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9.xml" ContentType="application/vnd.openxmlformats-officedocument.presentationml.tags+xml"/>
  <Override PartName="/ppt/notesSlides/notesSlide3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4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7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32.xml" ContentType="application/vnd.openxmlformats-officedocument.presentationml.tags+xml"/>
  <Override PartName="/ppt/notesSlides/notesSlide9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notesSlides/notesSlide10.xml" ContentType="application/vnd.openxmlformats-officedocument.presentationml.notesSlide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notesSlides/notesSlide11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notesSlides/notesSlide13.xml" ContentType="application/vnd.openxmlformats-officedocument.presentationml.notesSlide+xml"/>
  <Override PartName="/ppt/tags/tag72.xml" ContentType="application/vnd.openxmlformats-officedocument.presentationml.tags+xml"/>
  <Override PartName="/ppt/notesSlides/notesSlide14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notesSlides/notesSlide15.xml" ContentType="application/vnd.openxmlformats-officedocument.presentationml.notesSlide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notesSlides/notesSlide16.xml" ContentType="application/vnd.openxmlformats-officedocument.presentationml.notesSlide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notesSlides/notesSlide17.xml" ContentType="application/vnd.openxmlformats-officedocument.presentationml.notesSlide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notesSlides/notesSlide18.xml" ContentType="application/vnd.openxmlformats-officedocument.presentationml.notesSlide+xml"/>
  <Override PartName="/ppt/tags/tag108.xml" ContentType="application/vnd.openxmlformats-officedocument.presentationml.tags+xml"/>
  <Override PartName="/ppt/notesSlides/notesSlide19.xml" ContentType="application/vnd.openxmlformats-officedocument.presentationml.notesSlide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notesSlides/notesSlide20.xml" ContentType="application/vnd.openxmlformats-officedocument.presentationml.notesSlide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notesSlides/notesSlide21.xml" ContentType="application/vnd.openxmlformats-officedocument.presentationml.notesSlide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notesSlides/notesSlide22.xml" ContentType="application/vnd.openxmlformats-officedocument.presentationml.notesSlide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notesSlides/notesSlide23.xml" ContentType="application/vnd.openxmlformats-officedocument.presentationml.notesSlide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33"/>
  </p:notesMasterIdLst>
  <p:sldIdLst>
    <p:sldId id="306" r:id="rId3"/>
    <p:sldId id="286" r:id="rId4"/>
    <p:sldId id="293" r:id="rId5"/>
    <p:sldId id="733" r:id="rId6"/>
    <p:sldId id="1024" r:id="rId7"/>
    <p:sldId id="834" r:id="rId8"/>
    <p:sldId id="1296" r:id="rId9"/>
    <p:sldId id="641" r:id="rId10"/>
    <p:sldId id="2226" r:id="rId11"/>
    <p:sldId id="1492" r:id="rId12"/>
    <p:sldId id="2225" r:id="rId13"/>
    <p:sldId id="744" r:id="rId14"/>
    <p:sldId id="2174" r:id="rId15"/>
    <p:sldId id="2227" r:id="rId16"/>
    <p:sldId id="1521" r:id="rId17"/>
    <p:sldId id="1862" r:id="rId18"/>
    <p:sldId id="1378" r:id="rId19"/>
    <p:sldId id="638" r:id="rId20"/>
    <p:sldId id="2228" r:id="rId21"/>
    <p:sldId id="337" r:id="rId22"/>
    <p:sldId id="1944" r:id="rId23"/>
    <p:sldId id="1129" r:id="rId24"/>
    <p:sldId id="512" r:id="rId25"/>
    <p:sldId id="2230" r:id="rId26"/>
    <p:sldId id="315" r:id="rId27"/>
    <p:sldId id="1775" r:id="rId28"/>
    <p:sldId id="1776" r:id="rId29"/>
    <p:sldId id="1777" r:id="rId30"/>
    <p:sldId id="1778" r:id="rId31"/>
    <p:sldId id="1779" r:id="rId32"/>
  </p:sldIdLst>
  <p:sldSz cx="12192000" cy="6858000"/>
  <p:notesSz cx="6858000" cy="9144000"/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561"/>
    <p:restoredTop sz="94674"/>
  </p:normalViewPr>
  <p:slideViewPr>
    <p:cSldViewPr snapToGrid="0">
      <p:cViewPr varScale="1">
        <p:scale>
          <a:sx n="69" d="100"/>
          <a:sy n="69" d="100"/>
        </p:scale>
        <p:origin x="594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tags" Target="tags/tag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F9-419B-970E-19C14CD98D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4"/>
        <c:axId val="739938688"/>
        <c:axId val="739940224"/>
      </c:barChart>
      <c:catAx>
        <c:axId val="7399386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739940224"/>
        <c:crosses val="autoZero"/>
        <c:auto val="1"/>
        <c:lblAlgn val="ctr"/>
        <c:lblOffset val="100"/>
        <c:noMultiLvlLbl val="0"/>
      </c:catAx>
      <c:valAx>
        <c:axId val="739940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7399386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3A6AB1-F129-458E-9C90-602F2D23866D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9C8F30-FD1F-4F70-8EB0-A04F834C887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3372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89216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0994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02446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03460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581636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83006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90834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04813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099128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38177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18228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107916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149143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937459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01753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421396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32115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g92bac1024b_2_15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3" name="Google Shape;2633;g92bac1024b_2_15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5400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2" name="Google Shape;9132;g92bac1024b_2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3" name="Google Shape;9133;g92bac1024b_2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268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70978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71501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47084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09754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08713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7590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9C8F30-FD1F-4F70-8EB0-A04F834C887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06770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75EA031-58E0-4208-A77D-111BC70654E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A7A5C05-3F98-4278-ACDD-159A58120FC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D6866D7-3A19-4E67-8D0A-16D8E268F6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308C952-9ED2-4E8C-9EFF-E97019386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2A5519E-CE92-4E02-8572-294F1C44BB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4280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26E0540-5353-47F4-8AE6-54C9CC0EB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482AD9B9-B914-4281-94A6-7B52C1B5DAC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5B321D3-FBF9-4B15-B581-A77ABBA858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F2B1BEF-1351-4658-B2A0-9302D0F718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3E32C9F-2EA3-461E-AC78-188BC2B0D2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2A37D0B-2C9C-4FDE-9678-1CB9DE9B6F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38103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3BA020-5D61-4737-A3FC-0301B9B799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1FC86A8C-38E8-4F24-B2CF-9638BF6636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9BF598E-D9BA-41A8-B783-4A4A20150A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91D4D70-3F82-42F3-8B79-519AB97D77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49F49DC-E32A-4A3D-8A7A-717ECF612F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1664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8EB9FD6B-08A1-4ADE-8235-7FF1247AA4D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6AAD27B-C2F1-444F-AB8B-45BDC1BFC22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C3A09EC-DB83-4315-B9DF-C0205679C5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1D3DD24-9869-4E90-A520-0712724610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515A7D2-832F-407B-9998-12652DB1BB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43091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4888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557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2022/9/5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604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47432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4EA823-9A3E-4B31-A2C9-476DA267AD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28F839F2-3403-4C47-AE83-583A669257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7836C8D-13F6-4C41-A763-2663406627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4E74FFD-27AD-4F4B-88D7-CC203F02EE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6D93BCF-35FD-4FCA-B269-60CFD7D347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01684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506B36-A990-4F4E-9570-0DA17D7EF8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A229FD0-6AE2-4B49-9D17-C1E407295A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6FB3991-19BD-44DC-A620-4F0CE14FF6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DDD9E85-60E4-48D5-AA36-4E51B38BA6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FDCFEF5-8FD0-479F-9ACC-5FCF8EB6F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05142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2D00145-FD5E-45CB-8731-EB6D44ACBF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160FBE0-6CE2-4D68-91AF-4C9DA47C2E6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984C248-8E6C-4AAD-883A-B06A41B0C9F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0705E90-0588-40DD-B92D-079098EB7E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BCEBC9A7-9554-470E-9CBF-42FCE78FC0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8CE64E85-DD36-4356-BE93-3520CDDD4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918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FAF1E5-1649-4793-9842-A06B1F6A81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3074178-A5A3-498F-9D10-7B2CA096F0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F9901FEE-F620-4B6D-AA85-1808E7C2DB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43DD21D-E848-473A-AB08-AB48D5614E8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A0D376D9-17B0-4F46-8EB3-17442CAD4B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F40D16DD-2F72-48B6-8CFA-31AE1C17DE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C8221643-4A63-4800-AC78-798725ABA5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AE61841D-4E52-46F6-8797-648B17A7B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42049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8FAF1E5-1649-4793-9842-A06B1F6A81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3074178-A5A3-498F-9D10-7B2CA096F0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F9901FEE-F620-4B6D-AA85-1808E7C2DB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43DD21D-E848-473A-AB08-AB48D5614E8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A0D376D9-17B0-4F46-8EB3-17442CAD4B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F40D16DD-2F72-48B6-8CFA-31AE1C17DE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C8221643-4A63-4800-AC78-798725ABA5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AE61841D-4E52-46F6-8797-648B17A7B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653704" y="6739570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19955733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E6BE196-0E48-4786-AC0B-17C2278ABA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B7C344CA-EDB7-41FF-8927-8415489C27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C338B79A-C85C-48CA-BA08-EE143515AB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00887D5-2918-4EF7-A54D-E0AF620BCE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514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AD8B26D-954D-4664-B7A5-32070DFC05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03FBDDD4-6845-4670-BDAC-9528105D9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61E8442-7727-4025-8861-7949023B6E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19080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488CCC6-66FC-4AFC-9A9B-86995C0D9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27B7783-8DA4-4F22-BA82-B45E0163731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CC3B648-4535-4D3F-A211-4EA665E8A0A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42A55AB-91A7-4430-80F2-7855AB4E28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51AE27C-1809-4362-9A37-9F647F30B2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CB74FEF-A273-41F2-A805-3CE59C250E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293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9E80AA6B-1D0A-4EA8-A16F-AC5859B799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F4817D7-244F-4D7B-8743-D75482F63D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240BEB5-420B-42AB-969C-BE1B88BD54A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60465AB-8DCC-4267-AF40-5658DC2EDE03}" type="datetimeFigureOut">
              <a:rPr lang="zh-CN" altLang="en-US" smtClean="0"/>
              <a:t>2022/9/5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1B39A12-D98F-4EC5-9636-832AAAC2113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A5463BA-B757-4E72-8A9A-AFEEE6013F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05FF7B-77EA-420A-9996-FC5DD6FDF40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177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0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5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88015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tags" Target="../tags/tag4.xml"/><Relationship Id="rId7" Type="http://schemas.microsoft.com/office/2007/relationships/hdphoto" Target="../media/hdphoto1.wdp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35.xml"/><Relationship Id="rId7" Type="http://schemas.openxmlformats.org/officeDocument/2006/relationships/image" Target="../media/image11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3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44.xml"/><Relationship Id="rId3" Type="http://schemas.openxmlformats.org/officeDocument/2006/relationships/tags" Target="../tags/tag39.xml"/><Relationship Id="rId7" Type="http://schemas.openxmlformats.org/officeDocument/2006/relationships/tags" Target="../tags/tag43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11" Type="http://schemas.openxmlformats.org/officeDocument/2006/relationships/notesSlide" Target="../notesSlides/notesSlide11.xml"/><Relationship Id="rId5" Type="http://schemas.openxmlformats.org/officeDocument/2006/relationships/tags" Target="../tags/tag41.xml"/><Relationship Id="rId10" Type="http://schemas.openxmlformats.org/officeDocument/2006/relationships/slideLayout" Target="../slideLayouts/slideLayout8.xml"/><Relationship Id="rId4" Type="http://schemas.openxmlformats.org/officeDocument/2006/relationships/tags" Target="../tags/tag40.xml"/><Relationship Id="rId9" Type="http://schemas.openxmlformats.org/officeDocument/2006/relationships/tags" Target="../tags/tag4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53.xml"/><Relationship Id="rId3" Type="http://schemas.openxmlformats.org/officeDocument/2006/relationships/tags" Target="../tags/tag48.xml"/><Relationship Id="rId7" Type="http://schemas.openxmlformats.org/officeDocument/2006/relationships/tags" Target="../tags/tag52.xml"/><Relationship Id="rId2" Type="http://schemas.openxmlformats.org/officeDocument/2006/relationships/tags" Target="../tags/tag47.xml"/><Relationship Id="rId1" Type="http://schemas.openxmlformats.org/officeDocument/2006/relationships/tags" Target="../tags/tag46.xml"/><Relationship Id="rId6" Type="http://schemas.openxmlformats.org/officeDocument/2006/relationships/tags" Target="../tags/tag51.xml"/><Relationship Id="rId5" Type="http://schemas.openxmlformats.org/officeDocument/2006/relationships/tags" Target="../tags/tag50.xml"/><Relationship Id="rId10" Type="http://schemas.openxmlformats.org/officeDocument/2006/relationships/notesSlide" Target="../notesSlides/notesSlide12.xml"/><Relationship Id="rId4" Type="http://schemas.openxmlformats.org/officeDocument/2006/relationships/tags" Target="../tags/tag49.xml"/><Relationship Id="rId9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61.xml"/><Relationship Id="rId13" Type="http://schemas.openxmlformats.org/officeDocument/2006/relationships/tags" Target="../tags/tag66.xml"/><Relationship Id="rId18" Type="http://schemas.openxmlformats.org/officeDocument/2006/relationships/tags" Target="../tags/tag71.xml"/><Relationship Id="rId3" Type="http://schemas.openxmlformats.org/officeDocument/2006/relationships/tags" Target="../tags/tag56.xml"/><Relationship Id="rId7" Type="http://schemas.openxmlformats.org/officeDocument/2006/relationships/tags" Target="../tags/tag60.xml"/><Relationship Id="rId12" Type="http://schemas.openxmlformats.org/officeDocument/2006/relationships/tags" Target="../tags/tag65.xml"/><Relationship Id="rId17" Type="http://schemas.openxmlformats.org/officeDocument/2006/relationships/tags" Target="../tags/tag70.xml"/><Relationship Id="rId2" Type="http://schemas.openxmlformats.org/officeDocument/2006/relationships/tags" Target="../tags/tag55.xml"/><Relationship Id="rId16" Type="http://schemas.openxmlformats.org/officeDocument/2006/relationships/tags" Target="../tags/tag69.xml"/><Relationship Id="rId20" Type="http://schemas.openxmlformats.org/officeDocument/2006/relationships/notesSlide" Target="../notesSlides/notesSlide13.xml"/><Relationship Id="rId1" Type="http://schemas.openxmlformats.org/officeDocument/2006/relationships/tags" Target="../tags/tag54.xml"/><Relationship Id="rId6" Type="http://schemas.openxmlformats.org/officeDocument/2006/relationships/tags" Target="../tags/tag59.xml"/><Relationship Id="rId11" Type="http://schemas.openxmlformats.org/officeDocument/2006/relationships/tags" Target="../tags/tag64.xml"/><Relationship Id="rId5" Type="http://schemas.openxmlformats.org/officeDocument/2006/relationships/tags" Target="../tags/tag58.xml"/><Relationship Id="rId15" Type="http://schemas.openxmlformats.org/officeDocument/2006/relationships/tags" Target="../tags/tag68.xml"/><Relationship Id="rId10" Type="http://schemas.openxmlformats.org/officeDocument/2006/relationships/tags" Target="../tags/tag63.xml"/><Relationship Id="rId19" Type="http://schemas.openxmlformats.org/officeDocument/2006/relationships/slideLayout" Target="../slideLayouts/slideLayout8.xml"/><Relationship Id="rId4" Type="http://schemas.openxmlformats.org/officeDocument/2006/relationships/tags" Target="../tags/tag57.xml"/><Relationship Id="rId9" Type="http://schemas.openxmlformats.org/officeDocument/2006/relationships/tags" Target="../tags/tag62.xml"/><Relationship Id="rId14" Type="http://schemas.openxmlformats.org/officeDocument/2006/relationships/tags" Target="../tags/tag6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72.xml"/><Relationship Id="rId6" Type="http://schemas.openxmlformats.org/officeDocument/2006/relationships/image" Target="../media/image4.png"/><Relationship Id="rId5" Type="http://schemas.microsoft.com/office/2007/relationships/hdphoto" Target="../media/hdphoto4.wdp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3" Type="http://schemas.openxmlformats.org/officeDocument/2006/relationships/tags" Target="../tags/tag75.xml"/><Relationship Id="rId7" Type="http://schemas.openxmlformats.org/officeDocument/2006/relationships/tags" Target="../tags/tag79.xml"/><Relationship Id="rId12" Type="http://schemas.openxmlformats.org/officeDocument/2006/relationships/image" Target="../media/image12.png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notesSlide" Target="../notesSlides/notesSlide15.xml"/><Relationship Id="rId5" Type="http://schemas.openxmlformats.org/officeDocument/2006/relationships/tags" Target="../tags/tag77.xml"/><Relationship Id="rId10" Type="http://schemas.openxmlformats.org/officeDocument/2006/relationships/slideLayout" Target="../slideLayouts/slideLayout8.xml"/><Relationship Id="rId4" Type="http://schemas.openxmlformats.org/officeDocument/2006/relationships/tags" Target="../tags/tag76.xml"/><Relationship Id="rId9" Type="http://schemas.openxmlformats.org/officeDocument/2006/relationships/tags" Target="../tags/tag8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89.xml"/><Relationship Id="rId13" Type="http://schemas.openxmlformats.org/officeDocument/2006/relationships/tags" Target="../tags/tag94.xml"/><Relationship Id="rId18" Type="http://schemas.openxmlformats.org/officeDocument/2006/relationships/notesSlide" Target="../notesSlides/notesSlide16.xml"/><Relationship Id="rId3" Type="http://schemas.openxmlformats.org/officeDocument/2006/relationships/tags" Target="../tags/tag84.xml"/><Relationship Id="rId7" Type="http://schemas.openxmlformats.org/officeDocument/2006/relationships/tags" Target="../tags/tag88.xml"/><Relationship Id="rId12" Type="http://schemas.openxmlformats.org/officeDocument/2006/relationships/tags" Target="../tags/tag93.xml"/><Relationship Id="rId17" Type="http://schemas.openxmlformats.org/officeDocument/2006/relationships/slideLayout" Target="../slideLayouts/slideLayout8.xml"/><Relationship Id="rId2" Type="http://schemas.openxmlformats.org/officeDocument/2006/relationships/tags" Target="../tags/tag83.xml"/><Relationship Id="rId16" Type="http://schemas.openxmlformats.org/officeDocument/2006/relationships/tags" Target="../tags/tag97.xml"/><Relationship Id="rId1" Type="http://schemas.openxmlformats.org/officeDocument/2006/relationships/tags" Target="../tags/tag82.xml"/><Relationship Id="rId6" Type="http://schemas.openxmlformats.org/officeDocument/2006/relationships/tags" Target="../tags/tag87.xml"/><Relationship Id="rId11" Type="http://schemas.openxmlformats.org/officeDocument/2006/relationships/tags" Target="../tags/tag92.xml"/><Relationship Id="rId5" Type="http://schemas.openxmlformats.org/officeDocument/2006/relationships/tags" Target="../tags/tag86.xml"/><Relationship Id="rId15" Type="http://schemas.openxmlformats.org/officeDocument/2006/relationships/tags" Target="../tags/tag96.xml"/><Relationship Id="rId10" Type="http://schemas.openxmlformats.org/officeDocument/2006/relationships/tags" Target="../tags/tag91.xml"/><Relationship Id="rId4" Type="http://schemas.openxmlformats.org/officeDocument/2006/relationships/tags" Target="../tags/tag85.xml"/><Relationship Id="rId9" Type="http://schemas.openxmlformats.org/officeDocument/2006/relationships/tags" Target="../tags/tag90.xml"/><Relationship Id="rId14" Type="http://schemas.openxmlformats.org/officeDocument/2006/relationships/tags" Target="../tags/tag9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105.xml"/><Relationship Id="rId3" Type="http://schemas.openxmlformats.org/officeDocument/2006/relationships/tags" Target="../tags/tag100.xml"/><Relationship Id="rId7" Type="http://schemas.openxmlformats.org/officeDocument/2006/relationships/tags" Target="../tags/tag104.xml"/><Relationship Id="rId2" Type="http://schemas.openxmlformats.org/officeDocument/2006/relationships/tags" Target="../tags/tag99.xml"/><Relationship Id="rId1" Type="http://schemas.openxmlformats.org/officeDocument/2006/relationships/tags" Target="../tags/tag98.xml"/><Relationship Id="rId6" Type="http://schemas.openxmlformats.org/officeDocument/2006/relationships/tags" Target="../tags/tag103.xml"/><Relationship Id="rId5" Type="http://schemas.openxmlformats.org/officeDocument/2006/relationships/tags" Target="../tags/tag102.xml"/><Relationship Id="rId10" Type="http://schemas.openxmlformats.org/officeDocument/2006/relationships/notesSlide" Target="../notesSlides/notesSlide17.xml"/><Relationship Id="rId4" Type="http://schemas.openxmlformats.org/officeDocument/2006/relationships/tags" Target="../tags/tag101.xml"/><Relationship Id="rId9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tags" Target="../tags/tag107.xml"/><Relationship Id="rId1" Type="http://schemas.openxmlformats.org/officeDocument/2006/relationships/tags" Target="../tags/tag106.xml"/><Relationship Id="rId6" Type="http://schemas.openxmlformats.org/officeDocument/2006/relationships/image" Target="../media/image11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8.xml"/><Relationship Id="rId6" Type="http://schemas.openxmlformats.org/officeDocument/2006/relationships/image" Target="../media/image10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notesSlide" Target="../notesSlides/notesSlide2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11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20.xml"/><Relationship Id="rId13" Type="http://schemas.openxmlformats.org/officeDocument/2006/relationships/tags" Target="../tags/tag125.xml"/><Relationship Id="rId18" Type="http://schemas.openxmlformats.org/officeDocument/2006/relationships/tags" Target="../tags/tag130.xml"/><Relationship Id="rId3" Type="http://schemas.openxmlformats.org/officeDocument/2006/relationships/tags" Target="../tags/tag115.xml"/><Relationship Id="rId7" Type="http://schemas.openxmlformats.org/officeDocument/2006/relationships/tags" Target="../tags/tag119.xml"/><Relationship Id="rId12" Type="http://schemas.openxmlformats.org/officeDocument/2006/relationships/tags" Target="../tags/tag124.xml"/><Relationship Id="rId17" Type="http://schemas.openxmlformats.org/officeDocument/2006/relationships/tags" Target="../tags/tag129.xml"/><Relationship Id="rId2" Type="http://schemas.openxmlformats.org/officeDocument/2006/relationships/tags" Target="../tags/tag114.xml"/><Relationship Id="rId16" Type="http://schemas.openxmlformats.org/officeDocument/2006/relationships/tags" Target="../tags/tag128.xml"/><Relationship Id="rId20" Type="http://schemas.openxmlformats.org/officeDocument/2006/relationships/notesSlide" Target="../notesSlides/notesSlide21.xml"/><Relationship Id="rId1" Type="http://schemas.openxmlformats.org/officeDocument/2006/relationships/tags" Target="../tags/tag113.xml"/><Relationship Id="rId6" Type="http://schemas.openxmlformats.org/officeDocument/2006/relationships/tags" Target="../tags/tag118.xml"/><Relationship Id="rId11" Type="http://schemas.openxmlformats.org/officeDocument/2006/relationships/tags" Target="../tags/tag123.xml"/><Relationship Id="rId5" Type="http://schemas.openxmlformats.org/officeDocument/2006/relationships/tags" Target="../tags/tag117.xml"/><Relationship Id="rId15" Type="http://schemas.openxmlformats.org/officeDocument/2006/relationships/tags" Target="../tags/tag127.xml"/><Relationship Id="rId10" Type="http://schemas.openxmlformats.org/officeDocument/2006/relationships/tags" Target="../tags/tag122.xml"/><Relationship Id="rId19" Type="http://schemas.openxmlformats.org/officeDocument/2006/relationships/slideLayout" Target="../slideLayouts/slideLayout8.xml"/><Relationship Id="rId4" Type="http://schemas.openxmlformats.org/officeDocument/2006/relationships/tags" Target="../tags/tag116.xml"/><Relationship Id="rId9" Type="http://schemas.openxmlformats.org/officeDocument/2006/relationships/tags" Target="../tags/tag121.xml"/><Relationship Id="rId14" Type="http://schemas.openxmlformats.org/officeDocument/2006/relationships/tags" Target="../tags/tag12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tags" Target="../tags/tag133.xml"/><Relationship Id="rId7" Type="http://schemas.openxmlformats.org/officeDocument/2006/relationships/image" Target="../media/image6.png"/><Relationship Id="rId2" Type="http://schemas.openxmlformats.org/officeDocument/2006/relationships/tags" Target="../tags/tag132.xml"/><Relationship Id="rId1" Type="http://schemas.openxmlformats.org/officeDocument/2006/relationships/tags" Target="../tags/tag131.xml"/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13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42.xml"/><Relationship Id="rId3" Type="http://schemas.openxmlformats.org/officeDocument/2006/relationships/tags" Target="../tags/tag137.xml"/><Relationship Id="rId7" Type="http://schemas.openxmlformats.org/officeDocument/2006/relationships/tags" Target="../tags/tag141.xml"/><Relationship Id="rId12" Type="http://schemas.openxmlformats.org/officeDocument/2006/relationships/notesSlide" Target="../notesSlides/notesSlide23.xml"/><Relationship Id="rId2" Type="http://schemas.openxmlformats.org/officeDocument/2006/relationships/tags" Target="../tags/tag136.xml"/><Relationship Id="rId1" Type="http://schemas.openxmlformats.org/officeDocument/2006/relationships/tags" Target="../tags/tag135.xml"/><Relationship Id="rId6" Type="http://schemas.openxmlformats.org/officeDocument/2006/relationships/tags" Target="../tags/tag140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39.xml"/><Relationship Id="rId10" Type="http://schemas.openxmlformats.org/officeDocument/2006/relationships/tags" Target="../tags/tag144.xml"/><Relationship Id="rId4" Type="http://schemas.openxmlformats.org/officeDocument/2006/relationships/tags" Target="../tags/tag138.xml"/><Relationship Id="rId9" Type="http://schemas.openxmlformats.org/officeDocument/2006/relationships/tags" Target="../tags/tag14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.png"/><Relationship Id="rId2" Type="http://schemas.openxmlformats.org/officeDocument/2006/relationships/tags" Target="../tags/tag146.xml"/><Relationship Id="rId1" Type="http://schemas.openxmlformats.org/officeDocument/2006/relationships/tags" Target="../tags/tag145.xml"/><Relationship Id="rId6" Type="http://schemas.microsoft.com/office/2007/relationships/hdphoto" Target="../media/hdphoto1.wdp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9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tags" Target="../tags/tag12.xml"/><Relationship Id="rId7" Type="http://schemas.openxmlformats.org/officeDocument/2006/relationships/image" Target="../media/image5.pn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8.xml"/><Relationship Id="rId10" Type="http://schemas.openxmlformats.org/officeDocument/2006/relationships/image" Target="../media/image8.png"/><Relationship Id="rId4" Type="http://schemas.openxmlformats.org/officeDocument/2006/relationships/tags" Target="../tags/tag13.xml"/><Relationship Id="rId9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21.xml"/><Relationship Id="rId3" Type="http://schemas.openxmlformats.org/officeDocument/2006/relationships/tags" Target="../tags/tag16.xml"/><Relationship Id="rId7" Type="http://schemas.openxmlformats.org/officeDocument/2006/relationships/tags" Target="../tags/tag20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tags" Target="../tags/tag19.xml"/><Relationship Id="rId11" Type="http://schemas.openxmlformats.org/officeDocument/2006/relationships/notesSlide" Target="../notesSlides/notesSlide5.xml"/><Relationship Id="rId5" Type="http://schemas.openxmlformats.org/officeDocument/2006/relationships/tags" Target="../tags/tag18.xml"/><Relationship Id="rId10" Type="http://schemas.openxmlformats.org/officeDocument/2006/relationships/slideLayout" Target="../slideLayouts/slideLayout8.xml"/><Relationship Id="rId4" Type="http://schemas.openxmlformats.org/officeDocument/2006/relationships/tags" Target="../tags/tag17.xml"/><Relationship Id="rId9" Type="http://schemas.openxmlformats.org/officeDocument/2006/relationships/tags" Target="../tags/tag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7" Type="http://schemas.openxmlformats.org/officeDocument/2006/relationships/image" Target="../media/image9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2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.xml"/><Relationship Id="rId3" Type="http://schemas.openxmlformats.org/officeDocument/2006/relationships/tags" Target="../tags/tag29.xml"/><Relationship Id="rId7" Type="http://schemas.openxmlformats.org/officeDocument/2006/relationships/notesSlide" Target="../notesSlides/notesSlide8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31.xml"/><Relationship Id="rId4" Type="http://schemas.openxmlformats.org/officeDocument/2006/relationships/tags" Target="../tags/tag3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2.xml"/><Relationship Id="rId6" Type="http://schemas.openxmlformats.org/officeDocument/2006/relationships/image" Target="../media/image10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455B0561-E978-4341-BF0C-BD28280A2571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6">
              <a:alphaModFix amt="32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9198" b="-919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Diamond 1">
            <a:extLst>
              <a:ext uri="{FF2B5EF4-FFF2-40B4-BE49-F238E27FC236}">
                <a16:creationId xmlns:a16="http://schemas.microsoft.com/office/drawing/2014/main" id="{D4884442-C176-4313-B6F1-8B68984F7A40}"/>
              </a:ext>
            </a:extLst>
          </p:cNvPr>
          <p:cNvSpPr/>
          <p:nvPr/>
        </p:nvSpPr>
        <p:spPr>
          <a:xfrm>
            <a:off x="1050269" y="1382384"/>
            <a:ext cx="4093230" cy="4093232"/>
          </a:xfrm>
          <a:prstGeom prst="diamond">
            <a:avLst/>
          </a:prstGeom>
          <a:noFill/>
          <a:ln w="1016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6" name="任意形状 43">
            <a:extLst>
              <a:ext uri="{FF2B5EF4-FFF2-40B4-BE49-F238E27FC236}">
                <a16:creationId xmlns:a16="http://schemas.microsoft.com/office/drawing/2014/main" id="{24134169-9524-4C43-B31D-92C48625316A}"/>
              </a:ext>
            </a:extLst>
          </p:cNvPr>
          <p:cNvSpPr/>
          <p:nvPr/>
        </p:nvSpPr>
        <p:spPr>
          <a:xfrm>
            <a:off x="3695853" y="0"/>
            <a:ext cx="8496147" cy="6858000"/>
          </a:xfrm>
          <a:custGeom>
            <a:avLst/>
            <a:gdLst>
              <a:gd name="connsiteX0" fmla="*/ 874902 w 8496147"/>
              <a:gd name="connsiteY0" fmla="*/ 0 h 6858000"/>
              <a:gd name="connsiteX1" fmla="*/ 8496147 w 8496147"/>
              <a:gd name="connsiteY1" fmla="*/ 0 h 6858000"/>
              <a:gd name="connsiteX2" fmla="*/ 8496147 w 8496147"/>
              <a:gd name="connsiteY2" fmla="*/ 6858000 h 6858000"/>
              <a:gd name="connsiteX3" fmla="*/ 5983093 w 8496147"/>
              <a:gd name="connsiteY3" fmla="*/ 6858000 h 6858000"/>
              <a:gd name="connsiteX4" fmla="*/ 0 w 8496147"/>
              <a:gd name="connsiteY4" fmla="*/ 87490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6147" h="6858000">
                <a:moveTo>
                  <a:pt x="874902" y="0"/>
                </a:moveTo>
                <a:lnTo>
                  <a:pt x="8496147" y="0"/>
                </a:lnTo>
                <a:lnTo>
                  <a:pt x="8496147" y="6858000"/>
                </a:lnTo>
                <a:lnTo>
                  <a:pt x="5983093" y="6858000"/>
                </a:lnTo>
                <a:lnTo>
                  <a:pt x="0" y="874902"/>
                </a:lnTo>
                <a:close/>
              </a:path>
            </a:pathLst>
          </a:cu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8EF422B-459B-D847-B516-388F79DB3820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7" name="PA-矩形 3">
            <a:extLst>
              <a:ext uri="{FF2B5EF4-FFF2-40B4-BE49-F238E27FC236}">
                <a16:creationId xmlns:a16="http://schemas.microsoft.com/office/drawing/2014/main" id="{240F2C87-FD0B-4C93-8030-56DDC173DB3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259987" y="1835399"/>
            <a:ext cx="698370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dirty="0">
                <a:solidFill>
                  <a:schemeClr val="bg1"/>
                </a:solidFill>
                <a:cs typeface="+mn-ea"/>
                <a:sym typeface="+mn-lt"/>
              </a:rPr>
              <a:t>FREE PPT TEMPLATES</a:t>
            </a:r>
            <a:endParaRPr lang="zh-CN" altLang="en-US" sz="4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PA-文本框 6">
            <a:extLst>
              <a:ext uri="{FF2B5EF4-FFF2-40B4-BE49-F238E27FC236}">
                <a16:creationId xmlns:a16="http://schemas.microsoft.com/office/drawing/2014/main" id="{7D5CB223-6858-47B9-B357-A01B1132F23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412231" y="2861857"/>
            <a:ext cx="5624511" cy="461665"/>
          </a:xfrm>
          <a:prstGeom prst="rect">
            <a:avLst/>
          </a:prstGeom>
          <a:solidFill>
            <a:schemeClr val="tx1">
              <a:alpha val="0"/>
            </a:schemeClr>
          </a:solidFill>
          <a:effectLst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480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algn="r"/>
            <a:r>
              <a:rPr lang="en-US" altLang="zh-CN" sz="2400" dirty="0">
                <a:latin typeface="+mn-lt"/>
                <a:ea typeface="+mn-ea"/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13" name="圆角矩形 12">
            <a:extLst>
              <a:ext uri="{FF2B5EF4-FFF2-40B4-BE49-F238E27FC236}">
                <a16:creationId xmlns:a16="http://schemas.microsoft.com/office/drawing/2014/main" id="{DD713A35-8C4B-7647-9346-846EA9CE6AA0}"/>
              </a:ext>
            </a:extLst>
          </p:cNvPr>
          <p:cNvSpPr/>
          <p:nvPr/>
        </p:nvSpPr>
        <p:spPr>
          <a:xfrm>
            <a:off x="9737964" y="4631977"/>
            <a:ext cx="1620649" cy="394038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>
              <a:defRPr/>
            </a:pPr>
            <a:endParaRPr lang="zh-CN" altLang="en-US" sz="1898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05C540AA-1EB6-D047-A7DF-4A4914386D5E}"/>
              </a:ext>
            </a:extLst>
          </p:cNvPr>
          <p:cNvSpPr txBox="1"/>
          <p:nvPr/>
        </p:nvSpPr>
        <p:spPr>
          <a:xfrm>
            <a:off x="9737964" y="4668276"/>
            <a:ext cx="1620649" cy="3196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964372">
              <a:defRPr/>
            </a:pPr>
            <a:r>
              <a:rPr lang="en-US" altLang="zh-CN" sz="1477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JPPPT.COM</a:t>
            </a:r>
            <a:endParaRPr lang="zh-CN" altLang="en-US" sz="1477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89E4C7F4-AE64-2C41-BB30-80BABF7C31CD}"/>
              </a:ext>
            </a:extLst>
          </p:cNvPr>
          <p:cNvSpPr/>
          <p:nvPr/>
        </p:nvSpPr>
        <p:spPr>
          <a:xfrm>
            <a:off x="353" y="5309105"/>
            <a:ext cx="12191646" cy="1589551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8" name="Diamond 5">
            <a:extLst>
              <a:ext uri="{FF2B5EF4-FFF2-40B4-BE49-F238E27FC236}">
                <a16:creationId xmlns:a16="http://schemas.microsoft.com/office/drawing/2014/main" id="{81379150-420C-184E-B6EB-ECEC67535D42}"/>
              </a:ext>
            </a:extLst>
          </p:cNvPr>
          <p:cNvSpPr/>
          <p:nvPr/>
        </p:nvSpPr>
        <p:spPr>
          <a:xfrm>
            <a:off x="-2135840" y="-1633475"/>
            <a:ext cx="4271679" cy="4271683"/>
          </a:xfrm>
          <a:prstGeom prst="diamond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9" name="Diamond 5">
            <a:extLst>
              <a:ext uri="{FF2B5EF4-FFF2-40B4-BE49-F238E27FC236}">
                <a16:creationId xmlns:a16="http://schemas.microsoft.com/office/drawing/2014/main" id="{D3CC5DF4-E879-124C-B0D3-EDF62EC3857C}"/>
              </a:ext>
            </a:extLst>
          </p:cNvPr>
          <p:cNvSpPr/>
          <p:nvPr/>
        </p:nvSpPr>
        <p:spPr>
          <a:xfrm>
            <a:off x="4316412" y="4951616"/>
            <a:ext cx="2640592" cy="2640596"/>
          </a:xfrm>
          <a:prstGeom prst="diamond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0" name="任意形状 43">
            <a:extLst>
              <a:ext uri="{FF2B5EF4-FFF2-40B4-BE49-F238E27FC236}">
                <a16:creationId xmlns:a16="http://schemas.microsoft.com/office/drawing/2014/main" id="{451C61CD-D156-EC43-B3A8-5F11A6298E94}"/>
              </a:ext>
            </a:extLst>
          </p:cNvPr>
          <p:cNvSpPr/>
          <p:nvPr/>
        </p:nvSpPr>
        <p:spPr>
          <a:xfrm rot="10800000">
            <a:off x="-63646" y="4769485"/>
            <a:ext cx="2587390" cy="2088514"/>
          </a:xfrm>
          <a:custGeom>
            <a:avLst/>
            <a:gdLst>
              <a:gd name="connsiteX0" fmla="*/ 874902 w 8496147"/>
              <a:gd name="connsiteY0" fmla="*/ 0 h 6858000"/>
              <a:gd name="connsiteX1" fmla="*/ 8496147 w 8496147"/>
              <a:gd name="connsiteY1" fmla="*/ 0 h 6858000"/>
              <a:gd name="connsiteX2" fmla="*/ 8496147 w 8496147"/>
              <a:gd name="connsiteY2" fmla="*/ 6858000 h 6858000"/>
              <a:gd name="connsiteX3" fmla="*/ 5983093 w 8496147"/>
              <a:gd name="connsiteY3" fmla="*/ 6858000 h 6858000"/>
              <a:gd name="connsiteX4" fmla="*/ 0 w 8496147"/>
              <a:gd name="connsiteY4" fmla="*/ 87490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6147" h="6858000">
                <a:moveTo>
                  <a:pt x="874902" y="0"/>
                </a:moveTo>
                <a:lnTo>
                  <a:pt x="8496147" y="0"/>
                </a:lnTo>
                <a:lnTo>
                  <a:pt x="8496147" y="6858000"/>
                </a:lnTo>
                <a:lnTo>
                  <a:pt x="5983093" y="6858000"/>
                </a:lnTo>
                <a:lnTo>
                  <a:pt x="0" y="874902"/>
                </a:lnTo>
                <a:close/>
              </a:path>
            </a:pathLst>
          </a:cu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pic>
        <p:nvPicPr>
          <p:cNvPr id="4" name="图片 3" descr="图片1">
            <a:extLst>
              <a:ext uri="{FF2B5EF4-FFF2-40B4-BE49-F238E27FC236}">
                <a16:creationId xmlns:a16="http://schemas.microsoft.com/office/drawing/2014/main" id="{08785AD0-94D9-B203-7A91-2D77E8CE9547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976638" y="3022673"/>
            <a:ext cx="2111241" cy="703747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5184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4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13" grpId="0" animBg="1"/>
      <p:bldP spid="1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092BF6E8-672E-44CA-B939-39C9D1147FFC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5F800BF7-34F4-49E6-B6C0-A4694BB428C9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6" name="矩形 15">
                <a:extLst>
                  <a:ext uri="{FF2B5EF4-FFF2-40B4-BE49-F238E27FC236}">
                    <a16:creationId xmlns:a16="http://schemas.microsoft.com/office/drawing/2014/main" id="{8D49F902-42AF-4013-B916-941E97EA23E9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矩形 16">
                <a:extLst>
                  <a:ext uri="{FF2B5EF4-FFF2-40B4-BE49-F238E27FC236}">
                    <a16:creationId xmlns:a16="http://schemas.microsoft.com/office/drawing/2014/main" id="{F6B77F4E-5076-43A1-B911-39EBB9D65173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文本框 49">
                <a:extLst>
                  <a:ext uri="{FF2B5EF4-FFF2-40B4-BE49-F238E27FC236}">
                    <a16:creationId xmlns:a16="http://schemas.microsoft.com/office/drawing/2014/main" id="{C95F9C25-66D4-4515-B1B9-0D79C31EA3A4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" name="文本框 50">
                <a:extLst>
                  <a:ext uri="{FF2B5EF4-FFF2-40B4-BE49-F238E27FC236}">
                    <a16:creationId xmlns:a16="http://schemas.microsoft.com/office/drawing/2014/main" id="{52FA9FEB-2B4D-4107-B369-D41B5373C480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A7FFA6E1-3AE9-46FE-9DA6-65C6FC4642CA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矩形 20">
                <a:extLst>
                  <a:ext uri="{FF2B5EF4-FFF2-40B4-BE49-F238E27FC236}">
                    <a16:creationId xmlns:a16="http://schemas.microsoft.com/office/drawing/2014/main" id="{4BE2BE23-96C3-4419-B726-8197889A78F7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EA792F5D-4A88-44A4-A2AE-4449FAFE574A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AD8717B0-A615-435B-A89D-C1AB1CD156D4}"/>
              </a:ext>
            </a:extLst>
          </p:cNvPr>
          <p:cNvGrpSpPr/>
          <p:nvPr/>
        </p:nvGrpSpPr>
        <p:grpSpPr>
          <a:xfrm>
            <a:off x="1027069" y="1364382"/>
            <a:ext cx="4205331" cy="4129237"/>
            <a:chOff x="1115616" y="1491630"/>
            <a:chExt cx="1800200" cy="1800200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0C8F8470-F726-4B42-B822-91048420DD08}"/>
                </a:ext>
              </a:extLst>
            </p:cNvPr>
            <p:cNvSpPr/>
            <p:nvPr/>
          </p:nvSpPr>
          <p:spPr>
            <a:xfrm>
              <a:off x="1115616" y="1491630"/>
              <a:ext cx="1800200" cy="1800200"/>
            </a:xfrm>
            <a:prstGeom prst="ellipse">
              <a:avLst/>
            </a:prstGeom>
            <a:solidFill>
              <a:schemeClr val="bg1">
                <a:lumMod val="8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4E125DFB-FCC9-43D9-BFD5-E1FE4540AF12}"/>
                </a:ext>
              </a:extLst>
            </p:cNvPr>
            <p:cNvSpPr/>
            <p:nvPr/>
          </p:nvSpPr>
          <p:spPr>
            <a:xfrm>
              <a:off x="1187624" y="1563638"/>
              <a:ext cx="1656184" cy="1656184"/>
            </a:xfrm>
            <a:prstGeom prst="ellipse">
              <a:avLst/>
            </a:prstGeom>
            <a:blipFill dpi="0" rotWithShape="1">
              <a:blip r:embed="rId7"/>
              <a:srcRect/>
              <a:stretch>
                <a:fillRect l="-23720" r="-2372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cs typeface="+mn-ea"/>
                <a:sym typeface="+mn-lt"/>
              </a:endParaRPr>
            </a:p>
          </p:txBody>
        </p:sp>
      </p:grpSp>
      <p:sp>
        <p:nvSpPr>
          <p:cNvPr id="5" name="矩形 4">
            <a:extLst>
              <a:ext uri="{FF2B5EF4-FFF2-40B4-BE49-F238E27FC236}">
                <a16:creationId xmlns:a16="http://schemas.microsoft.com/office/drawing/2014/main" id="{A958920F-2886-45BC-A0B4-2015C24AAD2D}"/>
              </a:ext>
            </a:extLst>
          </p:cNvPr>
          <p:cNvSpPr/>
          <p:nvPr/>
        </p:nvSpPr>
        <p:spPr>
          <a:xfrm>
            <a:off x="4366883" y="2996952"/>
            <a:ext cx="2112235" cy="8640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6" name="矩形: 圆角 11">
            <a:extLst>
              <a:ext uri="{FF2B5EF4-FFF2-40B4-BE49-F238E27FC236}">
                <a16:creationId xmlns:a16="http://schemas.microsoft.com/office/drawing/2014/main" id="{539386FE-2C77-4E6D-8570-EB1A54705066}"/>
              </a:ext>
            </a:extLst>
          </p:cNvPr>
          <p:cNvSpPr/>
          <p:nvPr/>
        </p:nvSpPr>
        <p:spPr>
          <a:xfrm>
            <a:off x="7056107" y="4848396"/>
            <a:ext cx="1824203" cy="48005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800" dirty="0">
                <a:cs typeface="+mn-ea"/>
                <a:sym typeface="+mn-lt"/>
              </a:rPr>
              <a:t>Add title text</a:t>
            </a:r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7" name="PA-任意多边形 55">
            <a:extLst>
              <a:ext uri="{FF2B5EF4-FFF2-40B4-BE49-F238E27FC236}">
                <a16:creationId xmlns:a16="http://schemas.microsoft.com/office/drawing/2014/main" id="{F6BE21E3-C96A-4211-A15A-CE828F8A9CF0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7961208" y="2682671"/>
            <a:ext cx="442928" cy="382068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23478 w 256"/>
              <a:gd name="T19" fmla="*/ 58709 h 220"/>
              <a:gd name="T20" fmla="*/ 123478 w 256"/>
              <a:gd name="T21" fmla="*/ 65232 h 220"/>
              <a:gd name="T22" fmla="*/ 14135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7482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74575 w 256"/>
              <a:gd name="T53" fmla="*/ 97848 h 220"/>
              <a:gd name="T54" fmla="*/ 292447 w 256"/>
              <a:gd name="T55" fmla="*/ 65232 h 220"/>
              <a:gd name="T56" fmla="*/ 292447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53454 w 256"/>
              <a:gd name="T73" fmla="*/ 84801 h 220"/>
              <a:gd name="T74" fmla="*/ 240457 w 256"/>
              <a:gd name="T75" fmla="*/ 78278 h 220"/>
              <a:gd name="T76" fmla="*/ 227459 w 256"/>
              <a:gd name="T77" fmla="*/ 66863 h 220"/>
              <a:gd name="T78" fmla="*/ 227459 w 256"/>
              <a:gd name="T79" fmla="*/ 143510 h 220"/>
              <a:gd name="T80" fmla="*/ 227459 w 256"/>
              <a:gd name="T81" fmla="*/ 189172 h 220"/>
              <a:gd name="T82" fmla="*/ 207963 w 256"/>
              <a:gd name="T83" fmla="*/ 208742 h 220"/>
              <a:gd name="T84" fmla="*/ 188466 w 256"/>
              <a:gd name="T85" fmla="*/ 189172 h 220"/>
              <a:gd name="T86" fmla="*/ 188466 w 256"/>
              <a:gd name="T87" fmla="*/ 156556 h 220"/>
              <a:gd name="T88" fmla="*/ 188466 w 256"/>
              <a:gd name="T89" fmla="*/ 66863 h 220"/>
              <a:gd name="T90" fmla="*/ 175468 w 256"/>
              <a:gd name="T91" fmla="*/ 78278 h 220"/>
              <a:gd name="T92" fmla="*/ 162471 w 256"/>
              <a:gd name="T93" fmla="*/ 84801 h 220"/>
              <a:gd name="T94" fmla="*/ 142974 w 256"/>
              <a:gd name="T95" fmla="*/ 65232 h 220"/>
              <a:gd name="T96" fmla="*/ 149473 w 256"/>
              <a:gd name="T97" fmla="*/ 52185 h 220"/>
              <a:gd name="T98" fmla="*/ 194965 w 256"/>
              <a:gd name="T99" fmla="*/ 6523 h 220"/>
              <a:gd name="T100" fmla="*/ 207963 w 256"/>
              <a:gd name="T101" fmla="*/ 0 h 220"/>
              <a:gd name="T102" fmla="*/ 220960 w 256"/>
              <a:gd name="T103" fmla="*/ 6523 h 220"/>
              <a:gd name="T104" fmla="*/ 266452 w 256"/>
              <a:gd name="T105" fmla="*/ 52185 h 220"/>
              <a:gd name="T106" fmla="*/ 272951 w 256"/>
              <a:gd name="T107" fmla="*/ 65232 h 220"/>
              <a:gd name="T108" fmla="*/ 253454 w 256"/>
              <a:gd name="T109" fmla="*/ 84801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" name="PA-任意多边形 61">
            <a:extLst>
              <a:ext uri="{FF2B5EF4-FFF2-40B4-BE49-F238E27FC236}">
                <a16:creationId xmlns:a16="http://schemas.microsoft.com/office/drawing/2014/main" id="{B839BF0E-19F2-43B8-93AF-1E44CCF1E9A7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184964" y="2665988"/>
            <a:ext cx="435376" cy="415434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9" name="PA-任意多边形 77">
            <a:extLst>
              <a:ext uri="{FF2B5EF4-FFF2-40B4-BE49-F238E27FC236}">
                <a16:creationId xmlns:a16="http://schemas.microsoft.com/office/drawing/2014/main" id="{D0F8532A-0A28-4CDC-950C-1F2DF0EBC4B7}"/>
              </a:ext>
            </a:extLst>
          </p:cNvPr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8762490" y="2721296"/>
            <a:ext cx="442971" cy="360126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0" name="PA-文本框 9">
            <a:extLst>
              <a:ext uri="{FF2B5EF4-FFF2-40B4-BE49-F238E27FC236}">
                <a16:creationId xmlns:a16="http://schemas.microsoft.com/office/drawing/2014/main" id="{93A42E78-F60B-413A-8206-AEBC0201123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056107" y="3292112"/>
            <a:ext cx="3383293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E6A5F8C0-83D8-47BA-A80D-E70B6488E0F1}"/>
              </a:ext>
            </a:extLst>
          </p:cNvPr>
          <p:cNvSpPr txBox="1"/>
          <p:nvPr/>
        </p:nvSpPr>
        <p:spPr>
          <a:xfrm>
            <a:off x="7056107" y="1515755"/>
            <a:ext cx="2161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2800" dirty="0">
                <a:cs typeface="+mn-ea"/>
                <a:sym typeface="+mn-lt"/>
              </a:rPr>
              <a:t>Add title text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F7005465-7D67-4368-AF4D-670C0D5E880F}"/>
              </a:ext>
            </a:extLst>
          </p:cNvPr>
          <p:cNvSpPr txBox="1"/>
          <p:nvPr/>
        </p:nvSpPr>
        <p:spPr>
          <a:xfrm>
            <a:off x="7066268" y="2002998"/>
            <a:ext cx="3047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8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PUT YOUR TITLE HERE</a:t>
            </a:r>
            <a:endParaRPr lang="zh-CN" altLang="en-US" sz="18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47611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E4BA409F-E91B-4166-9922-20100037F06A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AE72DE2B-F2DD-4C71-9180-60F84C47E371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478D5548-17D3-4EFF-B13A-674ACA54C5B4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B6731448-8DEC-41BB-99B0-99FEC5B06FAD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文本框 49">
                <a:extLst>
                  <a:ext uri="{FF2B5EF4-FFF2-40B4-BE49-F238E27FC236}">
                    <a16:creationId xmlns:a16="http://schemas.microsoft.com/office/drawing/2014/main" id="{991F7A52-1B30-476D-8611-19E66436591D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文本框 50">
                <a:extLst>
                  <a:ext uri="{FF2B5EF4-FFF2-40B4-BE49-F238E27FC236}">
                    <a16:creationId xmlns:a16="http://schemas.microsoft.com/office/drawing/2014/main" id="{ACD3202F-BF2E-482C-8930-0E9EAC04052D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8A5D7B87-D35E-4946-B6F2-414389AAE6C6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4C069279-2DB5-4D38-8C2B-4454EC5E3CF5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89AA85A0-12D4-4803-ADEF-2DB30FC4D295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6C53ED2-73BC-4C89-8A4C-264FC336D0F9}"/>
              </a:ext>
            </a:extLst>
          </p:cNvPr>
          <p:cNvGrpSpPr>
            <a:grpSpLocks noChangeAspect="1"/>
          </p:cNvGrpSpPr>
          <p:nvPr/>
        </p:nvGrpSpPr>
        <p:grpSpPr>
          <a:xfrm>
            <a:off x="1507195" y="1989217"/>
            <a:ext cx="9005936" cy="3255867"/>
            <a:chOff x="920750" y="1368425"/>
            <a:chExt cx="10455274" cy="3779837"/>
          </a:xfrm>
        </p:grpSpPr>
        <p:sp>
          <p:nvSpPr>
            <p:cNvPr id="3" name="Left Arrow 3">
              <a:extLst>
                <a:ext uri="{FF2B5EF4-FFF2-40B4-BE49-F238E27FC236}">
                  <a16:creationId xmlns:a16="http://schemas.microsoft.com/office/drawing/2014/main" id="{A14DE961-0261-45FA-ADAD-C6D48F8D5883}"/>
                </a:ext>
              </a:extLst>
            </p:cNvPr>
            <p:cNvSpPr/>
            <p:nvPr/>
          </p:nvSpPr>
          <p:spPr bwMode="auto">
            <a:xfrm>
              <a:off x="920750" y="2393950"/>
              <a:ext cx="7900987" cy="708025"/>
            </a:xfrm>
            <a:prstGeom prst="lef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r">
                <a:defRPr/>
              </a:pPr>
              <a:r>
                <a:rPr lang="id-ID" sz="1799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4" name="Left Arrow 4">
              <a:extLst>
                <a:ext uri="{FF2B5EF4-FFF2-40B4-BE49-F238E27FC236}">
                  <a16:creationId xmlns:a16="http://schemas.microsoft.com/office/drawing/2014/main" id="{CE519BC7-1E5D-4C3D-A1A5-97E43ADEA0A9}"/>
                </a:ext>
              </a:extLst>
            </p:cNvPr>
            <p:cNvSpPr/>
            <p:nvPr/>
          </p:nvSpPr>
          <p:spPr bwMode="auto">
            <a:xfrm>
              <a:off x="920750" y="3397247"/>
              <a:ext cx="5427663" cy="708025"/>
            </a:xfrm>
            <a:prstGeom prst="left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r">
                <a:defRPr/>
              </a:pPr>
              <a:r>
                <a:rPr lang="id-ID" sz="1799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5" name="Left Arrow 5">
              <a:extLst>
                <a:ext uri="{FF2B5EF4-FFF2-40B4-BE49-F238E27FC236}">
                  <a16:creationId xmlns:a16="http://schemas.microsoft.com/office/drawing/2014/main" id="{3A0DA1B0-A0B8-4490-B0B7-A14E74049F8F}"/>
                </a:ext>
              </a:extLst>
            </p:cNvPr>
            <p:cNvSpPr/>
            <p:nvPr/>
          </p:nvSpPr>
          <p:spPr bwMode="auto">
            <a:xfrm>
              <a:off x="920750" y="4440237"/>
              <a:ext cx="3032124" cy="708025"/>
            </a:xfrm>
            <a:prstGeom prst="lef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r">
                <a:defRPr/>
              </a:pPr>
              <a:r>
                <a:rPr lang="id-ID" sz="1799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6" name="Left Arrow 1">
              <a:extLst>
                <a:ext uri="{FF2B5EF4-FFF2-40B4-BE49-F238E27FC236}">
                  <a16:creationId xmlns:a16="http://schemas.microsoft.com/office/drawing/2014/main" id="{60CCA55F-8C5F-471F-9F3C-6B8AF0349F3F}"/>
                </a:ext>
              </a:extLst>
            </p:cNvPr>
            <p:cNvSpPr/>
            <p:nvPr/>
          </p:nvSpPr>
          <p:spPr bwMode="auto">
            <a:xfrm>
              <a:off x="931862" y="1368425"/>
              <a:ext cx="10444162" cy="708025"/>
            </a:xfrm>
            <a:prstGeom prst="lef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r">
                <a:defRPr/>
              </a:pPr>
              <a:r>
                <a:rPr lang="id-ID" sz="1799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</a:p>
          </p:txBody>
        </p:sp>
      </p:grpSp>
      <p:grpSp>
        <p:nvGrpSpPr>
          <p:cNvPr id="7" name="PA-组合 2">
            <a:extLst>
              <a:ext uri="{FF2B5EF4-FFF2-40B4-BE49-F238E27FC236}">
                <a16:creationId xmlns:a16="http://schemas.microsoft.com/office/drawing/2014/main" id="{8B69B7F1-7154-4CEF-8542-58BD6DCD981B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9366369" y="4650111"/>
            <a:ext cx="1764604" cy="818494"/>
            <a:chOff x="6619916" y="5035914"/>
            <a:chExt cx="2163559" cy="818494"/>
          </a:xfrm>
        </p:grpSpPr>
        <p:sp>
          <p:nvSpPr>
            <p:cNvPr id="8" name="PA-文本框 6">
              <a:extLst>
                <a:ext uri="{FF2B5EF4-FFF2-40B4-BE49-F238E27FC236}">
                  <a16:creationId xmlns:a16="http://schemas.microsoft.com/office/drawing/2014/main" id="{7B7CD455-8364-4A60-B4F7-5A24E217E4C2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6619916" y="5035914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PA-文本框 42">
              <a:extLst>
                <a:ext uri="{FF2B5EF4-FFF2-40B4-BE49-F238E27FC236}">
                  <a16:creationId xmlns:a16="http://schemas.microsoft.com/office/drawing/2014/main" id="{2D34A38A-9799-40B8-8654-B64BAAD5BE63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6619916" y="5343691"/>
              <a:ext cx="2163559" cy="51071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PA-组合 2">
            <a:extLst>
              <a:ext uri="{FF2B5EF4-FFF2-40B4-BE49-F238E27FC236}">
                <a16:creationId xmlns:a16="http://schemas.microsoft.com/office/drawing/2014/main" id="{80D2670E-E5F1-4F8C-AC1A-30F5ABF0176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5107376" y="4650111"/>
            <a:ext cx="1764604" cy="818494"/>
            <a:chOff x="6619916" y="5035914"/>
            <a:chExt cx="2163559" cy="818494"/>
          </a:xfrm>
        </p:grpSpPr>
        <p:sp>
          <p:nvSpPr>
            <p:cNvPr id="11" name="PA-文本框 6">
              <a:extLst>
                <a:ext uri="{FF2B5EF4-FFF2-40B4-BE49-F238E27FC236}">
                  <a16:creationId xmlns:a16="http://schemas.microsoft.com/office/drawing/2014/main" id="{F7C4E631-8D0C-425E-A942-D0E375F7636E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619916" y="5035914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PA-文本框 42">
              <a:extLst>
                <a:ext uri="{FF2B5EF4-FFF2-40B4-BE49-F238E27FC236}">
                  <a16:creationId xmlns:a16="http://schemas.microsoft.com/office/drawing/2014/main" id="{E8F069C0-8078-4057-8684-8CACC499CE1C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619916" y="5343691"/>
              <a:ext cx="2163559" cy="51071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PA-组合 2">
            <a:extLst>
              <a:ext uri="{FF2B5EF4-FFF2-40B4-BE49-F238E27FC236}">
                <a16:creationId xmlns:a16="http://schemas.microsoft.com/office/drawing/2014/main" id="{83E56330-0A63-43C5-A17F-0E6A3B5A88AC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7190702" y="4635207"/>
            <a:ext cx="1764604" cy="818494"/>
            <a:chOff x="6619916" y="5035914"/>
            <a:chExt cx="2163559" cy="818494"/>
          </a:xfrm>
        </p:grpSpPr>
        <p:sp>
          <p:nvSpPr>
            <p:cNvPr id="14" name="PA-文本框 6">
              <a:extLst>
                <a:ext uri="{FF2B5EF4-FFF2-40B4-BE49-F238E27FC236}">
                  <a16:creationId xmlns:a16="http://schemas.microsoft.com/office/drawing/2014/main" id="{9A1E9DC1-0D32-49F0-9ADA-95CCB3CC29A6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6619916" y="5035914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PA-文本框 42">
              <a:extLst>
                <a:ext uri="{FF2B5EF4-FFF2-40B4-BE49-F238E27FC236}">
                  <a16:creationId xmlns:a16="http://schemas.microsoft.com/office/drawing/2014/main" id="{35979DFE-AFD1-418B-BDD4-240A4DB647A7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619916" y="5343691"/>
              <a:ext cx="2163559" cy="51071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3607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D17E8623-8ABC-47FD-9E32-FB9F4B3ECB73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C6B783EC-145E-4FB8-9E8E-46F457D0BC9B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575F8D29-E88B-46E3-BF41-310B783B9718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37DF2C8A-EF09-4DE0-961A-655725FDBB6E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文本框 49">
                <a:extLst>
                  <a:ext uri="{FF2B5EF4-FFF2-40B4-BE49-F238E27FC236}">
                    <a16:creationId xmlns:a16="http://schemas.microsoft.com/office/drawing/2014/main" id="{30109811-AEA1-4274-9DD9-99C594F37EF9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文本框 50">
                <a:extLst>
                  <a:ext uri="{FF2B5EF4-FFF2-40B4-BE49-F238E27FC236}">
                    <a16:creationId xmlns:a16="http://schemas.microsoft.com/office/drawing/2014/main" id="{F500C538-78C0-4D1C-98AE-E84A9095F2F0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矩形 26">
                <a:extLst>
                  <a:ext uri="{FF2B5EF4-FFF2-40B4-BE49-F238E27FC236}">
                    <a16:creationId xmlns:a16="http://schemas.microsoft.com/office/drawing/2014/main" id="{B9E4B14B-A60F-4E00-A293-FACD7A482306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038EA720-E8B0-48D8-AC0A-660FE498C40C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AF153509-C167-481A-8BB4-6692CABB5672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CDE78C5E-008A-46C8-90B5-9CA970226DE4}"/>
              </a:ext>
            </a:extLst>
          </p:cNvPr>
          <p:cNvGrpSpPr/>
          <p:nvPr/>
        </p:nvGrpSpPr>
        <p:grpSpPr>
          <a:xfrm>
            <a:off x="1258070" y="2960006"/>
            <a:ext cx="10008898" cy="1318988"/>
            <a:chOff x="328902" y="2406363"/>
            <a:chExt cx="8279187" cy="1091044"/>
          </a:xfrm>
        </p:grpSpPr>
        <p:sp>
          <p:nvSpPr>
            <p:cNvPr id="3" name="右箭头 2">
              <a:extLst>
                <a:ext uri="{FF2B5EF4-FFF2-40B4-BE49-F238E27FC236}">
                  <a16:creationId xmlns:a16="http://schemas.microsoft.com/office/drawing/2014/main" id="{C5F98B61-A25D-4635-90A7-76C37E16F908}"/>
                </a:ext>
              </a:extLst>
            </p:cNvPr>
            <p:cNvSpPr/>
            <p:nvPr/>
          </p:nvSpPr>
          <p:spPr>
            <a:xfrm>
              <a:off x="328902" y="2473903"/>
              <a:ext cx="8279187" cy="987136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B1EFAFF3-74DE-4497-9751-ABE785632490}"/>
                </a:ext>
              </a:extLst>
            </p:cNvPr>
            <p:cNvSpPr/>
            <p:nvPr/>
          </p:nvSpPr>
          <p:spPr>
            <a:xfrm>
              <a:off x="1438363" y="2889539"/>
              <a:ext cx="145472" cy="1454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88E4055B-F8AA-448E-8F40-7389E0D863DC}"/>
                </a:ext>
              </a:extLst>
            </p:cNvPr>
            <p:cNvSpPr/>
            <p:nvPr/>
          </p:nvSpPr>
          <p:spPr>
            <a:xfrm>
              <a:off x="3319117" y="2889539"/>
              <a:ext cx="145472" cy="1454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B144A4D4-D2BF-4FB2-91CB-66CA63A52A7B}"/>
                </a:ext>
              </a:extLst>
            </p:cNvPr>
            <p:cNvSpPr/>
            <p:nvPr/>
          </p:nvSpPr>
          <p:spPr>
            <a:xfrm>
              <a:off x="5199872" y="2889539"/>
              <a:ext cx="145472" cy="1454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D64074E0-F2CE-4DF0-9D27-FEEBBC99F810}"/>
                </a:ext>
              </a:extLst>
            </p:cNvPr>
            <p:cNvSpPr/>
            <p:nvPr/>
          </p:nvSpPr>
          <p:spPr>
            <a:xfrm>
              <a:off x="7080626" y="2889539"/>
              <a:ext cx="145472" cy="1454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8" name="等腰三角形 5">
              <a:extLst>
                <a:ext uri="{FF2B5EF4-FFF2-40B4-BE49-F238E27FC236}">
                  <a16:creationId xmlns:a16="http://schemas.microsoft.com/office/drawing/2014/main" id="{11CF9E76-5048-449C-A9A8-BBF19EF4E327}"/>
                </a:ext>
              </a:extLst>
            </p:cNvPr>
            <p:cNvSpPr/>
            <p:nvPr/>
          </p:nvSpPr>
          <p:spPr>
            <a:xfrm>
              <a:off x="1384538" y="2406363"/>
              <a:ext cx="253122" cy="21820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9" name="等腰三角形 19">
              <a:extLst>
                <a:ext uri="{FF2B5EF4-FFF2-40B4-BE49-F238E27FC236}">
                  <a16:creationId xmlns:a16="http://schemas.microsoft.com/office/drawing/2014/main" id="{C74F5BDC-500A-401D-8DB2-66981593CBE2}"/>
                </a:ext>
              </a:extLst>
            </p:cNvPr>
            <p:cNvSpPr/>
            <p:nvPr/>
          </p:nvSpPr>
          <p:spPr>
            <a:xfrm flipV="1">
              <a:off x="3265292" y="3279198"/>
              <a:ext cx="253122" cy="21820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10" name="等腰三角形 20">
              <a:extLst>
                <a:ext uri="{FF2B5EF4-FFF2-40B4-BE49-F238E27FC236}">
                  <a16:creationId xmlns:a16="http://schemas.microsoft.com/office/drawing/2014/main" id="{571B7B23-66BA-4225-B196-4801D4EFD31A}"/>
                </a:ext>
              </a:extLst>
            </p:cNvPr>
            <p:cNvSpPr/>
            <p:nvPr/>
          </p:nvSpPr>
          <p:spPr>
            <a:xfrm>
              <a:off x="5146047" y="2406363"/>
              <a:ext cx="253122" cy="21820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  <p:sp>
          <p:nvSpPr>
            <p:cNvPr id="11" name="等腰三角形 21">
              <a:extLst>
                <a:ext uri="{FF2B5EF4-FFF2-40B4-BE49-F238E27FC236}">
                  <a16:creationId xmlns:a16="http://schemas.microsoft.com/office/drawing/2014/main" id="{72C841CA-31F9-4773-BA37-5F4723C23AE9}"/>
                </a:ext>
              </a:extLst>
            </p:cNvPr>
            <p:cNvSpPr/>
            <p:nvPr/>
          </p:nvSpPr>
          <p:spPr>
            <a:xfrm flipV="1">
              <a:off x="7026801" y="3279198"/>
              <a:ext cx="253122" cy="21820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13">
                <a:cs typeface="+mn-ea"/>
                <a:sym typeface="+mn-lt"/>
              </a:endParaRPr>
            </a:p>
          </p:txBody>
        </p:sp>
      </p:grpSp>
      <p:sp>
        <p:nvSpPr>
          <p:cNvPr id="12" name="PA-文本框 6">
            <a:extLst>
              <a:ext uri="{FF2B5EF4-FFF2-40B4-BE49-F238E27FC236}">
                <a16:creationId xmlns:a16="http://schemas.microsoft.com/office/drawing/2014/main" id="{054BC9C9-74C0-4608-AD78-0A2DFD3CF8C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76868" y="1405790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3" name="PA-文本框 42">
            <a:extLst>
              <a:ext uri="{FF2B5EF4-FFF2-40B4-BE49-F238E27FC236}">
                <a16:creationId xmlns:a16="http://schemas.microsoft.com/office/drawing/2014/main" id="{FD7A2DAC-2D61-443C-9542-5F4E352AFA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676869" y="1952685"/>
            <a:ext cx="2326776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PA-文本框 6">
            <a:extLst>
              <a:ext uri="{FF2B5EF4-FFF2-40B4-BE49-F238E27FC236}">
                <a16:creationId xmlns:a16="http://schemas.microsoft.com/office/drawing/2014/main" id="{C3B40389-E1CB-4785-A231-E75CF30D4ED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204168" y="4554167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5" name="PA-文本框 42">
            <a:extLst>
              <a:ext uri="{FF2B5EF4-FFF2-40B4-BE49-F238E27FC236}">
                <a16:creationId xmlns:a16="http://schemas.microsoft.com/office/drawing/2014/main" id="{8B23E412-8B30-4854-BD56-E5A02D04C14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204169" y="5101062"/>
            <a:ext cx="2326776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PA-文本框 6">
            <a:extLst>
              <a:ext uri="{FF2B5EF4-FFF2-40B4-BE49-F238E27FC236}">
                <a16:creationId xmlns:a16="http://schemas.microsoft.com/office/drawing/2014/main" id="{37C13C71-3E48-48CF-9F7E-E2667BAD024A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261691" y="1405790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7" name="PA-文本框 42">
            <a:extLst>
              <a:ext uri="{FF2B5EF4-FFF2-40B4-BE49-F238E27FC236}">
                <a16:creationId xmlns:a16="http://schemas.microsoft.com/office/drawing/2014/main" id="{F4116145-90C4-4BD6-A113-0A844B402E5D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261692" y="1952685"/>
            <a:ext cx="2326776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PA-文本框 6">
            <a:extLst>
              <a:ext uri="{FF2B5EF4-FFF2-40B4-BE49-F238E27FC236}">
                <a16:creationId xmlns:a16="http://schemas.microsoft.com/office/drawing/2014/main" id="{723BF955-5935-4CF9-A039-F3928B2E5BB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661991" y="4554167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9" name="PA-文本框 42">
            <a:extLst>
              <a:ext uri="{FF2B5EF4-FFF2-40B4-BE49-F238E27FC236}">
                <a16:creationId xmlns:a16="http://schemas.microsoft.com/office/drawing/2014/main" id="{6952A42C-5859-473C-A3B3-62B2E04748AC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661992" y="5101062"/>
            <a:ext cx="2326776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49581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组合 49">
            <a:extLst>
              <a:ext uri="{FF2B5EF4-FFF2-40B4-BE49-F238E27FC236}">
                <a16:creationId xmlns:a16="http://schemas.microsoft.com/office/drawing/2014/main" id="{BC77CF47-9A71-4C87-B398-B327FA18B15F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6B052054-8037-4DE2-9A7F-D28AB216C399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53" name="矩形 52">
                <a:extLst>
                  <a:ext uri="{FF2B5EF4-FFF2-40B4-BE49-F238E27FC236}">
                    <a16:creationId xmlns:a16="http://schemas.microsoft.com/office/drawing/2014/main" id="{E2F63ED6-3387-45F5-9F1F-178A4FA7F8BD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矩形 53">
                <a:extLst>
                  <a:ext uri="{FF2B5EF4-FFF2-40B4-BE49-F238E27FC236}">
                    <a16:creationId xmlns:a16="http://schemas.microsoft.com/office/drawing/2014/main" id="{E0323C07-96A1-4D78-B2CA-950E2B79AABA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文本框 49">
                <a:extLst>
                  <a:ext uri="{FF2B5EF4-FFF2-40B4-BE49-F238E27FC236}">
                    <a16:creationId xmlns:a16="http://schemas.microsoft.com/office/drawing/2014/main" id="{07C0218F-6C60-4179-8129-772EC36CEC61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文本框 50">
                <a:extLst>
                  <a:ext uri="{FF2B5EF4-FFF2-40B4-BE49-F238E27FC236}">
                    <a16:creationId xmlns:a16="http://schemas.microsoft.com/office/drawing/2014/main" id="{92BDEE6E-20E6-4A2D-AD6C-0855300DBB66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矩形 56">
                <a:extLst>
                  <a:ext uri="{FF2B5EF4-FFF2-40B4-BE49-F238E27FC236}">
                    <a16:creationId xmlns:a16="http://schemas.microsoft.com/office/drawing/2014/main" id="{C2A5B52C-D4AC-4A1C-9F57-C90F186BD583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矩形 57">
                <a:extLst>
                  <a:ext uri="{FF2B5EF4-FFF2-40B4-BE49-F238E27FC236}">
                    <a16:creationId xmlns:a16="http://schemas.microsoft.com/office/drawing/2014/main" id="{A19FC7A3-AF7D-46E0-AE39-2629F153B514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5B7DB79D-8A70-443D-82B1-5938EAB5A75E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AA27BA6-92DD-4DDC-95B5-22359D9DB8C3}"/>
              </a:ext>
            </a:extLst>
          </p:cNvPr>
          <p:cNvGrpSpPr/>
          <p:nvPr/>
        </p:nvGrpSpPr>
        <p:grpSpPr>
          <a:xfrm>
            <a:off x="4245450" y="1782776"/>
            <a:ext cx="3919902" cy="3933176"/>
            <a:chOff x="2902025" y="1091917"/>
            <a:chExt cx="3404925" cy="3416456"/>
          </a:xfrm>
        </p:grpSpPr>
        <p:sp>
          <p:nvSpPr>
            <p:cNvPr id="3" name="Freeform 64">
              <a:extLst>
                <a:ext uri="{FF2B5EF4-FFF2-40B4-BE49-F238E27FC236}">
                  <a16:creationId xmlns:a16="http://schemas.microsoft.com/office/drawing/2014/main" id="{2F4F2C1E-51E1-49D8-AC12-B4CBBAAB5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700" y="1091917"/>
              <a:ext cx="1404878" cy="1257239"/>
            </a:xfrm>
            <a:custGeom>
              <a:avLst/>
              <a:gdLst/>
              <a:ahLst/>
              <a:cxnLst>
                <a:cxn ang="0">
                  <a:pos x="330" y="184"/>
                </a:cxn>
                <a:cxn ang="0">
                  <a:pos x="330" y="32"/>
                </a:cxn>
                <a:cxn ang="0">
                  <a:pos x="257" y="18"/>
                </a:cxn>
                <a:cxn ang="0">
                  <a:pos x="33" y="152"/>
                </a:cxn>
                <a:cxn ang="0">
                  <a:pos x="28" y="206"/>
                </a:cxn>
                <a:cxn ang="0">
                  <a:pos x="168" y="287"/>
                </a:cxn>
                <a:cxn ang="0">
                  <a:pos x="206" y="286"/>
                </a:cxn>
                <a:cxn ang="0">
                  <a:pos x="289" y="233"/>
                </a:cxn>
                <a:cxn ang="0">
                  <a:pos x="330" y="184"/>
                </a:cxn>
              </a:cxnLst>
              <a:rect l="0" t="0" r="r" b="b"/>
              <a:pathLst>
                <a:path w="335" h="299">
                  <a:moveTo>
                    <a:pt x="330" y="184"/>
                  </a:moveTo>
                  <a:cubicBezTo>
                    <a:pt x="330" y="159"/>
                    <a:pt x="330" y="32"/>
                    <a:pt x="330" y="32"/>
                  </a:cubicBezTo>
                  <a:cubicBezTo>
                    <a:pt x="330" y="32"/>
                    <a:pt x="335" y="0"/>
                    <a:pt x="257" y="18"/>
                  </a:cubicBezTo>
                  <a:cubicBezTo>
                    <a:pt x="180" y="35"/>
                    <a:pt x="96" y="74"/>
                    <a:pt x="33" y="152"/>
                  </a:cubicBezTo>
                  <a:cubicBezTo>
                    <a:pt x="25" y="163"/>
                    <a:pt x="0" y="190"/>
                    <a:pt x="28" y="206"/>
                  </a:cubicBezTo>
                  <a:cubicBezTo>
                    <a:pt x="57" y="222"/>
                    <a:pt x="168" y="287"/>
                    <a:pt x="168" y="287"/>
                  </a:cubicBezTo>
                  <a:cubicBezTo>
                    <a:pt x="168" y="287"/>
                    <a:pt x="189" y="299"/>
                    <a:pt x="206" y="286"/>
                  </a:cubicBezTo>
                  <a:cubicBezTo>
                    <a:pt x="222" y="272"/>
                    <a:pt x="257" y="244"/>
                    <a:pt x="289" y="233"/>
                  </a:cubicBezTo>
                  <a:cubicBezTo>
                    <a:pt x="319" y="224"/>
                    <a:pt x="331" y="226"/>
                    <a:pt x="330" y="18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62">
              <a:extLst>
                <a:ext uri="{FF2B5EF4-FFF2-40B4-BE49-F238E27FC236}">
                  <a16:creationId xmlns:a16="http://schemas.microsoft.com/office/drawing/2014/main" id="{D81C9F27-575B-4220-BB82-2CDDCF9E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025" y="1977750"/>
              <a:ext cx="1031167" cy="1619415"/>
            </a:xfrm>
            <a:custGeom>
              <a:avLst/>
              <a:gdLst/>
              <a:ahLst/>
              <a:cxnLst>
                <a:cxn ang="0">
                  <a:pos x="209" y="93"/>
                </a:cxn>
                <a:cxn ang="0">
                  <a:pos x="75" y="20"/>
                </a:cxn>
                <a:cxn ang="0">
                  <a:pos x="27" y="77"/>
                </a:cxn>
                <a:cxn ang="0">
                  <a:pos x="38" y="338"/>
                </a:cxn>
                <a:cxn ang="0">
                  <a:pos x="83" y="368"/>
                </a:cxn>
                <a:cxn ang="0">
                  <a:pos x="221" y="284"/>
                </a:cxn>
                <a:cxn ang="0">
                  <a:pos x="238" y="250"/>
                </a:cxn>
                <a:cxn ang="0">
                  <a:pos x="232" y="152"/>
                </a:cxn>
                <a:cxn ang="0">
                  <a:pos x="209" y="93"/>
                </a:cxn>
              </a:cxnLst>
              <a:rect l="0" t="0" r="r" b="b"/>
              <a:pathLst>
                <a:path w="246" h="385">
                  <a:moveTo>
                    <a:pt x="209" y="93"/>
                  </a:moveTo>
                  <a:cubicBezTo>
                    <a:pt x="187" y="81"/>
                    <a:pt x="75" y="20"/>
                    <a:pt x="75" y="20"/>
                  </a:cubicBezTo>
                  <a:cubicBezTo>
                    <a:pt x="75" y="20"/>
                    <a:pt x="49" y="0"/>
                    <a:pt x="27" y="77"/>
                  </a:cubicBezTo>
                  <a:cubicBezTo>
                    <a:pt x="6" y="153"/>
                    <a:pt x="0" y="245"/>
                    <a:pt x="38" y="338"/>
                  </a:cubicBezTo>
                  <a:cubicBezTo>
                    <a:pt x="43" y="350"/>
                    <a:pt x="56" y="385"/>
                    <a:pt x="83" y="368"/>
                  </a:cubicBezTo>
                  <a:cubicBezTo>
                    <a:pt x="110" y="351"/>
                    <a:pt x="221" y="284"/>
                    <a:pt x="221" y="284"/>
                  </a:cubicBezTo>
                  <a:cubicBezTo>
                    <a:pt x="221" y="284"/>
                    <a:pt x="242" y="271"/>
                    <a:pt x="238" y="250"/>
                  </a:cubicBezTo>
                  <a:cubicBezTo>
                    <a:pt x="234" y="229"/>
                    <a:pt x="226" y="186"/>
                    <a:pt x="232" y="152"/>
                  </a:cubicBezTo>
                  <a:cubicBezTo>
                    <a:pt x="238" y="122"/>
                    <a:pt x="246" y="112"/>
                    <a:pt x="209" y="9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61">
              <a:extLst>
                <a:ext uri="{FF2B5EF4-FFF2-40B4-BE49-F238E27FC236}">
                  <a16:creationId xmlns:a16="http://schemas.microsoft.com/office/drawing/2014/main" id="{C4874522-721D-42F4-B912-1CD8248D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860" y="3214228"/>
              <a:ext cx="1409492" cy="1268772"/>
            </a:xfrm>
            <a:custGeom>
              <a:avLst/>
              <a:gdLst/>
              <a:ahLst/>
              <a:cxnLst>
                <a:cxn ang="0">
                  <a:pos x="161" y="22"/>
                </a:cxn>
                <a:cxn ang="0">
                  <a:pos x="31" y="100"/>
                </a:cxn>
                <a:cxn ang="0">
                  <a:pos x="56" y="171"/>
                </a:cxn>
                <a:cxn ang="0">
                  <a:pos x="287" y="293"/>
                </a:cxn>
                <a:cxn ang="0">
                  <a:pos x="335" y="270"/>
                </a:cxn>
                <a:cxn ang="0">
                  <a:pos x="332" y="108"/>
                </a:cxn>
                <a:cxn ang="0">
                  <a:pos x="312" y="77"/>
                </a:cxn>
                <a:cxn ang="0">
                  <a:pos x="224" y="32"/>
                </a:cxn>
                <a:cxn ang="0">
                  <a:pos x="161" y="22"/>
                </a:cxn>
              </a:cxnLst>
              <a:rect l="0" t="0" r="r" b="b"/>
              <a:pathLst>
                <a:path w="336" h="302">
                  <a:moveTo>
                    <a:pt x="161" y="22"/>
                  </a:moveTo>
                  <a:cubicBezTo>
                    <a:pt x="140" y="35"/>
                    <a:pt x="31" y="100"/>
                    <a:pt x="31" y="100"/>
                  </a:cubicBezTo>
                  <a:cubicBezTo>
                    <a:pt x="31" y="100"/>
                    <a:pt x="0" y="113"/>
                    <a:pt x="56" y="171"/>
                  </a:cubicBezTo>
                  <a:cubicBezTo>
                    <a:pt x="111" y="228"/>
                    <a:pt x="187" y="280"/>
                    <a:pt x="287" y="293"/>
                  </a:cubicBezTo>
                  <a:cubicBezTo>
                    <a:pt x="300" y="295"/>
                    <a:pt x="336" y="302"/>
                    <a:pt x="335" y="270"/>
                  </a:cubicBezTo>
                  <a:cubicBezTo>
                    <a:pt x="334" y="237"/>
                    <a:pt x="332" y="108"/>
                    <a:pt x="332" y="108"/>
                  </a:cubicBezTo>
                  <a:cubicBezTo>
                    <a:pt x="332" y="108"/>
                    <a:pt x="332" y="84"/>
                    <a:pt x="312" y="77"/>
                  </a:cubicBezTo>
                  <a:cubicBezTo>
                    <a:pt x="292" y="70"/>
                    <a:pt x="250" y="54"/>
                    <a:pt x="224" y="32"/>
                  </a:cubicBezTo>
                  <a:cubicBezTo>
                    <a:pt x="201" y="12"/>
                    <a:pt x="196" y="0"/>
                    <a:pt x="161" y="2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" name="Freeform 59">
              <a:extLst>
                <a:ext uri="{FF2B5EF4-FFF2-40B4-BE49-F238E27FC236}">
                  <a16:creationId xmlns:a16="http://schemas.microsoft.com/office/drawing/2014/main" id="{938FF95F-FF4C-460C-832B-376B5CE0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850" y="1096529"/>
              <a:ext cx="1404878" cy="1278000"/>
            </a:xfrm>
            <a:custGeom>
              <a:avLst/>
              <a:gdLst/>
              <a:ahLst/>
              <a:cxnLst>
                <a:cxn ang="0">
                  <a:pos x="174" y="281"/>
                </a:cxn>
                <a:cxn ang="0">
                  <a:pos x="305" y="204"/>
                </a:cxn>
                <a:cxn ang="0">
                  <a:pos x="280" y="133"/>
                </a:cxn>
                <a:cxn ang="0">
                  <a:pos x="49" y="9"/>
                </a:cxn>
                <a:cxn ang="0">
                  <a:pos x="1" y="33"/>
                </a:cxn>
                <a:cxn ang="0">
                  <a:pos x="3" y="194"/>
                </a:cxn>
                <a:cxn ang="0">
                  <a:pos x="23" y="226"/>
                </a:cxn>
                <a:cxn ang="0">
                  <a:pos x="110" y="271"/>
                </a:cxn>
                <a:cxn ang="0">
                  <a:pos x="174" y="281"/>
                </a:cxn>
              </a:cxnLst>
              <a:rect l="0" t="0" r="r" b="b"/>
              <a:pathLst>
                <a:path w="335" h="304">
                  <a:moveTo>
                    <a:pt x="174" y="281"/>
                  </a:moveTo>
                  <a:cubicBezTo>
                    <a:pt x="195" y="268"/>
                    <a:pt x="305" y="204"/>
                    <a:pt x="305" y="204"/>
                  </a:cubicBezTo>
                  <a:cubicBezTo>
                    <a:pt x="305" y="204"/>
                    <a:pt x="335" y="192"/>
                    <a:pt x="280" y="133"/>
                  </a:cubicBezTo>
                  <a:cubicBezTo>
                    <a:pt x="225" y="76"/>
                    <a:pt x="149" y="24"/>
                    <a:pt x="49" y="9"/>
                  </a:cubicBezTo>
                  <a:cubicBezTo>
                    <a:pt x="36" y="7"/>
                    <a:pt x="0" y="0"/>
                    <a:pt x="1" y="33"/>
                  </a:cubicBezTo>
                  <a:cubicBezTo>
                    <a:pt x="2" y="65"/>
                    <a:pt x="3" y="194"/>
                    <a:pt x="3" y="194"/>
                  </a:cubicBezTo>
                  <a:cubicBezTo>
                    <a:pt x="3" y="194"/>
                    <a:pt x="3" y="219"/>
                    <a:pt x="23" y="226"/>
                  </a:cubicBezTo>
                  <a:cubicBezTo>
                    <a:pt x="43" y="233"/>
                    <a:pt x="85" y="249"/>
                    <a:pt x="110" y="271"/>
                  </a:cubicBezTo>
                  <a:cubicBezTo>
                    <a:pt x="133" y="292"/>
                    <a:pt x="138" y="304"/>
                    <a:pt x="174" y="2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58">
              <a:extLst>
                <a:ext uri="{FF2B5EF4-FFF2-40B4-BE49-F238E27FC236}">
                  <a16:creationId xmlns:a16="http://schemas.microsoft.com/office/drawing/2014/main" id="{EB0F097F-D542-4F4B-9EF3-8B6F28F8D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783" y="1975443"/>
              <a:ext cx="1031167" cy="1617109"/>
            </a:xfrm>
            <a:custGeom>
              <a:avLst/>
              <a:gdLst/>
              <a:ahLst/>
              <a:cxnLst>
                <a:cxn ang="0">
                  <a:pos x="38" y="293"/>
                </a:cxn>
                <a:cxn ang="0">
                  <a:pos x="171" y="365"/>
                </a:cxn>
                <a:cxn ang="0">
                  <a:pos x="219" y="308"/>
                </a:cxn>
                <a:cxn ang="0">
                  <a:pos x="208" y="47"/>
                </a:cxn>
                <a:cxn ang="0">
                  <a:pos x="163" y="17"/>
                </a:cxn>
                <a:cxn ang="0">
                  <a:pos x="26" y="101"/>
                </a:cxn>
                <a:cxn ang="0">
                  <a:pos x="8" y="135"/>
                </a:cxn>
                <a:cxn ang="0">
                  <a:pos x="14" y="233"/>
                </a:cxn>
                <a:cxn ang="0">
                  <a:pos x="38" y="293"/>
                </a:cxn>
              </a:cxnLst>
              <a:rect l="0" t="0" r="r" b="b"/>
              <a:pathLst>
                <a:path w="246" h="385">
                  <a:moveTo>
                    <a:pt x="38" y="293"/>
                  </a:moveTo>
                  <a:cubicBezTo>
                    <a:pt x="60" y="304"/>
                    <a:pt x="171" y="365"/>
                    <a:pt x="171" y="365"/>
                  </a:cubicBezTo>
                  <a:cubicBezTo>
                    <a:pt x="171" y="365"/>
                    <a:pt x="197" y="385"/>
                    <a:pt x="219" y="308"/>
                  </a:cubicBezTo>
                  <a:cubicBezTo>
                    <a:pt x="241" y="232"/>
                    <a:pt x="246" y="140"/>
                    <a:pt x="208" y="47"/>
                  </a:cubicBezTo>
                  <a:cubicBezTo>
                    <a:pt x="203" y="35"/>
                    <a:pt x="191" y="0"/>
                    <a:pt x="163" y="17"/>
                  </a:cubicBezTo>
                  <a:cubicBezTo>
                    <a:pt x="136" y="35"/>
                    <a:pt x="26" y="101"/>
                    <a:pt x="26" y="101"/>
                  </a:cubicBezTo>
                  <a:cubicBezTo>
                    <a:pt x="26" y="101"/>
                    <a:pt x="4" y="114"/>
                    <a:pt x="8" y="135"/>
                  </a:cubicBezTo>
                  <a:cubicBezTo>
                    <a:pt x="13" y="156"/>
                    <a:pt x="21" y="200"/>
                    <a:pt x="14" y="233"/>
                  </a:cubicBezTo>
                  <a:cubicBezTo>
                    <a:pt x="8" y="263"/>
                    <a:pt x="0" y="273"/>
                    <a:pt x="38" y="29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60">
              <a:extLst>
                <a:ext uri="{FF2B5EF4-FFF2-40B4-BE49-F238E27FC236}">
                  <a16:creationId xmlns:a16="http://schemas.microsoft.com/office/drawing/2014/main" id="{4992BE43-840D-42DE-B063-ABA2F7C0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624" y="3230373"/>
              <a:ext cx="1393343" cy="1278000"/>
            </a:xfrm>
            <a:custGeom>
              <a:avLst/>
              <a:gdLst/>
              <a:ahLst/>
              <a:cxnLst>
                <a:cxn ang="0">
                  <a:pos x="2" y="120"/>
                </a:cxn>
                <a:cxn ang="0">
                  <a:pos x="7" y="272"/>
                </a:cxn>
                <a:cxn ang="0">
                  <a:pos x="81" y="284"/>
                </a:cxn>
                <a:cxn ang="0">
                  <a:pos x="300" y="141"/>
                </a:cxn>
                <a:cxn ang="0">
                  <a:pos x="303" y="88"/>
                </a:cxn>
                <a:cxn ang="0">
                  <a:pos x="160" y="12"/>
                </a:cxn>
                <a:cxn ang="0">
                  <a:pos x="123" y="14"/>
                </a:cxn>
                <a:cxn ang="0">
                  <a:pos x="41" y="69"/>
                </a:cxn>
                <a:cxn ang="0">
                  <a:pos x="2" y="120"/>
                </a:cxn>
              </a:cxnLst>
              <a:rect l="0" t="0" r="r" b="b"/>
              <a:pathLst>
                <a:path w="332" h="304">
                  <a:moveTo>
                    <a:pt x="2" y="120"/>
                  </a:moveTo>
                  <a:cubicBezTo>
                    <a:pt x="3" y="145"/>
                    <a:pt x="7" y="272"/>
                    <a:pt x="7" y="272"/>
                  </a:cubicBezTo>
                  <a:cubicBezTo>
                    <a:pt x="7" y="272"/>
                    <a:pt x="4" y="304"/>
                    <a:pt x="81" y="284"/>
                  </a:cubicBezTo>
                  <a:cubicBezTo>
                    <a:pt x="158" y="264"/>
                    <a:pt x="240" y="222"/>
                    <a:pt x="300" y="141"/>
                  </a:cubicBezTo>
                  <a:cubicBezTo>
                    <a:pt x="308" y="131"/>
                    <a:pt x="332" y="102"/>
                    <a:pt x="303" y="88"/>
                  </a:cubicBezTo>
                  <a:cubicBezTo>
                    <a:pt x="274" y="73"/>
                    <a:pt x="160" y="12"/>
                    <a:pt x="160" y="12"/>
                  </a:cubicBezTo>
                  <a:cubicBezTo>
                    <a:pt x="160" y="12"/>
                    <a:pt x="139" y="0"/>
                    <a:pt x="123" y="14"/>
                  </a:cubicBezTo>
                  <a:cubicBezTo>
                    <a:pt x="107" y="29"/>
                    <a:pt x="73" y="58"/>
                    <a:pt x="41" y="69"/>
                  </a:cubicBezTo>
                  <a:cubicBezTo>
                    <a:pt x="12" y="80"/>
                    <a:pt x="0" y="78"/>
                    <a:pt x="2" y="12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55" tIns="34278" rIns="68555" bIns="34278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AutoShape 112">
              <a:extLst>
                <a:ext uri="{FF2B5EF4-FFF2-40B4-BE49-F238E27FC236}">
                  <a16:creationId xmlns:a16="http://schemas.microsoft.com/office/drawing/2014/main" id="{D6F4E9F7-24DC-4B0A-9A2F-9C8821D14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015" y="1504111"/>
              <a:ext cx="438120" cy="438870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4283" tIns="14283" rIns="14283" bIns="14283" anchor="ctr"/>
            <a:lstStyle/>
            <a:p>
              <a:pPr algn="ctr" defTabSz="17138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grpSp>
          <p:nvGrpSpPr>
            <p:cNvPr id="10" name="Group 87">
              <a:extLst>
                <a:ext uri="{FF2B5EF4-FFF2-40B4-BE49-F238E27FC236}">
                  <a16:creationId xmlns:a16="http://schemas.microsoft.com/office/drawing/2014/main" id="{D983A2D0-BD60-478B-8AF7-4EE86F04FA1B}"/>
                </a:ext>
              </a:extLst>
            </p:cNvPr>
            <p:cNvGrpSpPr/>
            <p:nvPr/>
          </p:nvGrpSpPr>
          <p:grpSpPr>
            <a:xfrm>
              <a:off x="5028026" y="3638366"/>
              <a:ext cx="328777" cy="438870"/>
              <a:chOff x="586386" y="4508909"/>
              <a:chExt cx="261342" cy="348854"/>
            </a:xfrm>
            <a:solidFill>
              <a:schemeClr val="bg1"/>
            </a:solidFill>
          </p:grpSpPr>
          <p:sp>
            <p:nvSpPr>
              <p:cNvPr id="24" name="AutoShape 108">
                <a:extLst>
                  <a:ext uri="{FF2B5EF4-FFF2-40B4-BE49-F238E27FC236}">
                    <a16:creationId xmlns:a16="http://schemas.microsoft.com/office/drawing/2014/main" id="{753B4B34-16FD-44D3-96B3-21484804F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275" y="4574393"/>
                <a:ext cx="130969" cy="1309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00"/>
                    </a:moveTo>
                    <a:cubicBezTo>
                      <a:pt x="15764" y="1800"/>
                      <a:pt x="19800" y="5835"/>
                      <a:pt x="19800" y="10800"/>
                    </a:cubicBezTo>
                    <a:cubicBezTo>
                      <a:pt x="19800" y="15764"/>
                      <a:pt x="15764" y="19800"/>
                      <a:pt x="10800" y="19800"/>
                    </a:cubicBezTo>
                    <a:cubicBezTo>
                      <a:pt x="5835" y="19800"/>
                      <a:pt x="1800" y="15764"/>
                      <a:pt x="1800" y="10800"/>
                    </a:cubicBezTo>
                    <a:cubicBezTo>
                      <a:pt x="1800" y="5835"/>
                      <a:pt x="5835" y="1800"/>
                      <a:pt x="10800" y="1800"/>
                    </a:cubicBezTo>
                    <a:moveTo>
                      <a:pt x="10800" y="21599"/>
                    </a:moveTo>
                    <a:cubicBezTo>
                      <a:pt x="16756" y="21599"/>
                      <a:pt x="21600" y="16756"/>
                      <a:pt x="21600" y="10800"/>
                    </a:cubicBezTo>
                    <a:cubicBezTo>
                      <a:pt x="21600" y="4843"/>
                      <a:pt x="16756" y="0"/>
                      <a:pt x="10800" y="0"/>
                    </a:cubicBezTo>
                    <a:cubicBezTo>
                      <a:pt x="4843" y="0"/>
                      <a:pt x="0" y="4843"/>
                      <a:pt x="0" y="10800"/>
                    </a:cubicBezTo>
                    <a:cubicBezTo>
                      <a:pt x="0" y="16756"/>
                      <a:pt x="4843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5" name="AutoShape 109">
                <a:extLst>
                  <a:ext uri="{FF2B5EF4-FFF2-40B4-BE49-F238E27FC236}">
                    <a16:creationId xmlns:a16="http://schemas.microsoft.com/office/drawing/2014/main" id="{3D4D2A99-CE08-43D4-86D5-9C50C426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386" y="4508909"/>
                <a:ext cx="261342" cy="34885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04" y="20170"/>
                    </a:moveTo>
                    <a:cubicBezTo>
                      <a:pt x="10885" y="20184"/>
                      <a:pt x="10830" y="20215"/>
                      <a:pt x="10782" y="20237"/>
                    </a:cubicBezTo>
                    <a:cubicBezTo>
                      <a:pt x="10774" y="20218"/>
                      <a:pt x="10707" y="20178"/>
                      <a:pt x="10666" y="20147"/>
                    </a:cubicBezTo>
                    <a:cubicBezTo>
                      <a:pt x="7368" y="17300"/>
                      <a:pt x="1799" y="12497"/>
                      <a:pt x="1799" y="8101"/>
                    </a:cubicBezTo>
                    <a:cubicBezTo>
                      <a:pt x="1799" y="4378"/>
                      <a:pt x="5838" y="1350"/>
                      <a:pt x="10800" y="1350"/>
                    </a:cubicBezTo>
                    <a:cubicBezTo>
                      <a:pt x="15762" y="1350"/>
                      <a:pt x="19800" y="4378"/>
                      <a:pt x="19800" y="8101"/>
                    </a:cubicBezTo>
                    <a:cubicBezTo>
                      <a:pt x="19800" y="12497"/>
                      <a:pt x="14231" y="17300"/>
                      <a:pt x="10904" y="20170"/>
                    </a:cubicBezTo>
                    <a:moveTo>
                      <a:pt x="10800" y="0"/>
                    </a:moveTo>
                    <a:cubicBezTo>
                      <a:pt x="4844" y="0"/>
                      <a:pt x="0" y="3588"/>
                      <a:pt x="0" y="8101"/>
                    </a:cubicBezTo>
                    <a:cubicBezTo>
                      <a:pt x="0" y="12826"/>
                      <a:pt x="5400" y="17660"/>
                      <a:pt x="9337" y="21056"/>
                    </a:cubicBezTo>
                    <a:cubicBezTo>
                      <a:pt x="9352" y="21070"/>
                      <a:pt x="9984" y="21599"/>
                      <a:pt x="10766" y="21599"/>
                    </a:cubicBezTo>
                    <a:lnTo>
                      <a:pt x="10834" y="21599"/>
                    </a:lnTo>
                    <a:cubicBezTo>
                      <a:pt x="11615" y="21599"/>
                      <a:pt x="12247" y="21070"/>
                      <a:pt x="12262" y="21056"/>
                    </a:cubicBezTo>
                    <a:cubicBezTo>
                      <a:pt x="16200" y="17660"/>
                      <a:pt x="21599" y="12826"/>
                      <a:pt x="21599" y="8101"/>
                    </a:cubicBezTo>
                    <a:cubicBezTo>
                      <a:pt x="21599" y="3588"/>
                      <a:pt x="16755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Group 41">
              <a:extLst>
                <a:ext uri="{FF2B5EF4-FFF2-40B4-BE49-F238E27FC236}">
                  <a16:creationId xmlns:a16="http://schemas.microsoft.com/office/drawing/2014/main" id="{474EDB66-01ED-472C-BB51-F1B8A92FFE21}"/>
                </a:ext>
              </a:extLst>
            </p:cNvPr>
            <p:cNvGrpSpPr/>
            <p:nvPr/>
          </p:nvGrpSpPr>
          <p:grpSpPr>
            <a:xfrm>
              <a:off x="5604285" y="2559135"/>
              <a:ext cx="383448" cy="438120"/>
              <a:chOff x="6880625" y="3111711"/>
              <a:chExt cx="304800" cy="348258"/>
            </a:xfrm>
            <a:solidFill>
              <a:schemeClr val="bg1"/>
            </a:solidFill>
          </p:grpSpPr>
          <p:sp>
            <p:nvSpPr>
              <p:cNvPr id="20" name="AutoShape 48">
                <a:extLst>
                  <a:ext uri="{FF2B5EF4-FFF2-40B4-BE49-F238E27FC236}">
                    <a16:creationId xmlns:a16="http://schemas.microsoft.com/office/drawing/2014/main" id="{DC329496-F7FB-475A-9D2B-CDBB3FC98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625" y="3111711"/>
                <a:ext cx="304800" cy="34825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425"/>
                    </a:moveTo>
                    <a:cubicBezTo>
                      <a:pt x="5687" y="7425"/>
                      <a:pt x="1542" y="6064"/>
                      <a:pt x="1542" y="4387"/>
                    </a:cubicBezTo>
                    <a:cubicBezTo>
                      <a:pt x="1542" y="2709"/>
                      <a:pt x="5687" y="1350"/>
                      <a:pt x="10800" y="1350"/>
                    </a:cubicBezTo>
                    <a:cubicBezTo>
                      <a:pt x="15912" y="1350"/>
                      <a:pt x="20057" y="2709"/>
                      <a:pt x="20057" y="4387"/>
                    </a:cubicBezTo>
                    <a:cubicBezTo>
                      <a:pt x="20057" y="6064"/>
                      <a:pt x="15912" y="7425"/>
                      <a:pt x="10800" y="7425"/>
                    </a:cubicBezTo>
                    <a:moveTo>
                      <a:pt x="20057" y="9112"/>
                    </a:moveTo>
                    <a:lnTo>
                      <a:pt x="20054" y="9112"/>
                    </a:lnTo>
                    <a:cubicBezTo>
                      <a:pt x="20054" y="9119"/>
                      <a:pt x="20057" y="9127"/>
                      <a:pt x="20057" y="9133"/>
                    </a:cubicBezTo>
                    <a:cubicBezTo>
                      <a:pt x="20057" y="10800"/>
                      <a:pt x="15912" y="12150"/>
                      <a:pt x="10800" y="12150"/>
                    </a:cubicBezTo>
                    <a:cubicBezTo>
                      <a:pt x="5687" y="12150"/>
                      <a:pt x="1542" y="10800"/>
                      <a:pt x="1542" y="9133"/>
                    </a:cubicBezTo>
                    <a:cubicBezTo>
                      <a:pt x="1542" y="9127"/>
                      <a:pt x="1545" y="9119"/>
                      <a:pt x="1545" y="9112"/>
                    </a:cubicBezTo>
                    <a:lnTo>
                      <a:pt x="1542" y="9112"/>
                    </a:lnTo>
                    <a:lnTo>
                      <a:pt x="1542" y="6793"/>
                    </a:lnTo>
                    <a:cubicBezTo>
                      <a:pt x="3564" y="8140"/>
                      <a:pt x="7271" y="8774"/>
                      <a:pt x="10800" y="8774"/>
                    </a:cubicBezTo>
                    <a:cubicBezTo>
                      <a:pt x="14328" y="8774"/>
                      <a:pt x="18035" y="8140"/>
                      <a:pt x="20057" y="6793"/>
                    </a:cubicBezTo>
                    <a:cubicBezTo>
                      <a:pt x="20057" y="6793"/>
                      <a:pt x="20057" y="9112"/>
                      <a:pt x="20057" y="9112"/>
                    </a:cubicBezTo>
                    <a:close/>
                    <a:moveTo>
                      <a:pt x="20057" y="13162"/>
                    </a:moveTo>
                    <a:lnTo>
                      <a:pt x="20054" y="13162"/>
                    </a:lnTo>
                    <a:cubicBezTo>
                      <a:pt x="20054" y="13169"/>
                      <a:pt x="20057" y="13177"/>
                      <a:pt x="20057" y="13183"/>
                    </a:cubicBezTo>
                    <a:cubicBezTo>
                      <a:pt x="20057" y="14850"/>
                      <a:pt x="15912" y="16200"/>
                      <a:pt x="10800" y="16200"/>
                    </a:cubicBezTo>
                    <a:cubicBezTo>
                      <a:pt x="5687" y="16200"/>
                      <a:pt x="1542" y="14850"/>
                      <a:pt x="1542" y="13183"/>
                    </a:cubicBezTo>
                    <a:cubicBezTo>
                      <a:pt x="1542" y="13177"/>
                      <a:pt x="1545" y="13169"/>
                      <a:pt x="1545" y="13162"/>
                    </a:cubicBezTo>
                    <a:lnTo>
                      <a:pt x="1542" y="13162"/>
                    </a:lnTo>
                    <a:lnTo>
                      <a:pt x="1542" y="10640"/>
                    </a:lnTo>
                    <a:cubicBezTo>
                      <a:pt x="3136" y="12077"/>
                      <a:pt x="6982" y="12825"/>
                      <a:pt x="10800" y="12825"/>
                    </a:cubicBezTo>
                    <a:cubicBezTo>
                      <a:pt x="14617" y="12825"/>
                      <a:pt x="18463" y="12077"/>
                      <a:pt x="20057" y="10640"/>
                    </a:cubicBezTo>
                    <a:cubicBezTo>
                      <a:pt x="20057" y="10640"/>
                      <a:pt x="20057" y="13162"/>
                      <a:pt x="20057" y="13162"/>
                    </a:cubicBezTo>
                    <a:close/>
                    <a:moveTo>
                      <a:pt x="20057" y="17212"/>
                    </a:moveTo>
                    <a:cubicBezTo>
                      <a:pt x="20057" y="18889"/>
                      <a:pt x="15912" y="20249"/>
                      <a:pt x="10800" y="20249"/>
                    </a:cubicBezTo>
                    <a:cubicBezTo>
                      <a:pt x="5687" y="20249"/>
                      <a:pt x="1542" y="18889"/>
                      <a:pt x="1542" y="17212"/>
                    </a:cubicBezTo>
                    <a:lnTo>
                      <a:pt x="1542" y="14690"/>
                    </a:lnTo>
                    <a:cubicBezTo>
                      <a:pt x="3136" y="16127"/>
                      <a:pt x="6982" y="16875"/>
                      <a:pt x="10800" y="16875"/>
                    </a:cubicBezTo>
                    <a:cubicBezTo>
                      <a:pt x="14617" y="16875"/>
                      <a:pt x="18463" y="16127"/>
                      <a:pt x="20057" y="14690"/>
                    </a:cubicBezTo>
                    <a:cubicBezTo>
                      <a:pt x="20057" y="14690"/>
                      <a:pt x="20057" y="17212"/>
                      <a:pt x="20057" y="17212"/>
                    </a:cubicBezTo>
                    <a:close/>
                    <a:moveTo>
                      <a:pt x="10800" y="0"/>
                    </a:moveTo>
                    <a:cubicBezTo>
                      <a:pt x="5598" y="0"/>
                      <a:pt x="0" y="1372"/>
                      <a:pt x="0" y="4387"/>
                    </a:cubicBezTo>
                    <a:lnTo>
                      <a:pt x="0" y="17212"/>
                    </a:lnTo>
                    <a:cubicBezTo>
                      <a:pt x="0" y="20226"/>
                      <a:pt x="5598" y="21599"/>
                      <a:pt x="10800" y="21599"/>
                    </a:cubicBezTo>
                    <a:cubicBezTo>
                      <a:pt x="16001" y="21599"/>
                      <a:pt x="21599" y="20226"/>
                      <a:pt x="21599" y="17212"/>
                    </a:cubicBezTo>
                    <a:lnTo>
                      <a:pt x="21599" y="4387"/>
                    </a:lnTo>
                    <a:cubicBezTo>
                      <a:pt x="21599" y="1372"/>
                      <a:pt x="16001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1" name="AutoShape 49">
                <a:extLst>
                  <a:ext uri="{FF2B5EF4-FFF2-40B4-BE49-F238E27FC236}">
                    <a16:creationId xmlns:a16="http://schemas.microsoft.com/office/drawing/2014/main" id="{D5795233-1340-4BA8-9F43-22D0AD745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40" y="3383768"/>
                <a:ext cx="22027" cy="214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1599"/>
                    </a:moveTo>
                    <a:cubicBezTo>
                      <a:pt x="16769" y="21599"/>
                      <a:pt x="21600" y="16769"/>
                      <a:pt x="21600" y="10800"/>
                    </a:cubicBezTo>
                    <a:cubicBezTo>
                      <a:pt x="21600" y="4830"/>
                      <a:pt x="16769" y="0"/>
                      <a:pt x="10800" y="0"/>
                    </a:cubicBezTo>
                    <a:cubicBezTo>
                      <a:pt x="4830" y="0"/>
                      <a:pt x="0" y="4830"/>
                      <a:pt x="0" y="10800"/>
                    </a:cubicBezTo>
                    <a:cubicBezTo>
                      <a:pt x="0" y="16769"/>
                      <a:pt x="4830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2" name="AutoShape 50">
                <a:extLst>
                  <a:ext uri="{FF2B5EF4-FFF2-40B4-BE49-F238E27FC236}">
                    <a16:creationId xmlns:a16="http://schemas.microsoft.com/office/drawing/2014/main" id="{29CAE657-F061-46B6-B7B7-EEE11B20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40" y="3318284"/>
                <a:ext cx="22027" cy="220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1599"/>
                    </a:moveTo>
                    <a:cubicBezTo>
                      <a:pt x="16769" y="21599"/>
                      <a:pt x="21600" y="16769"/>
                      <a:pt x="21600" y="10800"/>
                    </a:cubicBezTo>
                    <a:cubicBezTo>
                      <a:pt x="21600" y="4830"/>
                      <a:pt x="16769" y="0"/>
                      <a:pt x="10800" y="0"/>
                    </a:cubicBezTo>
                    <a:cubicBezTo>
                      <a:pt x="4830" y="0"/>
                      <a:pt x="0" y="4830"/>
                      <a:pt x="0" y="10800"/>
                    </a:cubicBezTo>
                    <a:cubicBezTo>
                      <a:pt x="0" y="16769"/>
                      <a:pt x="4830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3" name="AutoShape 51">
                <a:extLst>
                  <a:ext uri="{FF2B5EF4-FFF2-40B4-BE49-F238E27FC236}">
                    <a16:creationId xmlns:a16="http://schemas.microsoft.com/office/drawing/2014/main" id="{7F3CF93D-B406-4653-9EE8-1B21493EA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40" y="3252799"/>
                <a:ext cx="22027" cy="220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1599"/>
                    </a:moveTo>
                    <a:cubicBezTo>
                      <a:pt x="16769" y="21599"/>
                      <a:pt x="21600" y="16769"/>
                      <a:pt x="21600" y="10800"/>
                    </a:cubicBezTo>
                    <a:cubicBezTo>
                      <a:pt x="21600" y="4830"/>
                      <a:pt x="16769" y="0"/>
                      <a:pt x="10800" y="0"/>
                    </a:cubicBezTo>
                    <a:cubicBezTo>
                      <a:pt x="4830" y="0"/>
                      <a:pt x="0" y="4830"/>
                      <a:pt x="0" y="10800"/>
                    </a:cubicBezTo>
                    <a:cubicBezTo>
                      <a:pt x="0" y="16769"/>
                      <a:pt x="4830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12" name="AutoShape 47">
              <a:extLst>
                <a:ext uri="{FF2B5EF4-FFF2-40B4-BE49-F238E27FC236}">
                  <a16:creationId xmlns:a16="http://schemas.microsoft.com/office/drawing/2014/main" id="{D0CD8A6D-9A2B-4972-9B4E-481BC1863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363" y="2617748"/>
              <a:ext cx="438120" cy="438120"/>
            </a:xfrm>
            <a:custGeom>
              <a:avLst/>
              <a:gdLst>
                <a:gd name="T0" fmla="+- 0 10853 107"/>
                <a:gd name="T1" fmla="*/ T0 w 21493"/>
                <a:gd name="T2" fmla="*/ 10800 h 21600"/>
                <a:gd name="T3" fmla="+- 0 10853 107"/>
                <a:gd name="T4" fmla="*/ T3 w 21493"/>
                <a:gd name="T5" fmla="*/ 10800 h 21600"/>
                <a:gd name="T6" fmla="+- 0 10853 107"/>
                <a:gd name="T7" fmla="*/ T6 w 21493"/>
                <a:gd name="T8" fmla="*/ 10800 h 21600"/>
                <a:gd name="T9" fmla="+- 0 10853 107"/>
                <a:gd name="T10" fmla="*/ T9 w 2149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93" h="21600">
                  <a:moveTo>
                    <a:pt x="20123" y="3375"/>
                  </a:moveTo>
                  <a:lnTo>
                    <a:pt x="8704" y="5400"/>
                  </a:lnTo>
                  <a:lnTo>
                    <a:pt x="8704" y="4725"/>
                  </a:lnTo>
                  <a:lnTo>
                    <a:pt x="8704" y="3375"/>
                  </a:lnTo>
                  <a:lnTo>
                    <a:pt x="20123" y="1350"/>
                  </a:lnTo>
                  <a:lnTo>
                    <a:pt x="20123" y="2700"/>
                  </a:lnTo>
                  <a:cubicBezTo>
                    <a:pt x="20123" y="2700"/>
                    <a:pt x="20123" y="3375"/>
                    <a:pt x="20123" y="3375"/>
                  </a:cubicBezTo>
                  <a:close/>
                  <a:moveTo>
                    <a:pt x="17901" y="18014"/>
                  </a:moveTo>
                  <a:cubicBezTo>
                    <a:pt x="16291" y="18553"/>
                    <a:pt x="14628" y="18025"/>
                    <a:pt x="14187" y="16839"/>
                  </a:cubicBezTo>
                  <a:cubicBezTo>
                    <a:pt x="13745" y="15651"/>
                    <a:pt x="14691" y="14251"/>
                    <a:pt x="16300" y="13712"/>
                  </a:cubicBezTo>
                  <a:cubicBezTo>
                    <a:pt x="17910" y="13173"/>
                    <a:pt x="19573" y="13699"/>
                    <a:pt x="20014" y="14886"/>
                  </a:cubicBezTo>
                  <a:cubicBezTo>
                    <a:pt x="20456" y="16074"/>
                    <a:pt x="19510" y="17474"/>
                    <a:pt x="17901" y="18014"/>
                  </a:cubicBezTo>
                  <a:moveTo>
                    <a:pt x="5163" y="20039"/>
                  </a:moveTo>
                  <a:cubicBezTo>
                    <a:pt x="3554" y="20578"/>
                    <a:pt x="1890" y="20050"/>
                    <a:pt x="1450" y="18864"/>
                  </a:cubicBezTo>
                  <a:cubicBezTo>
                    <a:pt x="1008" y="17676"/>
                    <a:pt x="1954" y="16276"/>
                    <a:pt x="3562" y="15737"/>
                  </a:cubicBezTo>
                  <a:cubicBezTo>
                    <a:pt x="5172" y="15198"/>
                    <a:pt x="6836" y="15724"/>
                    <a:pt x="7277" y="16911"/>
                  </a:cubicBezTo>
                  <a:cubicBezTo>
                    <a:pt x="7719" y="18099"/>
                    <a:pt x="6773" y="19499"/>
                    <a:pt x="5163" y="20039"/>
                  </a:cubicBezTo>
                  <a:moveTo>
                    <a:pt x="21012" y="316"/>
                  </a:moveTo>
                  <a:cubicBezTo>
                    <a:pt x="20770" y="110"/>
                    <a:pt x="20463" y="0"/>
                    <a:pt x="20149" y="0"/>
                  </a:cubicBezTo>
                  <a:cubicBezTo>
                    <a:pt x="20072" y="0"/>
                    <a:pt x="19993" y="6"/>
                    <a:pt x="19916" y="21"/>
                  </a:cubicBezTo>
                  <a:lnTo>
                    <a:pt x="8497" y="2046"/>
                  </a:lnTo>
                  <a:cubicBezTo>
                    <a:pt x="7855" y="2159"/>
                    <a:pt x="7387" y="2719"/>
                    <a:pt x="7387" y="3375"/>
                  </a:cubicBezTo>
                  <a:lnTo>
                    <a:pt x="7387" y="4725"/>
                  </a:lnTo>
                  <a:lnTo>
                    <a:pt x="7387" y="5400"/>
                  </a:lnTo>
                  <a:lnTo>
                    <a:pt x="7387" y="14964"/>
                  </a:lnTo>
                  <a:cubicBezTo>
                    <a:pt x="6706" y="14467"/>
                    <a:pt x="5822" y="14175"/>
                    <a:pt x="4839" y="14175"/>
                  </a:cubicBezTo>
                  <a:cubicBezTo>
                    <a:pt x="4268" y="14175"/>
                    <a:pt x="3696" y="14269"/>
                    <a:pt x="3139" y="14455"/>
                  </a:cubicBezTo>
                  <a:cubicBezTo>
                    <a:pt x="1865" y="14882"/>
                    <a:pt x="843" y="15739"/>
                    <a:pt x="336" y="16807"/>
                  </a:cubicBezTo>
                  <a:cubicBezTo>
                    <a:pt x="-56" y="17633"/>
                    <a:pt x="-107" y="18530"/>
                    <a:pt x="192" y="19336"/>
                  </a:cubicBezTo>
                  <a:cubicBezTo>
                    <a:pt x="703" y="20711"/>
                    <a:pt x="2155" y="21599"/>
                    <a:pt x="3892" y="21599"/>
                  </a:cubicBezTo>
                  <a:cubicBezTo>
                    <a:pt x="4462" y="21599"/>
                    <a:pt x="5033" y="21506"/>
                    <a:pt x="5590" y="21319"/>
                  </a:cubicBezTo>
                  <a:cubicBezTo>
                    <a:pt x="6865" y="20893"/>
                    <a:pt x="7887" y="20036"/>
                    <a:pt x="8394" y="18969"/>
                  </a:cubicBezTo>
                  <a:cubicBezTo>
                    <a:pt x="8612" y="18509"/>
                    <a:pt x="8714" y="18027"/>
                    <a:pt x="8718" y="17549"/>
                  </a:cubicBezTo>
                  <a:lnTo>
                    <a:pt x="8730" y="17549"/>
                  </a:lnTo>
                  <a:lnTo>
                    <a:pt x="8730" y="6750"/>
                  </a:lnTo>
                  <a:cubicBezTo>
                    <a:pt x="8807" y="6750"/>
                    <a:pt x="8886" y="6743"/>
                    <a:pt x="8964" y="6730"/>
                  </a:cubicBezTo>
                  <a:lnTo>
                    <a:pt x="20149" y="4746"/>
                  </a:lnTo>
                  <a:lnTo>
                    <a:pt x="20149" y="12939"/>
                  </a:lnTo>
                  <a:cubicBezTo>
                    <a:pt x="19468" y="12442"/>
                    <a:pt x="18584" y="12150"/>
                    <a:pt x="17600" y="12150"/>
                  </a:cubicBezTo>
                  <a:cubicBezTo>
                    <a:pt x="17030" y="12150"/>
                    <a:pt x="16459" y="12244"/>
                    <a:pt x="15902" y="12430"/>
                  </a:cubicBezTo>
                  <a:cubicBezTo>
                    <a:pt x="14628" y="12857"/>
                    <a:pt x="13606" y="13714"/>
                    <a:pt x="13098" y="14782"/>
                  </a:cubicBezTo>
                  <a:cubicBezTo>
                    <a:pt x="12706" y="15608"/>
                    <a:pt x="12656" y="16505"/>
                    <a:pt x="12955" y="17311"/>
                  </a:cubicBezTo>
                  <a:cubicBezTo>
                    <a:pt x="13466" y="18686"/>
                    <a:pt x="14918" y="19575"/>
                    <a:pt x="16653" y="19575"/>
                  </a:cubicBezTo>
                  <a:cubicBezTo>
                    <a:pt x="17224" y="19575"/>
                    <a:pt x="17796" y="19481"/>
                    <a:pt x="18352" y="19294"/>
                  </a:cubicBezTo>
                  <a:cubicBezTo>
                    <a:pt x="19627" y="18868"/>
                    <a:pt x="20649" y="18011"/>
                    <a:pt x="21157" y="16944"/>
                  </a:cubicBezTo>
                  <a:cubicBezTo>
                    <a:pt x="21374" y="16484"/>
                    <a:pt x="21477" y="16002"/>
                    <a:pt x="21480" y="15525"/>
                  </a:cubicBezTo>
                  <a:lnTo>
                    <a:pt x="21493" y="15525"/>
                  </a:lnTo>
                  <a:lnTo>
                    <a:pt x="21493" y="3375"/>
                  </a:lnTo>
                  <a:lnTo>
                    <a:pt x="21493" y="2700"/>
                  </a:lnTo>
                  <a:lnTo>
                    <a:pt x="21493" y="1350"/>
                  </a:lnTo>
                  <a:cubicBezTo>
                    <a:pt x="21493" y="951"/>
                    <a:pt x="21317" y="572"/>
                    <a:pt x="21012" y="3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4283" tIns="14283" rIns="14283" bIns="14283" anchor="ctr"/>
            <a:lstStyle/>
            <a:p>
              <a:pPr algn="ctr" defTabSz="17138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5B586BC6-5841-4041-B94C-8ECE855EC995}"/>
                </a:ext>
              </a:extLst>
            </p:cNvPr>
            <p:cNvGrpSpPr/>
            <p:nvPr/>
          </p:nvGrpSpPr>
          <p:grpSpPr>
            <a:xfrm>
              <a:off x="5008029" y="1531727"/>
              <a:ext cx="438869" cy="438120"/>
              <a:chOff x="2581673" y="3096418"/>
              <a:chExt cx="465137" cy="464344"/>
            </a:xfrm>
            <a:solidFill>
              <a:schemeClr val="bg1"/>
            </a:solidFill>
          </p:grpSpPr>
          <p:sp>
            <p:nvSpPr>
              <p:cNvPr id="18" name="AutoShape 128">
                <a:extLst>
                  <a:ext uri="{FF2B5EF4-FFF2-40B4-BE49-F238E27FC236}">
                    <a16:creationId xmlns:a16="http://schemas.microsoft.com/office/drawing/2014/main" id="{414E3A87-35CE-4A68-B265-8DDA88A90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673" y="3096418"/>
                <a:ext cx="465137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50" y="12150"/>
                    </a:moveTo>
                    <a:cubicBezTo>
                      <a:pt x="13851" y="12150"/>
                      <a:pt x="12926" y="11859"/>
                      <a:pt x="12124" y="11386"/>
                    </a:cubicBezTo>
                    <a:lnTo>
                      <a:pt x="11892" y="11618"/>
                    </a:lnTo>
                    <a:lnTo>
                      <a:pt x="11132" y="12377"/>
                    </a:lnTo>
                    <a:lnTo>
                      <a:pt x="9846" y="13663"/>
                    </a:lnTo>
                    <a:cubicBezTo>
                      <a:pt x="9593" y="13916"/>
                      <a:pt x="9451" y="14260"/>
                      <a:pt x="9451" y="14617"/>
                    </a:cubicBezTo>
                    <a:lnTo>
                      <a:pt x="9451" y="16200"/>
                    </a:lnTo>
                    <a:lnTo>
                      <a:pt x="8101" y="16200"/>
                    </a:lnTo>
                    <a:cubicBezTo>
                      <a:pt x="7356" y="16200"/>
                      <a:pt x="6751" y="16804"/>
                      <a:pt x="6751" y="17549"/>
                    </a:cubicBezTo>
                    <a:lnTo>
                      <a:pt x="6751" y="18900"/>
                    </a:lnTo>
                    <a:lnTo>
                      <a:pt x="5170" y="18900"/>
                    </a:lnTo>
                    <a:cubicBezTo>
                      <a:pt x="4812" y="18900"/>
                      <a:pt x="4469" y="19042"/>
                      <a:pt x="4216" y="19295"/>
                    </a:cubicBezTo>
                    <a:lnTo>
                      <a:pt x="3259" y="20252"/>
                    </a:lnTo>
                    <a:lnTo>
                      <a:pt x="1352" y="20249"/>
                    </a:lnTo>
                    <a:lnTo>
                      <a:pt x="1350" y="18326"/>
                    </a:lnTo>
                    <a:lnTo>
                      <a:pt x="9223" y="10467"/>
                    </a:lnTo>
                    <a:cubicBezTo>
                      <a:pt x="9223" y="10467"/>
                      <a:pt x="9223" y="10467"/>
                      <a:pt x="9224" y="10468"/>
                    </a:cubicBezTo>
                    <a:lnTo>
                      <a:pt x="10215" y="9477"/>
                    </a:lnTo>
                    <a:cubicBezTo>
                      <a:pt x="9741" y="8674"/>
                      <a:pt x="9451" y="7748"/>
                      <a:pt x="9451" y="6750"/>
                    </a:cubicBezTo>
                    <a:cubicBezTo>
                      <a:pt x="9451" y="3767"/>
                      <a:pt x="11869" y="1350"/>
                      <a:pt x="14850" y="1350"/>
                    </a:cubicBezTo>
                    <a:cubicBezTo>
                      <a:pt x="17832" y="1350"/>
                      <a:pt x="20250" y="3767"/>
                      <a:pt x="20250" y="6750"/>
                    </a:cubicBezTo>
                    <a:cubicBezTo>
                      <a:pt x="20250" y="9732"/>
                      <a:pt x="17832" y="12150"/>
                      <a:pt x="14850" y="12150"/>
                    </a:cubicBezTo>
                    <a:moveTo>
                      <a:pt x="14850" y="0"/>
                    </a:moveTo>
                    <a:cubicBezTo>
                      <a:pt x="11123" y="0"/>
                      <a:pt x="8101" y="3022"/>
                      <a:pt x="8101" y="6750"/>
                    </a:cubicBezTo>
                    <a:cubicBezTo>
                      <a:pt x="8101" y="7617"/>
                      <a:pt x="8283" y="8438"/>
                      <a:pt x="8582" y="9199"/>
                    </a:cubicBezTo>
                    <a:lnTo>
                      <a:pt x="383" y="17400"/>
                    </a:lnTo>
                    <a:cubicBezTo>
                      <a:pt x="146" y="17637"/>
                      <a:pt x="0" y="17863"/>
                      <a:pt x="0" y="18225"/>
                    </a:cubicBezTo>
                    <a:lnTo>
                      <a:pt x="0" y="20249"/>
                    </a:lnTo>
                    <a:cubicBezTo>
                      <a:pt x="0" y="20972"/>
                      <a:pt x="626" y="21599"/>
                      <a:pt x="1349" y="21599"/>
                    </a:cubicBezTo>
                    <a:lnTo>
                      <a:pt x="3374" y="21599"/>
                    </a:lnTo>
                    <a:cubicBezTo>
                      <a:pt x="3736" y="21599"/>
                      <a:pt x="3965" y="21455"/>
                      <a:pt x="4202" y="21219"/>
                    </a:cubicBezTo>
                    <a:lnTo>
                      <a:pt x="5170" y="20249"/>
                    </a:lnTo>
                    <a:lnTo>
                      <a:pt x="6751" y="20249"/>
                    </a:lnTo>
                    <a:cubicBezTo>
                      <a:pt x="7496" y="20249"/>
                      <a:pt x="8101" y="19645"/>
                      <a:pt x="8101" y="18900"/>
                    </a:cubicBezTo>
                    <a:lnTo>
                      <a:pt x="8101" y="17549"/>
                    </a:lnTo>
                    <a:lnTo>
                      <a:pt x="9451" y="17549"/>
                    </a:lnTo>
                    <a:cubicBezTo>
                      <a:pt x="10196" y="17549"/>
                      <a:pt x="10801" y="16945"/>
                      <a:pt x="10801" y="16200"/>
                    </a:cubicBezTo>
                    <a:lnTo>
                      <a:pt x="10801" y="14617"/>
                    </a:lnTo>
                    <a:lnTo>
                      <a:pt x="12400" y="13018"/>
                    </a:lnTo>
                    <a:cubicBezTo>
                      <a:pt x="13162" y="13317"/>
                      <a:pt x="13982" y="13500"/>
                      <a:pt x="14850" y="13500"/>
                    </a:cubicBezTo>
                    <a:cubicBezTo>
                      <a:pt x="18577" y="13500"/>
                      <a:pt x="21599" y="10477"/>
                      <a:pt x="21599" y="6750"/>
                    </a:cubicBezTo>
                    <a:cubicBezTo>
                      <a:pt x="21599" y="3022"/>
                      <a:pt x="18577" y="0"/>
                      <a:pt x="1485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19" name="AutoShape 129">
                <a:extLst>
                  <a:ext uri="{FF2B5EF4-FFF2-40B4-BE49-F238E27FC236}">
                    <a16:creationId xmlns:a16="http://schemas.microsoft.com/office/drawing/2014/main" id="{5DDB83A2-0965-4160-B32E-B1ADF718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186" y="3154362"/>
                <a:ext cx="115888" cy="115888"/>
              </a:xfrm>
              <a:custGeom>
                <a:avLst/>
                <a:gdLst>
                  <a:gd name="T0" fmla="*/ 10800 w 21600"/>
                  <a:gd name="T1" fmla="+- 0 10800 134"/>
                  <a:gd name="T2" fmla="*/ 10800 h 21333"/>
                  <a:gd name="T3" fmla="*/ 10800 w 21600"/>
                  <a:gd name="T4" fmla="+- 0 10800 134"/>
                  <a:gd name="T5" fmla="*/ 10800 h 21333"/>
                  <a:gd name="T6" fmla="*/ 10800 w 21600"/>
                  <a:gd name="T7" fmla="+- 0 10800 134"/>
                  <a:gd name="T8" fmla="*/ 10800 h 21333"/>
                  <a:gd name="T9" fmla="*/ 10800 w 21600"/>
                  <a:gd name="T10" fmla="+- 0 10800 134"/>
                  <a:gd name="T11" fmla="*/ 10800 h 21333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33">
                    <a:moveTo>
                      <a:pt x="13008" y="18684"/>
                    </a:moveTo>
                    <a:cubicBezTo>
                      <a:pt x="9017" y="15850"/>
                      <a:pt x="5542" y="12415"/>
                      <a:pt x="2694" y="8570"/>
                    </a:cubicBezTo>
                    <a:cubicBezTo>
                      <a:pt x="3736" y="5628"/>
                      <a:pt x="5693" y="3697"/>
                      <a:pt x="8585" y="2647"/>
                    </a:cubicBezTo>
                    <a:cubicBezTo>
                      <a:pt x="12578" y="5489"/>
                      <a:pt x="16048" y="8911"/>
                      <a:pt x="18889" y="12809"/>
                    </a:cubicBezTo>
                    <a:cubicBezTo>
                      <a:pt x="17836" y="15730"/>
                      <a:pt x="15883" y="17647"/>
                      <a:pt x="13008" y="18684"/>
                    </a:cubicBezTo>
                    <a:moveTo>
                      <a:pt x="21110" y="11295"/>
                    </a:moveTo>
                    <a:cubicBezTo>
                      <a:pt x="18081" y="7130"/>
                      <a:pt x="14396" y="3496"/>
                      <a:pt x="10161" y="484"/>
                    </a:cubicBezTo>
                    <a:cubicBezTo>
                      <a:pt x="9468" y="-8"/>
                      <a:pt x="8579" y="-134"/>
                      <a:pt x="7778" y="145"/>
                    </a:cubicBezTo>
                    <a:cubicBezTo>
                      <a:pt x="4027" y="1450"/>
                      <a:pt x="1463" y="3983"/>
                      <a:pt x="145" y="7687"/>
                    </a:cubicBezTo>
                    <a:cubicBezTo>
                      <a:pt x="46" y="7962"/>
                      <a:pt x="0" y="8252"/>
                      <a:pt x="0" y="8537"/>
                    </a:cubicBezTo>
                    <a:cubicBezTo>
                      <a:pt x="0" y="9071"/>
                      <a:pt x="167" y="9596"/>
                      <a:pt x="487" y="10041"/>
                    </a:cubicBezTo>
                    <a:cubicBezTo>
                      <a:pt x="3525" y="14213"/>
                      <a:pt x="7211" y="17850"/>
                      <a:pt x="11431" y="20850"/>
                    </a:cubicBezTo>
                    <a:cubicBezTo>
                      <a:pt x="12122" y="21338"/>
                      <a:pt x="13010" y="21466"/>
                      <a:pt x="13812" y="21188"/>
                    </a:cubicBezTo>
                    <a:cubicBezTo>
                      <a:pt x="17563" y="19893"/>
                      <a:pt x="20133" y="17356"/>
                      <a:pt x="21451" y="13647"/>
                    </a:cubicBezTo>
                    <a:cubicBezTo>
                      <a:pt x="21551" y="13372"/>
                      <a:pt x="21600" y="13081"/>
                      <a:pt x="21600" y="12796"/>
                    </a:cubicBezTo>
                    <a:cubicBezTo>
                      <a:pt x="21600" y="12265"/>
                      <a:pt x="21429" y="11740"/>
                      <a:pt x="21110" y="1129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45" tIns="19045" rIns="19045" bIns="19045" anchor="ctr"/>
              <a:lstStyle/>
              <a:p>
                <a:pPr algn="ctr" defTabSz="171387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chemeClr val="bg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14" name="AutoShape 46">
              <a:extLst>
                <a:ext uri="{FF2B5EF4-FFF2-40B4-BE49-F238E27FC236}">
                  <a16:creationId xmlns:a16="http://schemas.microsoft.com/office/drawing/2014/main" id="{0EF3C2F8-1C9D-44AD-B27A-3464D3BA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015" y="3629554"/>
              <a:ext cx="438120" cy="43812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874" y="17549"/>
                  </a:moveTo>
                  <a:cubicBezTo>
                    <a:pt x="15513" y="17549"/>
                    <a:pt x="14343" y="15612"/>
                    <a:pt x="13809" y="12825"/>
                  </a:cubicBezTo>
                  <a:lnTo>
                    <a:pt x="15524" y="12825"/>
                  </a:lnTo>
                  <a:cubicBezTo>
                    <a:pt x="17038" y="12825"/>
                    <a:pt x="18224" y="11343"/>
                    <a:pt x="18224" y="9450"/>
                  </a:cubicBezTo>
                  <a:cubicBezTo>
                    <a:pt x="18224" y="7558"/>
                    <a:pt x="17038" y="6075"/>
                    <a:pt x="15524" y="6075"/>
                  </a:cubicBezTo>
                  <a:lnTo>
                    <a:pt x="13809" y="6075"/>
                  </a:lnTo>
                  <a:cubicBezTo>
                    <a:pt x="14343" y="3289"/>
                    <a:pt x="15513" y="1350"/>
                    <a:pt x="16874" y="1350"/>
                  </a:cubicBezTo>
                  <a:cubicBezTo>
                    <a:pt x="18739" y="1350"/>
                    <a:pt x="20249" y="4976"/>
                    <a:pt x="20249" y="9450"/>
                  </a:cubicBezTo>
                  <a:cubicBezTo>
                    <a:pt x="20249" y="13923"/>
                    <a:pt x="18739" y="17549"/>
                    <a:pt x="16874" y="17549"/>
                  </a:cubicBezTo>
                  <a:moveTo>
                    <a:pt x="8926" y="11482"/>
                  </a:moveTo>
                  <a:lnTo>
                    <a:pt x="8774" y="11482"/>
                  </a:lnTo>
                  <a:lnTo>
                    <a:pt x="8774" y="11475"/>
                  </a:lnTo>
                  <a:cubicBezTo>
                    <a:pt x="8028" y="11475"/>
                    <a:pt x="7424" y="10569"/>
                    <a:pt x="7424" y="9450"/>
                  </a:cubicBezTo>
                  <a:cubicBezTo>
                    <a:pt x="7424" y="8332"/>
                    <a:pt x="8028" y="7425"/>
                    <a:pt x="8774" y="7425"/>
                  </a:cubicBezTo>
                  <a:lnTo>
                    <a:pt x="8926" y="7425"/>
                  </a:lnTo>
                  <a:cubicBezTo>
                    <a:pt x="10200" y="7425"/>
                    <a:pt x="11391" y="6924"/>
                    <a:pt x="12441" y="6063"/>
                  </a:cubicBezTo>
                  <a:cubicBezTo>
                    <a:pt x="12248" y="7149"/>
                    <a:pt x="12149" y="8300"/>
                    <a:pt x="12149" y="9450"/>
                  </a:cubicBezTo>
                  <a:cubicBezTo>
                    <a:pt x="12149" y="10603"/>
                    <a:pt x="12248" y="11758"/>
                    <a:pt x="12442" y="12846"/>
                  </a:cubicBezTo>
                  <a:cubicBezTo>
                    <a:pt x="11393" y="11983"/>
                    <a:pt x="10200" y="11482"/>
                    <a:pt x="8926" y="11482"/>
                  </a:cubicBezTo>
                  <a:moveTo>
                    <a:pt x="8096" y="20249"/>
                  </a:moveTo>
                  <a:lnTo>
                    <a:pt x="5396" y="20249"/>
                  </a:lnTo>
                  <a:lnTo>
                    <a:pt x="5396" y="14175"/>
                  </a:lnTo>
                  <a:cubicBezTo>
                    <a:pt x="5396" y="13683"/>
                    <a:pt x="5264" y="13223"/>
                    <a:pt x="5033" y="12825"/>
                  </a:cubicBezTo>
                  <a:lnTo>
                    <a:pt x="5505" y="12825"/>
                  </a:lnTo>
                  <a:lnTo>
                    <a:pt x="5505" y="12832"/>
                  </a:lnTo>
                  <a:lnTo>
                    <a:pt x="7535" y="12832"/>
                  </a:lnTo>
                  <a:cubicBezTo>
                    <a:pt x="7463" y="13042"/>
                    <a:pt x="7421" y="13265"/>
                    <a:pt x="7421" y="13500"/>
                  </a:cubicBezTo>
                  <a:lnTo>
                    <a:pt x="7421" y="18225"/>
                  </a:lnTo>
                  <a:cubicBezTo>
                    <a:pt x="7421" y="18874"/>
                    <a:pt x="7784" y="19307"/>
                    <a:pt x="8001" y="19565"/>
                  </a:cubicBezTo>
                  <a:cubicBezTo>
                    <a:pt x="8031" y="19601"/>
                    <a:pt x="8065" y="19638"/>
                    <a:pt x="8096" y="19677"/>
                  </a:cubicBezTo>
                  <a:cubicBezTo>
                    <a:pt x="8096" y="19677"/>
                    <a:pt x="8096" y="20249"/>
                    <a:pt x="8096" y="20249"/>
                  </a:cubicBezTo>
                  <a:close/>
                  <a:moveTo>
                    <a:pt x="1349" y="9450"/>
                  </a:moveTo>
                  <a:cubicBezTo>
                    <a:pt x="1349" y="8332"/>
                    <a:pt x="1953" y="7425"/>
                    <a:pt x="2699" y="7425"/>
                  </a:cubicBezTo>
                  <a:lnTo>
                    <a:pt x="7434" y="7425"/>
                  </a:lnTo>
                  <a:cubicBezTo>
                    <a:pt x="7014" y="7916"/>
                    <a:pt x="6749" y="8631"/>
                    <a:pt x="6749" y="9450"/>
                  </a:cubicBezTo>
                  <a:cubicBezTo>
                    <a:pt x="6749" y="10270"/>
                    <a:pt x="7014" y="10984"/>
                    <a:pt x="7434" y="11475"/>
                  </a:cubicBezTo>
                  <a:lnTo>
                    <a:pt x="2699" y="11475"/>
                  </a:lnTo>
                  <a:cubicBezTo>
                    <a:pt x="1953" y="11475"/>
                    <a:pt x="1349" y="10569"/>
                    <a:pt x="1349" y="9450"/>
                  </a:cubicBezTo>
                  <a:moveTo>
                    <a:pt x="13499" y="9450"/>
                  </a:moveTo>
                  <a:cubicBezTo>
                    <a:pt x="13499" y="8749"/>
                    <a:pt x="13540" y="8073"/>
                    <a:pt x="13610" y="7425"/>
                  </a:cubicBezTo>
                  <a:lnTo>
                    <a:pt x="15524" y="7425"/>
                  </a:lnTo>
                  <a:cubicBezTo>
                    <a:pt x="16269" y="7425"/>
                    <a:pt x="16874" y="8332"/>
                    <a:pt x="16874" y="9450"/>
                  </a:cubicBezTo>
                  <a:cubicBezTo>
                    <a:pt x="16874" y="10569"/>
                    <a:pt x="16269" y="11475"/>
                    <a:pt x="15524" y="11475"/>
                  </a:cubicBezTo>
                  <a:lnTo>
                    <a:pt x="13610" y="11475"/>
                  </a:lnTo>
                  <a:cubicBezTo>
                    <a:pt x="13540" y="10826"/>
                    <a:pt x="13499" y="10151"/>
                    <a:pt x="13499" y="9450"/>
                  </a:cubicBezTo>
                  <a:moveTo>
                    <a:pt x="16874" y="0"/>
                  </a:moveTo>
                  <a:cubicBezTo>
                    <a:pt x="15489" y="0"/>
                    <a:pt x="14400" y="951"/>
                    <a:pt x="13618" y="2420"/>
                  </a:cubicBezTo>
                  <a:lnTo>
                    <a:pt x="13604" y="2412"/>
                  </a:lnTo>
                  <a:cubicBezTo>
                    <a:pt x="12469" y="4635"/>
                    <a:pt x="10778" y="6075"/>
                    <a:pt x="8926" y="6075"/>
                  </a:cubicBezTo>
                  <a:lnTo>
                    <a:pt x="8479" y="6075"/>
                  </a:lnTo>
                  <a:lnTo>
                    <a:pt x="5505" y="6075"/>
                  </a:lnTo>
                  <a:lnTo>
                    <a:pt x="2699" y="6075"/>
                  </a:lnTo>
                  <a:cubicBezTo>
                    <a:pt x="1185" y="6075"/>
                    <a:pt x="0" y="7558"/>
                    <a:pt x="0" y="9450"/>
                  </a:cubicBezTo>
                  <a:cubicBezTo>
                    <a:pt x="0" y="11343"/>
                    <a:pt x="1185" y="12825"/>
                    <a:pt x="2699" y="12825"/>
                  </a:cubicBezTo>
                  <a:cubicBezTo>
                    <a:pt x="3443" y="12827"/>
                    <a:pt x="4046" y="13430"/>
                    <a:pt x="4046" y="14175"/>
                  </a:cubicBezTo>
                  <a:lnTo>
                    <a:pt x="4046" y="20249"/>
                  </a:lnTo>
                  <a:cubicBezTo>
                    <a:pt x="4046" y="20996"/>
                    <a:pt x="4651" y="21599"/>
                    <a:pt x="5396" y="21599"/>
                  </a:cubicBezTo>
                  <a:lnTo>
                    <a:pt x="8096" y="21599"/>
                  </a:lnTo>
                  <a:cubicBezTo>
                    <a:pt x="8842" y="21599"/>
                    <a:pt x="9446" y="20996"/>
                    <a:pt x="9446" y="20249"/>
                  </a:cubicBezTo>
                  <a:lnTo>
                    <a:pt x="9446" y="19575"/>
                  </a:lnTo>
                  <a:cubicBezTo>
                    <a:pt x="9446" y="18900"/>
                    <a:pt x="8771" y="18598"/>
                    <a:pt x="8771" y="18225"/>
                  </a:cubicBezTo>
                  <a:lnTo>
                    <a:pt x="8771" y="13500"/>
                  </a:lnTo>
                  <a:cubicBezTo>
                    <a:pt x="8771" y="13484"/>
                    <a:pt x="8781" y="13473"/>
                    <a:pt x="8782" y="13458"/>
                  </a:cubicBezTo>
                  <a:cubicBezTo>
                    <a:pt x="8789" y="13361"/>
                    <a:pt x="8815" y="13271"/>
                    <a:pt x="8859" y="13191"/>
                  </a:cubicBezTo>
                  <a:cubicBezTo>
                    <a:pt x="8871" y="13169"/>
                    <a:pt x="8884" y="13151"/>
                    <a:pt x="8898" y="13132"/>
                  </a:cubicBezTo>
                  <a:cubicBezTo>
                    <a:pt x="8952" y="13051"/>
                    <a:pt x="9020" y="12985"/>
                    <a:pt x="9103" y="12934"/>
                  </a:cubicBezTo>
                  <a:cubicBezTo>
                    <a:pt x="9107" y="12931"/>
                    <a:pt x="9108" y="12927"/>
                    <a:pt x="9112" y="12925"/>
                  </a:cubicBezTo>
                  <a:cubicBezTo>
                    <a:pt x="9115" y="12925"/>
                    <a:pt x="9117" y="12922"/>
                    <a:pt x="9120" y="12922"/>
                  </a:cubicBezTo>
                  <a:cubicBezTo>
                    <a:pt x="9174" y="12892"/>
                    <a:pt x="9238" y="12885"/>
                    <a:pt x="9299" y="12868"/>
                  </a:cubicBezTo>
                  <a:cubicBezTo>
                    <a:pt x="11003" y="13049"/>
                    <a:pt x="12545" y="14424"/>
                    <a:pt x="13604" y="16495"/>
                  </a:cubicBezTo>
                  <a:lnTo>
                    <a:pt x="13621" y="16487"/>
                  </a:lnTo>
                  <a:cubicBezTo>
                    <a:pt x="14404" y="17950"/>
                    <a:pt x="15490" y="18900"/>
                    <a:pt x="16874" y="18900"/>
                  </a:cubicBezTo>
                  <a:cubicBezTo>
                    <a:pt x="19977" y="18900"/>
                    <a:pt x="21600" y="14145"/>
                    <a:pt x="21600" y="9450"/>
                  </a:cubicBezTo>
                  <a:cubicBezTo>
                    <a:pt x="21600" y="4754"/>
                    <a:pt x="19977" y="0"/>
                    <a:pt x="1687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4283" tIns="14283" rIns="14283" bIns="14283" anchor="ctr"/>
            <a:lstStyle/>
            <a:p>
              <a:pPr algn="ctr" defTabSz="171387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7FAE5872-CD4B-4F55-A04C-48964AFB013C}"/>
                </a:ext>
              </a:extLst>
            </p:cNvPr>
            <p:cNvGrpSpPr/>
            <p:nvPr/>
          </p:nvGrpSpPr>
          <p:grpSpPr>
            <a:xfrm>
              <a:off x="3967793" y="2159991"/>
              <a:ext cx="1266467" cy="1264159"/>
              <a:chOff x="3895785" y="1892385"/>
              <a:chExt cx="1266467" cy="1264159"/>
            </a:xfrm>
            <a:solidFill>
              <a:srgbClr val="4BAF32"/>
            </a:solidFill>
          </p:grpSpPr>
          <p:sp>
            <p:nvSpPr>
              <p:cNvPr id="16" name="Oval 63">
                <a:extLst>
                  <a:ext uri="{FF2B5EF4-FFF2-40B4-BE49-F238E27FC236}">
                    <a16:creationId xmlns:a16="http://schemas.microsoft.com/office/drawing/2014/main" id="{3B71C77C-3162-492D-94F2-03D7A8F4B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785" y="1892385"/>
                <a:ext cx="1266467" cy="126415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KSO_Shape">
                <a:extLst>
                  <a:ext uri="{FF2B5EF4-FFF2-40B4-BE49-F238E27FC236}">
                    <a16:creationId xmlns:a16="http://schemas.microsoft.com/office/drawing/2014/main" id="{1A946299-4DC3-4299-9DBC-EE37BDDB5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513" y="2143086"/>
                <a:ext cx="568832" cy="775681"/>
              </a:xfrm>
              <a:custGeom>
                <a:avLst/>
                <a:gdLst>
                  <a:gd name="T0" fmla="*/ 690912 w 1387475"/>
                  <a:gd name="T1" fmla="*/ 1460893 h 1890713"/>
                  <a:gd name="T2" fmla="*/ 273569 w 1387475"/>
                  <a:gd name="T3" fmla="*/ 1342172 h 1890713"/>
                  <a:gd name="T4" fmla="*/ 1125427 w 1387475"/>
                  <a:gd name="T5" fmla="*/ 1107527 h 1890713"/>
                  <a:gd name="T6" fmla="*/ 1132217 w 1387475"/>
                  <a:gd name="T7" fmla="*/ 1123117 h 1890713"/>
                  <a:gd name="T8" fmla="*/ 1000025 w 1387475"/>
                  <a:gd name="T9" fmla="*/ 749763 h 1890713"/>
                  <a:gd name="T10" fmla="*/ 1159374 w 1387475"/>
                  <a:gd name="T11" fmla="*/ 788538 h 1890713"/>
                  <a:gd name="T12" fmla="*/ 1296359 w 1387475"/>
                  <a:gd name="T13" fmla="*/ 860090 h 1890713"/>
                  <a:gd name="T14" fmla="*/ 1380227 w 1387475"/>
                  <a:gd name="T15" fmla="*/ 938838 h 1890713"/>
                  <a:gd name="T16" fmla="*/ 1395402 w 1387475"/>
                  <a:gd name="T17" fmla="*/ 983609 h 1890713"/>
                  <a:gd name="T18" fmla="*/ 1388613 w 1387475"/>
                  <a:gd name="T19" fmla="*/ 1092736 h 1890713"/>
                  <a:gd name="T20" fmla="*/ 1337095 w 1387475"/>
                  <a:gd name="T21" fmla="*/ 1277414 h 1890713"/>
                  <a:gd name="T22" fmla="*/ 1108654 w 1387475"/>
                  <a:gd name="T23" fmla="*/ 1651167 h 1890713"/>
                  <a:gd name="T24" fmla="*/ 234430 w 1387475"/>
                  <a:gd name="T25" fmla="*/ 1588809 h 1890713"/>
                  <a:gd name="T26" fmla="*/ 132192 w 1387475"/>
                  <a:gd name="T27" fmla="*/ 1603999 h 1890713"/>
                  <a:gd name="T28" fmla="*/ 75082 w 1387475"/>
                  <a:gd name="T29" fmla="*/ 1526850 h 1890713"/>
                  <a:gd name="T30" fmla="*/ 9585 w 1387475"/>
                  <a:gd name="T31" fmla="*/ 1125115 h 1890713"/>
                  <a:gd name="T32" fmla="*/ 1198 w 1387475"/>
                  <a:gd name="T33" fmla="*/ 986407 h 1890713"/>
                  <a:gd name="T34" fmla="*/ 15176 w 1387475"/>
                  <a:gd name="T35" fmla="*/ 938039 h 1890713"/>
                  <a:gd name="T36" fmla="*/ 60305 w 1387475"/>
                  <a:gd name="T37" fmla="*/ 885673 h 1890713"/>
                  <a:gd name="T38" fmla="*/ 179717 w 1387475"/>
                  <a:gd name="T39" fmla="*/ 820917 h 1890713"/>
                  <a:gd name="T40" fmla="*/ 333475 w 1387475"/>
                  <a:gd name="T41" fmla="*/ 775746 h 1890713"/>
                  <a:gd name="T42" fmla="*/ 492025 w 1387475"/>
                  <a:gd name="T43" fmla="*/ 750962 h 1890713"/>
                  <a:gd name="T44" fmla="*/ 748422 w 1387475"/>
                  <a:gd name="T45" fmla="*/ 882076 h 1890713"/>
                  <a:gd name="T46" fmla="*/ 930934 w 1387475"/>
                  <a:gd name="T47" fmla="*/ 750163 h 1890713"/>
                  <a:gd name="T48" fmla="*/ 763236 w 1387475"/>
                  <a:gd name="T49" fmla="*/ 2000 h 1890713"/>
                  <a:gd name="T50" fmla="*/ 882716 w 1387475"/>
                  <a:gd name="T51" fmla="*/ 31207 h 1890713"/>
                  <a:gd name="T52" fmla="*/ 976222 w 1387475"/>
                  <a:gd name="T53" fmla="*/ 84818 h 1890713"/>
                  <a:gd name="T54" fmla="*/ 983815 w 1387475"/>
                  <a:gd name="T55" fmla="*/ 140830 h 1890713"/>
                  <a:gd name="T56" fmla="*/ 937461 w 1387475"/>
                  <a:gd name="T57" fmla="*/ 183639 h 1890713"/>
                  <a:gd name="T58" fmla="*/ 861137 w 1387475"/>
                  <a:gd name="T59" fmla="*/ 203243 h 1890713"/>
                  <a:gd name="T60" fmla="*/ 748450 w 1387475"/>
                  <a:gd name="T61" fmla="*/ 166435 h 1890713"/>
                  <a:gd name="T62" fmla="*/ 909489 w 1387475"/>
                  <a:gd name="T63" fmla="*/ 231649 h 1890713"/>
                  <a:gd name="T64" fmla="*/ 958240 w 1387475"/>
                  <a:gd name="T65" fmla="*/ 231649 h 1890713"/>
                  <a:gd name="T66" fmla="*/ 981018 w 1387475"/>
                  <a:gd name="T67" fmla="*/ 265256 h 1890713"/>
                  <a:gd name="T68" fmla="*/ 989409 w 1387475"/>
                  <a:gd name="T69" fmla="*/ 299663 h 1890713"/>
                  <a:gd name="T70" fmla="*/ 1005793 w 1387475"/>
                  <a:gd name="T71" fmla="*/ 334471 h 1890713"/>
                  <a:gd name="T72" fmla="*/ 1011387 w 1387475"/>
                  <a:gd name="T73" fmla="*/ 406487 h 1890713"/>
                  <a:gd name="T74" fmla="*/ 1002596 w 1387475"/>
                  <a:gd name="T75" fmla="*/ 470900 h 1890713"/>
                  <a:gd name="T76" fmla="*/ 985413 w 1387475"/>
                  <a:gd name="T77" fmla="*/ 493305 h 1890713"/>
                  <a:gd name="T78" fmla="*/ 969029 w 1387475"/>
                  <a:gd name="T79" fmla="*/ 462499 h 1890713"/>
                  <a:gd name="T80" fmla="*/ 933466 w 1387475"/>
                  <a:gd name="T81" fmla="*/ 585725 h 1890713"/>
                  <a:gd name="T82" fmla="*/ 867131 w 1387475"/>
                  <a:gd name="T83" fmla="*/ 678944 h 1890713"/>
                  <a:gd name="T84" fmla="*/ 785613 w 1387475"/>
                  <a:gd name="T85" fmla="*/ 737757 h 1890713"/>
                  <a:gd name="T86" fmla="*/ 703695 w 1387475"/>
                  <a:gd name="T87" fmla="*/ 758161 h 1890713"/>
                  <a:gd name="T88" fmla="*/ 632567 w 1387475"/>
                  <a:gd name="T89" fmla="*/ 736957 h 1890713"/>
                  <a:gd name="T90" fmla="*/ 552247 w 1387475"/>
                  <a:gd name="T91" fmla="*/ 676944 h 1890713"/>
                  <a:gd name="T92" fmla="*/ 479121 w 1387475"/>
                  <a:gd name="T93" fmla="*/ 586925 h 1890713"/>
                  <a:gd name="T94" fmla="*/ 429170 w 1387475"/>
                  <a:gd name="T95" fmla="*/ 473701 h 1890713"/>
                  <a:gd name="T96" fmla="*/ 413186 w 1387475"/>
                  <a:gd name="T97" fmla="*/ 497706 h 1890713"/>
                  <a:gd name="T98" fmla="*/ 395604 w 1387475"/>
                  <a:gd name="T99" fmla="*/ 469300 h 1890713"/>
                  <a:gd name="T100" fmla="*/ 388411 w 1387475"/>
                  <a:gd name="T101" fmla="*/ 400886 h 1890713"/>
                  <a:gd name="T102" fmla="*/ 395604 w 1387475"/>
                  <a:gd name="T103" fmla="*/ 332470 h 1890713"/>
                  <a:gd name="T104" fmla="*/ 413186 w 1387475"/>
                  <a:gd name="T105" fmla="*/ 304064 h 1890713"/>
                  <a:gd name="T106" fmla="*/ 418780 w 1387475"/>
                  <a:gd name="T107" fmla="*/ 231249 h 1890713"/>
                  <a:gd name="T108" fmla="*/ 433966 w 1387475"/>
                  <a:gd name="T109" fmla="*/ 153632 h 1890713"/>
                  <a:gd name="T110" fmla="*/ 415983 w 1387475"/>
                  <a:gd name="T111" fmla="*/ 121626 h 1890713"/>
                  <a:gd name="T112" fmla="*/ 474725 w 1387475"/>
                  <a:gd name="T113" fmla="*/ 72015 h 1890713"/>
                  <a:gd name="T114" fmla="*/ 567432 w 1387475"/>
                  <a:gd name="T115" fmla="*/ 28006 h 1890713"/>
                  <a:gd name="T116" fmla="*/ 671328 w 1387475"/>
                  <a:gd name="T117" fmla="*/ 3601 h 18907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87475" h="1890713">
                    <a:moveTo>
                      <a:pt x="1185185" y="1355117"/>
                    </a:moveTo>
                    <a:lnTo>
                      <a:pt x="1112995" y="1364242"/>
                    </a:lnTo>
                    <a:lnTo>
                      <a:pt x="719520" y="1412247"/>
                    </a:lnTo>
                    <a:lnTo>
                      <a:pt x="699687" y="1419785"/>
                    </a:lnTo>
                    <a:lnTo>
                      <a:pt x="661609" y="1434464"/>
                    </a:lnTo>
                    <a:lnTo>
                      <a:pt x="591006" y="1461839"/>
                    </a:lnTo>
                    <a:lnTo>
                      <a:pt x="656849" y="1453905"/>
                    </a:lnTo>
                    <a:lnTo>
                      <a:pt x="686201" y="1449937"/>
                    </a:lnTo>
                    <a:lnTo>
                      <a:pt x="1212950" y="1385269"/>
                    </a:lnTo>
                    <a:lnTo>
                      <a:pt x="1207397" y="1379318"/>
                    </a:lnTo>
                    <a:lnTo>
                      <a:pt x="1185185" y="1355117"/>
                    </a:lnTo>
                    <a:close/>
                    <a:moveTo>
                      <a:pt x="882939" y="1288862"/>
                    </a:moveTo>
                    <a:lnTo>
                      <a:pt x="692944" y="1297987"/>
                    </a:lnTo>
                    <a:lnTo>
                      <a:pt x="638207" y="1300764"/>
                    </a:lnTo>
                    <a:lnTo>
                      <a:pt x="608855" y="1302351"/>
                    </a:lnTo>
                    <a:lnTo>
                      <a:pt x="271704" y="1332106"/>
                    </a:lnTo>
                    <a:lnTo>
                      <a:pt x="253855" y="1342421"/>
                    </a:lnTo>
                    <a:lnTo>
                      <a:pt x="152313" y="1399948"/>
                    </a:lnTo>
                    <a:lnTo>
                      <a:pt x="688581" y="1318617"/>
                    </a:lnTo>
                    <a:lnTo>
                      <a:pt x="749665" y="1309492"/>
                    </a:lnTo>
                    <a:lnTo>
                      <a:pt x="761564" y="1307112"/>
                    </a:lnTo>
                    <a:lnTo>
                      <a:pt x="882939" y="1288862"/>
                    </a:lnTo>
                    <a:close/>
                    <a:moveTo>
                      <a:pt x="1118944" y="1098824"/>
                    </a:moveTo>
                    <a:lnTo>
                      <a:pt x="1117754" y="1099221"/>
                    </a:lnTo>
                    <a:lnTo>
                      <a:pt x="1116168" y="1100808"/>
                    </a:lnTo>
                    <a:lnTo>
                      <a:pt x="1115374" y="1102395"/>
                    </a:lnTo>
                    <a:lnTo>
                      <a:pt x="1114978" y="1103585"/>
                    </a:lnTo>
                    <a:lnTo>
                      <a:pt x="1115771" y="1105569"/>
                    </a:lnTo>
                    <a:lnTo>
                      <a:pt x="1116564" y="1107156"/>
                    </a:lnTo>
                    <a:lnTo>
                      <a:pt x="1118151" y="1109139"/>
                    </a:lnTo>
                    <a:lnTo>
                      <a:pt x="1119737" y="1110726"/>
                    </a:lnTo>
                    <a:lnTo>
                      <a:pt x="1124497" y="1114694"/>
                    </a:lnTo>
                    <a:lnTo>
                      <a:pt x="1123307" y="1106362"/>
                    </a:lnTo>
                    <a:lnTo>
                      <a:pt x="1122514" y="1102791"/>
                    </a:lnTo>
                    <a:lnTo>
                      <a:pt x="1121721" y="1100808"/>
                    </a:lnTo>
                    <a:lnTo>
                      <a:pt x="1120134" y="1099221"/>
                    </a:lnTo>
                    <a:lnTo>
                      <a:pt x="1118944" y="1098824"/>
                    </a:lnTo>
                    <a:close/>
                    <a:moveTo>
                      <a:pt x="953542" y="742950"/>
                    </a:moveTo>
                    <a:lnTo>
                      <a:pt x="973374" y="743347"/>
                    </a:lnTo>
                    <a:lnTo>
                      <a:pt x="993207" y="744140"/>
                    </a:lnTo>
                    <a:lnTo>
                      <a:pt x="1013436" y="746124"/>
                    </a:lnTo>
                    <a:lnTo>
                      <a:pt x="1033268" y="749298"/>
                    </a:lnTo>
                    <a:lnTo>
                      <a:pt x="1053497" y="752868"/>
                    </a:lnTo>
                    <a:lnTo>
                      <a:pt x="1072933" y="757629"/>
                    </a:lnTo>
                    <a:lnTo>
                      <a:pt x="1093162" y="762787"/>
                    </a:lnTo>
                    <a:lnTo>
                      <a:pt x="1112598" y="768738"/>
                    </a:lnTo>
                    <a:lnTo>
                      <a:pt x="1132430" y="775483"/>
                    </a:lnTo>
                    <a:lnTo>
                      <a:pt x="1151469" y="782624"/>
                    </a:lnTo>
                    <a:lnTo>
                      <a:pt x="1170509" y="790162"/>
                    </a:lnTo>
                    <a:lnTo>
                      <a:pt x="1188754" y="798097"/>
                    </a:lnTo>
                    <a:lnTo>
                      <a:pt x="1206603" y="806428"/>
                    </a:lnTo>
                    <a:lnTo>
                      <a:pt x="1224056" y="815553"/>
                    </a:lnTo>
                    <a:lnTo>
                      <a:pt x="1240715" y="824678"/>
                    </a:lnTo>
                    <a:lnTo>
                      <a:pt x="1257374" y="833803"/>
                    </a:lnTo>
                    <a:lnTo>
                      <a:pt x="1272844" y="843722"/>
                    </a:lnTo>
                    <a:lnTo>
                      <a:pt x="1287520" y="853640"/>
                    </a:lnTo>
                    <a:lnTo>
                      <a:pt x="1301402" y="863558"/>
                    </a:lnTo>
                    <a:lnTo>
                      <a:pt x="1314492" y="873477"/>
                    </a:lnTo>
                    <a:lnTo>
                      <a:pt x="1326391" y="883395"/>
                    </a:lnTo>
                    <a:lnTo>
                      <a:pt x="1337894" y="893314"/>
                    </a:lnTo>
                    <a:lnTo>
                      <a:pt x="1347810" y="903232"/>
                    </a:lnTo>
                    <a:lnTo>
                      <a:pt x="1356537" y="912754"/>
                    </a:lnTo>
                    <a:lnTo>
                      <a:pt x="1364866" y="922672"/>
                    </a:lnTo>
                    <a:lnTo>
                      <a:pt x="1370816" y="931797"/>
                    </a:lnTo>
                    <a:lnTo>
                      <a:pt x="1376369" y="940526"/>
                    </a:lnTo>
                    <a:lnTo>
                      <a:pt x="1378749" y="944890"/>
                    </a:lnTo>
                    <a:lnTo>
                      <a:pt x="1380732" y="948857"/>
                    </a:lnTo>
                    <a:lnTo>
                      <a:pt x="1381922" y="953221"/>
                    </a:lnTo>
                    <a:lnTo>
                      <a:pt x="1383112" y="957585"/>
                    </a:lnTo>
                    <a:lnTo>
                      <a:pt x="1383905" y="961156"/>
                    </a:lnTo>
                    <a:lnTo>
                      <a:pt x="1384302" y="965123"/>
                    </a:lnTo>
                    <a:lnTo>
                      <a:pt x="1385888" y="976232"/>
                    </a:lnTo>
                    <a:lnTo>
                      <a:pt x="1387078" y="988134"/>
                    </a:lnTo>
                    <a:lnTo>
                      <a:pt x="1387475" y="1000830"/>
                    </a:lnTo>
                    <a:lnTo>
                      <a:pt x="1387475" y="1013922"/>
                    </a:lnTo>
                    <a:lnTo>
                      <a:pt x="1386682" y="1027014"/>
                    </a:lnTo>
                    <a:lnTo>
                      <a:pt x="1385492" y="1040900"/>
                    </a:lnTo>
                    <a:lnTo>
                      <a:pt x="1383509" y="1055183"/>
                    </a:lnTo>
                    <a:lnTo>
                      <a:pt x="1381525" y="1069465"/>
                    </a:lnTo>
                    <a:lnTo>
                      <a:pt x="1379145" y="1084541"/>
                    </a:lnTo>
                    <a:lnTo>
                      <a:pt x="1375972" y="1100014"/>
                    </a:lnTo>
                    <a:lnTo>
                      <a:pt x="1372799" y="1115487"/>
                    </a:lnTo>
                    <a:lnTo>
                      <a:pt x="1369229" y="1131357"/>
                    </a:lnTo>
                    <a:lnTo>
                      <a:pt x="1365263" y="1148020"/>
                    </a:lnTo>
                    <a:lnTo>
                      <a:pt x="1360503" y="1164286"/>
                    </a:lnTo>
                    <a:lnTo>
                      <a:pt x="1350983" y="1198009"/>
                    </a:lnTo>
                    <a:lnTo>
                      <a:pt x="1339877" y="1232525"/>
                    </a:lnTo>
                    <a:lnTo>
                      <a:pt x="1327978" y="1267834"/>
                    </a:lnTo>
                    <a:lnTo>
                      <a:pt x="1315285" y="1303541"/>
                    </a:lnTo>
                    <a:lnTo>
                      <a:pt x="1302196" y="1339247"/>
                    </a:lnTo>
                    <a:lnTo>
                      <a:pt x="1288710" y="1374954"/>
                    </a:lnTo>
                    <a:lnTo>
                      <a:pt x="1274827" y="1411057"/>
                    </a:lnTo>
                    <a:lnTo>
                      <a:pt x="1246665" y="1482073"/>
                    </a:lnTo>
                    <a:lnTo>
                      <a:pt x="1212950" y="1581654"/>
                    </a:lnTo>
                    <a:lnTo>
                      <a:pt x="1106251" y="1559437"/>
                    </a:lnTo>
                    <a:lnTo>
                      <a:pt x="1101095" y="1638784"/>
                    </a:lnTo>
                    <a:lnTo>
                      <a:pt x="1092369" y="1729241"/>
                    </a:lnTo>
                    <a:lnTo>
                      <a:pt x="1085229" y="1803431"/>
                    </a:lnTo>
                    <a:lnTo>
                      <a:pt x="1076503" y="1890713"/>
                    </a:lnTo>
                    <a:lnTo>
                      <a:pt x="285190" y="1890713"/>
                    </a:lnTo>
                    <a:lnTo>
                      <a:pt x="274084" y="1780023"/>
                    </a:lnTo>
                    <a:lnTo>
                      <a:pt x="265358" y="1685203"/>
                    </a:lnTo>
                    <a:lnTo>
                      <a:pt x="255441" y="1570546"/>
                    </a:lnTo>
                    <a:lnTo>
                      <a:pt x="232832" y="1576893"/>
                    </a:lnTo>
                    <a:lnTo>
                      <a:pt x="209827" y="1582448"/>
                    </a:lnTo>
                    <a:lnTo>
                      <a:pt x="197927" y="1584828"/>
                    </a:lnTo>
                    <a:lnTo>
                      <a:pt x="186821" y="1587605"/>
                    </a:lnTo>
                    <a:lnTo>
                      <a:pt x="174922" y="1589192"/>
                    </a:lnTo>
                    <a:lnTo>
                      <a:pt x="163816" y="1590779"/>
                    </a:lnTo>
                    <a:lnTo>
                      <a:pt x="152313" y="1591573"/>
                    </a:lnTo>
                    <a:lnTo>
                      <a:pt x="142000" y="1591969"/>
                    </a:lnTo>
                    <a:lnTo>
                      <a:pt x="131291" y="1591969"/>
                    </a:lnTo>
                    <a:lnTo>
                      <a:pt x="121374" y="1591573"/>
                    </a:lnTo>
                    <a:lnTo>
                      <a:pt x="112251" y="1590382"/>
                    </a:lnTo>
                    <a:lnTo>
                      <a:pt x="103129" y="1588399"/>
                    </a:lnTo>
                    <a:lnTo>
                      <a:pt x="99162" y="1587209"/>
                    </a:lnTo>
                    <a:lnTo>
                      <a:pt x="95196" y="1585225"/>
                    </a:lnTo>
                    <a:lnTo>
                      <a:pt x="91229" y="1583638"/>
                    </a:lnTo>
                    <a:lnTo>
                      <a:pt x="87659" y="1581654"/>
                    </a:lnTo>
                    <a:lnTo>
                      <a:pt x="74570" y="1515399"/>
                    </a:lnTo>
                    <a:lnTo>
                      <a:pt x="59497" y="1433274"/>
                    </a:lnTo>
                    <a:lnTo>
                      <a:pt x="51564" y="1388046"/>
                    </a:lnTo>
                    <a:lnTo>
                      <a:pt x="43235" y="1341628"/>
                    </a:lnTo>
                    <a:lnTo>
                      <a:pt x="35698" y="1295209"/>
                    </a:lnTo>
                    <a:lnTo>
                      <a:pt x="28162" y="1247998"/>
                    </a:lnTo>
                    <a:lnTo>
                      <a:pt x="21022" y="1202373"/>
                    </a:lnTo>
                    <a:lnTo>
                      <a:pt x="14676" y="1157938"/>
                    </a:lnTo>
                    <a:lnTo>
                      <a:pt x="9520" y="1116677"/>
                    </a:lnTo>
                    <a:lnTo>
                      <a:pt x="5156" y="1078987"/>
                    </a:lnTo>
                    <a:lnTo>
                      <a:pt x="1983" y="1045264"/>
                    </a:lnTo>
                    <a:lnTo>
                      <a:pt x="793" y="1030188"/>
                    </a:lnTo>
                    <a:lnTo>
                      <a:pt x="0" y="1016699"/>
                    </a:lnTo>
                    <a:lnTo>
                      <a:pt x="0" y="1004797"/>
                    </a:lnTo>
                    <a:lnTo>
                      <a:pt x="0" y="994482"/>
                    </a:lnTo>
                    <a:lnTo>
                      <a:pt x="397" y="985754"/>
                    </a:lnTo>
                    <a:lnTo>
                      <a:pt x="1190" y="979009"/>
                    </a:lnTo>
                    <a:lnTo>
                      <a:pt x="1587" y="972661"/>
                    </a:lnTo>
                    <a:lnTo>
                      <a:pt x="2380" y="966314"/>
                    </a:lnTo>
                    <a:lnTo>
                      <a:pt x="3966" y="959966"/>
                    </a:lnTo>
                    <a:lnTo>
                      <a:pt x="5553" y="954015"/>
                    </a:lnTo>
                    <a:lnTo>
                      <a:pt x="7536" y="948064"/>
                    </a:lnTo>
                    <a:lnTo>
                      <a:pt x="9520" y="942113"/>
                    </a:lnTo>
                    <a:lnTo>
                      <a:pt x="12296" y="936558"/>
                    </a:lnTo>
                    <a:lnTo>
                      <a:pt x="15073" y="931004"/>
                    </a:lnTo>
                    <a:lnTo>
                      <a:pt x="18246" y="925053"/>
                    </a:lnTo>
                    <a:lnTo>
                      <a:pt x="21816" y="919498"/>
                    </a:lnTo>
                    <a:lnTo>
                      <a:pt x="25782" y="914341"/>
                    </a:lnTo>
                    <a:lnTo>
                      <a:pt x="29352" y="909183"/>
                    </a:lnTo>
                    <a:lnTo>
                      <a:pt x="34112" y="904026"/>
                    </a:lnTo>
                    <a:lnTo>
                      <a:pt x="38872" y="898471"/>
                    </a:lnTo>
                    <a:lnTo>
                      <a:pt x="48391" y="888950"/>
                    </a:lnTo>
                    <a:lnTo>
                      <a:pt x="59894" y="879031"/>
                    </a:lnTo>
                    <a:lnTo>
                      <a:pt x="71793" y="869906"/>
                    </a:lnTo>
                    <a:lnTo>
                      <a:pt x="84486" y="860781"/>
                    </a:lnTo>
                    <a:lnTo>
                      <a:pt x="98765" y="852450"/>
                    </a:lnTo>
                    <a:lnTo>
                      <a:pt x="113441" y="844118"/>
                    </a:lnTo>
                    <a:lnTo>
                      <a:pt x="128514" y="836183"/>
                    </a:lnTo>
                    <a:lnTo>
                      <a:pt x="144380" y="828645"/>
                    </a:lnTo>
                    <a:lnTo>
                      <a:pt x="161436" y="821504"/>
                    </a:lnTo>
                    <a:lnTo>
                      <a:pt x="178492" y="814760"/>
                    </a:lnTo>
                    <a:lnTo>
                      <a:pt x="196341" y="808015"/>
                    </a:lnTo>
                    <a:lnTo>
                      <a:pt x="214587" y="801667"/>
                    </a:lnTo>
                    <a:lnTo>
                      <a:pt x="233229" y="795716"/>
                    </a:lnTo>
                    <a:lnTo>
                      <a:pt x="252268" y="790162"/>
                    </a:lnTo>
                    <a:lnTo>
                      <a:pt x="271704" y="784608"/>
                    </a:lnTo>
                    <a:lnTo>
                      <a:pt x="291140" y="779450"/>
                    </a:lnTo>
                    <a:lnTo>
                      <a:pt x="310972" y="774689"/>
                    </a:lnTo>
                    <a:lnTo>
                      <a:pt x="331201" y="769928"/>
                    </a:lnTo>
                    <a:lnTo>
                      <a:pt x="351034" y="765564"/>
                    </a:lnTo>
                    <a:lnTo>
                      <a:pt x="371263" y="761994"/>
                    </a:lnTo>
                    <a:lnTo>
                      <a:pt x="391492" y="758026"/>
                    </a:lnTo>
                    <a:lnTo>
                      <a:pt x="431156" y="751282"/>
                    </a:lnTo>
                    <a:lnTo>
                      <a:pt x="470028" y="745727"/>
                    </a:lnTo>
                    <a:lnTo>
                      <a:pt x="474788" y="745330"/>
                    </a:lnTo>
                    <a:lnTo>
                      <a:pt x="479548" y="744934"/>
                    </a:lnTo>
                    <a:lnTo>
                      <a:pt x="488670" y="745330"/>
                    </a:lnTo>
                    <a:lnTo>
                      <a:pt x="616391" y="1197215"/>
                    </a:lnTo>
                    <a:lnTo>
                      <a:pt x="618771" y="1179759"/>
                    </a:lnTo>
                    <a:lnTo>
                      <a:pt x="663196" y="869509"/>
                    </a:lnTo>
                    <a:lnTo>
                      <a:pt x="650503" y="838961"/>
                    </a:lnTo>
                    <a:lnTo>
                      <a:pt x="675095" y="798493"/>
                    </a:lnTo>
                    <a:lnTo>
                      <a:pt x="731022" y="798097"/>
                    </a:lnTo>
                    <a:lnTo>
                      <a:pt x="754028" y="838961"/>
                    </a:lnTo>
                    <a:lnTo>
                      <a:pt x="743319" y="875461"/>
                    </a:lnTo>
                    <a:lnTo>
                      <a:pt x="782983" y="1202373"/>
                    </a:lnTo>
                    <a:lnTo>
                      <a:pt x="887302" y="760407"/>
                    </a:lnTo>
                    <a:lnTo>
                      <a:pt x="899201" y="754852"/>
                    </a:lnTo>
                    <a:lnTo>
                      <a:pt x="907927" y="750488"/>
                    </a:lnTo>
                    <a:lnTo>
                      <a:pt x="913481" y="747314"/>
                    </a:lnTo>
                    <a:lnTo>
                      <a:pt x="914671" y="746124"/>
                    </a:lnTo>
                    <a:lnTo>
                      <a:pt x="914671" y="745727"/>
                    </a:lnTo>
                    <a:lnTo>
                      <a:pt x="924587" y="744537"/>
                    </a:lnTo>
                    <a:lnTo>
                      <a:pt x="934106" y="743744"/>
                    </a:lnTo>
                    <a:lnTo>
                      <a:pt x="943626" y="743347"/>
                    </a:lnTo>
                    <a:lnTo>
                      <a:pt x="953542" y="742950"/>
                    </a:lnTo>
                    <a:close/>
                    <a:moveTo>
                      <a:pt x="713979" y="0"/>
                    </a:moveTo>
                    <a:lnTo>
                      <a:pt x="725091" y="0"/>
                    </a:lnTo>
                    <a:lnTo>
                      <a:pt x="736601" y="397"/>
                    </a:lnTo>
                    <a:lnTo>
                      <a:pt x="746919" y="794"/>
                    </a:lnTo>
                    <a:lnTo>
                      <a:pt x="758032" y="1985"/>
                    </a:lnTo>
                    <a:lnTo>
                      <a:pt x="768351" y="3177"/>
                    </a:lnTo>
                    <a:lnTo>
                      <a:pt x="778669" y="4368"/>
                    </a:lnTo>
                    <a:lnTo>
                      <a:pt x="788591" y="5956"/>
                    </a:lnTo>
                    <a:lnTo>
                      <a:pt x="808038" y="9530"/>
                    </a:lnTo>
                    <a:lnTo>
                      <a:pt x="826691" y="13898"/>
                    </a:lnTo>
                    <a:lnTo>
                      <a:pt x="844551" y="19060"/>
                    </a:lnTo>
                    <a:lnTo>
                      <a:pt x="860822" y="25016"/>
                    </a:lnTo>
                    <a:lnTo>
                      <a:pt x="876697" y="30973"/>
                    </a:lnTo>
                    <a:lnTo>
                      <a:pt x="891779" y="37723"/>
                    </a:lnTo>
                    <a:lnTo>
                      <a:pt x="906066" y="44076"/>
                    </a:lnTo>
                    <a:lnTo>
                      <a:pt x="919163" y="51224"/>
                    </a:lnTo>
                    <a:lnTo>
                      <a:pt x="930672" y="57974"/>
                    </a:lnTo>
                    <a:lnTo>
                      <a:pt x="942182" y="64725"/>
                    </a:lnTo>
                    <a:lnTo>
                      <a:pt x="952501" y="71475"/>
                    </a:lnTo>
                    <a:lnTo>
                      <a:pt x="961232" y="77829"/>
                    </a:lnTo>
                    <a:lnTo>
                      <a:pt x="969566" y="84182"/>
                    </a:lnTo>
                    <a:lnTo>
                      <a:pt x="976313" y="89344"/>
                    </a:lnTo>
                    <a:lnTo>
                      <a:pt x="987822" y="98874"/>
                    </a:lnTo>
                    <a:lnTo>
                      <a:pt x="994172" y="105227"/>
                    </a:lnTo>
                    <a:lnTo>
                      <a:pt x="996554" y="107213"/>
                    </a:lnTo>
                    <a:lnTo>
                      <a:pt x="993775" y="113566"/>
                    </a:lnTo>
                    <a:lnTo>
                      <a:pt x="989410" y="120317"/>
                    </a:lnTo>
                    <a:lnTo>
                      <a:pt x="984251" y="129450"/>
                    </a:lnTo>
                    <a:lnTo>
                      <a:pt x="977107" y="139774"/>
                    </a:lnTo>
                    <a:lnTo>
                      <a:pt x="973138" y="144936"/>
                    </a:lnTo>
                    <a:lnTo>
                      <a:pt x="968375" y="150495"/>
                    </a:lnTo>
                    <a:lnTo>
                      <a:pt x="963216" y="156054"/>
                    </a:lnTo>
                    <a:lnTo>
                      <a:pt x="957660" y="161613"/>
                    </a:lnTo>
                    <a:lnTo>
                      <a:pt x="951707" y="167173"/>
                    </a:lnTo>
                    <a:lnTo>
                      <a:pt x="945754" y="172732"/>
                    </a:lnTo>
                    <a:lnTo>
                      <a:pt x="938610" y="177497"/>
                    </a:lnTo>
                    <a:lnTo>
                      <a:pt x="931069" y="182262"/>
                    </a:lnTo>
                    <a:lnTo>
                      <a:pt x="923529" y="186630"/>
                    </a:lnTo>
                    <a:lnTo>
                      <a:pt x="915194" y="190601"/>
                    </a:lnTo>
                    <a:lnTo>
                      <a:pt x="906463" y="194174"/>
                    </a:lnTo>
                    <a:lnTo>
                      <a:pt x="896938" y="196954"/>
                    </a:lnTo>
                    <a:lnTo>
                      <a:pt x="887413" y="199733"/>
                    </a:lnTo>
                    <a:lnTo>
                      <a:pt x="877094" y="200925"/>
                    </a:lnTo>
                    <a:lnTo>
                      <a:pt x="866775" y="201719"/>
                    </a:lnTo>
                    <a:lnTo>
                      <a:pt x="855266" y="201719"/>
                    </a:lnTo>
                    <a:lnTo>
                      <a:pt x="843360" y="200925"/>
                    </a:lnTo>
                    <a:lnTo>
                      <a:pt x="831454" y="198939"/>
                    </a:lnTo>
                    <a:lnTo>
                      <a:pt x="818357" y="195763"/>
                    </a:lnTo>
                    <a:lnTo>
                      <a:pt x="805260" y="191792"/>
                    </a:lnTo>
                    <a:lnTo>
                      <a:pt x="791369" y="186233"/>
                    </a:lnTo>
                    <a:lnTo>
                      <a:pt x="777082" y="179879"/>
                    </a:lnTo>
                    <a:lnTo>
                      <a:pt x="760016" y="171938"/>
                    </a:lnTo>
                    <a:lnTo>
                      <a:pt x="743347" y="165187"/>
                    </a:lnTo>
                    <a:lnTo>
                      <a:pt x="778272" y="181468"/>
                    </a:lnTo>
                    <a:lnTo>
                      <a:pt x="812007" y="196954"/>
                    </a:lnTo>
                    <a:lnTo>
                      <a:pt x="828279" y="204101"/>
                    </a:lnTo>
                    <a:lnTo>
                      <a:pt x="844551" y="210852"/>
                    </a:lnTo>
                    <a:lnTo>
                      <a:pt x="860029" y="217205"/>
                    </a:lnTo>
                    <a:lnTo>
                      <a:pt x="875110" y="222367"/>
                    </a:lnTo>
                    <a:lnTo>
                      <a:pt x="889397" y="226735"/>
                    </a:lnTo>
                    <a:lnTo>
                      <a:pt x="903288" y="229912"/>
                    </a:lnTo>
                    <a:lnTo>
                      <a:pt x="910035" y="231103"/>
                    </a:lnTo>
                    <a:lnTo>
                      <a:pt x="916385" y="232294"/>
                    </a:lnTo>
                    <a:lnTo>
                      <a:pt x="922735" y="232691"/>
                    </a:lnTo>
                    <a:lnTo>
                      <a:pt x="929085" y="233089"/>
                    </a:lnTo>
                    <a:lnTo>
                      <a:pt x="935038" y="233089"/>
                    </a:lnTo>
                    <a:lnTo>
                      <a:pt x="940991" y="232294"/>
                    </a:lnTo>
                    <a:lnTo>
                      <a:pt x="946547" y="231103"/>
                    </a:lnTo>
                    <a:lnTo>
                      <a:pt x="951707" y="229912"/>
                    </a:lnTo>
                    <a:lnTo>
                      <a:pt x="956866" y="228324"/>
                    </a:lnTo>
                    <a:lnTo>
                      <a:pt x="961629" y="226338"/>
                    </a:lnTo>
                    <a:lnTo>
                      <a:pt x="966788" y="223161"/>
                    </a:lnTo>
                    <a:lnTo>
                      <a:pt x="970757" y="220382"/>
                    </a:lnTo>
                    <a:lnTo>
                      <a:pt x="972741" y="231500"/>
                    </a:lnTo>
                    <a:lnTo>
                      <a:pt x="973535" y="242619"/>
                    </a:lnTo>
                    <a:lnTo>
                      <a:pt x="973932" y="253340"/>
                    </a:lnTo>
                    <a:lnTo>
                      <a:pt x="974329" y="263267"/>
                    </a:lnTo>
                    <a:lnTo>
                      <a:pt x="974329" y="273591"/>
                    </a:lnTo>
                    <a:lnTo>
                      <a:pt x="973932" y="283121"/>
                    </a:lnTo>
                    <a:lnTo>
                      <a:pt x="973138" y="302181"/>
                    </a:lnTo>
                    <a:lnTo>
                      <a:pt x="974725" y="300196"/>
                    </a:lnTo>
                    <a:lnTo>
                      <a:pt x="976710" y="298210"/>
                    </a:lnTo>
                    <a:lnTo>
                      <a:pt x="978297" y="297416"/>
                    </a:lnTo>
                    <a:lnTo>
                      <a:pt x="980282" y="297019"/>
                    </a:lnTo>
                    <a:lnTo>
                      <a:pt x="982663" y="297416"/>
                    </a:lnTo>
                    <a:lnTo>
                      <a:pt x="985044" y="299005"/>
                    </a:lnTo>
                    <a:lnTo>
                      <a:pt x="987822" y="301784"/>
                    </a:lnTo>
                    <a:lnTo>
                      <a:pt x="989807" y="304564"/>
                    </a:lnTo>
                    <a:lnTo>
                      <a:pt x="991791" y="308932"/>
                    </a:lnTo>
                    <a:lnTo>
                      <a:pt x="994172" y="313697"/>
                    </a:lnTo>
                    <a:lnTo>
                      <a:pt x="995760" y="318859"/>
                    </a:lnTo>
                    <a:lnTo>
                      <a:pt x="997744" y="325212"/>
                    </a:lnTo>
                    <a:lnTo>
                      <a:pt x="998935" y="331963"/>
                    </a:lnTo>
                    <a:lnTo>
                      <a:pt x="1000919" y="339507"/>
                    </a:lnTo>
                    <a:lnTo>
                      <a:pt x="1002110" y="347846"/>
                    </a:lnTo>
                    <a:lnTo>
                      <a:pt x="1002904" y="356185"/>
                    </a:lnTo>
                    <a:lnTo>
                      <a:pt x="1003697" y="364523"/>
                    </a:lnTo>
                    <a:lnTo>
                      <a:pt x="1004094" y="373656"/>
                    </a:lnTo>
                    <a:lnTo>
                      <a:pt x="1004491" y="383584"/>
                    </a:lnTo>
                    <a:lnTo>
                      <a:pt x="1004888" y="393114"/>
                    </a:lnTo>
                    <a:lnTo>
                      <a:pt x="1004491" y="403438"/>
                    </a:lnTo>
                    <a:lnTo>
                      <a:pt x="1004094" y="412571"/>
                    </a:lnTo>
                    <a:lnTo>
                      <a:pt x="1003697" y="422101"/>
                    </a:lnTo>
                    <a:lnTo>
                      <a:pt x="1002904" y="430837"/>
                    </a:lnTo>
                    <a:lnTo>
                      <a:pt x="1002110" y="439175"/>
                    </a:lnTo>
                    <a:lnTo>
                      <a:pt x="1000919" y="447117"/>
                    </a:lnTo>
                    <a:lnTo>
                      <a:pt x="998935" y="454265"/>
                    </a:lnTo>
                    <a:lnTo>
                      <a:pt x="997744" y="461015"/>
                    </a:lnTo>
                    <a:lnTo>
                      <a:pt x="995760" y="467368"/>
                    </a:lnTo>
                    <a:lnTo>
                      <a:pt x="994172" y="472928"/>
                    </a:lnTo>
                    <a:lnTo>
                      <a:pt x="991791" y="478090"/>
                    </a:lnTo>
                    <a:lnTo>
                      <a:pt x="989807" y="481663"/>
                    </a:lnTo>
                    <a:lnTo>
                      <a:pt x="987822" y="485237"/>
                    </a:lnTo>
                    <a:lnTo>
                      <a:pt x="985044" y="487620"/>
                    </a:lnTo>
                    <a:lnTo>
                      <a:pt x="982663" y="488811"/>
                    </a:lnTo>
                    <a:lnTo>
                      <a:pt x="980282" y="489605"/>
                    </a:lnTo>
                    <a:lnTo>
                      <a:pt x="978694" y="489605"/>
                    </a:lnTo>
                    <a:lnTo>
                      <a:pt x="977504" y="488811"/>
                    </a:lnTo>
                    <a:lnTo>
                      <a:pt x="975122" y="487223"/>
                    </a:lnTo>
                    <a:lnTo>
                      <a:pt x="972741" y="484840"/>
                    </a:lnTo>
                    <a:lnTo>
                      <a:pt x="970360" y="481266"/>
                    </a:lnTo>
                    <a:lnTo>
                      <a:pt x="968375" y="476898"/>
                    </a:lnTo>
                    <a:lnTo>
                      <a:pt x="966391" y="471736"/>
                    </a:lnTo>
                    <a:lnTo>
                      <a:pt x="964010" y="465780"/>
                    </a:lnTo>
                    <a:lnTo>
                      <a:pt x="962422" y="459030"/>
                    </a:lnTo>
                    <a:lnTo>
                      <a:pt x="960438" y="476104"/>
                    </a:lnTo>
                    <a:lnTo>
                      <a:pt x="957263" y="491988"/>
                    </a:lnTo>
                    <a:lnTo>
                      <a:pt x="953691" y="507871"/>
                    </a:lnTo>
                    <a:lnTo>
                      <a:pt x="949325" y="523754"/>
                    </a:lnTo>
                    <a:lnTo>
                      <a:pt x="944563" y="538844"/>
                    </a:lnTo>
                    <a:lnTo>
                      <a:pt x="939404" y="553536"/>
                    </a:lnTo>
                    <a:lnTo>
                      <a:pt x="933451" y="567434"/>
                    </a:lnTo>
                    <a:lnTo>
                      <a:pt x="927101" y="581332"/>
                    </a:lnTo>
                    <a:lnTo>
                      <a:pt x="920354" y="594435"/>
                    </a:lnTo>
                    <a:lnTo>
                      <a:pt x="912813" y="607539"/>
                    </a:lnTo>
                    <a:lnTo>
                      <a:pt x="905272" y="619849"/>
                    </a:lnTo>
                    <a:lnTo>
                      <a:pt x="896938" y="631364"/>
                    </a:lnTo>
                    <a:lnTo>
                      <a:pt x="888604" y="642880"/>
                    </a:lnTo>
                    <a:lnTo>
                      <a:pt x="879872" y="653601"/>
                    </a:lnTo>
                    <a:lnTo>
                      <a:pt x="870347" y="663925"/>
                    </a:lnTo>
                    <a:lnTo>
                      <a:pt x="861219" y="673852"/>
                    </a:lnTo>
                    <a:lnTo>
                      <a:pt x="851694" y="682985"/>
                    </a:lnTo>
                    <a:lnTo>
                      <a:pt x="841772" y="691721"/>
                    </a:lnTo>
                    <a:lnTo>
                      <a:pt x="831851" y="700060"/>
                    </a:lnTo>
                    <a:lnTo>
                      <a:pt x="821532" y="707604"/>
                    </a:lnTo>
                    <a:lnTo>
                      <a:pt x="811610" y="714752"/>
                    </a:lnTo>
                    <a:lnTo>
                      <a:pt x="801291" y="721105"/>
                    </a:lnTo>
                    <a:lnTo>
                      <a:pt x="790972" y="727062"/>
                    </a:lnTo>
                    <a:lnTo>
                      <a:pt x="780257" y="732224"/>
                    </a:lnTo>
                    <a:lnTo>
                      <a:pt x="769938" y="736989"/>
                    </a:lnTo>
                    <a:lnTo>
                      <a:pt x="759619" y="741357"/>
                    </a:lnTo>
                    <a:lnTo>
                      <a:pt x="749301" y="744533"/>
                    </a:lnTo>
                    <a:lnTo>
                      <a:pt x="738585" y="747710"/>
                    </a:lnTo>
                    <a:lnTo>
                      <a:pt x="728663" y="750093"/>
                    </a:lnTo>
                    <a:lnTo>
                      <a:pt x="718344" y="751284"/>
                    </a:lnTo>
                    <a:lnTo>
                      <a:pt x="708819" y="752475"/>
                    </a:lnTo>
                    <a:lnTo>
                      <a:pt x="698897" y="752475"/>
                    </a:lnTo>
                    <a:lnTo>
                      <a:pt x="690960" y="752475"/>
                    </a:lnTo>
                    <a:lnTo>
                      <a:pt x="683022" y="751284"/>
                    </a:lnTo>
                    <a:lnTo>
                      <a:pt x="674688" y="749695"/>
                    </a:lnTo>
                    <a:lnTo>
                      <a:pt x="665560" y="747313"/>
                    </a:lnTo>
                    <a:lnTo>
                      <a:pt x="656432" y="744136"/>
                    </a:lnTo>
                    <a:lnTo>
                      <a:pt x="646907" y="740960"/>
                    </a:lnTo>
                    <a:lnTo>
                      <a:pt x="637779" y="736195"/>
                    </a:lnTo>
                    <a:lnTo>
                      <a:pt x="628254" y="731430"/>
                    </a:lnTo>
                    <a:lnTo>
                      <a:pt x="617935" y="725870"/>
                    </a:lnTo>
                    <a:lnTo>
                      <a:pt x="608410" y="719914"/>
                    </a:lnTo>
                    <a:lnTo>
                      <a:pt x="598091" y="713561"/>
                    </a:lnTo>
                    <a:lnTo>
                      <a:pt x="588169" y="706413"/>
                    </a:lnTo>
                    <a:lnTo>
                      <a:pt x="578247" y="698471"/>
                    </a:lnTo>
                    <a:lnTo>
                      <a:pt x="568325" y="690133"/>
                    </a:lnTo>
                    <a:lnTo>
                      <a:pt x="558007" y="681397"/>
                    </a:lnTo>
                    <a:lnTo>
                      <a:pt x="548482" y="671867"/>
                    </a:lnTo>
                    <a:lnTo>
                      <a:pt x="538560" y="662734"/>
                    </a:lnTo>
                    <a:lnTo>
                      <a:pt x="529035" y="652410"/>
                    </a:lnTo>
                    <a:lnTo>
                      <a:pt x="519510" y="641688"/>
                    </a:lnTo>
                    <a:lnTo>
                      <a:pt x="509985" y="630570"/>
                    </a:lnTo>
                    <a:lnTo>
                      <a:pt x="501254" y="619452"/>
                    </a:lnTo>
                    <a:lnTo>
                      <a:pt x="492522" y="607539"/>
                    </a:lnTo>
                    <a:lnTo>
                      <a:pt x="483791" y="595230"/>
                    </a:lnTo>
                    <a:lnTo>
                      <a:pt x="475854" y="582523"/>
                    </a:lnTo>
                    <a:lnTo>
                      <a:pt x="467916" y="569419"/>
                    </a:lnTo>
                    <a:lnTo>
                      <a:pt x="460772" y="556315"/>
                    </a:lnTo>
                    <a:lnTo>
                      <a:pt x="453629" y="542417"/>
                    </a:lnTo>
                    <a:lnTo>
                      <a:pt x="447279" y="528519"/>
                    </a:lnTo>
                    <a:lnTo>
                      <a:pt x="441325" y="514224"/>
                    </a:lnTo>
                    <a:lnTo>
                      <a:pt x="435769" y="499929"/>
                    </a:lnTo>
                    <a:lnTo>
                      <a:pt x="431007" y="485237"/>
                    </a:lnTo>
                    <a:lnTo>
                      <a:pt x="426244" y="470148"/>
                    </a:lnTo>
                    <a:lnTo>
                      <a:pt x="424657" y="474913"/>
                    </a:lnTo>
                    <a:lnTo>
                      <a:pt x="422672" y="480075"/>
                    </a:lnTo>
                    <a:lnTo>
                      <a:pt x="421085" y="484046"/>
                    </a:lnTo>
                    <a:lnTo>
                      <a:pt x="419101" y="487620"/>
                    </a:lnTo>
                    <a:lnTo>
                      <a:pt x="417116" y="490399"/>
                    </a:lnTo>
                    <a:lnTo>
                      <a:pt x="414735" y="492385"/>
                    </a:lnTo>
                    <a:lnTo>
                      <a:pt x="412354" y="493576"/>
                    </a:lnTo>
                    <a:lnTo>
                      <a:pt x="410369" y="493973"/>
                    </a:lnTo>
                    <a:lnTo>
                      <a:pt x="407591" y="493576"/>
                    </a:lnTo>
                    <a:lnTo>
                      <a:pt x="405210" y="491988"/>
                    </a:lnTo>
                    <a:lnTo>
                      <a:pt x="402829" y="490002"/>
                    </a:lnTo>
                    <a:lnTo>
                      <a:pt x="400447" y="486428"/>
                    </a:lnTo>
                    <a:lnTo>
                      <a:pt x="398463" y="482855"/>
                    </a:lnTo>
                    <a:lnTo>
                      <a:pt x="396082" y="477693"/>
                    </a:lnTo>
                    <a:lnTo>
                      <a:pt x="394494" y="472133"/>
                    </a:lnTo>
                    <a:lnTo>
                      <a:pt x="392907" y="465780"/>
                    </a:lnTo>
                    <a:lnTo>
                      <a:pt x="391319" y="459030"/>
                    </a:lnTo>
                    <a:lnTo>
                      <a:pt x="390129" y="451882"/>
                    </a:lnTo>
                    <a:lnTo>
                      <a:pt x="388541" y="443940"/>
                    </a:lnTo>
                    <a:lnTo>
                      <a:pt x="387351" y="435602"/>
                    </a:lnTo>
                    <a:lnTo>
                      <a:pt x="386557" y="426469"/>
                    </a:lnTo>
                    <a:lnTo>
                      <a:pt x="386160" y="417336"/>
                    </a:lnTo>
                    <a:lnTo>
                      <a:pt x="385763" y="407409"/>
                    </a:lnTo>
                    <a:lnTo>
                      <a:pt x="385763" y="397879"/>
                    </a:lnTo>
                    <a:lnTo>
                      <a:pt x="385763" y="388349"/>
                    </a:lnTo>
                    <a:lnTo>
                      <a:pt x="386160" y="378421"/>
                    </a:lnTo>
                    <a:lnTo>
                      <a:pt x="386557" y="369288"/>
                    </a:lnTo>
                    <a:lnTo>
                      <a:pt x="387351" y="360156"/>
                    </a:lnTo>
                    <a:lnTo>
                      <a:pt x="388541" y="351817"/>
                    </a:lnTo>
                    <a:lnTo>
                      <a:pt x="390129" y="344272"/>
                    </a:lnTo>
                    <a:lnTo>
                      <a:pt x="391319" y="336728"/>
                    </a:lnTo>
                    <a:lnTo>
                      <a:pt x="392907" y="329977"/>
                    </a:lnTo>
                    <a:lnTo>
                      <a:pt x="394494" y="323624"/>
                    </a:lnTo>
                    <a:lnTo>
                      <a:pt x="396082" y="318065"/>
                    </a:lnTo>
                    <a:lnTo>
                      <a:pt x="398463" y="313697"/>
                    </a:lnTo>
                    <a:lnTo>
                      <a:pt x="400447" y="309329"/>
                    </a:lnTo>
                    <a:lnTo>
                      <a:pt x="402829" y="305755"/>
                    </a:lnTo>
                    <a:lnTo>
                      <a:pt x="405210" y="303770"/>
                    </a:lnTo>
                    <a:lnTo>
                      <a:pt x="407591" y="302181"/>
                    </a:lnTo>
                    <a:lnTo>
                      <a:pt x="410369" y="301784"/>
                    </a:lnTo>
                    <a:lnTo>
                      <a:pt x="411560" y="302181"/>
                    </a:lnTo>
                    <a:lnTo>
                      <a:pt x="413147" y="302975"/>
                    </a:lnTo>
                    <a:lnTo>
                      <a:pt x="413544" y="289872"/>
                    </a:lnTo>
                    <a:lnTo>
                      <a:pt x="414338" y="277562"/>
                    </a:lnTo>
                    <a:lnTo>
                      <a:pt x="415925" y="266444"/>
                    </a:lnTo>
                    <a:lnTo>
                      <a:pt x="418307" y="255722"/>
                    </a:lnTo>
                    <a:lnTo>
                      <a:pt x="417116" y="242222"/>
                    </a:lnTo>
                    <a:lnTo>
                      <a:pt x="415925" y="229515"/>
                    </a:lnTo>
                    <a:lnTo>
                      <a:pt x="415925" y="217205"/>
                    </a:lnTo>
                    <a:lnTo>
                      <a:pt x="416322" y="206484"/>
                    </a:lnTo>
                    <a:lnTo>
                      <a:pt x="417910" y="195763"/>
                    </a:lnTo>
                    <a:lnTo>
                      <a:pt x="419497" y="185835"/>
                    </a:lnTo>
                    <a:lnTo>
                      <a:pt x="421482" y="176305"/>
                    </a:lnTo>
                    <a:lnTo>
                      <a:pt x="424260" y="167570"/>
                    </a:lnTo>
                    <a:lnTo>
                      <a:pt x="427435" y="159628"/>
                    </a:lnTo>
                    <a:lnTo>
                      <a:pt x="431007" y="152480"/>
                    </a:lnTo>
                    <a:lnTo>
                      <a:pt x="434975" y="145730"/>
                    </a:lnTo>
                    <a:lnTo>
                      <a:pt x="439341" y="139377"/>
                    </a:lnTo>
                    <a:lnTo>
                      <a:pt x="444501" y="133420"/>
                    </a:lnTo>
                    <a:lnTo>
                      <a:pt x="449660" y="128258"/>
                    </a:lnTo>
                    <a:lnTo>
                      <a:pt x="455613" y="123890"/>
                    </a:lnTo>
                    <a:lnTo>
                      <a:pt x="461566" y="119522"/>
                    </a:lnTo>
                    <a:lnTo>
                      <a:pt x="434182" y="119919"/>
                    </a:lnTo>
                    <a:lnTo>
                      <a:pt x="413147" y="120714"/>
                    </a:lnTo>
                    <a:lnTo>
                      <a:pt x="394891" y="121508"/>
                    </a:lnTo>
                    <a:lnTo>
                      <a:pt x="401241" y="118728"/>
                    </a:lnTo>
                    <a:lnTo>
                      <a:pt x="407591" y="115154"/>
                    </a:lnTo>
                    <a:lnTo>
                      <a:pt x="420291" y="107213"/>
                    </a:lnTo>
                    <a:lnTo>
                      <a:pt x="433388" y="98477"/>
                    </a:lnTo>
                    <a:lnTo>
                      <a:pt x="446485" y="88947"/>
                    </a:lnTo>
                    <a:lnTo>
                      <a:pt x="459185" y="79814"/>
                    </a:lnTo>
                    <a:lnTo>
                      <a:pt x="471488" y="71475"/>
                    </a:lnTo>
                    <a:lnTo>
                      <a:pt x="482601" y="63931"/>
                    </a:lnTo>
                    <a:lnTo>
                      <a:pt x="488157" y="60357"/>
                    </a:lnTo>
                    <a:lnTo>
                      <a:pt x="493316" y="57577"/>
                    </a:lnTo>
                    <a:lnTo>
                      <a:pt x="507604" y="50827"/>
                    </a:lnTo>
                    <a:lnTo>
                      <a:pt x="521891" y="44473"/>
                    </a:lnTo>
                    <a:lnTo>
                      <a:pt x="536179" y="38517"/>
                    </a:lnTo>
                    <a:lnTo>
                      <a:pt x="550069" y="32958"/>
                    </a:lnTo>
                    <a:lnTo>
                      <a:pt x="563563" y="27796"/>
                    </a:lnTo>
                    <a:lnTo>
                      <a:pt x="577057" y="23428"/>
                    </a:lnTo>
                    <a:lnTo>
                      <a:pt x="590551" y="19457"/>
                    </a:lnTo>
                    <a:lnTo>
                      <a:pt x="603647" y="15883"/>
                    </a:lnTo>
                    <a:lnTo>
                      <a:pt x="616744" y="12310"/>
                    </a:lnTo>
                    <a:lnTo>
                      <a:pt x="629841" y="9927"/>
                    </a:lnTo>
                    <a:lnTo>
                      <a:pt x="642541" y="7148"/>
                    </a:lnTo>
                    <a:lnTo>
                      <a:pt x="654844" y="5162"/>
                    </a:lnTo>
                    <a:lnTo>
                      <a:pt x="666751" y="3574"/>
                    </a:lnTo>
                    <a:lnTo>
                      <a:pt x="679054" y="2382"/>
                    </a:lnTo>
                    <a:lnTo>
                      <a:pt x="690960" y="1191"/>
                    </a:lnTo>
                    <a:lnTo>
                      <a:pt x="702866" y="397"/>
                    </a:lnTo>
                    <a:lnTo>
                      <a:pt x="71397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07" tIns="45703" rIns="91407" bIns="45703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26" name="AutoShape 38">
            <a:extLst>
              <a:ext uri="{FF2B5EF4-FFF2-40B4-BE49-F238E27FC236}">
                <a16:creationId xmlns:a16="http://schemas.microsoft.com/office/drawing/2014/main" id="{28AC8BE0-13C2-4BDD-AEF6-DA5AC2A8E306}"/>
              </a:ext>
            </a:extLst>
          </p:cNvPr>
          <p:cNvSpPr/>
          <p:nvPr/>
        </p:nvSpPr>
        <p:spPr bwMode="auto">
          <a:xfrm>
            <a:off x="3648960" y="2137252"/>
            <a:ext cx="228517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2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27" name="AutoShape 41">
            <a:extLst>
              <a:ext uri="{FF2B5EF4-FFF2-40B4-BE49-F238E27FC236}">
                <a16:creationId xmlns:a16="http://schemas.microsoft.com/office/drawing/2014/main" id="{41C34561-F661-4E50-8EE3-656CD136D429}"/>
              </a:ext>
            </a:extLst>
          </p:cNvPr>
          <p:cNvSpPr/>
          <p:nvPr/>
        </p:nvSpPr>
        <p:spPr bwMode="auto">
          <a:xfrm>
            <a:off x="8535106" y="2137252"/>
            <a:ext cx="226930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28" name="AutoShape 44">
            <a:extLst>
              <a:ext uri="{FF2B5EF4-FFF2-40B4-BE49-F238E27FC236}">
                <a16:creationId xmlns:a16="http://schemas.microsoft.com/office/drawing/2014/main" id="{83CA7CB1-E7E5-4522-AB72-FEE3FAFB2DBF}"/>
              </a:ext>
            </a:extLst>
          </p:cNvPr>
          <p:cNvSpPr/>
          <p:nvPr/>
        </p:nvSpPr>
        <p:spPr bwMode="auto">
          <a:xfrm>
            <a:off x="3650547" y="3378229"/>
            <a:ext cx="228517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29" name="AutoShape 47">
            <a:extLst>
              <a:ext uri="{FF2B5EF4-FFF2-40B4-BE49-F238E27FC236}">
                <a16:creationId xmlns:a16="http://schemas.microsoft.com/office/drawing/2014/main" id="{1E82AC1A-DB5A-44EC-B7B2-E91BE9029865}"/>
              </a:ext>
            </a:extLst>
          </p:cNvPr>
          <p:cNvSpPr/>
          <p:nvPr/>
        </p:nvSpPr>
        <p:spPr bwMode="auto">
          <a:xfrm>
            <a:off x="8506542" y="3378229"/>
            <a:ext cx="226930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2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30" name="AutoShape 50">
            <a:extLst>
              <a:ext uri="{FF2B5EF4-FFF2-40B4-BE49-F238E27FC236}">
                <a16:creationId xmlns:a16="http://schemas.microsoft.com/office/drawing/2014/main" id="{CD3904DA-64F1-4940-A66D-D619D16AA774}"/>
              </a:ext>
            </a:extLst>
          </p:cNvPr>
          <p:cNvSpPr/>
          <p:nvPr/>
        </p:nvSpPr>
        <p:spPr bwMode="auto">
          <a:xfrm>
            <a:off x="3650547" y="4609683"/>
            <a:ext cx="228517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2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31" name="AutoShape 53">
            <a:extLst>
              <a:ext uri="{FF2B5EF4-FFF2-40B4-BE49-F238E27FC236}">
                <a16:creationId xmlns:a16="http://schemas.microsoft.com/office/drawing/2014/main" id="{02272DCC-13F4-4C55-9E3D-67BF1C3A84C3}"/>
              </a:ext>
            </a:extLst>
          </p:cNvPr>
          <p:cNvSpPr/>
          <p:nvPr/>
        </p:nvSpPr>
        <p:spPr bwMode="auto">
          <a:xfrm>
            <a:off x="8506542" y="4609683"/>
            <a:ext cx="226930" cy="22851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882">
              <a:lnSpc>
                <a:spcPct val="120000"/>
              </a:lnSpc>
              <a:defRPr/>
            </a:pPr>
            <a:endParaRPr lang="es-ES" sz="2110" noProof="1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32" name="PA-组合 2">
            <a:extLst>
              <a:ext uri="{FF2B5EF4-FFF2-40B4-BE49-F238E27FC236}">
                <a16:creationId xmlns:a16="http://schemas.microsoft.com/office/drawing/2014/main" id="{BCC1E3D0-4995-48EA-BDD4-E86B5654265C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1300719" y="1653466"/>
            <a:ext cx="2214397" cy="794667"/>
            <a:chOff x="5926136" y="5087195"/>
            <a:chExt cx="2715044" cy="794667"/>
          </a:xfrm>
        </p:grpSpPr>
        <p:sp>
          <p:nvSpPr>
            <p:cNvPr id="33" name="PA-文本框 6">
              <a:extLst>
                <a:ext uri="{FF2B5EF4-FFF2-40B4-BE49-F238E27FC236}">
                  <a16:creationId xmlns:a16="http://schemas.microsoft.com/office/drawing/2014/main" id="{835CFE76-C0D9-43F0-A838-800B32589206}"/>
                </a:ext>
              </a:extLst>
            </p:cNvPr>
            <p:cNvSpPr txBox="1"/>
            <p:nvPr>
              <p:custDataLst>
                <p:tags r:id="rId17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4" name="PA-文本框 42">
              <a:extLst>
                <a:ext uri="{FF2B5EF4-FFF2-40B4-BE49-F238E27FC236}">
                  <a16:creationId xmlns:a16="http://schemas.microsoft.com/office/drawing/2014/main" id="{FC988211-8376-46F0-9D0A-1DB762F0720B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5" name="PA-组合 2">
            <a:extLst>
              <a:ext uri="{FF2B5EF4-FFF2-40B4-BE49-F238E27FC236}">
                <a16:creationId xmlns:a16="http://schemas.microsoft.com/office/drawing/2014/main" id="{FB4B62AA-EF79-42BD-8F20-DBEFF980F5B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300720" y="4572615"/>
            <a:ext cx="2214397" cy="794667"/>
            <a:chOff x="5926136" y="5087195"/>
            <a:chExt cx="2715044" cy="794667"/>
          </a:xfrm>
        </p:grpSpPr>
        <p:sp>
          <p:nvSpPr>
            <p:cNvPr id="36" name="PA-文本框 6">
              <a:extLst>
                <a:ext uri="{FF2B5EF4-FFF2-40B4-BE49-F238E27FC236}">
                  <a16:creationId xmlns:a16="http://schemas.microsoft.com/office/drawing/2014/main" id="{DB9B2FDE-0748-47E1-A508-21FBC5FF9D33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7" name="PA-文本框 42">
              <a:extLst>
                <a:ext uri="{FF2B5EF4-FFF2-40B4-BE49-F238E27FC236}">
                  <a16:creationId xmlns:a16="http://schemas.microsoft.com/office/drawing/2014/main" id="{E18F51EA-09FD-43FD-B5EC-334382A4589A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8" name="PA-组合 2">
            <a:extLst>
              <a:ext uri="{FF2B5EF4-FFF2-40B4-BE49-F238E27FC236}">
                <a16:creationId xmlns:a16="http://schemas.microsoft.com/office/drawing/2014/main" id="{D22ECB8E-228F-4DCB-8404-B3E3A2329BB3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300720" y="3147969"/>
            <a:ext cx="2214397" cy="794667"/>
            <a:chOff x="5926136" y="5087195"/>
            <a:chExt cx="2715044" cy="794667"/>
          </a:xfrm>
        </p:grpSpPr>
        <p:sp>
          <p:nvSpPr>
            <p:cNvPr id="39" name="PA-文本框 6">
              <a:extLst>
                <a:ext uri="{FF2B5EF4-FFF2-40B4-BE49-F238E27FC236}">
                  <a16:creationId xmlns:a16="http://schemas.microsoft.com/office/drawing/2014/main" id="{BD54DD7F-3242-4BF3-AB5C-F2BF220BB246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PA-文本框 42">
              <a:extLst>
                <a:ext uri="{FF2B5EF4-FFF2-40B4-BE49-F238E27FC236}">
                  <a16:creationId xmlns:a16="http://schemas.microsoft.com/office/drawing/2014/main" id="{3F68C64B-9D5C-4FCB-B20D-AADA8EF4A08D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" name="PA-组合 2">
            <a:extLst>
              <a:ext uri="{FF2B5EF4-FFF2-40B4-BE49-F238E27FC236}">
                <a16:creationId xmlns:a16="http://schemas.microsoft.com/office/drawing/2014/main" id="{94B78D78-D039-4F62-BEDB-721AF12CD818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8885063" y="1556437"/>
            <a:ext cx="2214397" cy="794667"/>
            <a:chOff x="5926136" y="5087195"/>
            <a:chExt cx="2715044" cy="794667"/>
          </a:xfrm>
        </p:grpSpPr>
        <p:sp>
          <p:nvSpPr>
            <p:cNvPr id="42" name="PA-文本框 6">
              <a:extLst>
                <a:ext uri="{FF2B5EF4-FFF2-40B4-BE49-F238E27FC236}">
                  <a16:creationId xmlns:a16="http://schemas.microsoft.com/office/drawing/2014/main" id="{C285BAB1-F914-41FB-B5CF-7161B8901AEC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PA-文本框 42">
              <a:extLst>
                <a:ext uri="{FF2B5EF4-FFF2-40B4-BE49-F238E27FC236}">
                  <a16:creationId xmlns:a16="http://schemas.microsoft.com/office/drawing/2014/main" id="{A88000F0-1734-4E47-AB65-8D24354577A7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4" name="PA-组合 2">
            <a:extLst>
              <a:ext uri="{FF2B5EF4-FFF2-40B4-BE49-F238E27FC236}">
                <a16:creationId xmlns:a16="http://schemas.microsoft.com/office/drawing/2014/main" id="{21F2A034-81B6-4E14-9E8A-CCB6E0158DE2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8885064" y="4475586"/>
            <a:ext cx="2214397" cy="794667"/>
            <a:chOff x="5926136" y="5087195"/>
            <a:chExt cx="2715044" cy="794667"/>
          </a:xfrm>
        </p:grpSpPr>
        <p:sp>
          <p:nvSpPr>
            <p:cNvPr id="45" name="PA-文本框 6">
              <a:extLst>
                <a:ext uri="{FF2B5EF4-FFF2-40B4-BE49-F238E27FC236}">
                  <a16:creationId xmlns:a16="http://schemas.microsoft.com/office/drawing/2014/main" id="{8DC9BD11-F409-448C-A1CE-2F6624636418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PA-文本框 42">
              <a:extLst>
                <a:ext uri="{FF2B5EF4-FFF2-40B4-BE49-F238E27FC236}">
                  <a16:creationId xmlns:a16="http://schemas.microsoft.com/office/drawing/2014/main" id="{421AF658-F4E3-4461-845C-7C2499B5F1D7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" name="PA-组合 2">
            <a:extLst>
              <a:ext uri="{FF2B5EF4-FFF2-40B4-BE49-F238E27FC236}">
                <a16:creationId xmlns:a16="http://schemas.microsoft.com/office/drawing/2014/main" id="{5BC9A526-4C1B-4773-95FF-C91AC9FF0FA9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8885064" y="3050940"/>
            <a:ext cx="2214397" cy="794667"/>
            <a:chOff x="5926136" y="5087195"/>
            <a:chExt cx="2715044" cy="794667"/>
          </a:xfrm>
        </p:grpSpPr>
        <p:sp>
          <p:nvSpPr>
            <p:cNvPr id="48" name="PA-文本框 6">
              <a:extLst>
                <a:ext uri="{FF2B5EF4-FFF2-40B4-BE49-F238E27FC236}">
                  <a16:creationId xmlns:a16="http://schemas.microsoft.com/office/drawing/2014/main" id="{F2D79A31-CF98-465B-9777-AE112E8D28B4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5926136" y="5087195"/>
              <a:ext cx="19266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PA-文本框 42">
              <a:extLst>
                <a:ext uri="{FF2B5EF4-FFF2-40B4-BE49-F238E27FC236}">
                  <a16:creationId xmlns:a16="http://schemas.microsoft.com/office/drawing/2014/main" id="{F6BC5BDD-EC46-4BB4-AB2B-951AAB8E69A3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5926137" y="5372299"/>
              <a:ext cx="2715043" cy="509563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8750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>
            <a:extLst>
              <a:ext uri="{FF2B5EF4-FFF2-40B4-BE49-F238E27FC236}">
                <a16:creationId xmlns:a16="http://schemas.microsoft.com/office/drawing/2014/main" id="{3E5D57E7-24FF-7146-B114-534BB6224A9A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4">
              <a:alphaModFix amt="18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1723" b="-172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" name="流程图: 手动输入 1">
            <a:extLst>
              <a:ext uri="{FF2B5EF4-FFF2-40B4-BE49-F238E27FC236}">
                <a16:creationId xmlns:a16="http://schemas.microsoft.com/office/drawing/2014/main" id="{A3909263-B651-407B-B069-D9C22A000459}"/>
              </a:ext>
            </a:extLst>
          </p:cNvPr>
          <p:cNvSpPr/>
          <p:nvPr/>
        </p:nvSpPr>
        <p:spPr>
          <a:xfrm rot="16200000" flipH="1">
            <a:off x="6693089" y="1359089"/>
            <a:ext cx="6858000" cy="4139821"/>
          </a:xfrm>
          <a:prstGeom prst="flowChartManualInput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51DADE78-6715-4331-B4CD-42CBE18BBCCC}"/>
              </a:ext>
            </a:extLst>
          </p:cNvPr>
          <p:cNvGrpSpPr/>
          <p:nvPr/>
        </p:nvGrpSpPr>
        <p:grpSpPr>
          <a:xfrm>
            <a:off x="554449" y="2321004"/>
            <a:ext cx="2108541" cy="2215991"/>
            <a:chOff x="249144" y="1348949"/>
            <a:chExt cx="2108541" cy="221599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6022C838-DB39-422D-876C-D1AE080D876E}"/>
                </a:ext>
              </a:extLst>
            </p:cNvPr>
            <p:cNvSpPr txBox="1"/>
            <p:nvPr/>
          </p:nvSpPr>
          <p:spPr>
            <a:xfrm>
              <a:off x="249144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0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D5FC0078-D26A-4C2C-9271-380473F90FA2}"/>
                </a:ext>
              </a:extLst>
            </p:cNvPr>
            <p:cNvSpPr txBox="1"/>
            <p:nvPr/>
          </p:nvSpPr>
          <p:spPr>
            <a:xfrm>
              <a:off x="1191981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3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矩形 6">
            <a:extLst>
              <a:ext uri="{FF2B5EF4-FFF2-40B4-BE49-F238E27FC236}">
                <a16:creationId xmlns:a16="http://schemas.microsoft.com/office/drawing/2014/main" id="{3EF30464-966A-4F30-9B00-8D392B8A2C6D}"/>
              </a:ext>
            </a:extLst>
          </p:cNvPr>
          <p:cNvSpPr/>
          <p:nvPr/>
        </p:nvSpPr>
        <p:spPr>
          <a:xfrm>
            <a:off x="2538704" y="2205355"/>
            <a:ext cx="267017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kumimoji="1" lang="zh-CN" altLang="en-US" sz="3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F5A7708F-309E-49B8-9B57-A5EE3B21B1E0}"/>
              </a:ext>
            </a:extLst>
          </p:cNvPr>
          <p:cNvSpPr txBox="1"/>
          <p:nvPr/>
        </p:nvSpPr>
        <p:spPr>
          <a:xfrm>
            <a:off x="2538705" y="2857463"/>
            <a:ext cx="43942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PLEASE ADD YOUR TITTLE HERE</a:t>
            </a: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PA-文本框 9">
            <a:extLst>
              <a:ext uri="{FF2B5EF4-FFF2-40B4-BE49-F238E27FC236}">
                <a16:creationId xmlns:a16="http://schemas.microsoft.com/office/drawing/2014/main" id="{ACC88EF3-2842-4D35-98C2-3AFD9DAD567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538704" y="3263350"/>
            <a:ext cx="3089554" cy="90338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Diamond 1">
            <a:extLst>
              <a:ext uri="{FF2B5EF4-FFF2-40B4-BE49-F238E27FC236}">
                <a16:creationId xmlns:a16="http://schemas.microsoft.com/office/drawing/2014/main" id="{7614E8FA-17BF-B44B-A4F8-A4A217EA2C95}"/>
              </a:ext>
            </a:extLst>
          </p:cNvPr>
          <p:cNvSpPr/>
          <p:nvPr/>
        </p:nvSpPr>
        <p:spPr>
          <a:xfrm>
            <a:off x="6563744" y="1382384"/>
            <a:ext cx="4093230" cy="4093232"/>
          </a:xfrm>
          <a:prstGeom prst="diamond">
            <a:avLst/>
          </a:prstGeom>
          <a:blipFill dpi="0" rotWithShape="1">
            <a:blip r:embed="rId6"/>
            <a:srcRect/>
            <a:stretch>
              <a:fillRect l="-11799" r="-38357"/>
            </a:stretch>
          </a:blip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Diamond 5">
            <a:extLst>
              <a:ext uri="{FF2B5EF4-FFF2-40B4-BE49-F238E27FC236}">
                <a16:creationId xmlns:a16="http://schemas.microsoft.com/office/drawing/2014/main" id="{EEBAEDFD-3DFB-284F-BF17-A4C5B419831A}"/>
              </a:ext>
            </a:extLst>
          </p:cNvPr>
          <p:cNvSpPr/>
          <p:nvPr/>
        </p:nvSpPr>
        <p:spPr>
          <a:xfrm>
            <a:off x="5816651" y="2853171"/>
            <a:ext cx="1151655" cy="1151656"/>
          </a:xfrm>
          <a:prstGeom prst="diamond">
            <a:avLst/>
          </a:prstGeom>
          <a:solidFill>
            <a:schemeClr val="accent2"/>
          </a:solid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FDCB170-B535-A142-8493-E20FCCCD929F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18414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FA545AB4-7B09-4602-BF4A-8CA45C0E5973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AE3EB16F-9438-4418-A3C6-78F4AE5287C4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22" name="矩形 21">
                <a:extLst>
                  <a:ext uri="{FF2B5EF4-FFF2-40B4-BE49-F238E27FC236}">
                    <a16:creationId xmlns:a16="http://schemas.microsoft.com/office/drawing/2014/main" id="{D74EA053-1FC2-4B5F-BD79-CC92DCC99E96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4DD330E8-6CDC-48B1-BD2E-630D23EF0688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文本框 49">
                <a:extLst>
                  <a:ext uri="{FF2B5EF4-FFF2-40B4-BE49-F238E27FC236}">
                    <a16:creationId xmlns:a16="http://schemas.microsoft.com/office/drawing/2014/main" id="{DC26A05F-D5F4-41D3-9448-31467269CEE5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文本框 50">
                <a:extLst>
                  <a:ext uri="{FF2B5EF4-FFF2-40B4-BE49-F238E27FC236}">
                    <a16:creationId xmlns:a16="http://schemas.microsoft.com/office/drawing/2014/main" id="{6ACBF8A6-8110-474F-AC98-D530C5B28075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矩形 25">
                <a:extLst>
                  <a:ext uri="{FF2B5EF4-FFF2-40B4-BE49-F238E27FC236}">
                    <a16:creationId xmlns:a16="http://schemas.microsoft.com/office/drawing/2014/main" id="{F5DC368A-C163-403A-ADF2-5E94B3DAACCC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矩形 26">
                <a:extLst>
                  <a:ext uri="{FF2B5EF4-FFF2-40B4-BE49-F238E27FC236}">
                    <a16:creationId xmlns:a16="http://schemas.microsoft.com/office/drawing/2014/main" id="{928D5A2C-B73D-4249-80B2-99FECB4D6C64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3BF21B1E-82E8-4B9B-A65B-FF0AC989D0E4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" name="ïṩ1íḑé">
            <a:extLst>
              <a:ext uri="{FF2B5EF4-FFF2-40B4-BE49-F238E27FC236}">
                <a16:creationId xmlns:a16="http://schemas.microsoft.com/office/drawing/2014/main" id="{A3CD6657-B662-4D9A-9BAA-76F190E45290}"/>
              </a:ext>
            </a:extLst>
          </p:cNvPr>
          <p:cNvSpPr/>
          <p:nvPr/>
        </p:nvSpPr>
        <p:spPr>
          <a:xfrm>
            <a:off x="0" y="1177995"/>
            <a:ext cx="12192000" cy="2393718"/>
          </a:xfrm>
          <a:prstGeom prst="roundRect">
            <a:avLst>
              <a:gd name="adj" fmla="val 0"/>
            </a:avLst>
          </a:prstGeom>
          <a:blipFill dpi="0" rotWithShape="1">
            <a:blip r:embed="rId12"/>
            <a:srcRect/>
            <a:stretch>
              <a:fillRect t="-113262" b="-113262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algn="ctr"/>
            <a:endParaRPr lang="zh-CN" altLang="en-US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4" name="îṩ1íďè">
            <a:extLst>
              <a:ext uri="{FF2B5EF4-FFF2-40B4-BE49-F238E27FC236}">
                <a16:creationId xmlns:a16="http://schemas.microsoft.com/office/drawing/2014/main" id="{994F800F-DEF0-4F7C-8709-100ADF196977}"/>
              </a:ext>
            </a:extLst>
          </p:cNvPr>
          <p:cNvSpPr/>
          <p:nvPr/>
        </p:nvSpPr>
        <p:spPr>
          <a:xfrm>
            <a:off x="673611" y="1178197"/>
            <a:ext cx="10844776" cy="2393516"/>
          </a:xfrm>
          <a:prstGeom prst="roundRect">
            <a:avLst>
              <a:gd name="adj" fmla="val 0"/>
            </a:avLst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en-US" altLang="zh-CN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" name="ïṡľíďé">
            <a:extLst>
              <a:ext uri="{FF2B5EF4-FFF2-40B4-BE49-F238E27FC236}">
                <a16:creationId xmlns:a16="http://schemas.microsoft.com/office/drawing/2014/main" id="{7E31AB30-C140-4524-BC33-BABFCC5A1920}"/>
              </a:ext>
            </a:extLst>
          </p:cNvPr>
          <p:cNvSpPr/>
          <p:nvPr/>
        </p:nvSpPr>
        <p:spPr>
          <a:xfrm>
            <a:off x="3788551" y="3139719"/>
            <a:ext cx="2546979" cy="4320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algn="ctr"/>
            <a:r>
              <a:rPr lang="en-US" altLang="zh-CN" sz="1600" b="1" dirty="0">
                <a:cs typeface="+mn-ea"/>
                <a:sym typeface="+mn-lt"/>
              </a:rPr>
              <a:t>Text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6" name="í$ļîḑè">
            <a:extLst>
              <a:ext uri="{FF2B5EF4-FFF2-40B4-BE49-F238E27FC236}">
                <a16:creationId xmlns:a16="http://schemas.microsoft.com/office/drawing/2014/main" id="{043660CC-E29E-46A0-8346-1ACDCCBABE18}"/>
              </a:ext>
            </a:extLst>
          </p:cNvPr>
          <p:cNvSpPr/>
          <p:nvPr/>
        </p:nvSpPr>
        <p:spPr>
          <a:xfrm>
            <a:off x="6379981" y="3139827"/>
            <a:ext cx="2546979" cy="43204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algn="ctr"/>
            <a:r>
              <a:rPr lang="en-US" altLang="zh-CN" sz="1600" b="1" dirty="0">
                <a:cs typeface="+mn-ea"/>
                <a:sym typeface="+mn-lt"/>
              </a:rPr>
              <a:t>Text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7" name="ïs1ïdê">
            <a:extLst>
              <a:ext uri="{FF2B5EF4-FFF2-40B4-BE49-F238E27FC236}">
                <a16:creationId xmlns:a16="http://schemas.microsoft.com/office/drawing/2014/main" id="{6A8BAD8F-4534-4BB0-BAB7-25FFD23EAF85}"/>
              </a:ext>
            </a:extLst>
          </p:cNvPr>
          <p:cNvSpPr/>
          <p:nvPr/>
        </p:nvSpPr>
        <p:spPr>
          <a:xfrm>
            <a:off x="8971411" y="3139665"/>
            <a:ext cx="2546979" cy="43204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algn="ctr"/>
            <a:r>
              <a:rPr lang="en-US" altLang="zh-CN" sz="1600" b="1" dirty="0">
                <a:cs typeface="+mn-ea"/>
                <a:sym typeface="+mn-lt"/>
              </a:rPr>
              <a:t>Text</a:t>
            </a:r>
            <a:endParaRPr lang="zh-CN" altLang="en-US" sz="1600" b="1" dirty="0">
              <a:cs typeface="+mn-ea"/>
              <a:sym typeface="+mn-lt"/>
            </a:endParaRP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0287797F-3202-490B-88BC-9C1C57CF5207}"/>
              </a:ext>
            </a:extLst>
          </p:cNvPr>
          <p:cNvCxnSpPr>
            <a:cxnSpLocks/>
          </p:cNvCxnSpPr>
          <p:nvPr/>
        </p:nvCxnSpPr>
        <p:spPr>
          <a:xfrm>
            <a:off x="6379268" y="3986432"/>
            <a:ext cx="0" cy="1970627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FD597F9E-1302-4D34-BAB8-E84BF1E43343}"/>
              </a:ext>
            </a:extLst>
          </p:cNvPr>
          <p:cNvCxnSpPr>
            <a:cxnSpLocks/>
          </p:cNvCxnSpPr>
          <p:nvPr/>
        </p:nvCxnSpPr>
        <p:spPr>
          <a:xfrm>
            <a:off x="8990493" y="3986432"/>
            <a:ext cx="0" cy="1970627"/>
          </a:xfrm>
          <a:prstGeom prst="line">
            <a:avLst/>
          </a:prstGeom>
          <a:ln w="317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PA-组合 27">
            <a:extLst>
              <a:ext uri="{FF2B5EF4-FFF2-40B4-BE49-F238E27FC236}">
                <a16:creationId xmlns:a16="http://schemas.microsoft.com/office/drawing/2014/main" id="{0092B576-9587-44A1-B729-C2C805C89C01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4169333" y="4157027"/>
            <a:ext cx="1926667" cy="886076"/>
            <a:chOff x="6169650" y="4486172"/>
            <a:chExt cx="1926667" cy="886076"/>
          </a:xfrm>
        </p:grpSpPr>
        <p:sp>
          <p:nvSpPr>
            <p:cNvPr id="11" name="PA-文本框 6">
              <a:extLst>
                <a:ext uri="{FF2B5EF4-FFF2-40B4-BE49-F238E27FC236}">
                  <a16:creationId xmlns:a16="http://schemas.microsoft.com/office/drawing/2014/main" id="{AAD7B967-EB9E-4892-BB1B-014715403AA7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PA-文本框 42">
              <a:extLst>
                <a:ext uri="{FF2B5EF4-FFF2-40B4-BE49-F238E27FC236}">
                  <a16:creationId xmlns:a16="http://schemas.microsoft.com/office/drawing/2014/main" id="{93917D04-64E1-4DAF-8CC1-A879691E446B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6169651" y="4824726"/>
              <a:ext cx="1926666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PA-组合 27">
            <a:extLst>
              <a:ext uri="{FF2B5EF4-FFF2-40B4-BE49-F238E27FC236}">
                <a16:creationId xmlns:a16="http://schemas.microsoft.com/office/drawing/2014/main" id="{57D68452-D95E-4C21-AA53-45B4F5A8A27B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6721547" y="4157027"/>
            <a:ext cx="1926667" cy="886076"/>
            <a:chOff x="6169650" y="4486172"/>
            <a:chExt cx="1926667" cy="886076"/>
          </a:xfrm>
        </p:grpSpPr>
        <p:sp>
          <p:nvSpPr>
            <p:cNvPr id="14" name="PA-文本框 6">
              <a:extLst>
                <a:ext uri="{FF2B5EF4-FFF2-40B4-BE49-F238E27FC236}">
                  <a16:creationId xmlns:a16="http://schemas.microsoft.com/office/drawing/2014/main" id="{DC73DBE9-A52C-4881-B08D-57D83C86D3D9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PA-文本框 42">
              <a:extLst>
                <a:ext uri="{FF2B5EF4-FFF2-40B4-BE49-F238E27FC236}">
                  <a16:creationId xmlns:a16="http://schemas.microsoft.com/office/drawing/2014/main" id="{B90D96F3-381A-4ED4-BC9B-D7630B1D092D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169651" y="4824726"/>
              <a:ext cx="1926666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PA-组合 27">
            <a:extLst>
              <a:ext uri="{FF2B5EF4-FFF2-40B4-BE49-F238E27FC236}">
                <a16:creationId xmlns:a16="http://schemas.microsoft.com/office/drawing/2014/main" id="{83F12259-5459-4EBA-976D-0C05027D5B28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9352193" y="4157027"/>
            <a:ext cx="1926667" cy="886076"/>
            <a:chOff x="6169650" y="4486172"/>
            <a:chExt cx="1926667" cy="886076"/>
          </a:xfrm>
        </p:grpSpPr>
        <p:sp>
          <p:nvSpPr>
            <p:cNvPr id="17" name="PA-文本框 6">
              <a:extLst>
                <a:ext uri="{FF2B5EF4-FFF2-40B4-BE49-F238E27FC236}">
                  <a16:creationId xmlns:a16="http://schemas.microsoft.com/office/drawing/2014/main" id="{B037CAC1-6DB0-483A-B6B3-3BE33A265D53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PA-文本框 42">
              <a:extLst>
                <a:ext uri="{FF2B5EF4-FFF2-40B4-BE49-F238E27FC236}">
                  <a16:creationId xmlns:a16="http://schemas.microsoft.com/office/drawing/2014/main" id="{6292F637-2D2B-446F-BB75-C7F48E2577DD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6169651" y="4824726"/>
              <a:ext cx="1926666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ct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6915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>
            <a:extLst>
              <a:ext uri="{FF2B5EF4-FFF2-40B4-BE49-F238E27FC236}">
                <a16:creationId xmlns:a16="http://schemas.microsoft.com/office/drawing/2014/main" id="{2D48129B-46C8-493F-9288-66EB3819BAE6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4422E699-6D00-4E43-8EA3-2FD09ADA2097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43" name="矩形 42">
                <a:extLst>
                  <a:ext uri="{FF2B5EF4-FFF2-40B4-BE49-F238E27FC236}">
                    <a16:creationId xmlns:a16="http://schemas.microsoft.com/office/drawing/2014/main" id="{9F11184D-63EA-4900-A2DC-0A834690616B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矩形 43">
                <a:extLst>
                  <a:ext uri="{FF2B5EF4-FFF2-40B4-BE49-F238E27FC236}">
                    <a16:creationId xmlns:a16="http://schemas.microsoft.com/office/drawing/2014/main" id="{895F64B4-A311-48B7-A15E-876FC4AEB818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文本框 49">
                <a:extLst>
                  <a:ext uri="{FF2B5EF4-FFF2-40B4-BE49-F238E27FC236}">
                    <a16:creationId xmlns:a16="http://schemas.microsoft.com/office/drawing/2014/main" id="{587FC920-1FA5-4C9A-9808-70BD09F379D3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文本框 50">
                <a:extLst>
                  <a:ext uri="{FF2B5EF4-FFF2-40B4-BE49-F238E27FC236}">
                    <a16:creationId xmlns:a16="http://schemas.microsoft.com/office/drawing/2014/main" id="{A5385311-A540-48C1-A451-A3B27D536714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矩形 46">
                <a:extLst>
                  <a:ext uri="{FF2B5EF4-FFF2-40B4-BE49-F238E27FC236}">
                    <a16:creationId xmlns:a16="http://schemas.microsoft.com/office/drawing/2014/main" id="{19803D05-6F41-4EEE-972D-A89349B66FD0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矩形 47">
                <a:extLst>
                  <a:ext uri="{FF2B5EF4-FFF2-40B4-BE49-F238E27FC236}">
                    <a16:creationId xmlns:a16="http://schemas.microsoft.com/office/drawing/2014/main" id="{3F1F1250-7AC5-4839-A094-8C2771FECD90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F441A4A4-8BB8-42E5-92F9-621684F5472D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Group 4">
            <a:extLst>
              <a:ext uri="{FF2B5EF4-FFF2-40B4-BE49-F238E27FC236}">
                <a16:creationId xmlns:a16="http://schemas.microsoft.com/office/drawing/2014/main" id="{B69B4537-839D-460C-A190-42CE8A26B525}"/>
              </a:ext>
            </a:extLst>
          </p:cNvPr>
          <p:cNvGrpSpPr>
            <a:grpSpLocks noChangeAspect="1"/>
          </p:cNvGrpSpPr>
          <p:nvPr/>
        </p:nvGrpSpPr>
        <p:grpSpPr>
          <a:xfrm rot="4351113">
            <a:off x="5698716" y="1674685"/>
            <a:ext cx="5091397" cy="3508628"/>
            <a:chOff x="940378" y="1114346"/>
            <a:chExt cx="7056438" cy="4867275"/>
          </a:xfrm>
        </p:grpSpPr>
        <p:sp>
          <p:nvSpPr>
            <p:cNvPr id="3" name="Arc 682">
              <a:extLst>
                <a:ext uri="{FF2B5EF4-FFF2-40B4-BE49-F238E27FC236}">
                  <a16:creationId xmlns:a16="http://schemas.microsoft.com/office/drawing/2014/main" id="{A6E8B46B-AD76-441A-A97C-856EA7243500}"/>
                </a:ext>
              </a:extLst>
            </p:cNvPr>
            <p:cNvSpPr/>
            <p:nvPr/>
          </p:nvSpPr>
          <p:spPr bwMode="auto">
            <a:xfrm rot="18746405">
              <a:off x="3554196" y="1119903"/>
              <a:ext cx="1014413" cy="1003300"/>
            </a:xfrm>
            <a:custGeom>
              <a:avLst/>
              <a:gdLst>
                <a:gd name="T0" fmla="*/ 2147483647 w 21600"/>
                <a:gd name="T1" fmla="*/ 0 h 21356"/>
                <a:gd name="T2" fmla="*/ 2147483647 w 21600"/>
                <a:gd name="T3" fmla="*/ 2147483647 h 21356"/>
                <a:gd name="T4" fmla="*/ 0 w 21600"/>
                <a:gd name="T5" fmla="*/ 2147483647 h 2135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356"/>
                <a:gd name="T11" fmla="*/ 21600 w 21600"/>
                <a:gd name="T12" fmla="*/ 21356 h 213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356" fill="none" extrusionOk="0">
                  <a:moveTo>
                    <a:pt x="3237" y="-1"/>
                  </a:moveTo>
                  <a:cubicBezTo>
                    <a:pt x="13795" y="1600"/>
                    <a:pt x="21600" y="10676"/>
                    <a:pt x="21600" y="21356"/>
                  </a:cubicBezTo>
                </a:path>
                <a:path w="21600" h="21356" stroke="0" extrusionOk="0">
                  <a:moveTo>
                    <a:pt x="3237" y="-1"/>
                  </a:moveTo>
                  <a:cubicBezTo>
                    <a:pt x="13795" y="1600"/>
                    <a:pt x="21600" y="10676"/>
                    <a:pt x="21600" y="21356"/>
                  </a:cubicBezTo>
                  <a:lnTo>
                    <a:pt x="0" y="21356"/>
                  </a:lnTo>
                  <a:lnTo>
                    <a:pt x="3237" y="-1"/>
                  </a:lnTo>
                  <a:close/>
                </a:path>
              </a:pathLst>
            </a:custGeom>
            <a:noFill/>
            <a:ln w="38100">
              <a:solidFill>
                <a:schemeClr val="bg1">
                  <a:lumMod val="50000"/>
                </a:schemeClr>
              </a:solidFill>
              <a:prstDash val="sysDot"/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1217930" latinLnBrk="1">
                <a:defRPr/>
              </a:pPr>
              <a:endParaRPr kumimoji="1" lang="zh-CN" altLang="en-US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673">
              <a:extLst>
                <a:ext uri="{FF2B5EF4-FFF2-40B4-BE49-F238E27FC236}">
                  <a16:creationId xmlns:a16="http://schemas.microsoft.com/office/drawing/2014/main" id="{044C9E7B-5909-4CBD-AB0F-F966A32373D4}"/>
                </a:ext>
              </a:extLst>
            </p:cNvPr>
            <p:cNvSpPr>
              <a:spLocks noEditPoints="1"/>
            </p:cNvSpPr>
            <p:nvPr/>
          </p:nvSpPr>
          <p:spPr bwMode="auto">
            <a:xfrm rot="21275257">
              <a:off x="4204278" y="1579484"/>
              <a:ext cx="2628900" cy="2630487"/>
            </a:xfrm>
            <a:custGeom>
              <a:avLst/>
              <a:gdLst>
                <a:gd name="T0" fmla="*/ 2147483647 w 1816"/>
                <a:gd name="T1" fmla="*/ 2147483647 h 1816"/>
                <a:gd name="T2" fmla="*/ 2147483647 w 1816"/>
                <a:gd name="T3" fmla="*/ 2147483647 h 1816"/>
                <a:gd name="T4" fmla="*/ 2147483647 w 1816"/>
                <a:gd name="T5" fmla="*/ 2147483647 h 1816"/>
                <a:gd name="T6" fmla="*/ 2147483647 w 1816"/>
                <a:gd name="T7" fmla="*/ 2147483647 h 1816"/>
                <a:gd name="T8" fmla="*/ 2147483647 w 1816"/>
                <a:gd name="T9" fmla="*/ 2147483647 h 1816"/>
                <a:gd name="T10" fmla="*/ 2147483647 w 1816"/>
                <a:gd name="T11" fmla="*/ 2147483647 h 1816"/>
                <a:gd name="T12" fmla="*/ 2147483647 w 1816"/>
                <a:gd name="T13" fmla="*/ 2147483647 h 1816"/>
                <a:gd name="T14" fmla="*/ 2147483647 w 1816"/>
                <a:gd name="T15" fmla="*/ 2147483647 h 1816"/>
                <a:gd name="T16" fmla="*/ 2147483647 w 1816"/>
                <a:gd name="T17" fmla="*/ 2147483647 h 1816"/>
                <a:gd name="T18" fmla="*/ 2147483647 w 1816"/>
                <a:gd name="T19" fmla="*/ 2147483647 h 1816"/>
                <a:gd name="T20" fmla="*/ 2147483647 w 1816"/>
                <a:gd name="T21" fmla="*/ 2147483647 h 1816"/>
                <a:gd name="T22" fmla="*/ 2147483647 w 1816"/>
                <a:gd name="T23" fmla="*/ 2147483647 h 1816"/>
                <a:gd name="T24" fmla="*/ 0 w 1816"/>
                <a:gd name="T25" fmla="*/ 2147483647 h 1816"/>
                <a:gd name="T26" fmla="*/ 2147483647 w 1816"/>
                <a:gd name="T27" fmla="*/ 2147483647 h 1816"/>
                <a:gd name="T28" fmla="*/ 2147483647 w 1816"/>
                <a:gd name="T29" fmla="*/ 2147483647 h 1816"/>
                <a:gd name="T30" fmla="*/ 2147483647 w 1816"/>
                <a:gd name="T31" fmla="*/ 2147483647 h 1816"/>
                <a:gd name="T32" fmla="*/ 2147483647 w 1816"/>
                <a:gd name="T33" fmla="*/ 2147483647 h 1816"/>
                <a:gd name="T34" fmla="*/ 2147483647 w 1816"/>
                <a:gd name="T35" fmla="*/ 2147483647 h 1816"/>
                <a:gd name="T36" fmla="*/ 2147483647 w 1816"/>
                <a:gd name="T37" fmla="*/ 2147483647 h 1816"/>
                <a:gd name="T38" fmla="*/ 2147483647 w 1816"/>
                <a:gd name="T39" fmla="*/ 2147483647 h 1816"/>
                <a:gd name="T40" fmla="*/ 2147483647 w 1816"/>
                <a:gd name="T41" fmla="*/ 2147483647 h 1816"/>
                <a:gd name="T42" fmla="*/ 2147483647 w 1816"/>
                <a:gd name="T43" fmla="*/ 2147483647 h 1816"/>
                <a:gd name="T44" fmla="*/ 2147483647 w 1816"/>
                <a:gd name="T45" fmla="*/ 2147483647 h 1816"/>
                <a:gd name="T46" fmla="*/ 2147483647 w 1816"/>
                <a:gd name="T47" fmla="*/ 2147483647 h 1816"/>
                <a:gd name="T48" fmla="*/ 2147483647 w 1816"/>
                <a:gd name="T49" fmla="*/ 2147483647 h 1816"/>
                <a:gd name="T50" fmla="*/ 2147483647 w 1816"/>
                <a:gd name="T51" fmla="*/ 2147483647 h 1816"/>
                <a:gd name="T52" fmla="*/ 2147483647 w 1816"/>
                <a:gd name="T53" fmla="*/ 2147483647 h 1816"/>
                <a:gd name="T54" fmla="*/ 2147483647 w 1816"/>
                <a:gd name="T55" fmla="*/ 2147483647 h 1816"/>
                <a:gd name="T56" fmla="*/ 2147483647 w 1816"/>
                <a:gd name="T57" fmla="*/ 2147483647 h 1816"/>
                <a:gd name="T58" fmla="*/ 2147483647 w 1816"/>
                <a:gd name="T59" fmla="*/ 2147483647 h 1816"/>
                <a:gd name="T60" fmla="*/ 2147483647 w 1816"/>
                <a:gd name="T61" fmla="*/ 2147483647 h 1816"/>
                <a:gd name="T62" fmla="*/ 2147483647 w 1816"/>
                <a:gd name="T63" fmla="*/ 2147483647 h 1816"/>
                <a:gd name="T64" fmla="*/ 2147483647 w 1816"/>
                <a:gd name="T65" fmla="*/ 2147483647 h 1816"/>
                <a:gd name="T66" fmla="*/ 2147483647 w 1816"/>
                <a:gd name="T67" fmla="*/ 2147483647 h 1816"/>
                <a:gd name="T68" fmla="*/ 2147483647 w 1816"/>
                <a:gd name="T69" fmla="*/ 2147483647 h 1816"/>
                <a:gd name="T70" fmla="*/ 2147483647 w 1816"/>
                <a:gd name="T71" fmla="*/ 2147483647 h 1816"/>
                <a:gd name="T72" fmla="*/ 2147483647 w 1816"/>
                <a:gd name="T73" fmla="*/ 2147483647 h 1816"/>
                <a:gd name="T74" fmla="*/ 2147483647 w 1816"/>
                <a:gd name="T75" fmla="*/ 2147483647 h 1816"/>
                <a:gd name="T76" fmla="*/ 2147483647 w 1816"/>
                <a:gd name="T77" fmla="*/ 2147483647 h 1816"/>
                <a:gd name="T78" fmla="*/ 2147483647 w 1816"/>
                <a:gd name="T79" fmla="*/ 2147483647 h 1816"/>
                <a:gd name="T80" fmla="*/ 2147483647 w 1816"/>
                <a:gd name="T81" fmla="*/ 2147483647 h 1816"/>
                <a:gd name="T82" fmla="*/ 2147483647 w 1816"/>
                <a:gd name="T83" fmla="*/ 2147483647 h 1816"/>
                <a:gd name="T84" fmla="*/ 2147483647 w 1816"/>
                <a:gd name="T85" fmla="*/ 2147483647 h 1816"/>
                <a:gd name="T86" fmla="*/ 2147483647 w 1816"/>
                <a:gd name="T87" fmla="*/ 2147483647 h 1816"/>
                <a:gd name="T88" fmla="*/ 2147483647 w 1816"/>
                <a:gd name="T89" fmla="*/ 2147483647 h 1816"/>
                <a:gd name="T90" fmla="*/ 2147483647 w 1816"/>
                <a:gd name="T91" fmla="*/ 2147483647 h 1816"/>
                <a:gd name="T92" fmla="*/ 2147483647 w 1816"/>
                <a:gd name="T93" fmla="*/ 2147483647 h 1816"/>
                <a:gd name="T94" fmla="*/ 2147483647 w 1816"/>
                <a:gd name="T95" fmla="*/ 2147483647 h 1816"/>
                <a:gd name="T96" fmla="*/ 2147483647 w 1816"/>
                <a:gd name="T97" fmla="*/ 2147483647 h 1816"/>
                <a:gd name="T98" fmla="*/ 2147483647 w 1816"/>
                <a:gd name="T99" fmla="*/ 2147483647 h 1816"/>
                <a:gd name="T100" fmla="*/ 2147483647 w 1816"/>
                <a:gd name="T101" fmla="*/ 2147483647 h 1816"/>
                <a:gd name="T102" fmla="*/ 2147483647 w 1816"/>
                <a:gd name="T103" fmla="*/ 2147483647 h 18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16"/>
                <a:gd name="T157" fmla="*/ 0 h 1816"/>
                <a:gd name="T158" fmla="*/ 1816 w 1816"/>
                <a:gd name="T159" fmla="*/ 1816 h 18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16" h="1816">
                  <a:moveTo>
                    <a:pt x="1816" y="978"/>
                  </a:moveTo>
                  <a:lnTo>
                    <a:pt x="1816" y="836"/>
                  </a:lnTo>
                  <a:lnTo>
                    <a:pt x="1710" y="836"/>
                  </a:lnTo>
                  <a:lnTo>
                    <a:pt x="1706" y="792"/>
                  </a:lnTo>
                  <a:lnTo>
                    <a:pt x="1698" y="750"/>
                  </a:lnTo>
                  <a:lnTo>
                    <a:pt x="1688" y="708"/>
                  </a:lnTo>
                  <a:lnTo>
                    <a:pt x="1678" y="666"/>
                  </a:lnTo>
                  <a:lnTo>
                    <a:pt x="1774" y="626"/>
                  </a:lnTo>
                  <a:lnTo>
                    <a:pt x="1718" y="494"/>
                  </a:lnTo>
                  <a:lnTo>
                    <a:pt x="1622" y="534"/>
                  </a:lnTo>
                  <a:lnTo>
                    <a:pt x="1602" y="496"/>
                  </a:lnTo>
                  <a:lnTo>
                    <a:pt x="1578" y="460"/>
                  </a:lnTo>
                  <a:lnTo>
                    <a:pt x="1552" y="424"/>
                  </a:lnTo>
                  <a:lnTo>
                    <a:pt x="1526" y="390"/>
                  </a:lnTo>
                  <a:lnTo>
                    <a:pt x="1600" y="316"/>
                  </a:lnTo>
                  <a:lnTo>
                    <a:pt x="1498" y="216"/>
                  </a:lnTo>
                  <a:lnTo>
                    <a:pt x="1426" y="290"/>
                  </a:lnTo>
                  <a:lnTo>
                    <a:pt x="1392" y="262"/>
                  </a:lnTo>
                  <a:lnTo>
                    <a:pt x="1356" y="236"/>
                  </a:lnTo>
                  <a:lnTo>
                    <a:pt x="1318" y="214"/>
                  </a:lnTo>
                  <a:lnTo>
                    <a:pt x="1280" y="192"/>
                  </a:lnTo>
                  <a:lnTo>
                    <a:pt x="1320" y="96"/>
                  </a:lnTo>
                  <a:lnTo>
                    <a:pt x="1188" y="42"/>
                  </a:lnTo>
                  <a:lnTo>
                    <a:pt x="1150" y="138"/>
                  </a:lnTo>
                  <a:lnTo>
                    <a:pt x="1108" y="126"/>
                  </a:lnTo>
                  <a:lnTo>
                    <a:pt x="1066" y="116"/>
                  </a:lnTo>
                  <a:lnTo>
                    <a:pt x="1022" y="110"/>
                  </a:lnTo>
                  <a:lnTo>
                    <a:pt x="978" y="104"/>
                  </a:lnTo>
                  <a:lnTo>
                    <a:pt x="978" y="0"/>
                  </a:lnTo>
                  <a:lnTo>
                    <a:pt x="836" y="0"/>
                  </a:lnTo>
                  <a:lnTo>
                    <a:pt x="836" y="104"/>
                  </a:lnTo>
                  <a:lnTo>
                    <a:pt x="792" y="110"/>
                  </a:lnTo>
                  <a:lnTo>
                    <a:pt x="750" y="116"/>
                  </a:lnTo>
                  <a:lnTo>
                    <a:pt x="706" y="126"/>
                  </a:lnTo>
                  <a:lnTo>
                    <a:pt x="666" y="138"/>
                  </a:lnTo>
                  <a:lnTo>
                    <a:pt x="626" y="42"/>
                  </a:lnTo>
                  <a:lnTo>
                    <a:pt x="494" y="96"/>
                  </a:lnTo>
                  <a:lnTo>
                    <a:pt x="534" y="192"/>
                  </a:lnTo>
                  <a:lnTo>
                    <a:pt x="496" y="214"/>
                  </a:lnTo>
                  <a:lnTo>
                    <a:pt x="460" y="236"/>
                  </a:lnTo>
                  <a:lnTo>
                    <a:pt x="424" y="262"/>
                  </a:lnTo>
                  <a:lnTo>
                    <a:pt x="390" y="290"/>
                  </a:lnTo>
                  <a:lnTo>
                    <a:pt x="316" y="216"/>
                  </a:lnTo>
                  <a:lnTo>
                    <a:pt x="216" y="316"/>
                  </a:lnTo>
                  <a:lnTo>
                    <a:pt x="288" y="390"/>
                  </a:lnTo>
                  <a:lnTo>
                    <a:pt x="262" y="424"/>
                  </a:lnTo>
                  <a:lnTo>
                    <a:pt x="236" y="460"/>
                  </a:lnTo>
                  <a:lnTo>
                    <a:pt x="214" y="496"/>
                  </a:lnTo>
                  <a:lnTo>
                    <a:pt x="192" y="534"/>
                  </a:lnTo>
                  <a:lnTo>
                    <a:pt x="96" y="494"/>
                  </a:lnTo>
                  <a:lnTo>
                    <a:pt x="42" y="626"/>
                  </a:lnTo>
                  <a:lnTo>
                    <a:pt x="138" y="666"/>
                  </a:lnTo>
                  <a:lnTo>
                    <a:pt x="126" y="708"/>
                  </a:lnTo>
                  <a:lnTo>
                    <a:pt x="116" y="750"/>
                  </a:lnTo>
                  <a:lnTo>
                    <a:pt x="108" y="792"/>
                  </a:lnTo>
                  <a:lnTo>
                    <a:pt x="104" y="836"/>
                  </a:lnTo>
                  <a:lnTo>
                    <a:pt x="0" y="836"/>
                  </a:lnTo>
                  <a:lnTo>
                    <a:pt x="0" y="978"/>
                  </a:lnTo>
                  <a:lnTo>
                    <a:pt x="104" y="978"/>
                  </a:lnTo>
                  <a:lnTo>
                    <a:pt x="108" y="1022"/>
                  </a:lnTo>
                  <a:lnTo>
                    <a:pt x="116" y="1066"/>
                  </a:lnTo>
                  <a:lnTo>
                    <a:pt x="126" y="1108"/>
                  </a:lnTo>
                  <a:lnTo>
                    <a:pt x="138" y="1150"/>
                  </a:lnTo>
                  <a:lnTo>
                    <a:pt x="42" y="1190"/>
                  </a:lnTo>
                  <a:lnTo>
                    <a:pt x="96" y="1320"/>
                  </a:lnTo>
                  <a:lnTo>
                    <a:pt x="192" y="1280"/>
                  </a:lnTo>
                  <a:lnTo>
                    <a:pt x="214" y="1320"/>
                  </a:lnTo>
                  <a:lnTo>
                    <a:pt x="236" y="1356"/>
                  </a:lnTo>
                  <a:lnTo>
                    <a:pt x="262" y="1392"/>
                  </a:lnTo>
                  <a:lnTo>
                    <a:pt x="288" y="1426"/>
                  </a:lnTo>
                  <a:lnTo>
                    <a:pt x="216" y="1500"/>
                  </a:lnTo>
                  <a:lnTo>
                    <a:pt x="316" y="1600"/>
                  </a:lnTo>
                  <a:lnTo>
                    <a:pt x="390" y="1526"/>
                  </a:lnTo>
                  <a:lnTo>
                    <a:pt x="424" y="1554"/>
                  </a:lnTo>
                  <a:lnTo>
                    <a:pt x="460" y="1578"/>
                  </a:lnTo>
                  <a:lnTo>
                    <a:pt x="496" y="1602"/>
                  </a:lnTo>
                  <a:lnTo>
                    <a:pt x="534" y="1622"/>
                  </a:lnTo>
                  <a:lnTo>
                    <a:pt x="494" y="1718"/>
                  </a:lnTo>
                  <a:lnTo>
                    <a:pt x="626" y="1774"/>
                  </a:lnTo>
                  <a:lnTo>
                    <a:pt x="666" y="1678"/>
                  </a:lnTo>
                  <a:lnTo>
                    <a:pt x="706" y="1690"/>
                  </a:lnTo>
                  <a:lnTo>
                    <a:pt x="750" y="1698"/>
                  </a:lnTo>
                  <a:lnTo>
                    <a:pt x="792" y="1706"/>
                  </a:lnTo>
                  <a:lnTo>
                    <a:pt x="836" y="1712"/>
                  </a:lnTo>
                  <a:lnTo>
                    <a:pt x="836" y="1816"/>
                  </a:lnTo>
                  <a:lnTo>
                    <a:pt x="978" y="1816"/>
                  </a:lnTo>
                  <a:lnTo>
                    <a:pt x="978" y="1712"/>
                  </a:lnTo>
                  <a:lnTo>
                    <a:pt x="1022" y="1706"/>
                  </a:lnTo>
                  <a:lnTo>
                    <a:pt x="1066" y="1698"/>
                  </a:lnTo>
                  <a:lnTo>
                    <a:pt x="1108" y="1690"/>
                  </a:lnTo>
                  <a:lnTo>
                    <a:pt x="1150" y="1678"/>
                  </a:lnTo>
                  <a:lnTo>
                    <a:pt x="1188" y="1774"/>
                  </a:lnTo>
                  <a:lnTo>
                    <a:pt x="1320" y="1718"/>
                  </a:lnTo>
                  <a:lnTo>
                    <a:pt x="1280" y="1622"/>
                  </a:lnTo>
                  <a:lnTo>
                    <a:pt x="1318" y="1602"/>
                  </a:lnTo>
                  <a:lnTo>
                    <a:pt x="1356" y="1578"/>
                  </a:lnTo>
                  <a:lnTo>
                    <a:pt x="1392" y="1554"/>
                  </a:lnTo>
                  <a:lnTo>
                    <a:pt x="1426" y="1526"/>
                  </a:lnTo>
                  <a:lnTo>
                    <a:pt x="1498" y="1600"/>
                  </a:lnTo>
                  <a:lnTo>
                    <a:pt x="1600" y="1500"/>
                  </a:lnTo>
                  <a:lnTo>
                    <a:pt x="1526" y="1426"/>
                  </a:lnTo>
                  <a:lnTo>
                    <a:pt x="1552" y="1392"/>
                  </a:lnTo>
                  <a:lnTo>
                    <a:pt x="1578" y="1356"/>
                  </a:lnTo>
                  <a:lnTo>
                    <a:pt x="1602" y="1320"/>
                  </a:lnTo>
                  <a:lnTo>
                    <a:pt x="1622" y="1280"/>
                  </a:lnTo>
                  <a:lnTo>
                    <a:pt x="1718" y="1320"/>
                  </a:lnTo>
                  <a:lnTo>
                    <a:pt x="1774" y="1190"/>
                  </a:lnTo>
                  <a:lnTo>
                    <a:pt x="1678" y="1150"/>
                  </a:lnTo>
                  <a:lnTo>
                    <a:pt x="1688" y="1108"/>
                  </a:lnTo>
                  <a:lnTo>
                    <a:pt x="1698" y="1066"/>
                  </a:lnTo>
                  <a:lnTo>
                    <a:pt x="1706" y="1022"/>
                  </a:lnTo>
                  <a:lnTo>
                    <a:pt x="1710" y="978"/>
                  </a:lnTo>
                  <a:lnTo>
                    <a:pt x="1816" y="978"/>
                  </a:lnTo>
                  <a:close/>
                  <a:moveTo>
                    <a:pt x="908" y="1614"/>
                  </a:moveTo>
                  <a:lnTo>
                    <a:pt x="908" y="1614"/>
                  </a:lnTo>
                  <a:lnTo>
                    <a:pt x="872" y="1612"/>
                  </a:lnTo>
                  <a:lnTo>
                    <a:pt x="836" y="1610"/>
                  </a:lnTo>
                  <a:lnTo>
                    <a:pt x="800" y="1606"/>
                  </a:lnTo>
                  <a:lnTo>
                    <a:pt x="766" y="1600"/>
                  </a:lnTo>
                  <a:lnTo>
                    <a:pt x="730" y="1592"/>
                  </a:lnTo>
                  <a:lnTo>
                    <a:pt x="698" y="1582"/>
                  </a:lnTo>
                  <a:lnTo>
                    <a:pt x="664" y="1570"/>
                  </a:lnTo>
                  <a:lnTo>
                    <a:pt x="632" y="1558"/>
                  </a:lnTo>
                  <a:lnTo>
                    <a:pt x="602" y="1544"/>
                  </a:lnTo>
                  <a:lnTo>
                    <a:pt x="570" y="1528"/>
                  </a:lnTo>
                  <a:lnTo>
                    <a:pt x="542" y="1512"/>
                  </a:lnTo>
                  <a:lnTo>
                    <a:pt x="512" y="1492"/>
                  </a:lnTo>
                  <a:lnTo>
                    <a:pt x="484" y="1474"/>
                  </a:lnTo>
                  <a:lnTo>
                    <a:pt x="458" y="1452"/>
                  </a:lnTo>
                  <a:lnTo>
                    <a:pt x="432" y="1430"/>
                  </a:lnTo>
                  <a:lnTo>
                    <a:pt x="408" y="1406"/>
                  </a:lnTo>
                  <a:lnTo>
                    <a:pt x="384" y="1382"/>
                  </a:lnTo>
                  <a:lnTo>
                    <a:pt x="362" y="1356"/>
                  </a:lnTo>
                  <a:lnTo>
                    <a:pt x="342" y="1330"/>
                  </a:lnTo>
                  <a:lnTo>
                    <a:pt x="322" y="1302"/>
                  </a:lnTo>
                  <a:lnTo>
                    <a:pt x="304" y="1274"/>
                  </a:lnTo>
                  <a:lnTo>
                    <a:pt x="286" y="1244"/>
                  </a:lnTo>
                  <a:lnTo>
                    <a:pt x="272" y="1214"/>
                  </a:lnTo>
                  <a:lnTo>
                    <a:pt x="256" y="1182"/>
                  </a:lnTo>
                  <a:lnTo>
                    <a:pt x="244" y="1150"/>
                  </a:lnTo>
                  <a:lnTo>
                    <a:pt x="234" y="1118"/>
                  </a:lnTo>
                  <a:lnTo>
                    <a:pt x="224" y="1084"/>
                  </a:lnTo>
                  <a:lnTo>
                    <a:pt x="216" y="1050"/>
                  </a:lnTo>
                  <a:lnTo>
                    <a:pt x="210" y="1016"/>
                  </a:lnTo>
                  <a:lnTo>
                    <a:pt x="206" y="980"/>
                  </a:lnTo>
                  <a:lnTo>
                    <a:pt x="202" y="944"/>
                  </a:lnTo>
                  <a:lnTo>
                    <a:pt x="202" y="908"/>
                  </a:lnTo>
                  <a:lnTo>
                    <a:pt x="202" y="872"/>
                  </a:lnTo>
                  <a:lnTo>
                    <a:pt x="206" y="836"/>
                  </a:lnTo>
                  <a:lnTo>
                    <a:pt x="210" y="800"/>
                  </a:lnTo>
                  <a:lnTo>
                    <a:pt x="216" y="766"/>
                  </a:lnTo>
                  <a:lnTo>
                    <a:pt x="224" y="732"/>
                  </a:lnTo>
                  <a:lnTo>
                    <a:pt x="234" y="698"/>
                  </a:lnTo>
                  <a:lnTo>
                    <a:pt x="244" y="664"/>
                  </a:lnTo>
                  <a:lnTo>
                    <a:pt x="256" y="632"/>
                  </a:lnTo>
                  <a:lnTo>
                    <a:pt x="272" y="602"/>
                  </a:lnTo>
                  <a:lnTo>
                    <a:pt x="286" y="572"/>
                  </a:lnTo>
                  <a:lnTo>
                    <a:pt x="304" y="542"/>
                  </a:lnTo>
                  <a:lnTo>
                    <a:pt x="322" y="512"/>
                  </a:lnTo>
                  <a:lnTo>
                    <a:pt x="342" y="486"/>
                  </a:lnTo>
                  <a:lnTo>
                    <a:pt x="362" y="458"/>
                  </a:lnTo>
                  <a:lnTo>
                    <a:pt x="384" y="432"/>
                  </a:lnTo>
                  <a:lnTo>
                    <a:pt x="408" y="408"/>
                  </a:lnTo>
                  <a:lnTo>
                    <a:pt x="432" y="386"/>
                  </a:lnTo>
                  <a:lnTo>
                    <a:pt x="458" y="362"/>
                  </a:lnTo>
                  <a:lnTo>
                    <a:pt x="484" y="342"/>
                  </a:lnTo>
                  <a:lnTo>
                    <a:pt x="512" y="322"/>
                  </a:lnTo>
                  <a:lnTo>
                    <a:pt x="542" y="304"/>
                  </a:lnTo>
                  <a:lnTo>
                    <a:pt x="570" y="286"/>
                  </a:lnTo>
                  <a:lnTo>
                    <a:pt x="602" y="272"/>
                  </a:lnTo>
                  <a:lnTo>
                    <a:pt x="632" y="258"/>
                  </a:lnTo>
                  <a:lnTo>
                    <a:pt x="664" y="244"/>
                  </a:lnTo>
                  <a:lnTo>
                    <a:pt x="698" y="234"/>
                  </a:lnTo>
                  <a:lnTo>
                    <a:pt x="730" y="224"/>
                  </a:lnTo>
                  <a:lnTo>
                    <a:pt x="766" y="216"/>
                  </a:lnTo>
                  <a:lnTo>
                    <a:pt x="800" y="210"/>
                  </a:lnTo>
                  <a:lnTo>
                    <a:pt x="836" y="206"/>
                  </a:lnTo>
                  <a:lnTo>
                    <a:pt x="872" y="202"/>
                  </a:lnTo>
                  <a:lnTo>
                    <a:pt x="908" y="202"/>
                  </a:lnTo>
                  <a:lnTo>
                    <a:pt x="944" y="202"/>
                  </a:lnTo>
                  <a:lnTo>
                    <a:pt x="980" y="206"/>
                  </a:lnTo>
                  <a:lnTo>
                    <a:pt x="1014" y="210"/>
                  </a:lnTo>
                  <a:lnTo>
                    <a:pt x="1050" y="216"/>
                  </a:lnTo>
                  <a:lnTo>
                    <a:pt x="1084" y="224"/>
                  </a:lnTo>
                  <a:lnTo>
                    <a:pt x="1118" y="234"/>
                  </a:lnTo>
                  <a:lnTo>
                    <a:pt x="1150" y="244"/>
                  </a:lnTo>
                  <a:lnTo>
                    <a:pt x="1182" y="258"/>
                  </a:lnTo>
                  <a:lnTo>
                    <a:pt x="1214" y="272"/>
                  </a:lnTo>
                  <a:lnTo>
                    <a:pt x="1244" y="286"/>
                  </a:lnTo>
                  <a:lnTo>
                    <a:pt x="1274" y="304"/>
                  </a:lnTo>
                  <a:lnTo>
                    <a:pt x="1302" y="322"/>
                  </a:lnTo>
                  <a:lnTo>
                    <a:pt x="1330" y="342"/>
                  </a:lnTo>
                  <a:lnTo>
                    <a:pt x="1356" y="362"/>
                  </a:lnTo>
                  <a:lnTo>
                    <a:pt x="1382" y="386"/>
                  </a:lnTo>
                  <a:lnTo>
                    <a:pt x="1406" y="408"/>
                  </a:lnTo>
                  <a:lnTo>
                    <a:pt x="1430" y="432"/>
                  </a:lnTo>
                  <a:lnTo>
                    <a:pt x="1452" y="458"/>
                  </a:lnTo>
                  <a:lnTo>
                    <a:pt x="1474" y="486"/>
                  </a:lnTo>
                  <a:lnTo>
                    <a:pt x="1492" y="512"/>
                  </a:lnTo>
                  <a:lnTo>
                    <a:pt x="1512" y="542"/>
                  </a:lnTo>
                  <a:lnTo>
                    <a:pt x="1528" y="572"/>
                  </a:lnTo>
                  <a:lnTo>
                    <a:pt x="1544" y="602"/>
                  </a:lnTo>
                  <a:lnTo>
                    <a:pt x="1558" y="632"/>
                  </a:lnTo>
                  <a:lnTo>
                    <a:pt x="1570" y="664"/>
                  </a:lnTo>
                  <a:lnTo>
                    <a:pt x="1582" y="698"/>
                  </a:lnTo>
                  <a:lnTo>
                    <a:pt x="1592" y="732"/>
                  </a:lnTo>
                  <a:lnTo>
                    <a:pt x="1598" y="766"/>
                  </a:lnTo>
                  <a:lnTo>
                    <a:pt x="1606" y="800"/>
                  </a:lnTo>
                  <a:lnTo>
                    <a:pt x="1610" y="836"/>
                  </a:lnTo>
                  <a:lnTo>
                    <a:pt x="1612" y="872"/>
                  </a:lnTo>
                  <a:lnTo>
                    <a:pt x="1614" y="908"/>
                  </a:lnTo>
                  <a:lnTo>
                    <a:pt x="1612" y="944"/>
                  </a:lnTo>
                  <a:lnTo>
                    <a:pt x="1610" y="980"/>
                  </a:lnTo>
                  <a:lnTo>
                    <a:pt x="1606" y="1016"/>
                  </a:lnTo>
                  <a:lnTo>
                    <a:pt x="1598" y="1050"/>
                  </a:lnTo>
                  <a:lnTo>
                    <a:pt x="1592" y="1084"/>
                  </a:lnTo>
                  <a:lnTo>
                    <a:pt x="1582" y="1118"/>
                  </a:lnTo>
                  <a:lnTo>
                    <a:pt x="1570" y="1150"/>
                  </a:lnTo>
                  <a:lnTo>
                    <a:pt x="1558" y="1182"/>
                  </a:lnTo>
                  <a:lnTo>
                    <a:pt x="1544" y="1214"/>
                  </a:lnTo>
                  <a:lnTo>
                    <a:pt x="1528" y="1244"/>
                  </a:lnTo>
                  <a:lnTo>
                    <a:pt x="1512" y="1274"/>
                  </a:lnTo>
                  <a:lnTo>
                    <a:pt x="1492" y="1302"/>
                  </a:lnTo>
                  <a:lnTo>
                    <a:pt x="1474" y="1330"/>
                  </a:lnTo>
                  <a:lnTo>
                    <a:pt x="1452" y="1356"/>
                  </a:lnTo>
                  <a:lnTo>
                    <a:pt x="1430" y="1382"/>
                  </a:lnTo>
                  <a:lnTo>
                    <a:pt x="1406" y="1406"/>
                  </a:lnTo>
                  <a:lnTo>
                    <a:pt x="1382" y="1430"/>
                  </a:lnTo>
                  <a:lnTo>
                    <a:pt x="1356" y="1452"/>
                  </a:lnTo>
                  <a:lnTo>
                    <a:pt x="1330" y="1474"/>
                  </a:lnTo>
                  <a:lnTo>
                    <a:pt x="1302" y="1492"/>
                  </a:lnTo>
                  <a:lnTo>
                    <a:pt x="1274" y="1512"/>
                  </a:lnTo>
                  <a:lnTo>
                    <a:pt x="1244" y="1528"/>
                  </a:lnTo>
                  <a:lnTo>
                    <a:pt x="1214" y="1544"/>
                  </a:lnTo>
                  <a:lnTo>
                    <a:pt x="1182" y="1558"/>
                  </a:lnTo>
                  <a:lnTo>
                    <a:pt x="1150" y="1570"/>
                  </a:lnTo>
                  <a:lnTo>
                    <a:pt x="1118" y="1582"/>
                  </a:lnTo>
                  <a:lnTo>
                    <a:pt x="1084" y="1592"/>
                  </a:lnTo>
                  <a:lnTo>
                    <a:pt x="1050" y="1600"/>
                  </a:lnTo>
                  <a:lnTo>
                    <a:pt x="1014" y="1606"/>
                  </a:lnTo>
                  <a:lnTo>
                    <a:pt x="980" y="1610"/>
                  </a:lnTo>
                  <a:lnTo>
                    <a:pt x="944" y="1612"/>
                  </a:lnTo>
                  <a:lnTo>
                    <a:pt x="908" y="1614"/>
                  </a:lnTo>
                  <a:close/>
                </a:path>
              </a:pathLst>
            </a:custGeom>
            <a:solidFill>
              <a:schemeClr val="bg1">
                <a:lumMod val="65000"/>
                <a:alpha val="7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prstDash val="sysDot"/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zh-CN" altLang="en-US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675">
              <a:extLst>
                <a:ext uri="{FF2B5EF4-FFF2-40B4-BE49-F238E27FC236}">
                  <a16:creationId xmlns:a16="http://schemas.microsoft.com/office/drawing/2014/main" id="{4FBC6432-D0F4-4D30-BBBD-4769A5CA3BA0}"/>
                </a:ext>
              </a:extLst>
            </p:cNvPr>
            <p:cNvSpPr>
              <a:spLocks noEditPoints="1"/>
            </p:cNvSpPr>
            <p:nvPr/>
          </p:nvSpPr>
          <p:spPr bwMode="auto">
            <a:xfrm rot="21275257">
              <a:off x="940378" y="1649334"/>
              <a:ext cx="3429000" cy="3429000"/>
            </a:xfrm>
            <a:custGeom>
              <a:avLst/>
              <a:gdLst>
                <a:gd name="T0" fmla="*/ 2147483647 w 2622"/>
                <a:gd name="T1" fmla="*/ 2147483647 h 2622"/>
                <a:gd name="T2" fmla="*/ 2147483647 w 2622"/>
                <a:gd name="T3" fmla="*/ 2147483647 h 2622"/>
                <a:gd name="T4" fmla="*/ 2147483647 w 2622"/>
                <a:gd name="T5" fmla="*/ 2147483647 h 2622"/>
                <a:gd name="T6" fmla="*/ 2147483647 w 2622"/>
                <a:gd name="T7" fmla="*/ 2147483647 h 2622"/>
                <a:gd name="T8" fmla="*/ 2147483647 w 2622"/>
                <a:gd name="T9" fmla="*/ 2147483647 h 2622"/>
                <a:gd name="T10" fmla="*/ 2147483647 w 2622"/>
                <a:gd name="T11" fmla="*/ 2147483647 h 2622"/>
                <a:gd name="T12" fmla="*/ 2147483647 w 2622"/>
                <a:gd name="T13" fmla="*/ 2147483647 h 2622"/>
                <a:gd name="T14" fmla="*/ 2147483647 w 2622"/>
                <a:gd name="T15" fmla="*/ 2147483647 h 2622"/>
                <a:gd name="T16" fmla="*/ 2147483647 w 2622"/>
                <a:gd name="T17" fmla="*/ 2147483647 h 2622"/>
                <a:gd name="T18" fmla="*/ 2147483647 w 2622"/>
                <a:gd name="T19" fmla="*/ 2147483647 h 2622"/>
                <a:gd name="T20" fmla="*/ 2147483647 w 2622"/>
                <a:gd name="T21" fmla="*/ 2147483647 h 2622"/>
                <a:gd name="T22" fmla="*/ 2147483647 w 2622"/>
                <a:gd name="T23" fmla="*/ 2147483647 h 2622"/>
                <a:gd name="T24" fmla="*/ 2147483647 w 2622"/>
                <a:gd name="T25" fmla="*/ 2147483647 h 2622"/>
                <a:gd name="T26" fmla="*/ 2147483647 w 2622"/>
                <a:gd name="T27" fmla="*/ 2147483647 h 2622"/>
                <a:gd name="T28" fmla="*/ 2147483647 w 2622"/>
                <a:gd name="T29" fmla="*/ 2147483647 h 2622"/>
                <a:gd name="T30" fmla="*/ 2147483647 w 2622"/>
                <a:gd name="T31" fmla="*/ 2147483647 h 2622"/>
                <a:gd name="T32" fmla="*/ 2147483647 w 2622"/>
                <a:gd name="T33" fmla="*/ 2147483647 h 2622"/>
                <a:gd name="T34" fmla="*/ 2147483647 w 2622"/>
                <a:gd name="T35" fmla="*/ 2147483647 h 2622"/>
                <a:gd name="T36" fmla="*/ 2147483647 w 2622"/>
                <a:gd name="T37" fmla="*/ 2147483647 h 2622"/>
                <a:gd name="T38" fmla="*/ 2147483647 w 2622"/>
                <a:gd name="T39" fmla="*/ 2147483647 h 2622"/>
                <a:gd name="T40" fmla="*/ 2147483647 w 2622"/>
                <a:gd name="T41" fmla="*/ 2147483647 h 2622"/>
                <a:gd name="T42" fmla="*/ 2147483647 w 2622"/>
                <a:gd name="T43" fmla="*/ 2147483647 h 2622"/>
                <a:gd name="T44" fmla="*/ 2147483647 w 2622"/>
                <a:gd name="T45" fmla="*/ 2147483647 h 2622"/>
                <a:gd name="T46" fmla="*/ 2147483647 w 2622"/>
                <a:gd name="T47" fmla="*/ 2147483647 h 2622"/>
                <a:gd name="T48" fmla="*/ 2147483647 w 2622"/>
                <a:gd name="T49" fmla="*/ 2147483647 h 2622"/>
                <a:gd name="T50" fmla="*/ 2147483647 w 2622"/>
                <a:gd name="T51" fmla="*/ 2147483647 h 2622"/>
                <a:gd name="T52" fmla="*/ 2147483647 w 2622"/>
                <a:gd name="T53" fmla="*/ 2147483647 h 2622"/>
                <a:gd name="T54" fmla="*/ 2147483647 w 2622"/>
                <a:gd name="T55" fmla="*/ 2147483647 h 2622"/>
                <a:gd name="T56" fmla="*/ 2147483647 w 2622"/>
                <a:gd name="T57" fmla="*/ 2147483647 h 2622"/>
                <a:gd name="T58" fmla="*/ 2147483647 w 2622"/>
                <a:gd name="T59" fmla="*/ 2147483647 h 2622"/>
                <a:gd name="T60" fmla="*/ 2147483647 w 2622"/>
                <a:gd name="T61" fmla="*/ 2147483647 h 2622"/>
                <a:gd name="T62" fmla="*/ 2147483647 w 2622"/>
                <a:gd name="T63" fmla="*/ 2147483647 h 2622"/>
                <a:gd name="T64" fmla="*/ 2147483647 w 2622"/>
                <a:gd name="T65" fmla="*/ 2147483647 h 2622"/>
                <a:gd name="T66" fmla="*/ 2147483647 w 2622"/>
                <a:gd name="T67" fmla="*/ 2147483647 h 2622"/>
                <a:gd name="T68" fmla="*/ 2147483647 w 2622"/>
                <a:gd name="T69" fmla="*/ 2147483647 h 2622"/>
                <a:gd name="T70" fmla="*/ 2147483647 w 2622"/>
                <a:gd name="T71" fmla="*/ 2147483647 h 2622"/>
                <a:gd name="T72" fmla="*/ 2147483647 w 2622"/>
                <a:gd name="T73" fmla="*/ 2147483647 h 2622"/>
                <a:gd name="T74" fmla="*/ 2147483647 w 2622"/>
                <a:gd name="T75" fmla="*/ 2147483647 h 2622"/>
                <a:gd name="T76" fmla="*/ 2147483647 w 2622"/>
                <a:gd name="T77" fmla="*/ 2147483647 h 2622"/>
                <a:gd name="T78" fmla="*/ 2147483647 w 2622"/>
                <a:gd name="T79" fmla="*/ 2147483647 h 2622"/>
                <a:gd name="T80" fmla="*/ 2147483647 w 2622"/>
                <a:gd name="T81" fmla="*/ 2147483647 h 2622"/>
                <a:gd name="T82" fmla="*/ 2147483647 w 2622"/>
                <a:gd name="T83" fmla="*/ 2147483647 h 2622"/>
                <a:gd name="T84" fmla="*/ 2147483647 w 2622"/>
                <a:gd name="T85" fmla="*/ 2147483647 h 2622"/>
                <a:gd name="T86" fmla="*/ 2147483647 w 2622"/>
                <a:gd name="T87" fmla="*/ 2147483647 h 2622"/>
                <a:gd name="T88" fmla="*/ 2147483647 w 2622"/>
                <a:gd name="T89" fmla="*/ 2147483647 h 2622"/>
                <a:gd name="T90" fmla="*/ 2147483647 w 2622"/>
                <a:gd name="T91" fmla="*/ 2147483647 h 2622"/>
                <a:gd name="T92" fmla="*/ 2147483647 w 2622"/>
                <a:gd name="T93" fmla="*/ 2147483647 h 2622"/>
                <a:gd name="T94" fmla="*/ 2147483647 w 2622"/>
                <a:gd name="T95" fmla="*/ 2147483647 h 2622"/>
                <a:gd name="T96" fmla="*/ 2147483647 w 2622"/>
                <a:gd name="T97" fmla="*/ 2147483647 h 2622"/>
                <a:gd name="T98" fmla="*/ 2147483647 w 2622"/>
                <a:gd name="T99" fmla="*/ 2147483647 h 2622"/>
                <a:gd name="T100" fmla="*/ 2147483647 w 2622"/>
                <a:gd name="T101" fmla="*/ 2147483647 h 2622"/>
                <a:gd name="T102" fmla="*/ 2147483647 w 2622"/>
                <a:gd name="T103" fmla="*/ 2147483647 h 2622"/>
                <a:gd name="T104" fmla="*/ 2147483647 w 2622"/>
                <a:gd name="T105" fmla="*/ 2147483647 h 2622"/>
                <a:gd name="T106" fmla="*/ 2147483647 w 2622"/>
                <a:gd name="T107" fmla="*/ 2147483647 h 26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22"/>
                <a:gd name="T163" fmla="*/ 0 h 2622"/>
                <a:gd name="T164" fmla="*/ 2622 w 2622"/>
                <a:gd name="T165" fmla="*/ 2622 h 262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22" h="2622">
                  <a:moveTo>
                    <a:pt x="2622" y="1382"/>
                  </a:moveTo>
                  <a:lnTo>
                    <a:pt x="2622" y="1240"/>
                  </a:lnTo>
                  <a:lnTo>
                    <a:pt x="2520" y="1240"/>
                  </a:lnTo>
                  <a:lnTo>
                    <a:pt x="2516" y="1196"/>
                  </a:lnTo>
                  <a:lnTo>
                    <a:pt x="2512" y="1152"/>
                  </a:lnTo>
                  <a:lnTo>
                    <a:pt x="2506" y="1110"/>
                  </a:lnTo>
                  <a:lnTo>
                    <a:pt x="2498" y="1068"/>
                  </a:lnTo>
                  <a:lnTo>
                    <a:pt x="2596" y="1040"/>
                  </a:lnTo>
                  <a:lnTo>
                    <a:pt x="2560" y="904"/>
                  </a:lnTo>
                  <a:lnTo>
                    <a:pt x="2460" y="930"/>
                  </a:lnTo>
                  <a:lnTo>
                    <a:pt x="2446" y="888"/>
                  </a:lnTo>
                  <a:lnTo>
                    <a:pt x="2430" y="848"/>
                  </a:lnTo>
                  <a:lnTo>
                    <a:pt x="2412" y="808"/>
                  </a:lnTo>
                  <a:lnTo>
                    <a:pt x="2394" y="768"/>
                  </a:lnTo>
                  <a:lnTo>
                    <a:pt x="2482" y="718"/>
                  </a:lnTo>
                  <a:lnTo>
                    <a:pt x="2412" y="594"/>
                  </a:lnTo>
                  <a:lnTo>
                    <a:pt x="2322" y="646"/>
                  </a:lnTo>
                  <a:lnTo>
                    <a:pt x="2298" y="610"/>
                  </a:lnTo>
                  <a:lnTo>
                    <a:pt x="2272" y="574"/>
                  </a:lnTo>
                  <a:lnTo>
                    <a:pt x="2244" y="540"/>
                  </a:lnTo>
                  <a:lnTo>
                    <a:pt x="2216" y="508"/>
                  </a:lnTo>
                  <a:lnTo>
                    <a:pt x="2290" y="434"/>
                  </a:lnTo>
                  <a:lnTo>
                    <a:pt x="2188" y="334"/>
                  </a:lnTo>
                  <a:lnTo>
                    <a:pt x="2116" y="406"/>
                  </a:lnTo>
                  <a:lnTo>
                    <a:pt x="2082" y="378"/>
                  </a:lnTo>
                  <a:lnTo>
                    <a:pt x="2048" y="352"/>
                  </a:lnTo>
                  <a:lnTo>
                    <a:pt x="2014" y="326"/>
                  </a:lnTo>
                  <a:lnTo>
                    <a:pt x="1978" y="300"/>
                  </a:lnTo>
                  <a:lnTo>
                    <a:pt x="2028" y="212"/>
                  </a:lnTo>
                  <a:lnTo>
                    <a:pt x="1906" y="140"/>
                  </a:lnTo>
                  <a:lnTo>
                    <a:pt x="1854" y="230"/>
                  </a:lnTo>
                  <a:lnTo>
                    <a:pt x="1816" y="210"/>
                  </a:lnTo>
                  <a:lnTo>
                    <a:pt x="1776" y="194"/>
                  </a:lnTo>
                  <a:lnTo>
                    <a:pt x="1734" y="178"/>
                  </a:lnTo>
                  <a:lnTo>
                    <a:pt x="1694" y="162"/>
                  </a:lnTo>
                  <a:lnTo>
                    <a:pt x="1720" y="64"/>
                  </a:lnTo>
                  <a:lnTo>
                    <a:pt x="1582" y="26"/>
                  </a:lnTo>
                  <a:lnTo>
                    <a:pt x="1556" y="126"/>
                  </a:lnTo>
                  <a:lnTo>
                    <a:pt x="1514" y="118"/>
                  </a:lnTo>
                  <a:lnTo>
                    <a:pt x="1470" y="112"/>
                  </a:lnTo>
                  <a:lnTo>
                    <a:pt x="1426" y="106"/>
                  </a:lnTo>
                  <a:lnTo>
                    <a:pt x="1382" y="104"/>
                  </a:lnTo>
                  <a:lnTo>
                    <a:pt x="1382" y="0"/>
                  </a:lnTo>
                  <a:lnTo>
                    <a:pt x="1240" y="0"/>
                  </a:lnTo>
                  <a:lnTo>
                    <a:pt x="1240" y="104"/>
                  </a:lnTo>
                  <a:lnTo>
                    <a:pt x="1196" y="106"/>
                  </a:lnTo>
                  <a:lnTo>
                    <a:pt x="1154" y="112"/>
                  </a:lnTo>
                  <a:lnTo>
                    <a:pt x="1110" y="118"/>
                  </a:lnTo>
                  <a:lnTo>
                    <a:pt x="1068" y="126"/>
                  </a:lnTo>
                  <a:lnTo>
                    <a:pt x="1042" y="26"/>
                  </a:lnTo>
                  <a:lnTo>
                    <a:pt x="904" y="64"/>
                  </a:lnTo>
                  <a:lnTo>
                    <a:pt x="930" y="162"/>
                  </a:lnTo>
                  <a:lnTo>
                    <a:pt x="890" y="178"/>
                  </a:lnTo>
                  <a:lnTo>
                    <a:pt x="848" y="194"/>
                  </a:lnTo>
                  <a:lnTo>
                    <a:pt x="808" y="210"/>
                  </a:lnTo>
                  <a:lnTo>
                    <a:pt x="770" y="230"/>
                  </a:lnTo>
                  <a:lnTo>
                    <a:pt x="718" y="140"/>
                  </a:lnTo>
                  <a:lnTo>
                    <a:pt x="594" y="212"/>
                  </a:lnTo>
                  <a:lnTo>
                    <a:pt x="646" y="300"/>
                  </a:lnTo>
                  <a:lnTo>
                    <a:pt x="610" y="326"/>
                  </a:lnTo>
                  <a:lnTo>
                    <a:pt x="576" y="352"/>
                  </a:lnTo>
                  <a:lnTo>
                    <a:pt x="542" y="378"/>
                  </a:lnTo>
                  <a:lnTo>
                    <a:pt x="508" y="406"/>
                  </a:lnTo>
                  <a:lnTo>
                    <a:pt x="436" y="334"/>
                  </a:lnTo>
                  <a:lnTo>
                    <a:pt x="334" y="434"/>
                  </a:lnTo>
                  <a:lnTo>
                    <a:pt x="408" y="508"/>
                  </a:lnTo>
                  <a:lnTo>
                    <a:pt x="378" y="540"/>
                  </a:lnTo>
                  <a:lnTo>
                    <a:pt x="352" y="574"/>
                  </a:lnTo>
                  <a:lnTo>
                    <a:pt x="326" y="610"/>
                  </a:lnTo>
                  <a:lnTo>
                    <a:pt x="302" y="646"/>
                  </a:lnTo>
                  <a:lnTo>
                    <a:pt x="212" y="594"/>
                  </a:lnTo>
                  <a:lnTo>
                    <a:pt x="140" y="718"/>
                  </a:lnTo>
                  <a:lnTo>
                    <a:pt x="230" y="768"/>
                  </a:lnTo>
                  <a:lnTo>
                    <a:pt x="212" y="808"/>
                  </a:lnTo>
                  <a:lnTo>
                    <a:pt x="194" y="848"/>
                  </a:lnTo>
                  <a:lnTo>
                    <a:pt x="178" y="888"/>
                  </a:lnTo>
                  <a:lnTo>
                    <a:pt x="164" y="930"/>
                  </a:lnTo>
                  <a:lnTo>
                    <a:pt x="64" y="904"/>
                  </a:lnTo>
                  <a:lnTo>
                    <a:pt x="26" y="1040"/>
                  </a:lnTo>
                  <a:lnTo>
                    <a:pt x="126" y="1068"/>
                  </a:lnTo>
                  <a:lnTo>
                    <a:pt x="118" y="1110"/>
                  </a:lnTo>
                  <a:lnTo>
                    <a:pt x="112" y="1152"/>
                  </a:lnTo>
                  <a:lnTo>
                    <a:pt x="108" y="1196"/>
                  </a:lnTo>
                  <a:lnTo>
                    <a:pt x="104" y="1240"/>
                  </a:lnTo>
                  <a:lnTo>
                    <a:pt x="0" y="1240"/>
                  </a:lnTo>
                  <a:lnTo>
                    <a:pt x="0" y="1382"/>
                  </a:lnTo>
                  <a:lnTo>
                    <a:pt x="104" y="1382"/>
                  </a:lnTo>
                  <a:lnTo>
                    <a:pt x="108" y="1426"/>
                  </a:lnTo>
                  <a:lnTo>
                    <a:pt x="112" y="1470"/>
                  </a:lnTo>
                  <a:lnTo>
                    <a:pt x="118" y="1512"/>
                  </a:lnTo>
                  <a:lnTo>
                    <a:pt x="126" y="1556"/>
                  </a:lnTo>
                  <a:lnTo>
                    <a:pt x="26" y="1582"/>
                  </a:lnTo>
                  <a:lnTo>
                    <a:pt x="64" y="1720"/>
                  </a:lnTo>
                  <a:lnTo>
                    <a:pt x="164" y="1692"/>
                  </a:lnTo>
                  <a:lnTo>
                    <a:pt x="178" y="1734"/>
                  </a:lnTo>
                  <a:lnTo>
                    <a:pt x="194" y="1774"/>
                  </a:lnTo>
                  <a:lnTo>
                    <a:pt x="212" y="1814"/>
                  </a:lnTo>
                  <a:lnTo>
                    <a:pt x="230" y="1854"/>
                  </a:lnTo>
                  <a:lnTo>
                    <a:pt x="140" y="1906"/>
                  </a:lnTo>
                  <a:lnTo>
                    <a:pt x="212" y="2028"/>
                  </a:lnTo>
                  <a:lnTo>
                    <a:pt x="302" y="1978"/>
                  </a:lnTo>
                  <a:lnTo>
                    <a:pt x="326" y="2014"/>
                  </a:lnTo>
                  <a:lnTo>
                    <a:pt x="352" y="2048"/>
                  </a:lnTo>
                  <a:lnTo>
                    <a:pt x="378" y="2082"/>
                  </a:lnTo>
                  <a:lnTo>
                    <a:pt x="408" y="2116"/>
                  </a:lnTo>
                  <a:lnTo>
                    <a:pt x="334" y="2188"/>
                  </a:lnTo>
                  <a:lnTo>
                    <a:pt x="436" y="2288"/>
                  </a:lnTo>
                  <a:lnTo>
                    <a:pt x="508" y="2216"/>
                  </a:lnTo>
                  <a:lnTo>
                    <a:pt x="542" y="2244"/>
                  </a:lnTo>
                  <a:lnTo>
                    <a:pt x="576" y="2272"/>
                  </a:lnTo>
                  <a:lnTo>
                    <a:pt x="610" y="2298"/>
                  </a:lnTo>
                  <a:lnTo>
                    <a:pt x="646" y="2322"/>
                  </a:lnTo>
                  <a:lnTo>
                    <a:pt x="594" y="2412"/>
                  </a:lnTo>
                  <a:lnTo>
                    <a:pt x="718" y="2482"/>
                  </a:lnTo>
                  <a:lnTo>
                    <a:pt x="770" y="2394"/>
                  </a:lnTo>
                  <a:lnTo>
                    <a:pt x="808" y="2412"/>
                  </a:lnTo>
                  <a:lnTo>
                    <a:pt x="848" y="2430"/>
                  </a:lnTo>
                  <a:lnTo>
                    <a:pt x="890" y="2446"/>
                  </a:lnTo>
                  <a:lnTo>
                    <a:pt x="930" y="2460"/>
                  </a:lnTo>
                  <a:lnTo>
                    <a:pt x="904" y="2560"/>
                  </a:lnTo>
                  <a:lnTo>
                    <a:pt x="1042" y="2596"/>
                  </a:lnTo>
                  <a:lnTo>
                    <a:pt x="1068" y="2498"/>
                  </a:lnTo>
                  <a:lnTo>
                    <a:pt x="1110" y="2504"/>
                  </a:lnTo>
                  <a:lnTo>
                    <a:pt x="1154" y="2512"/>
                  </a:lnTo>
                  <a:lnTo>
                    <a:pt x="1196" y="2516"/>
                  </a:lnTo>
                  <a:lnTo>
                    <a:pt x="1240" y="2520"/>
                  </a:lnTo>
                  <a:lnTo>
                    <a:pt x="1240" y="2622"/>
                  </a:lnTo>
                  <a:lnTo>
                    <a:pt x="1382" y="2622"/>
                  </a:lnTo>
                  <a:lnTo>
                    <a:pt x="1382" y="2520"/>
                  </a:lnTo>
                  <a:lnTo>
                    <a:pt x="1426" y="2516"/>
                  </a:lnTo>
                  <a:lnTo>
                    <a:pt x="1470" y="2512"/>
                  </a:lnTo>
                  <a:lnTo>
                    <a:pt x="1514" y="2504"/>
                  </a:lnTo>
                  <a:lnTo>
                    <a:pt x="1556" y="2498"/>
                  </a:lnTo>
                  <a:lnTo>
                    <a:pt x="1582" y="2596"/>
                  </a:lnTo>
                  <a:lnTo>
                    <a:pt x="1720" y="2560"/>
                  </a:lnTo>
                  <a:lnTo>
                    <a:pt x="1694" y="2460"/>
                  </a:lnTo>
                  <a:lnTo>
                    <a:pt x="1734" y="2446"/>
                  </a:lnTo>
                  <a:lnTo>
                    <a:pt x="1776" y="2430"/>
                  </a:lnTo>
                  <a:lnTo>
                    <a:pt x="1816" y="2412"/>
                  </a:lnTo>
                  <a:lnTo>
                    <a:pt x="1854" y="2394"/>
                  </a:lnTo>
                  <a:lnTo>
                    <a:pt x="1906" y="2482"/>
                  </a:lnTo>
                  <a:lnTo>
                    <a:pt x="2028" y="2412"/>
                  </a:lnTo>
                  <a:lnTo>
                    <a:pt x="1978" y="2322"/>
                  </a:lnTo>
                  <a:lnTo>
                    <a:pt x="2014" y="2298"/>
                  </a:lnTo>
                  <a:lnTo>
                    <a:pt x="2048" y="2272"/>
                  </a:lnTo>
                  <a:lnTo>
                    <a:pt x="2082" y="2244"/>
                  </a:lnTo>
                  <a:lnTo>
                    <a:pt x="2116" y="2216"/>
                  </a:lnTo>
                  <a:lnTo>
                    <a:pt x="2188" y="2288"/>
                  </a:lnTo>
                  <a:lnTo>
                    <a:pt x="2290" y="2188"/>
                  </a:lnTo>
                  <a:lnTo>
                    <a:pt x="2216" y="2116"/>
                  </a:lnTo>
                  <a:lnTo>
                    <a:pt x="2244" y="2082"/>
                  </a:lnTo>
                  <a:lnTo>
                    <a:pt x="2272" y="2048"/>
                  </a:lnTo>
                  <a:lnTo>
                    <a:pt x="2298" y="2014"/>
                  </a:lnTo>
                  <a:lnTo>
                    <a:pt x="2322" y="1978"/>
                  </a:lnTo>
                  <a:lnTo>
                    <a:pt x="2412" y="2028"/>
                  </a:lnTo>
                  <a:lnTo>
                    <a:pt x="2482" y="1906"/>
                  </a:lnTo>
                  <a:lnTo>
                    <a:pt x="2394" y="1854"/>
                  </a:lnTo>
                  <a:lnTo>
                    <a:pt x="2412" y="1814"/>
                  </a:lnTo>
                  <a:lnTo>
                    <a:pt x="2430" y="1774"/>
                  </a:lnTo>
                  <a:lnTo>
                    <a:pt x="2446" y="1734"/>
                  </a:lnTo>
                  <a:lnTo>
                    <a:pt x="2460" y="1692"/>
                  </a:lnTo>
                  <a:lnTo>
                    <a:pt x="2560" y="1720"/>
                  </a:lnTo>
                  <a:lnTo>
                    <a:pt x="2596" y="1582"/>
                  </a:lnTo>
                  <a:lnTo>
                    <a:pt x="2498" y="1556"/>
                  </a:lnTo>
                  <a:lnTo>
                    <a:pt x="2506" y="1512"/>
                  </a:lnTo>
                  <a:lnTo>
                    <a:pt x="2512" y="1470"/>
                  </a:lnTo>
                  <a:lnTo>
                    <a:pt x="2516" y="1426"/>
                  </a:lnTo>
                  <a:lnTo>
                    <a:pt x="2520" y="1382"/>
                  </a:lnTo>
                  <a:lnTo>
                    <a:pt x="2622" y="1382"/>
                  </a:lnTo>
                  <a:close/>
                  <a:moveTo>
                    <a:pt x="1312" y="2420"/>
                  </a:moveTo>
                  <a:lnTo>
                    <a:pt x="1312" y="2420"/>
                  </a:lnTo>
                  <a:lnTo>
                    <a:pt x="1254" y="2420"/>
                  </a:lnTo>
                  <a:lnTo>
                    <a:pt x="1198" y="2416"/>
                  </a:lnTo>
                  <a:lnTo>
                    <a:pt x="1142" y="2408"/>
                  </a:lnTo>
                  <a:lnTo>
                    <a:pt x="1088" y="2398"/>
                  </a:lnTo>
                  <a:lnTo>
                    <a:pt x="1034" y="2386"/>
                  </a:lnTo>
                  <a:lnTo>
                    <a:pt x="982" y="2370"/>
                  </a:lnTo>
                  <a:lnTo>
                    <a:pt x="930" y="2354"/>
                  </a:lnTo>
                  <a:lnTo>
                    <a:pt x="880" y="2334"/>
                  </a:lnTo>
                  <a:lnTo>
                    <a:pt x="830" y="2312"/>
                  </a:lnTo>
                  <a:lnTo>
                    <a:pt x="782" y="2286"/>
                  </a:lnTo>
                  <a:lnTo>
                    <a:pt x="736" y="2260"/>
                  </a:lnTo>
                  <a:lnTo>
                    <a:pt x="692" y="2232"/>
                  </a:lnTo>
                  <a:lnTo>
                    <a:pt x="648" y="2200"/>
                  </a:lnTo>
                  <a:lnTo>
                    <a:pt x="606" y="2168"/>
                  </a:lnTo>
                  <a:lnTo>
                    <a:pt x="566" y="2132"/>
                  </a:lnTo>
                  <a:lnTo>
                    <a:pt x="528" y="2096"/>
                  </a:lnTo>
                  <a:lnTo>
                    <a:pt x="490" y="2058"/>
                  </a:lnTo>
                  <a:lnTo>
                    <a:pt x="456" y="2018"/>
                  </a:lnTo>
                  <a:lnTo>
                    <a:pt x="422" y="1976"/>
                  </a:lnTo>
                  <a:lnTo>
                    <a:pt x="392" y="1932"/>
                  </a:lnTo>
                  <a:lnTo>
                    <a:pt x="362" y="1886"/>
                  </a:lnTo>
                  <a:lnTo>
                    <a:pt x="336" y="1840"/>
                  </a:lnTo>
                  <a:lnTo>
                    <a:pt x="312" y="1792"/>
                  </a:lnTo>
                  <a:lnTo>
                    <a:pt x="290" y="1744"/>
                  </a:lnTo>
                  <a:lnTo>
                    <a:pt x="270" y="1692"/>
                  </a:lnTo>
                  <a:lnTo>
                    <a:pt x="252" y="1642"/>
                  </a:lnTo>
                  <a:lnTo>
                    <a:pt x="238" y="1588"/>
                  </a:lnTo>
                  <a:lnTo>
                    <a:pt x="224" y="1534"/>
                  </a:lnTo>
                  <a:lnTo>
                    <a:pt x="216" y="1480"/>
                  </a:lnTo>
                  <a:lnTo>
                    <a:pt x="208" y="1424"/>
                  </a:lnTo>
                  <a:lnTo>
                    <a:pt x="204" y="1368"/>
                  </a:lnTo>
                  <a:lnTo>
                    <a:pt x="202" y="1312"/>
                  </a:lnTo>
                  <a:lnTo>
                    <a:pt x="204" y="1254"/>
                  </a:lnTo>
                  <a:lnTo>
                    <a:pt x="208" y="1198"/>
                  </a:lnTo>
                  <a:lnTo>
                    <a:pt x="216" y="1142"/>
                  </a:lnTo>
                  <a:lnTo>
                    <a:pt x="224" y="1088"/>
                  </a:lnTo>
                  <a:lnTo>
                    <a:pt x="238" y="1034"/>
                  </a:lnTo>
                  <a:lnTo>
                    <a:pt x="252" y="982"/>
                  </a:lnTo>
                  <a:lnTo>
                    <a:pt x="270" y="930"/>
                  </a:lnTo>
                  <a:lnTo>
                    <a:pt x="290" y="880"/>
                  </a:lnTo>
                  <a:lnTo>
                    <a:pt x="312" y="830"/>
                  </a:lnTo>
                  <a:lnTo>
                    <a:pt x="336" y="782"/>
                  </a:lnTo>
                  <a:lnTo>
                    <a:pt x="362" y="736"/>
                  </a:lnTo>
                  <a:lnTo>
                    <a:pt x="392" y="692"/>
                  </a:lnTo>
                  <a:lnTo>
                    <a:pt x="422" y="648"/>
                  </a:lnTo>
                  <a:lnTo>
                    <a:pt x="456" y="606"/>
                  </a:lnTo>
                  <a:lnTo>
                    <a:pt x="490" y="566"/>
                  </a:lnTo>
                  <a:lnTo>
                    <a:pt x="528" y="526"/>
                  </a:lnTo>
                  <a:lnTo>
                    <a:pt x="566" y="490"/>
                  </a:lnTo>
                  <a:lnTo>
                    <a:pt x="606" y="456"/>
                  </a:lnTo>
                  <a:lnTo>
                    <a:pt x="648" y="422"/>
                  </a:lnTo>
                  <a:lnTo>
                    <a:pt x="692" y="392"/>
                  </a:lnTo>
                  <a:lnTo>
                    <a:pt x="736" y="362"/>
                  </a:lnTo>
                  <a:lnTo>
                    <a:pt x="782" y="336"/>
                  </a:lnTo>
                  <a:lnTo>
                    <a:pt x="830" y="312"/>
                  </a:lnTo>
                  <a:lnTo>
                    <a:pt x="880" y="290"/>
                  </a:lnTo>
                  <a:lnTo>
                    <a:pt x="930" y="270"/>
                  </a:lnTo>
                  <a:lnTo>
                    <a:pt x="982" y="252"/>
                  </a:lnTo>
                  <a:lnTo>
                    <a:pt x="1034" y="236"/>
                  </a:lnTo>
                  <a:lnTo>
                    <a:pt x="1088" y="224"/>
                  </a:lnTo>
                  <a:lnTo>
                    <a:pt x="1142" y="214"/>
                  </a:lnTo>
                  <a:lnTo>
                    <a:pt x="1198" y="208"/>
                  </a:lnTo>
                  <a:lnTo>
                    <a:pt x="1254" y="204"/>
                  </a:lnTo>
                  <a:lnTo>
                    <a:pt x="1312" y="202"/>
                  </a:lnTo>
                  <a:lnTo>
                    <a:pt x="1368" y="204"/>
                  </a:lnTo>
                  <a:lnTo>
                    <a:pt x="1426" y="208"/>
                  </a:lnTo>
                  <a:lnTo>
                    <a:pt x="1480" y="214"/>
                  </a:lnTo>
                  <a:lnTo>
                    <a:pt x="1536" y="224"/>
                  </a:lnTo>
                  <a:lnTo>
                    <a:pt x="1588" y="236"/>
                  </a:lnTo>
                  <a:lnTo>
                    <a:pt x="1642" y="252"/>
                  </a:lnTo>
                  <a:lnTo>
                    <a:pt x="1694" y="270"/>
                  </a:lnTo>
                  <a:lnTo>
                    <a:pt x="1744" y="290"/>
                  </a:lnTo>
                  <a:lnTo>
                    <a:pt x="1792" y="312"/>
                  </a:lnTo>
                  <a:lnTo>
                    <a:pt x="1840" y="336"/>
                  </a:lnTo>
                  <a:lnTo>
                    <a:pt x="1886" y="362"/>
                  </a:lnTo>
                  <a:lnTo>
                    <a:pt x="1932" y="392"/>
                  </a:lnTo>
                  <a:lnTo>
                    <a:pt x="1976" y="422"/>
                  </a:lnTo>
                  <a:lnTo>
                    <a:pt x="2018" y="456"/>
                  </a:lnTo>
                  <a:lnTo>
                    <a:pt x="2058" y="490"/>
                  </a:lnTo>
                  <a:lnTo>
                    <a:pt x="2096" y="526"/>
                  </a:lnTo>
                  <a:lnTo>
                    <a:pt x="2132" y="566"/>
                  </a:lnTo>
                  <a:lnTo>
                    <a:pt x="2168" y="606"/>
                  </a:lnTo>
                  <a:lnTo>
                    <a:pt x="2200" y="648"/>
                  </a:lnTo>
                  <a:lnTo>
                    <a:pt x="2232" y="692"/>
                  </a:lnTo>
                  <a:lnTo>
                    <a:pt x="2260" y="736"/>
                  </a:lnTo>
                  <a:lnTo>
                    <a:pt x="2288" y="782"/>
                  </a:lnTo>
                  <a:lnTo>
                    <a:pt x="2312" y="830"/>
                  </a:lnTo>
                  <a:lnTo>
                    <a:pt x="2334" y="880"/>
                  </a:lnTo>
                  <a:lnTo>
                    <a:pt x="2354" y="930"/>
                  </a:lnTo>
                  <a:lnTo>
                    <a:pt x="2372" y="982"/>
                  </a:lnTo>
                  <a:lnTo>
                    <a:pt x="2386" y="1034"/>
                  </a:lnTo>
                  <a:lnTo>
                    <a:pt x="2398" y="1088"/>
                  </a:lnTo>
                  <a:lnTo>
                    <a:pt x="2408" y="1142"/>
                  </a:lnTo>
                  <a:lnTo>
                    <a:pt x="2416" y="1198"/>
                  </a:lnTo>
                  <a:lnTo>
                    <a:pt x="2420" y="1254"/>
                  </a:lnTo>
                  <a:lnTo>
                    <a:pt x="2422" y="1312"/>
                  </a:lnTo>
                  <a:lnTo>
                    <a:pt x="2420" y="1368"/>
                  </a:lnTo>
                  <a:lnTo>
                    <a:pt x="2416" y="1424"/>
                  </a:lnTo>
                  <a:lnTo>
                    <a:pt x="2408" y="1480"/>
                  </a:lnTo>
                  <a:lnTo>
                    <a:pt x="2398" y="1534"/>
                  </a:lnTo>
                  <a:lnTo>
                    <a:pt x="2386" y="1588"/>
                  </a:lnTo>
                  <a:lnTo>
                    <a:pt x="2372" y="1642"/>
                  </a:lnTo>
                  <a:lnTo>
                    <a:pt x="2354" y="1692"/>
                  </a:lnTo>
                  <a:lnTo>
                    <a:pt x="2334" y="1744"/>
                  </a:lnTo>
                  <a:lnTo>
                    <a:pt x="2312" y="1792"/>
                  </a:lnTo>
                  <a:lnTo>
                    <a:pt x="2288" y="1840"/>
                  </a:lnTo>
                  <a:lnTo>
                    <a:pt x="2260" y="1886"/>
                  </a:lnTo>
                  <a:lnTo>
                    <a:pt x="2232" y="1932"/>
                  </a:lnTo>
                  <a:lnTo>
                    <a:pt x="2200" y="1976"/>
                  </a:lnTo>
                  <a:lnTo>
                    <a:pt x="2168" y="2018"/>
                  </a:lnTo>
                  <a:lnTo>
                    <a:pt x="2132" y="2058"/>
                  </a:lnTo>
                  <a:lnTo>
                    <a:pt x="2096" y="2096"/>
                  </a:lnTo>
                  <a:lnTo>
                    <a:pt x="2058" y="2132"/>
                  </a:lnTo>
                  <a:lnTo>
                    <a:pt x="2018" y="2168"/>
                  </a:lnTo>
                  <a:lnTo>
                    <a:pt x="1976" y="2200"/>
                  </a:lnTo>
                  <a:lnTo>
                    <a:pt x="1932" y="2232"/>
                  </a:lnTo>
                  <a:lnTo>
                    <a:pt x="1886" y="2260"/>
                  </a:lnTo>
                  <a:lnTo>
                    <a:pt x="1840" y="2286"/>
                  </a:lnTo>
                  <a:lnTo>
                    <a:pt x="1792" y="2312"/>
                  </a:lnTo>
                  <a:lnTo>
                    <a:pt x="1744" y="2334"/>
                  </a:lnTo>
                  <a:lnTo>
                    <a:pt x="1694" y="2354"/>
                  </a:lnTo>
                  <a:lnTo>
                    <a:pt x="1642" y="2370"/>
                  </a:lnTo>
                  <a:lnTo>
                    <a:pt x="1588" y="2386"/>
                  </a:lnTo>
                  <a:lnTo>
                    <a:pt x="1536" y="2398"/>
                  </a:lnTo>
                  <a:lnTo>
                    <a:pt x="1480" y="2408"/>
                  </a:lnTo>
                  <a:lnTo>
                    <a:pt x="1426" y="2416"/>
                  </a:lnTo>
                  <a:lnTo>
                    <a:pt x="1368" y="2420"/>
                  </a:lnTo>
                  <a:lnTo>
                    <a:pt x="1312" y="2420"/>
                  </a:lnTo>
                  <a:close/>
                </a:path>
              </a:pathLst>
            </a:custGeom>
            <a:solidFill>
              <a:schemeClr val="bg1">
                <a:lumMod val="65000"/>
                <a:alpha val="7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prstDash val="sysDot"/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zh-CN" altLang="en-US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6" name="Oval 676">
              <a:extLst>
                <a:ext uri="{FF2B5EF4-FFF2-40B4-BE49-F238E27FC236}">
                  <a16:creationId xmlns:a16="http://schemas.microsoft.com/office/drawing/2014/main" id="{12CDD4ED-7D96-49D6-B41D-D576CA15A2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75257">
              <a:off x="1307091" y="2016046"/>
              <a:ext cx="2695575" cy="269398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ko-KR" altLang="en-US" kern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7" name="Oval 677">
              <a:extLst>
                <a:ext uri="{FF2B5EF4-FFF2-40B4-BE49-F238E27FC236}">
                  <a16:creationId xmlns:a16="http://schemas.microsoft.com/office/drawing/2014/main" id="{35DB3B1A-3EAD-459C-91CB-718C667DC9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75257">
              <a:off x="4617028" y="1993821"/>
              <a:ext cx="1801813" cy="18018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ko-KR" altLang="en-US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679">
              <a:extLst>
                <a:ext uri="{FF2B5EF4-FFF2-40B4-BE49-F238E27FC236}">
                  <a16:creationId xmlns:a16="http://schemas.microsoft.com/office/drawing/2014/main" id="{515D9C69-6405-4BAB-875F-3BDB397D1A59}"/>
                </a:ext>
              </a:extLst>
            </p:cNvPr>
            <p:cNvSpPr>
              <a:spLocks noEditPoints="1"/>
            </p:cNvSpPr>
            <p:nvPr/>
          </p:nvSpPr>
          <p:spPr bwMode="auto">
            <a:xfrm rot="21275257">
              <a:off x="5693353" y="3676571"/>
              <a:ext cx="2303463" cy="2305050"/>
            </a:xfrm>
            <a:custGeom>
              <a:avLst/>
              <a:gdLst>
                <a:gd name="T0" fmla="*/ 2147483647 w 1816"/>
                <a:gd name="T1" fmla="*/ 2147483647 h 1816"/>
                <a:gd name="T2" fmla="*/ 2147483647 w 1816"/>
                <a:gd name="T3" fmla="*/ 2147483647 h 1816"/>
                <a:gd name="T4" fmla="*/ 2147483647 w 1816"/>
                <a:gd name="T5" fmla="*/ 2147483647 h 1816"/>
                <a:gd name="T6" fmla="*/ 2147483647 w 1816"/>
                <a:gd name="T7" fmla="*/ 2147483647 h 1816"/>
                <a:gd name="T8" fmla="*/ 2147483647 w 1816"/>
                <a:gd name="T9" fmla="*/ 2147483647 h 1816"/>
                <a:gd name="T10" fmla="*/ 2147483647 w 1816"/>
                <a:gd name="T11" fmla="*/ 2147483647 h 1816"/>
                <a:gd name="T12" fmla="*/ 2147483647 w 1816"/>
                <a:gd name="T13" fmla="*/ 2147483647 h 1816"/>
                <a:gd name="T14" fmla="*/ 2147483647 w 1816"/>
                <a:gd name="T15" fmla="*/ 2147483647 h 1816"/>
                <a:gd name="T16" fmla="*/ 2147483647 w 1816"/>
                <a:gd name="T17" fmla="*/ 2147483647 h 1816"/>
                <a:gd name="T18" fmla="*/ 2147483647 w 1816"/>
                <a:gd name="T19" fmla="*/ 2147483647 h 1816"/>
                <a:gd name="T20" fmla="*/ 2147483647 w 1816"/>
                <a:gd name="T21" fmla="*/ 2147483647 h 1816"/>
                <a:gd name="T22" fmla="*/ 2147483647 w 1816"/>
                <a:gd name="T23" fmla="*/ 2147483647 h 1816"/>
                <a:gd name="T24" fmla="*/ 0 w 1816"/>
                <a:gd name="T25" fmla="*/ 2147483647 h 1816"/>
                <a:gd name="T26" fmla="*/ 2147483647 w 1816"/>
                <a:gd name="T27" fmla="*/ 2147483647 h 1816"/>
                <a:gd name="T28" fmla="*/ 2147483647 w 1816"/>
                <a:gd name="T29" fmla="*/ 2147483647 h 1816"/>
                <a:gd name="T30" fmla="*/ 2147483647 w 1816"/>
                <a:gd name="T31" fmla="*/ 2147483647 h 1816"/>
                <a:gd name="T32" fmla="*/ 2147483647 w 1816"/>
                <a:gd name="T33" fmla="*/ 2147483647 h 1816"/>
                <a:gd name="T34" fmla="*/ 2147483647 w 1816"/>
                <a:gd name="T35" fmla="*/ 2147483647 h 1816"/>
                <a:gd name="T36" fmla="*/ 2147483647 w 1816"/>
                <a:gd name="T37" fmla="*/ 2147483647 h 1816"/>
                <a:gd name="T38" fmla="*/ 2147483647 w 1816"/>
                <a:gd name="T39" fmla="*/ 2147483647 h 1816"/>
                <a:gd name="T40" fmla="*/ 2147483647 w 1816"/>
                <a:gd name="T41" fmla="*/ 2147483647 h 1816"/>
                <a:gd name="T42" fmla="*/ 2147483647 w 1816"/>
                <a:gd name="T43" fmla="*/ 2147483647 h 1816"/>
                <a:gd name="T44" fmla="*/ 2147483647 w 1816"/>
                <a:gd name="T45" fmla="*/ 2147483647 h 1816"/>
                <a:gd name="T46" fmla="*/ 2147483647 w 1816"/>
                <a:gd name="T47" fmla="*/ 2147483647 h 1816"/>
                <a:gd name="T48" fmla="*/ 2147483647 w 1816"/>
                <a:gd name="T49" fmla="*/ 2147483647 h 1816"/>
                <a:gd name="T50" fmla="*/ 2147483647 w 1816"/>
                <a:gd name="T51" fmla="*/ 2147483647 h 1816"/>
                <a:gd name="T52" fmla="*/ 2147483647 w 1816"/>
                <a:gd name="T53" fmla="*/ 2147483647 h 1816"/>
                <a:gd name="T54" fmla="*/ 2147483647 w 1816"/>
                <a:gd name="T55" fmla="*/ 2147483647 h 1816"/>
                <a:gd name="T56" fmla="*/ 2147483647 w 1816"/>
                <a:gd name="T57" fmla="*/ 2147483647 h 1816"/>
                <a:gd name="T58" fmla="*/ 2147483647 w 1816"/>
                <a:gd name="T59" fmla="*/ 2147483647 h 1816"/>
                <a:gd name="T60" fmla="*/ 2147483647 w 1816"/>
                <a:gd name="T61" fmla="*/ 2147483647 h 1816"/>
                <a:gd name="T62" fmla="*/ 2147483647 w 1816"/>
                <a:gd name="T63" fmla="*/ 2147483647 h 1816"/>
                <a:gd name="T64" fmla="*/ 2147483647 w 1816"/>
                <a:gd name="T65" fmla="*/ 2147483647 h 1816"/>
                <a:gd name="T66" fmla="*/ 2147483647 w 1816"/>
                <a:gd name="T67" fmla="*/ 2147483647 h 1816"/>
                <a:gd name="T68" fmla="*/ 2147483647 w 1816"/>
                <a:gd name="T69" fmla="*/ 2147483647 h 1816"/>
                <a:gd name="T70" fmla="*/ 2147483647 w 1816"/>
                <a:gd name="T71" fmla="*/ 2147483647 h 1816"/>
                <a:gd name="T72" fmla="*/ 2147483647 w 1816"/>
                <a:gd name="T73" fmla="*/ 2147483647 h 1816"/>
                <a:gd name="T74" fmla="*/ 2147483647 w 1816"/>
                <a:gd name="T75" fmla="*/ 2147483647 h 1816"/>
                <a:gd name="T76" fmla="*/ 2147483647 w 1816"/>
                <a:gd name="T77" fmla="*/ 2147483647 h 1816"/>
                <a:gd name="T78" fmla="*/ 2147483647 w 1816"/>
                <a:gd name="T79" fmla="*/ 2147483647 h 1816"/>
                <a:gd name="T80" fmla="*/ 2147483647 w 1816"/>
                <a:gd name="T81" fmla="*/ 2147483647 h 1816"/>
                <a:gd name="T82" fmla="*/ 2147483647 w 1816"/>
                <a:gd name="T83" fmla="*/ 2147483647 h 1816"/>
                <a:gd name="T84" fmla="*/ 2147483647 w 1816"/>
                <a:gd name="T85" fmla="*/ 2147483647 h 1816"/>
                <a:gd name="T86" fmla="*/ 2147483647 w 1816"/>
                <a:gd name="T87" fmla="*/ 2147483647 h 1816"/>
                <a:gd name="T88" fmla="*/ 2147483647 w 1816"/>
                <a:gd name="T89" fmla="*/ 2147483647 h 1816"/>
                <a:gd name="T90" fmla="*/ 2147483647 w 1816"/>
                <a:gd name="T91" fmla="*/ 2147483647 h 1816"/>
                <a:gd name="T92" fmla="*/ 2147483647 w 1816"/>
                <a:gd name="T93" fmla="*/ 2147483647 h 1816"/>
                <a:gd name="T94" fmla="*/ 2147483647 w 1816"/>
                <a:gd name="T95" fmla="*/ 2147483647 h 1816"/>
                <a:gd name="T96" fmla="*/ 2147483647 w 1816"/>
                <a:gd name="T97" fmla="*/ 2147483647 h 1816"/>
                <a:gd name="T98" fmla="*/ 2147483647 w 1816"/>
                <a:gd name="T99" fmla="*/ 2147483647 h 1816"/>
                <a:gd name="T100" fmla="*/ 2147483647 w 1816"/>
                <a:gd name="T101" fmla="*/ 2147483647 h 1816"/>
                <a:gd name="T102" fmla="*/ 2147483647 w 1816"/>
                <a:gd name="T103" fmla="*/ 2147483647 h 18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16"/>
                <a:gd name="T157" fmla="*/ 0 h 1816"/>
                <a:gd name="T158" fmla="*/ 1816 w 1816"/>
                <a:gd name="T159" fmla="*/ 1816 h 18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16" h="1816">
                  <a:moveTo>
                    <a:pt x="1816" y="978"/>
                  </a:moveTo>
                  <a:lnTo>
                    <a:pt x="1816" y="836"/>
                  </a:lnTo>
                  <a:lnTo>
                    <a:pt x="1710" y="836"/>
                  </a:lnTo>
                  <a:lnTo>
                    <a:pt x="1706" y="792"/>
                  </a:lnTo>
                  <a:lnTo>
                    <a:pt x="1698" y="750"/>
                  </a:lnTo>
                  <a:lnTo>
                    <a:pt x="1688" y="708"/>
                  </a:lnTo>
                  <a:lnTo>
                    <a:pt x="1678" y="666"/>
                  </a:lnTo>
                  <a:lnTo>
                    <a:pt x="1774" y="626"/>
                  </a:lnTo>
                  <a:lnTo>
                    <a:pt x="1718" y="494"/>
                  </a:lnTo>
                  <a:lnTo>
                    <a:pt x="1622" y="534"/>
                  </a:lnTo>
                  <a:lnTo>
                    <a:pt x="1602" y="496"/>
                  </a:lnTo>
                  <a:lnTo>
                    <a:pt x="1578" y="460"/>
                  </a:lnTo>
                  <a:lnTo>
                    <a:pt x="1552" y="424"/>
                  </a:lnTo>
                  <a:lnTo>
                    <a:pt x="1526" y="390"/>
                  </a:lnTo>
                  <a:lnTo>
                    <a:pt x="1600" y="316"/>
                  </a:lnTo>
                  <a:lnTo>
                    <a:pt x="1498" y="216"/>
                  </a:lnTo>
                  <a:lnTo>
                    <a:pt x="1426" y="290"/>
                  </a:lnTo>
                  <a:lnTo>
                    <a:pt x="1392" y="262"/>
                  </a:lnTo>
                  <a:lnTo>
                    <a:pt x="1356" y="236"/>
                  </a:lnTo>
                  <a:lnTo>
                    <a:pt x="1318" y="214"/>
                  </a:lnTo>
                  <a:lnTo>
                    <a:pt x="1280" y="192"/>
                  </a:lnTo>
                  <a:lnTo>
                    <a:pt x="1320" y="96"/>
                  </a:lnTo>
                  <a:lnTo>
                    <a:pt x="1188" y="42"/>
                  </a:lnTo>
                  <a:lnTo>
                    <a:pt x="1150" y="138"/>
                  </a:lnTo>
                  <a:lnTo>
                    <a:pt x="1108" y="126"/>
                  </a:lnTo>
                  <a:lnTo>
                    <a:pt x="1066" y="116"/>
                  </a:lnTo>
                  <a:lnTo>
                    <a:pt x="1022" y="110"/>
                  </a:lnTo>
                  <a:lnTo>
                    <a:pt x="978" y="104"/>
                  </a:lnTo>
                  <a:lnTo>
                    <a:pt x="978" y="0"/>
                  </a:lnTo>
                  <a:lnTo>
                    <a:pt x="836" y="0"/>
                  </a:lnTo>
                  <a:lnTo>
                    <a:pt x="836" y="104"/>
                  </a:lnTo>
                  <a:lnTo>
                    <a:pt x="792" y="110"/>
                  </a:lnTo>
                  <a:lnTo>
                    <a:pt x="750" y="116"/>
                  </a:lnTo>
                  <a:lnTo>
                    <a:pt x="706" y="126"/>
                  </a:lnTo>
                  <a:lnTo>
                    <a:pt x="666" y="138"/>
                  </a:lnTo>
                  <a:lnTo>
                    <a:pt x="626" y="42"/>
                  </a:lnTo>
                  <a:lnTo>
                    <a:pt x="494" y="96"/>
                  </a:lnTo>
                  <a:lnTo>
                    <a:pt x="534" y="192"/>
                  </a:lnTo>
                  <a:lnTo>
                    <a:pt x="496" y="214"/>
                  </a:lnTo>
                  <a:lnTo>
                    <a:pt x="460" y="236"/>
                  </a:lnTo>
                  <a:lnTo>
                    <a:pt x="424" y="262"/>
                  </a:lnTo>
                  <a:lnTo>
                    <a:pt x="390" y="290"/>
                  </a:lnTo>
                  <a:lnTo>
                    <a:pt x="316" y="216"/>
                  </a:lnTo>
                  <a:lnTo>
                    <a:pt x="216" y="316"/>
                  </a:lnTo>
                  <a:lnTo>
                    <a:pt x="288" y="390"/>
                  </a:lnTo>
                  <a:lnTo>
                    <a:pt x="262" y="424"/>
                  </a:lnTo>
                  <a:lnTo>
                    <a:pt x="236" y="460"/>
                  </a:lnTo>
                  <a:lnTo>
                    <a:pt x="214" y="496"/>
                  </a:lnTo>
                  <a:lnTo>
                    <a:pt x="192" y="534"/>
                  </a:lnTo>
                  <a:lnTo>
                    <a:pt x="96" y="494"/>
                  </a:lnTo>
                  <a:lnTo>
                    <a:pt x="42" y="626"/>
                  </a:lnTo>
                  <a:lnTo>
                    <a:pt x="138" y="666"/>
                  </a:lnTo>
                  <a:lnTo>
                    <a:pt x="126" y="708"/>
                  </a:lnTo>
                  <a:lnTo>
                    <a:pt x="116" y="750"/>
                  </a:lnTo>
                  <a:lnTo>
                    <a:pt x="108" y="792"/>
                  </a:lnTo>
                  <a:lnTo>
                    <a:pt x="104" y="836"/>
                  </a:lnTo>
                  <a:lnTo>
                    <a:pt x="0" y="836"/>
                  </a:lnTo>
                  <a:lnTo>
                    <a:pt x="0" y="978"/>
                  </a:lnTo>
                  <a:lnTo>
                    <a:pt x="104" y="978"/>
                  </a:lnTo>
                  <a:lnTo>
                    <a:pt x="108" y="1022"/>
                  </a:lnTo>
                  <a:lnTo>
                    <a:pt x="116" y="1066"/>
                  </a:lnTo>
                  <a:lnTo>
                    <a:pt x="126" y="1108"/>
                  </a:lnTo>
                  <a:lnTo>
                    <a:pt x="138" y="1150"/>
                  </a:lnTo>
                  <a:lnTo>
                    <a:pt x="42" y="1190"/>
                  </a:lnTo>
                  <a:lnTo>
                    <a:pt x="96" y="1320"/>
                  </a:lnTo>
                  <a:lnTo>
                    <a:pt x="192" y="1280"/>
                  </a:lnTo>
                  <a:lnTo>
                    <a:pt x="214" y="1320"/>
                  </a:lnTo>
                  <a:lnTo>
                    <a:pt x="236" y="1356"/>
                  </a:lnTo>
                  <a:lnTo>
                    <a:pt x="262" y="1392"/>
                  </a:lnTo>
                  <a:lnTo>
                    <a:pt x="288" y="1426"/>
                  </a:lnTo>
                  <a:lnTo>
                    <a:pt x="216" y="1500"/>
                  </a:lnTo>
                  <a:lnTo>
                    <a:pt x="316" y="1600"/>
                  </a:lnTo>
                  <a:lnTo>
                    <a:pt x="390" y="1526"/>
                  </a:lnTo>
                  <a:lnTo>
                    <a:pt x="424" y="1554"/>
                  </a:lnTo>
                  <a:lnTo>
                    <a:pt x="460" y="1578"/>
                  </a:lnTo>
                  <a:lnTo>
                    <a:pt x="496" y="1602"/>
                  </a:lnTo>
                  <a:lnTo>
                    <a:pt x="534" y="1622"/>
                  </a:lnTo>
                  <a:lnTo>
                    <a:pt x="494" y="1718"/>
                  </a:lnTo>
                  <a:lnTo>
                    <a:pt x="626" y="1774"/>
                  </a:lnTo>
                  <a:lnTo>
                    <a:pt x="666" y="1678"/>
                  </a:lnTo>
                  <a:lnTo>
                    <a:pt x="706" y="1690"/>
                  </a:lnTo>
                  <a:lnTo>
                    <a:pt x="750" y="1698"/>
                  </a:lnTo>
                  <a:lnTo>
                    <a:pt x="792" y="1706"/>
                  </a:lnTo>
                  <a:lnTo>
                    <a:pt x="836" y="1712"/>
                  </a:lnTo>
                  <a:lnTo>
                    <a:pt x="836" y="1816"/>
                  </a:lnTo>
                  <a:lnTo>
                    <a:pt x="978" y="1816"/>
                  </a:lnTo>
                  <a:lnTo>
                    <a:pt x="978" y="1712"/>
                  </a:lnTo>
                  <a:lnTo>
                    <a:pt x="1022" y="1706"/>
                  </a:lnTo>
                  <a:lnTo>
                    <a:pt x="1066" y="1698"/>
                  </a:lnTo>
                  <a:lnTo>
                    <a:pt x="1108" y="1690"/>
                  </a:lnTo>
                  <a:lnTo>
                    <a:pt x="1150" y="1678"/>
                  </a:lnTo>
                  <a:lnTo>
                    <a:pt x="1188" y="1774"/>
                  </a:lnTo>
                  <a:lnTo>
                    <a:pt x="1320" y="1718"/>
                  </a:lnTo>
                  <a:lnTo>
                    <a:pt x="1280" y="1622"/>
                  </a:lnTo>
                  <a:lnTo>
                    <a:pt x="1318" y="1602"/>
                  </a:lnTo>
                  <a:lnTo>
                    <a:pt x="1356" y="1578"/>
                  </a:lnTo>
                  <a:lnTo>
                    <a:pt x="1392" y="1554"/>
                  </a:lnTo>
                  <a:lnTo>
                    <a:pt x="1426" y="1526"/>
                  </a:lnTo>
                  <a:lnTo>
                    <a:pt x="1498" y="1600"/>
                  </a:lnTo>
                  <a:lnTo>
                    <a:pt x="1600" y="1500"/>
                  </a:lnTo>
                  <a:lnTo>
                    <a:pt x="1526" y="1426"/>
                  </a:lnTo>
                  <a:lnTo>
                    <a:pt x="1552" y="1392"/>
                  </a:lnTo>
                  <a:lnTo>
                    <a:pt x="1578" y="1356"/>
                  </a:lnTo>
                  <a:lnTo>
                    <a:pt x="1602" y="1320"/>
                  </a:lnTo>
                  <a:lnTo>
                    <a:pt x="1622" y="1280"/>
                  </a:lnTo>
                  <a:lnTo>
                    <a:pt x="1718" y="1320"/>
                  </a:lnTo>
                  <a:lnTo>
                    <a:pt x="1774" y="1190"/>
                  </a:lnTo>
                  <a:lnTo>
                    <a:pt x="1678" y="1150"/>
                  </a:lnTo>
                  <a:lnTo>
                    <a:pt x="1688" y="1108"/>
                  </a:lnTo>
                  <a:lnTo>
                    <a:pt x="1698" y="1066"/>
                  </a:lnTo>
                  <a:lnTo>
                    <a:pt x="1706" y="1022"/>
                  </a:lnTo>
                  <a:lnTo>
                    <a:pt x="1710" y="978"/>
                  </a:lnTo>
                  <a:lnTo>
                    <a:pt x="1816" y="978"/>
                  </a:lnTo>
                  <a:close/>
                  <a:moveTo>
                    <a:pt x="908" y="1614"/>
                  </a:moveTo>
                  <a:lnTo>
                    <a:pt x="908" y="1614"/>
                  </a:lnTo>
                  <a:lnTo>
                    <a:pt x="872" y="1612"/>
                  </a:lnTo>
                  <a:lnTo>
                    <a:pt x="836" y="1610"/>
                  </a:lnTo>
                  <a:lnTo>
                    <a:pt x="800" y="1606"/>
                  </a:lnTo>
                  <a:lnTo>
                    <a:pt x="766" y="1600"/>
                  </a:lnTo>
                  <a:lnTo>
                    <a:pt x="730" y="1592"/>
                  </a:lnTo>
                  <a:lnTo>
                    <a:pt x="698" y="1582"/>
                  </a:lnTo>
                  <a:lnTo>
                    <a:pt x="664" y="1570"/>
                  </a:lnTo>
                  <a:lnTo>
                    <a:pt x="632" y="1558"/>
                  </a:lnTo>
                  <a:lnTo>
                    <a:pt x="602" y="1544"/>
                  </a:lnTo>
                  <a:lnTo>
                    <a:pt x="570" y="1528"/>
                  </a:lnTo>
                  <a:lnTo>
                    <a:pt x="542" y="1512"/>
                  </a:lnTo>
                  <a:lnTo>
                    <a:pt x="512" y="1492"/>
                  </a:lnTo>
                  <a:lnTo>
                    <a:pt x="484" y="1474"/>
                  </a:lnTo>
                  <a:lnTo>
                    <a:pt x="458" y="1452"/>
                  </a:lnTo>
                  <a:lnTo>
                    <a:pt x="432" y="1430"/>
                  </a:lnTo>
                  <a:lnTo>
                    <a:pt x="408" y="1406"/>
                  </a:lnTo>
                  <a:lnTo>
                    <a:pt x="384" y="1382"/>
                  </a:lnTo>
                  <a:lnTo>
                    <a:pt x="362" y="1356"/>
                  </a:lnTo>
                  <a:lnTo>
                    <a:pt x="342" y="1330"/>
                  </a:lnTo>
                  <a:lnTo>
                    <a:pt x="322" y="1302"/>
                  </a:lnTo>
                  <a:lnTo>
                    <a:pt x="304" y="1274"/>
                  </a:lnTo>
                  <a:lnTo>
                    <a:pt x="286" y="1244"/>
                  </a:lnTo>
                  <a:lnTo>
                    <a:pt x="272" y="1214"/>
                  </a:lnTo>
                  <a:lnTo>
                    <a:pt x="256" y="1182"/>
                  </a:lnTo>
                  <a:lnTo>
                    <a:pt x="244" y="1150"/>
                  </a:lnTo>
                  <a:lnTo>
                    <a:pt x="234" y="1118"/>
                  </a:lnTo>
                  <a:lnTo>
                    <a:pt x="224" y="1084"/>
                  </a:lnTo>
                  <a:lnTo>
                    <a:pt x="216" y="1050"/>
                  </a:lnTo>
                  <a:lnTo>
                    <a:pt x="210" y="1016"/>
                  </a:lnTo>
                  <a:lnTo>
                    <a:pt x="206" y="980"/>
                  </a:lnTo>
                  <a:lnTo>
                    <a:pt x="202" y="944"/>
                  </a:lnTo>
                  <a:lnTo>
                    <a:pt x="202" y="908"/>
                  </a:lnTo>
                  <a:lnTo>
                    <a:pt x="202" y="872"/>
                  </a:lnTo>
                  <a:lnTo>
                    <a:pt x="206" y="836"/>
                  </a:lnTo>
                  <a:lnTo>
                    <a:pt x="210" y="800"/>
                  </a:lnTo>
                  <a:lnTo>
                    <a:pt x="216" y="766"/>
                  </a:lnTo>
                  <a:lnTo>
                    <a:pt x="224" y="732"/>
                  </a:lnTo>
                  <a:lnTo>
                    <a:pt x="234" y="698"/>
                  </a:lnTo>
                  <a:lnTo>
                    <a:pt x="244" y="664"/>
                  </a:lnTo>
                  <a:lnTo>
                    <a:pt x="256" y="632"/>
                  </a:lnTo>
                  <a:lnTo>
                    <a:pt x="272" y="602"/>
                  </a:lnTo>
                  <a:lnTo>
                    <a:pt x="286" y="572"/>
                  </a:lnTo>
                  <a:lnTo>
                    <a:pt x="304" y="542"/>
                  </a:lnTo>
                  <a:lnTo>
                    <a:pt x="322" y="512"/>
                  </a:lnTo>
                  <a:lnTo>
                    <a:pt x="342" y="486"/>
                  </a:lnTo>
                  <a:lnTo>
                    <a:pt x="362" y="458"/>
                  </a:lnTo>
                  <a:lnTo>
                    <a:pt x="384" y="432"/>
                  </a:lnTo>
                  <a:lnTo>
                    <a:pt x="408" y="408"/>
                  </a:lnTo>
                  <a:lnTo>
                    <a:pt x="432" y="386"/>
                  </a:lnTo>
                  <a:lnTo>
                    <a:pt x="458" y="362"/>
                  </a:lnTo>
                  <a:lnTo>
                    <a:pt x="484" y="342"/>
                  </a:lnTo>
                  <a:lnTo>
                    <a:pt x="512" y="322"/>
                  </a:lnTo>
                  <a:lnTo>
                    <a:pt x="542" y="304"/>
                  </a:lnTo>
                  <a:lnTo>
                    <a:pt x="570" y="286"/>
                  </a:lnTo>
                  <a:lnTo>
                    <a:pt x="602" y="272"/>
                  </a:lnTo>
                  <a:lnTo>
                    <a:pt x="632" y="258"/>
                  </a:lnTo>
                  <a:lnTo>
                    <a:pt x="664" y="244"/>
                  </a:lnTo>
                  <a:lnTo>
                    <a:pt x="698" y="234"/>
                  </a:lnTo>
                  <a:lnTo>
                    <a:pt x="730" y="224"/>
                  </a:lnTo>
                  <a:lnTo>
                    <a:pt x="766" y="216"/>
                  </a:lnTo>
                  <a:lnTo>
                    <a:pt x="800" y="210"/>
                  </a:lnTo>
                  <a:lnTo>
                    <a:pt x="836" y="206"/>
                  </a:lnTo>
                  <a:lnTo>
                    <a:pt x="872" y="202"/>
                  </a:lnTo>
                  <a:lnTo>
                    <a:pt x="908" y="202"/>
                  </a:lnTo>
                  <a:lnTo>
                    <a:pt x="944" y="202"/>
                  </a:lnTo>
                  <a:lnTo>
                    <a:pt x="980" y="206"/>
                  </a:lnTo>
                  <a:lnTo>
                    <a:pt x="1014" y="210"/>
                  </a:lnTo>
                  <a:lnTo>
                    <a:pt x="1050" y="216"/>
                  </a:lnTo>
                  <a:lnTo>
                    <a:pt x="1084" y="224"/>
                  </a:lnTo>
                  <a:lnTo>
                    <a:pt x="1118" y="234"/>
                  </a:lnTo>
                  <a:lnTo>
                    <a:pt x="1150" y="244"/>
                  </a:lnTo>
                  <a:lnTo>
                    <a:pt x="1182" y="258"/>
                  </a:lnTo>
                  <a:lnTo>
                    <a:pt x="1214" y="272"/>
                  </a:lnTo>
                  <a:lnTo>
                    <a:pt x="1244" y="286"/>
                  </a:lnTo>
                  <a:lnTo>
                    <a:pt x="1274" y="304"/>
                  </a:lnTo>
                  <a:lnTo>
                    <a:pt x="1302" y="322"/>
                  </a:lnTo>
                  <a:lnTo>
                    <a:pt x="1330" y="342"/>
                  </a:lnTo>
                  <a:lnTo>
                    <a:pt x="1356" y="362"/>
                  </a:lnTo>
                  <a:lnTo>
                    <a:pt x="1382" y="386"/>
                  </a:lnTo>
                  <a:lnTo>
                    <a:pt x="1406" y="408"/>
                  </a:lnTo>
                  <a:lnTo>
                    <a:pt x="1430" y="432"/>
                  </a:lnTo>
                  <a:lnTo>
                    <a:pt x="1452" y="458"/>
                  </a:lnTo>
                  <a:lnTo>
                    <a:pt x="1474" y="486"/>
                  </a:lnTo>
                  <a:lnTo>
                    <a:pt x="1492" y="512"/>
                  </a:lnTo>
                  <a:lnTo>
                    <a:pt x="1512" y="542"/>
                  </a:lnTo>
                  <a:lnTo>
                    <a:pt x="1528" y="572"/>
                  </a:lnTo>
                  <a:lnTo>
                    <a:pt x="1544" y="602"/>
                  </a:lnTo>
                  <a:lnTo>
                    <a:pt x="1558" y="632"/>
                  </a:lnTo>
                  <a:lnTo>
                    <a:pt x="1570" y="664"/>
                  </a:lnTo>
                  <a:lnTo>
                    <a:pt x="1582" y="698"/>
                  </a:lnTo>
                  <a:lnTo>
                    <a:pt x="1592" y="732"/>
                  </a:lnTo>
                  <a:lnTo>
                    <a:pt x="1598" y="766"/>
                  </a:lnTo>
                  <a:lnTo>
                    <a:pt x="1606" y="800"/>
                  </a:lnTo>
                  <a:lnTo>
                    <a:pt x="1610" y="836"/>
                  </a:lnTo>
                  <a:lnTo>
                    <a:pt x="1612" y="872"/>
                  </a:lnTo>
                  <a:lnTo>
                    <a:pt x="1614" y="908"/>
                  </a:lnTo>
                  <a:lnTo>
                    <a:pt x="1612" y="944"/>
                  </a:lnTo>
                  <a:lnTo>
                    <a:pt x="1610" y="980"/>
                  </a:lnTo>
                  <a:lnTo>
                    <a:pt x="1606" y="1016"/>
                  </a:lnTo>
                  <a:lnTo>
                    <a:pt x="1598" y="1050"/>
                  </a:lnTo>
                  <a:lnTo>
                    <a:pt x="1592" y="1084"/>
                  </a:lnTo>
                  <a:lnTo>
                    <a:pt x="1582" y="1118"/>
                  </a:lnTo>
                  <a:lnTo>
                    <a:pt x="1570" y="1150"/>
                  </a:lnTo>
                  <a:lnTo>
                    <a:pt x="1558" y="1182"/>
                  </a:lnTo>
                  <a:lnTo>
                    <a:pt x="1544" y="1214"/>
                  </a:lnTo>
                  <a:lnTo>
                    <a:pt x="1528" y="1244"/>
                  </a:lnTo>
                  <a:lnTo>
                    <a:pt x="1512" y="1274"/>
                  </a:lnTo>
                  <a:lnTo>
                    <a:pt x="1492" y="1302"/>
                  </a:lnTo>
                  <a:lnTo>
                    <a:pt x="1474" y="1330"/>
                  </a:lnTo>
                  <a:lnTo>
                    <a:pt x="1452" y="1356"/>
                  </a:lnTo>
                  <a:lnTo>
                    <a:pt x="1430" y="1382"/>
                  </a:lnTo>
                  <a:lnTo>
                    <a:pt x="1406" y="1406"/>
                  </a:lnTo>
                  <a:lnTo>
                    <a:pt x="1382" y="1430"/>
                  </a:lnTo>
                  <a:lnTo>
                    <a:pt x="1356" y="1452"/>
                  </a:lnTo>
                  <a:lnTo>
                    <a:pt x="1330" y="1474"/>
                  </a:lnTo>
                  <a:lnTo>
                    <a:pt x="1302" y="1492"/>
                  </a:lnTo>
                  <a:lnTo>
                    <a:pt x="1274" y="1512"/>
                  </a:lnTo>
                  <a:lnTo>
                    <a:pt x="1244" y="1528"/>
                  </a:lnTo>
                  <a:lnTo>
                    <a:pt x="1214" y="1544"/>
                  </a:lnTo>
                  <a:lnTo>
                    <a:pt x="1182" y="1558"/>
                  </a:lnTo>
                  <a:lnTo>
                    <a:pt x="1150" y="1570"/>
                  </a:lnTo>
                  <a:lnTo>
                    <a:pt x="1118" y="1582"/>
                  </a:lnTo>
                  <a:lnTo>
                    <a:pt x="1084" y="1592"/>
                  </a:lnTo>
                  <a:lnTo>
                    <a:pt x="1050" y="1600"/>
                  </a:lnTo>
                  <a:lnTo>
                    <a:pt x="1014" y="1606"/>
                  </a:lnTo>
                  <a:lnTo>
                    <a:pt x="980" y="1610"/>
                  </a:lnTo>
                  <a:lnTo>
                    <a:pt x="944" y="1612"/>
                  </a:lnTo>
                  <a:lnTo>
                    <a:pt x="908" y="1614"/>
                  </a:lnTo>
                  <a:close/>
                </a:path>
              </a:pathLst>
            </a:custGeom>
            <a:solidFill>
              <a:schemeClr val="bg1">
                <a:lumMod val="65000"/>
                <a:alpha val="7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prstDash val="sysDot"/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zh-CN" altLang="en-US" kern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9" name="Oval 680">
              <a:extLst>
                <a:ext uri="{FF2B5EF4-FFF2-40B4-BE49-F238E27FC236}">
                  <a16:creationId xmlns:a16="http://schemas.microsoft.com/office/drawing/2014/main" id="{A08797E8-7302-4940-84EB-0CA22CD03E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75257">
              <a:off x="6055303" y="4040109"/>
              <a:ext cx="1577975" cy="1577975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wrap="none" anchor="ctr"/>
            <a:lstStyle/>
            <a:p>
              <a:pPr defTabSz="1217930" latinLnBrk="1"/>
              <a:endParaRPr kumimoji="1" lang="ko-KR" altLang="en-US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10" name="Arc 681">
              <a:extLst>
                <a:ext uri="{FF2B5EF4-FFF2-40B4-BE49-F238E27FC236}">
                  <a16:creationId xmlns:a16="http://schemas.microsoft.com/office/drawing/2014/main" id="{30F513C2-3614-420A-A78A-02DBC1CFA992}"/>
                </a:ext>
              </a:extLst>
            </p:cNvPr>
            <p:cNvSpPr/>
            <p:nvPr/>
          </p:nvSpPr>
          <p:spPr bwMode="auto">
            <a:xfrm rot="7501686">
              <a:off x="4141572" y="3609103"/>
              <a:ext cx="1906587" cy="1549400"/>
            </a:xfrm>
            <a:custGeom>
              <a:avLst/>
              <a:gdLst>
                <a:gd name="T0" fmla="*/ 2147483647 w 21600"/>
                <a:gd name="T1" fmla="*/ 0 h 15695"/>
                <a:gd name="T2" fmla="*/ 2147483647 w 21600"/>
                <a:gd name="T3" fmla="*/ 2147483647 h 15695"/>
                <a:gd name="T4" fmla="*/ 0 w 21600"/>
                <a:gd name="T5" fmla="*/ 2147483647 h 15695"/>
                <a:gd name="T6" fmla="*/ 0 60000 65536"/>
                <a:gd name="T7" fmla="*/ 0 60000 65536"/>
                <a:gd name="T8" fmla="*/ 0 60000 65536"/>
                <a:gd name="T9" fmla="*/ 0 w 21600"/>
                <a:gd name="T10" fmla="*/ 0 h 15695"/>
                <a:gd name="T11" fmla="*/ 21600 w 21600"/>
                <a:gd name="T12" fmla="*/ 15695 h 156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15695" fill="none" extrusionOk="0">
                  <a:moveTo>
                    <a:pt x="14840" y="-1"/>
                  </a:moveTo>
                  <a:cubicBezTo>
                    <a:pt x="19155" y="4079"/>
                    <a:pt x="21600" y="9756"/>
                    <a:pt x="21600" y="15695"/>
                  </a:cubicBezTo>
                </a:path>
                <a:path w="21600" h="15695" stroke="0" extrusionOk="0">
                  <a:moveTo>
                    <a:pt x="14840" y="-1"/>
                  </a:moveTo>
                  <a:cubicBezTo>
                    <a:pt x="19155" y="4079"/>
                    <a:pt x="21600" y="9756"/>
                    <a:pt x="21600" y="15695"/>
                  </a:cubicBezTo>
                  <a:lnTo>
                    <a:pt x="0" y="15695"/>
                  </a:lnTo>
                  <a:lnTo>
                    <a:pt x="14840" y="-1"/>
                  </a:lnTo>
                  <a:close/>
                </a:path>
              </a:pathLst>
            </a:custGeom>
            <a:noFill/>
            <a:ln w="38100">
              <a:solidFill>
                <a:schemeClr val="bg1">
                  <a:lumMod val="50000"/>
                </a:schemeClr>
              </a:solidFill>
              <a:prstDash val="sysDot"/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1217930" latinLnBrk="1">
                <a:defRPr/>
              </a:pPr>
              <a:endParaRPr kumimoji="1" lang="zh-CN" altLang="en-US" kern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11" name="Arc 683">
              <a:extLst>
                <a:ext uri="{FF2B5EF4-FFF2-40B4-BE49-F238E27FC236}">
                  <a16:creationId xmlns:a16="http://schemas.microsoft.com/office/drawing/2014/main" id="{6B9F2257-DBAB-4817-AE00-1B857ECC1C4F}"/>
                </a:ext>
              </a:extLst>
            </p:cNvPr>
            <p:cNvSpPr/>
            <p:nvPr/>
          </p:nvSpPr>
          <p:spPr bwMode="auto">
            <a:xfrm rot="256945">
              <a:off x="7018916" y="2744709"/>
              <a:ext cx="620712" cy="898525"/>
            </a:xfrm>
            <a:custGeom>
              <a:avLst/>
              <a:gdLst>
                <a:gd name="T0" fmla="*/ 2147483647 w 21600"/>
                <a:gd name="T1" fmla="*/ 0 h 31203"/>
                <a:gd name="T2" fmla="*/ 2147483647 w 21600"/>
                <a:gd name="T3" fmla="*/ 2147483647 h 31203"/>
                <a:gd name="T4" fmla="*/ 0 w 21600"/>
                <a:gd name="T5" fmla="*/ 2147483647 h 31203"/>
                <a:gd name="T6" fmla="*/ 0 60000 65536"/>
                <a:gd name="T7" fmla="*/ 0 60000 65536"/>
                <a:gd name="T8" fmla="*/ 0 60000 65536"/>
                <a:gd name="T9" fmla="*/ 0 w 21600"/>
                <a:gd name="T10" fmla="*/ 0 h 31203"/>
                <a:gd name="T11" fmla="*/ 21600 w 21600"/>
                <a:gd name="T12" fmla="*/ 31203 h 312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1203" fill="none" extrusionOk="0">
                  <a:moveTo>
                    <a:pt x="3237" y="-1"/>
                  </a:moveTo>
                  <a:cubicBezTo>
                    <a:pt x="13795" y="1600"/>
                    <a:pt x="21600" y="10676"/>
                    <a:pt x="21600" y="21356"/>
                  </a:cubicBezTo>
                  <a:cubicBezTo>
                    <a:pt x="21600" y="24780"/>
                    <a:pt x="20785" y="28155"/>
                    <a:pt x="19224" y="31202"/>
                  </a:cubicBezTo>
                </a:path>
                <a:path w="21600" h="31203" stroke="0" extrusionOk="0">
                  <a:moveTo>
                    <a:pt x="3237" y="-1"/>
                  </a:moveTo>
                  <a:cubicBezTo>
                    <a:pt x="13795" y="1600"/>
                    <a:pt x="21600" y="10676"/>
                    <a:pt x="21600" y="21356"/>
                  </a:cubicBezTo>
                  <a:cubicBezTo>
                    <a:pt x="21600" y="24780"/>
                    <a:pt x="20785" y="28155"/>
                    <a:pt x="19224" y="31202"/>
                  </a:cubicBezTo>
                  <a:lnTo>
                    <a:pt x="0" y="21356"/>
                  </a:lnTo>
                  <a:lnTo>
                    <a:pt x="3237" y="-1"/>
                  </a:lnTo>
                  <a:close/>
                </a:path>
              </a:pathLst>
            </a:custGeom>
            <a:noFill/>
            <a:ln w="38100">
              <a:solidFill>
                <a:schemeClr val="bg1">
                  <a:lumMod val="50000"/>
                </a:schemeClr>
              </a:solidFill>
              <a:prstDash val="sysDot"/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1217930" latinLnBrk="1">
                <a:defRPr/>
              </a:pPr>
              <a:endParaRPr kumimoji="1" lang="zh-CN" altLang="en-US" kern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F41C1706-6126-4974-8D3A-92E08B589FCE}"/>
              </a:ext>
            </a:extLst>
          </p:cNvPr>
          <p:cNvSpPr txBox="1"/>
          <p:nvPr/>
        </p:nvSpPr>
        <p:spPr>
          <a:xfrm>
            <a:off x="9794439" y="2618764"/>
            <a:ext cx="1164232" cy="720064"/>
          </a:xfrm>
          <a:prstGeom prst="rect">
            <a:avLst/>
          </a:prstGeom>
        </p:spPr>
        <p:txBody>
          <a:bodyPr vert="horz" lIns="91397" tIns="45701" rIns="91397" bIns="45701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Add </a:t>
            </a:r>
          </a:p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title text</a:t>
            </a:r>
            <a:endParaRPr lang="en-US" sz="2000" dirty="0">
              <a:solidFill>
                <a:sysClr val="window" lastClr="FFFFFF">
                  <a:lumMod val="50000"/>
                </a:sysClr>
              </a:solidFill>
              <a:cs typeface="+mn-ea"/>
              <a:sym typeface="+mn-lt"/>
            </a:endParaRP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83060768-1340-42D8-AA22-A5E86B9EA275}"/>
              </a:ext>
            </a:extLst>
          </p:cNvPr>
          <p:cNvSpPr txBox="1"/>
          <p:nvPr/>
        </p:nvSpPr>
        <p:spPr>
          <a:xfrm>
            <a:off x="9420466" y="5312108"/>
            <a:ext cx="1164232" cy="889380"/>
          </a:xfrm>
          <a:prstGeom prst="rect">
            <a:avLst/>
          </a:prstGeom>
        </p:spPr>
        <p:txBody>
          <a:bodyPr vert="horz" lIns="91397" tIns="45701" rIns="91397" bIns="45701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Add </a:t>
            </a:r>
          </a:p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title text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287CBCE6-08EE-4412-B11D-F8F6BF675966}"/>
              </a:ext>
            </a:extLst>
          </p:cNvPr>
          <p:cNvSpPr txBox="1"/>
          <p:nvPr/>
        </p:nvSpPr>
        <p:spPr>
          <a:xfrm>
            <a:off x="5936810" y="3768972"/>
            <a:ext cx="1194536" cy="826709"/>
          </a:xfrm>
          <a:prstGeom prst="rect">
            <a:avLst/>
          </a:prstGeom>
        </p:spPr>
        <p:txBody>
          <a:bodyPr vert="horz" lIns="91397" tIns="45701" rIns="91397" bIns="45701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Add </a:t>
            </a:r>
          </a:p>
          <a:p>
            <a:pPr marL="0" indent="0" algn="ctr" defTabSz="1217930">
              <a:buNone/>
            </a:pPr>
            <a:r>
              <a:rPr lang="en-US" altLang="zh-CN" sz="2000" dirty="0">
                <a:solidFill>
                  <a:sysClr val="window" lastClr="FFFFFF">
                    <a:lumMod val="50000"/>
                  </a:sysClr>
                </a:solidFill>
                <a:cs typeface="+mn-ea"/>
                <a:sym typeface="+mn-lt"/>
              </a:rPr>
              <a:t>title text</a:t>
            </a:r>
          </a:p>
        </p:txBody>
      </p:sp>
      <p:grpSp>
        <p:nvGrpSpPr>
          <p:cNvPr id="15" name="Group 17">
            <a:extLst>
              <a:ext uri="{FF2B5EF4-FFF2-40B4-BE49-F238E27FC236}">
                <a16:creationId xmlns:a16="http://schemas.microsoft.com/office/drawing/2014/main" id="{1FA3CDC8-0FA1-4013-A000-5431637FD525}"/>
              </a:ext>
            </a:extLst>
          </p:cNvPr>
          <p:cNvGrpSpPr/>
          <p:nvPr/>
        </p:nvGrpSpPr>
        <p:grpSpPr>
          <a:xfrm>
            <a:off x="7690203" y="5152218"/>
            <a:ext cx="378450" cy="378798"/>
            <a:chOff x="5607370" y="3562829"/>
            <a:chExt cx="587140" cy="587140"/>
          </a:xfrm>
          <a:noFill/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D2A05940-F974-4037-9D81-1F7A8EDB89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6497" y="3702123"/>
              <a:ext cx="308897" cy="308544"/>
            </a:xfrm>
            <a:custGeom>
              <a:avLst/>
              <a:gdLst>
                <a:gd name="T0" fmla="*/ 183 w 371"/>
                <a:gd name="T1" fmla="*/ 1 h 370"/>
                <a:gd name="T2" fmla="*/ 2 w 371"/>
                <a:gd name="T3" fmla="*/ 187 h 370"/>
                <a:gd name="T4" fmla="*/ 188 w 371"/>
                <a:gd name="T5" fmla="*/ 369 h 370"/>
                <a:gd name="T6" fmla="*/ 370 w 371"/>
                <a:gd name="T7" fmla="*/ 182 h 370"/>
                <a:gd name="T8" fmla="*/ 183 w 371"/>
                <a:gd name="T9" fmla="*/ 1 h 370"/>
                <a:gd name="T10" fmla="*/ 184 w 371"/>
                <a:gd name="T11" fmla="*/ 25 h 370"/>
                <a:gd name="T12" fmla="*/ 260 w 371"/>
                <a:gd name="T13" fmla="*/ 43 h 370"/>
                <a:gd name="T14" fmla="*/ 235 w 371"/>
                <a:gd name="T15" fmla="*/ 84 h 370"/>
                <a:gd name="T16" fmla="*/ 186 w 371"/>
                <a:gd name="T17" fmla="*/ 73 h 370"/>
                <a:gd name="T18" fmla="*/ 137 w 371"/>
                <a:gd name="T19" fmla="*/ 84 h 370"/>
                <a:gd name="T20" fmla="*/ 112 w 371"/>
                <a:gd name="T21" fmla="*/ 43 h 370"/>
                <a:gd name="T22" fmla="*/ 184 w 371"/>
                <a:gd name="T23" fmla="*/ 25 h 370"/>
                <a:gd name="T24" fmla="*/ 85 w 371"/>
                <a:gd name="T25" fmla="*/ 234 h 370"/>
                <a:gd name="T26" fmla="*/ 44 w 371"/>
                <a:gd name="T27" fmla="*/ 259 h 370"/>
                <a:gd name="T28" fmla="*/ 26 w 371"/>
                <a:gd name="T29" fmla="*/ 187 h 370"/>
                <a:gd name="T30" fmla="*/ 44 w 371"/>
                <a:gd name="T31" fmla="*/ 111 h 370"/>
                <a:gd name="T32" fmla="*/ 85 w 371"/>
                <a:gd name="T33" fmla="*/ 136 h 370"/>
                <a:gd name="T34" fmla="*/ 74 w 371"/>
                <a:gd name="T35" fmla="*/ 185 h 370"/>
                <a:gd name="T36" fmla="*/ 85 w 371"/>
                <a:gd name="T37" fmla="*/ 234 h 370"/>
                <a:gd name="T38" fmla="*/ 188 w 371"/>
                <a:gd name="T39" fmla="*/ 345 h 370"/>
                <a:gd name="T40" fmla="*/ 112 w 371"/>
                <a:gd name="T41" fmla="*/ 327 h 370"/>
                <a:gd name="T42" fmla="*/ 137 w 371"/>
                <a:gd name="T43" fmla="*/ 286 h 370"/>
                <a:gd name="T44" fmla="*/ 186 w 371"/>
                <a:gd name="T45" fmla="*/ 297 h 370"/>
                <a:gd name="T46" fmla="*/ 235 w 371"/>
                <a:gd name="T47" fmla="*/ 286 h 370"/>
                <a:gd name="T48" fmla="*/ 260 w 371"/>
                <a:gd name="T49" fmla="*/ 327 h 370"/>
                <a:gd name="T50" fmla="*/ 188 w 371"/>
                <a:gd name="T51" fmla="*/ 345 h 370"/>
                <a:gd name="T52" fmla="*/ 186 w 371"/>
                <a:gd name="T53" fmla="*/ 273 h 370"/>
                <a:gd name="T54" fmla="*/ 98 w 371"/>
                <a:gd name="T55" fmla="*/ 185 h 370"/>
                <a:gd name="T56" fmla="*/ 186 w 371"/>
                <a:gd name="T57" fmla="*/ 97 h 370"/>
                <a:gd name="T58" fmla="*/ 274 w 371"/>
                <a:gd name="T59" fmla="*/ 185 h 370"/>
                <a:gd name="T60" fmla="*/ 186 w 371"/>
                <a:gd name="T61" fmla="*/ 273 h 370"/>
                <a:gd name="T62" fmla="*/ 286 w 371"/>
                <a:gd name="T63" fmla="*/ 234 h 370"/>
                <a:gd name="T64" fmla="*/ 298 w 371"/>
                <a:gd name="T65" fmla="*/ 185 h 370"/>
                <a:gd name="T66" fmla="*/ 286 w 371"/>
                <a:gd name="T67" fmla="*/ 136 h 370"/>
                <a:gd name="T68" fmla="*/ 328 w 371"/>
                <a:gd name="T69" fmla="*/ 111 h 370"/>
                <a:gd name="T70" fmla="*/ 346 w 371"/>
                <a:gd name="T71" fmla="*/ 183 h 370"/>
                <a:gd name="T72" fmla="*/ 328 w 371"/>
                <a:gd name="T73" fmla="*/ 259 h 370"/>
                <a:gd name="T74" fmla="*/ 286 w 371"/>
                <a:gd name="T75" fmla="*/ 23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1" h="370">
                  <a:moveTo>
                    <a:pt x="183" y="1"/>
                  </a:moveTo>
                  <a:cubicBezTo>
                    <a:pt x="82" y="2"/>
                    <a:pt x="0" y="86"/>
                    <a:pt x="2" y="187"/>
                  </a:cubicBezTo>
                  <a:cubicBezTo>
                    <a:pt x="3" y="289"/>
                    <a:pt x="87" y="370"/>
                    <a:pt x="188" y="369"/>
                  </a:cubicBezTo>
                  <a:cubicBezTo>
                    <a:pt x="290" y="368"/>
                    <a:pt x="371" y="284"/>
                    <a:pt x="370" y="182"/>
                  </a:cubicBezTo>
                  <a:cubicBezTo>
                    <a:pt x="368" y="81"/>
                    <a:pt x="285" y="0"/>
                    <a:pt x="183" y="1"/>
                  </a:cubicBezTo>
                  <a:close/>
                  <a:moveTo>
                    <a:pt x="184" y="25"/>
                  </a:moveTo>
                  <a:cubicBezTo>
                    <a:pt x="211" y="25"/>
                    <a:pt x="237" y="31"/>
                    <a:pt x="260" y="4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20" y="77"/>
                    <a:pt x="203" y="73"/>
                    <a:pt x="186" y="73"/>
                  </a:cubicBezTo>
                  <a:cubicBezTo>
                    <a:pt x="168" y="73"/>
                    <a:pt x="151" y="77"/>
                    <a:pt x="137" y="8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33" y="32"/>
                    <a:pt x="158" y="25"/>
                    <a:pt x="184" y="25"/>
                  </a:cubicBezTo>
                  <a:close/>
                  <a:moveTo>
                    <a:pt x="85" y="234"/>
                  </a:moveTo>
                  <a:cubicBezTo>
                    <a:pt x="44" y="259"/>
                    <a:pt x="44" y="259"/>
                    <a:pt x="44" y="259"/>
                  </a:cubicBezTo>
                  <a:cubicBezTo>
                    <a:pt x="33" y="237"/>
                    <a:pt x="26" y="213"/>
                    <a:pt x="26" y="187"/>
                  </a:cubicBezTo>
                  <a:cubicBezTo>
                    <a:pt x="25" y="160"/>
                    <a:pt x="32" y="134"/>
                    <a:pt x="44" y="111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78" y="151"/>
                    <a:pt x="74" y="167"/>
                    <a:pt x="74" y="185"/>
                  </a:cubicBezTo>
                  <a:cubicBezTo>
                    <a:pt x="74" y="203"/>
                    <a:pt x="78" y="219"/>
                    <a:pt x="85" y="234"/>
                  </a:cubicBezTo>
                  <a:close/>
                  <a:moveTo>
                    <a:pt x="188" y="345"/>
                  </a:moveTo>
                  <a:cubicBezTo>
                    <a:pt x="161" y="345"/>
                    <a:pt x="135" y="339"/>
                    <a:pt x="112" y="327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51" y="293"/>
                    <a:pt x="168" y="297"/>
                    <a:pt x="186" y="297"/>
                  </a:cubicBezTo>
                  <a:cubicBezTo>
                    <a:pt x="203" y="297"/>
                    <a:pt x="220" y="293"/>
                    <a:pt x="235" y="286"/>
                  </a:cubicBezTo>
                  <a:cubicBezTo>
                    <a:pt x="260" y="327"/>
                    <a:pt x="260" y="327"/>
                    <a:pt x="260" y="327"/>
                  </a:cubicBezTo>
                  <a:cubicBezTo>
                    <a:pt x="238" y="338"/>
                    <a:pt x="214" y="345"/>
                    <a:pt x="188" y="345"/>
                  </a:cubicBezTo>
                  <a:close/>
                  <a:moveTo>
                    <a:pt x="186" y="273"/>
                  </a:moveTo>
                  <a:cubicBezTo>
                    <a:pt x="137" y="273"/>
                    <a:pt x="98" y="233"/>
                    <a:pt x="98" y="185"/>
                  </a:cubicBezTo>
                  <a:cubicBezTo>
                    <a:pt x="98" y="136"/>
                    <a:pt x="137" y="97"/>
                    <a:pt x="186" y="97"/>
                  </a:cubicBezTo>
                  <a:cubicBezTo>
                    <a:pt x="234" y="97"/>
                    <a:pt x="274" y="136"/>
                    <a:pt x="274" y="185"/>
                  </a:cubicBezTo>
                  <a:cubicBezTo>
                    <a:pt x="274" y="233"/>
                    <a:pt x="234" y="273"/>
                    <a:pt x="186" y="273"/>
                  </a:cubicBezTo>
                  <a:close/>
                  <a:moveTo>
                    <a:pt x="286" y="234"/>
                  </a:moveTo>
                  <a:cubicBezTo>
                    <a:pt x="294" y="219"/>
                    <a:pt x="298" y="203"/>
                    <a:pt x="298" y="185"/>
                  </a:cubicBezTo>
                  <a:cubicBezTo>
                    <a:pt x="298" y="167"/>
                    <a:pt x="294" y="151"/>
                    <a:pt x="286" y="136"/>
                  </a:cubicBezTo>
                  <a:cubicBezTo>
                    <a:pt x="328" y="111"/>
                    <a:pt x="328" y="111"/>
                    <a:pt x="328" y="111"/>
                  </a:cubicBezTo>
                  <a:cubicBezTo>
                    <a:pt x="339" y="133"/>
                    <a:pt x="345" y="157"/>
                    <a:pt x="346" y="183"/>
                  </a:cubicBezTo>
                  <a:cubicBezTo>
                    <a:pt x="346" y="210"/>
                    <a:pt x="340" y="236"/>
                    <a:pt x="328" y="259"/>
                  </a:cubicBezTo>
                  <a:lnTo>
                    <a:pt x="286" y="234"/>
                  </a:ln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23">
              <a:extLst>
                <a:ext uri="{FF2B5EF4-FFF2-40B4-BE49-F238E27FC236}">
                  <a16:creationId xmlns:a16="http://schemas.microsoft.com/office/drawing/2014/main" id="{D3E8CC36-BF6F-4B6C-80AD-1032EA01C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7370" y="3562829"/>
              <a:ext cx="587140" cy="587140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Group 20">
            <a:extLst>
              <a:ext uri="{FF2B5EF4-FFF2-40B4-BE49-F238E27FC236}">
                <a16:creationId xmlns:a16="http://schemas.microsoft.com/office/drawing/2014/main" id="{53A25464-574C-4F6B-B0FB-9A1B451AFEAD}"/>
              </a:ext>
            </a:extLst>
          </p:cNvPr>
          <p:cNvGrpSpPr/>
          <p:nvPr/>
        </p:nvGrpSpPr>
        <p:grpSpPr>
          <a:xfrm>
            <a:off x="7704390" y="1855723"/>
            <a:ext cx="543575" cy="544076"/>
            <a:chOff x="6665323" y="3562825"/>
            <a:chExt cx="587140" cy="587140"/>
          </a:xfrm>
          <a:noFill/>
        </p:grpSpPr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30F739D9-5953-4997-97E8-2F315EE4A9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8144" y="3735126"/>
              <a:ext cx="301499" cy="242538"/>
            </a:xfrm>
            <a:custGeom>
              <a:avLst/>
              <a:gdLst>
                <a:gd name="T0" fmla="*/ 393 w 400"/>
                <a:gd name="T1" fmla="*/ 61 h 322"/>
                <a:gd name="T2" fmla="*/ 300 w 400"/>
                <a:gd name="T3" fmla="*/ 3 h 322"/>
                <a:gd name="T4" fmla="*/ 286 w 400"/>
                <a:gd name="T5" fmla="*/ 3 h 322"/>
                <a:gd name="T6" fmla="*/ 200 w 400"/>
                <a:gd name="T7" fmla="*/ 57 h 322"/>
                <a:gd name="T8" fmla="*/ 113 w 400"/>
                <a:gd name="T9" fmla="*/ 3 h 322"/>
                <a:gd name="T10" fmla="*/ 100 w 400"/>
                <a:gd name="T11" fmla="*/ 3 h 322"/>
                <a:gd name="T12" fmla="*/ 6 w 400"/>
                <a:gd name="T13" fmla="*/ 61 h 322"/>
                <a:gd name="T14" fmla="*/ 0 w 400"/>
                <a:gd name="T15" fmla="*/ 73 h 322"/>
                <a:gd name="T16" fmla="*/ 0 w 400"/>
                <a:gd name="T17" fmla="*/ 307 h 322"/>
                <a:gd name="T18" fmla="*/ 6 w 400"/>
                <a:gd name="T19" fmla="*/ 319 h 322"/>
                <a:gd name="T20" fmla="*/ 20 w 400"/>
                <a:gd name="T21" fmla="*/ 319 h 322"/>
                <a:gd name="T22" fmla="*/ 106 w 400"/>
                <a:gd name="T23" fmla="*/ 265 h 322"/>
                <a:gd name="T24" fmla="*/ 193 w 400"/>
                <a:gd name="T25" fmla="*/ 319 h 322"/>
                <a:gd name="T26" fmla="*/ 207 w 400"/>
                <a:gd name="T27" fmla="*/ 319 h 322"/>
                <a:gd name="T28" fmla="*/ 293 w 400"/>
                <a:gd name="T29" fmla="*/ 265 h 322"/>
                <a:gd name="T30" fmla="*/ 380 w 400"/>
                <a:gd name="T31" fmla="*/ 319 h 322"/>
                <a:gd name="T32" fmla="*/ 387 w 400"/>
                <a:gd name="T33" fmla="*/ 321 h 322"/>
                <a:gd name="T34" fmla="*/ 393 w 400"/>
                <a:gd name="T35" fmla="*/ 319 h 322"/>
                <a:gd name="T36" fmla="*/ 400 w 400"/>
                <a:gd name="T37" fmla="*/ 307 h 322"/>
                <a:gd name="T38" fmla="*/ 400 w 400"/>
                <a:gd name="T39" fmla="*/ 73 h 322"/>
                <a:gd name="T40" fmla="*/ 393 w 400"/>
                <a:gd name="T41" fmla="*/ 61 h 322"/>
                <a:gd name="T42" fmla="*/ 93 w 400"/>
                <a:gd name="T43" fmla="*/ 241 h 322"/>
                <a:gd name="T44" fmla="*/ 26 w 400"/>
                <a:gd name="T45" fmla="*/ 283 h 322"/>
                <a:gd name="T46" fmla="*/ 26 w 400"/>
                <a:gd name="T47" fmla="*/ 81 h 322"/>
                <a:gd name="T48" fmla="*/ 93 w 400"/>
                <a:gd name="T49" fmla="*/ 39 h 322"/>
                <a:gd name="T50" fmla="*/ 93 w 400"/>
                <a:gd name="T51" fmla="*/ 241 h 322"/>
                <a:gd name="T52" fmla="*/ 187 w 400"/>
                <a:gd name="T53" fmla="*/ 283 h 322"/>
                <a:gd name="T54" fmla="*/ 119 w 400"/>
                <a:gd name="T55" fmla="*/ 241 h 322"/>
                <a:gd name="T56" fmla="*/ 119 w 400"/>
                <a:gd name="T57" fmla="*/ 39 h 322"/>
                <a:gd name="T58" fmla="*/ 187 w 400"/>
                <a:gd name="T59" fmla="*/ 81 h 322"/>
                <a:gd name="T60" fmla="*/ 187 w 400"/>
                <a:gd name="T61" fmla="*/ 283 h 322"/>
                <a:gd name="T62" fmla="*/ 280 w 400"/>
                <a:gd name="T63" fmla="*/ 241 h 322"/>
                <a:gd name="T64" fmla="*/ 213 w 400"/>
                <a:gd name="T65" fmla="*/ 283 h 322"/>
                <a:gd name="T66" fmla="*/ 213 w 400"/>
                <a:gd name="T67" fmla="*/ 81 h 322"/>
                <a:gd name="T68" fmla="*/ 280 w 400"/>
                <a:gd name="T69" fmla="*/ 39 h 322"/>
                <a:gd name="T70" fmla="*/ 280 w 400"/>
                <a:gd name="T71" fmla="*/ 241 h 322"/>
                <a:gd name="T72" fmla="*/ 374 w 400"/>
                <a:gd name="T73" fmla="*/ 283 h 322"/>
                <a:gd name="T74" fmla="*/ 306 w 400"/>
                <a:gd name="T75" fmla="*/ 241 h 322"/>
                <a:gd name="T76" fmla="*/ 306 w 400"/>
                <a:gd name="T77" fmla="*/ 39 h 322"/>
                <a:gd name="T78" fmla="*/ 374 w 400"/>
                <a:gd name="T79" fmla="*/ 81 h 322"/>
                <a:gd name="T80" fmla="*/ 374 w 400"/>
                <a:gd name="T81" fmla="*/ 28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0" h="322">
                  <a:moveTo>
                    <a:pt x="393" y="61"/>
                  </a:moveTo>
                  <a:cubicBezTo>
                    <a:pt x="300" y="3"/>
                    <a:pt x="300" y="3"/>
                    <a:pt x="300" y="3"/>
                  </a:cubicBezTo>
                  <a:cubicBezTo>
                    <a:pt x="296" y="0"/>
                    <a:pt x="291" y="0"/>
                    <a:pt x="286" y="3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09" y="0"/>
                    <a:pt x="104" y="0"/>
                    <a:pt x="100" y="3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" y="64"/>
                    <a:pt x="0" y="68"/>
                    <a:pt x="0" y="7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12"/>
                    <a:pt x="2" y="317"/>
                    <a:pt x="6" y="319"/>
                  </a:cubicBezTo>
                  <a:cubicBezTo>
                    <a:pt x="11" y="322"/>
                    <a:pt x="16" y="321"/>
                    <a:pt x="20" y="319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193" y="319"/>
                    <a:pt x="193" y="319"/>
                    <a:pt x="193" y="319"/>
                  </a:cubicBezTo>
                  <a:cubicBezTo>
                    <a:pt x="197" y="322"/>
                    <a:pt x="202" y="322"/>
                    <a:pt x="207" y="319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380" y="319"/>
                    <a:pt x="380" y="319"/>
                    <a:pt x="380" y="319"/>
                  </a:cubicBezTo>
                  <a:cubicBezTo>
                    <a:pt x="382" y="320"/>
                    <a:pt x="384" y="321"/>
                    <a:pt x="387" y="321"/>
                  </a:cubicBezTo>
                  <a:cubicBezTo>
                    <a:pt x="389" y="321"/>
                    <a:pt x="391" y="320"/>
                    <a:pt x="393" y="319"/>
                  </a:cubicBezTo>
                  <a:cubicBezTo>
                    <a:pt x="397" y="317"/>
                    <a:pt x="400" y="312"/>
                    <a:pt x="400" y="307"/>
                  </a:cubicBezTo>
                  <a:cubicBezTo>
                    <a:pt x="400" y="73"/>
                    <a:pt x="400" y="73"/>
                    <a:pt x="400" y="73"/>
                  </a:cubicBezTo>
                  <a:cubicBezTo>
                    <a:pt x="400" y="68"/>
                    <a:pt x="397" y="64"/>
                    <a:pt x="393" y="61"/>
                  </a:cubicBezTo>
                  <a:close/>
                  <a:moveTo>
                    <a:pt x="93" y="241"/>
                  </a:moveTo>
                  <a:cubicBezTo>
                    <a:pt x="26" y="283"/>
                    <a:pt x="26" y="283"/>
                    <a:pt x="26" y="283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93" y="39"/>
                    <a:pt x="93" y="39"/>
                    <a:pt x="93" y="39"/>
                  </a:cubicBezTo>
                  <a:lnTo>
                    <a:pt x="93" y="241"/>
                  </a:lnTo>
                  <a:close/>
                  <a:moveTo>
                    <a:pt x="187" y="283"/>
                  </a:moveTo>
                  <a:cubicBezTo>
                    <a:pt x="119" y="241"/>
                    <a:pt x="119" y="241"/>
                    <a:pt x="119" y="241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87" y="81"/>
                    <a:pt x="187" y="81"/>
                    <a:pt x="187" y="81"/>
                  </a:cubicBezTo>
                  <a:lnTo>
                    <a:pt x="187" y="283"/>
                  </a:lnTo>
                  <a:close/>
                  <a:moveTo>
                    <a:pt x="280" y="241"/>
                  </a:moveTo>
                  <a:cubicBezTo>
                    <a:pt x="213" y="283"/>
                    <a:pt x="213" y="283"/>
                    <a:pt x="213" y="283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80" y="39"/>
                    <a:pt x="280" y="39"/>
                    <a:pt x="280" y="39"/>
                  </a:cubicBezTo>
                  <a:lnTo>
                    <a:pt x="280" y="241"/>
                  </a:lnTo>
                  <a:close/>
                  <a:moveTo>
                    <a:pt x="374" y="283"/>
                  </a:moveTo>
                  <a:cubicBezTo>
                    <a:pt x="306" y="241"/>
                    <a:pt x="306" y="241"/>
                    <a:pt x="306" y="241"/>
                  </a:cubicBezTo>
                  <a:cubicBezTo>
                    <a:pt x="306" y="39"/>
                    <a:pt x="306" y="39"/>
                    <a:pt x="306" y="39"/>
                  </a:cubicBezTo>
                  <a:cubicBezTo>
                    <a:pt x="374" y="81"/>
                    <a:pt x="374" y="81"/>
                    <a:pt x="374" y="81"/>
                  </a:cubicBezTo>
                  <a:lnTo>
                    <a:pt x="374" y="283"/>
                  </a:ln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DFCC2EB0-071E-46EF-BB2D-E913082B0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5323" y="3562825"/>
              <a:ext cx="587140" cy="587140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Group 23">
            <a:extLst>
              <a:ext uri="{FF2B5EF4-FFF2-40B4-BE49-F238E27FC236}">
                <a16:creationId xmlns:a16="http://schemas.microsoft.com/office/drawing/2014/main" id="{D8619E18-0A0D-4E5D-A3E0-707656EDF0AC}"/>
              </a:ext>
            </a:extLst>
          </p:cNvPr>
          <p:cNvGrpSpPr/>
          <p:nvPr/>
        </p:nvGrpSpPr>
        <p:grpSpPr>
          <a:xfrm>
            <a:off x="8727069" y="3801651"/>
            <a:ext cx="378450" cy="378799"/>
            <a:chOff x="7740352" y="3562825"/>
            <a:chExt cx="587140" cy="587140"/>
          </a:xfrm>
          <a:noFill/>
        </p:grpSpPr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984ECB56-6224-4C1C-A372-200ED7594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0352" y="3562825"/>
              <a:ext cx="587140" cy="587140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id="{367A7FBE-2058-4515-A113-AE627F206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1746" y="3722078"/>
              <a:ext cx="204352" cy="268635"/>
            </a:xfrm>
            <a:custGeom>
              <a:avLst/>
              <a:gdLst>
                <a:gd name="T0" fmla="*/ 96 w 256"/>
                <a:gd name="T1" fmla="*/ 48 h 336"/>
                <a:gd name="T2" fmla="*/ 48 w 256"/>
                <a:gd name="T3" fmla="*/ 0 h 336"/>
                <a:gd name="T4" fmla="*/ 0 w 256"/>
                <a:gd name="T5" fmla="*/ 48 h 336"/>
                <a:gd name="T6" fmla="*/ 29 w 256"/>
                <a:gd name="T7" fmla="*/ 92 h 336"/>
                <a:gd name="T8" fmla="*/ 29 w 256"/>
                <a:gd name="T9" fmla="*/ 244 h 336"/>
                <a:gd name="T10" fmla="*/ 0 w 256"/>
                <a:gd name="T11" fmla="*/ 288 h 336"/>
                <a:gd name="T12" fmla="*/ 48 w 256"/>
                <a:gd name="T13" fmla="*/ 336 h 336"/>
                <a:gd name="T14" fmla="*/ 96 w 256"/>
                <a:gd name="T15" fmla="*/ 288 h 336"/>
                <a:gd name="T16" fmla="*/ 67 w 256"/>
                <a:gd name="T17" fmla="*/ 244 h 336"/>
                <a:gd name="T18" fmla="*/ 67 w 256"/>
                <a:gd name="T19" fmla="*/ 92 h 336"/>
                <a:gd name="T20" fmla="*/ 96 w 256"/>
                <a:gd name="T21" fmla="*/ 48 h 336"/>
                <a:gd name="T22" fmla="*/ 75 w 256"/>
                <a:gd name="T23" fmla="*/ 288 h 336"/>
                <a:gd name="T24" fmla="*/ 48 w 256"/>
                <a:gd name="T25" fmla="*/ 316 h 336"/>
                <a:gd name="T26" fmla="*/ 20 w 256"/>
                <a:gd name="T27" fmla="*/ 288 h 336"/>
                <a:gd name="T28" fmla="*/ 48 w 256"/>
                <a:gd name="T29" fmla="*/ 260 h 336"/>
                <a:gd name="T30" fmla="*/ 75 w 256"/>
                <a:gd name="T31" fmla="*/ 288 h 336"/>
                <a:gd name="T32" fmla="*/ 48 w 256"/>
                <a:gd name="T33" fmla="*/ 76 h 336"/>
                <a:gd name="T34" fmla="*/ 20 w 256"/>
                <a:gd name="T35" fmla="*/ 48 h 336"/>
                <a:gd name="T36" fmla="*/ 48 w 256"/>
                <a:gd name="T37" fmla="*/ 20 h 336"/>
                <a:gd name="T38" fmla="*/ 75 w 256"/>
                <a:gd name="T39" fmla="*/ 48 h 336"/>
                <a:gd name="T40" fmla="*/ 48 w 256"/>
                <a:gd name="T41" fmla="*/ 76 h 336"/>
                <a:gd name="T42" fmla="*/ 227 w 256"/>
                <a:gd name="T43" fmla="*/ 244 h 336"/>
                <a:gd name="T44" fmla="*/ 227 w 256"/>
                <a:gd name="T45" fmla="*/ 92 h 336"/>
                <a:gd name="T46" fmla="*/ 256 w 256"/>
                <a:gd name="T47" fmla="*/ 48 h 336"/>
                <a:gd name="T48" fmla="*/ 208 w 256"/>
                <a:gd name="T49" fmla="*/ 0 h 336"/>
                <a:gd name="T50" fmla="*/ 160 w 256"/>
                <a:gd name="T51" fmla="*/ 48 h 336"/>
                <a:gd name="T52" fmla="*/ 189 w 256"/>
                <a:gd name="T53" fmla="*/ 92 h 336"/>
                <a:gd name="T54" fmla="*/ 189 w 256"/>
                <a:gd name="T55" fmla="*/ 244 h 336"/>
                <a:gd name="T56" fmla="*/ 160 w 256"/>
                <a:gd name="T57" fmla="*/ 288 h 336"/>
                <a:gd name="T58" fmla="*/ 208 w 256"/>
                <a:gd name="T59" fmla="*/ 336 h 336"/>
                <a:gd name="T60" fmla="*/ 256 w 256"/>
                <a:gd name="T61" fmla="*/ 288 h 336"/>
                <a:gd name="T62" fmla="*/ 227 w 256"/>
                <a:gd name="T63" fmla="*/ 244 h 336"/>
                <a:gd name="T64" fmla="*/ 180 w 256"/>
                <a:gd name="T65" fmla="*/ 48 h 336"/>
                <a:gd name="T66" fmla="*/ 208 w 256"/>
                <a:gd name="T67" fmla="*/ 20 h 336"/>
                <a:gd name="T68" fmla="*/ 235 w 256"/>
                <a:gd name="T69" fmla="*/ 48 h 336"/>
                <a:gd name="T70" fmla="*/ 208 w 256"/>
                <a:gd name="T71" fmla="*/ 76 h 336"/>
                <a:gd name="T72" fmla="*/ 180 w 256"/>
                <a:gd name="T73" fmla="*/ 48 h 336"/>
                <a:gd name="T74" fmla="*/ 208 w 256"/>
                <a:gd name="T75" fmla="*/ 316 h 336"/>
                <a:gd name="T76" fmla="*/ 180 w 256"/>
                <a:gd name="T77" fmla="*/ 288 h 336"/>
                <a:gd name="T78" fmla="*/ 208 w 256"/>
                <a:gd name="T79" fmla="*/ 260 h 336"/>
                <a:gd name="T80" fmla="*/ 235 w 256"/>
                <a:gd name="T81" fmla="*/ 288 h 336"/>
                <a:gd name="T82" fmla="*/ 208 w 256"/>
                <a:gd name="T83" fmla="*/ 3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" h="336">
                  <a:moveTo>
                    <a:pt x="96" y="48"/>
                  </a:moveTo>
                  <a:cubicBezTo>
                    <a:pt x="96" y="21"/>
                    <a:pt x="74" y="0"/>
                    <a:pt x="48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68"/>
                    <a:pt x="12" y="85"/>
                    <a:pt x="29" y="92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12" y="251"/>
                    <a:pt x="0" y="268"/>
                    <a:pt x="0" y="288"/>
                  </a:cubicBezTo>
                  <a:cubicBezTo>
                    <a:pt x="0" y="314"/>
                    <a:pt x="21" y="336"/>
                    <a:pt x="48" y="336"/>
                  </a:cubicBezTo>
                  <a:cubicBezTo>
                    <a:pt x="74" y="336"/>
                    <a:pt x="96" y="314"/>
                    <a:pt x="96" y="288"/>
                  </a:cubicBezTo>
                  <a:cubicBezTo>
                    <a:pt x="96" y="268"/>
                    <a:pt x="84" y="251"/>
                    <a:pt x="67" y="244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84" y="85"/>
                    <a:pt x="96" y="68"/>
                    <a:pt x="96" y="48"/>
                  </a:cubicBezTo>
                  <a:close/>
                  <a:moveTo>
                    <a:pt x="75" y="288"/>
                  </a:moveTo>
                  <a:cubicBezTo>
                    <a:pt x="75" y="303"/>
                    <a:pt x="63" y="316"/>
                    <a:pt x="48" y="316"/>
                  </a:cubicBezTo>
                  <a:cubicBezTo>
                    <a:pt x="32" y="316"/>
                    <a:pt x="20" y="303"/>
                    <a:pt x="20" y="288"/>
                  </a:cubicBezTo>
                  <a:cubicBezTo>
                    <a:pt x="20" y="273"/>
                    <a:pt x="32" y="260"/>
                    <a:pt x="48" y="260"/>
                  </a:cubicBezTo>
                  <a:cubicBezTo>
                    <a:pt x="63" y="260"/>
                    <a:pt x="75" y="273"/>
                    <a:pt x="75" y="288"/>
                  </a:cubicBezTo>
                  <a:close/>
                  <a:moveTo>
                    <a:pt x="48" y="76"/>
                  </a:moveTo>
                  <a:cubicBezTo>
                    <a:pt x="32" y="76"/>
                    <a:pt x="20" y="63"/>
                    <a:pt x="20" y="48"/>
                  </a:cubicBezTo>
                  <a:cubicBezTo>
                    <a:pt x="20" y="33"/>
                    <a:pt x="32" y="20"/>
                    <a:pt x="48" y="20"/>
                  </a:cubicBezTo>
                  <a:cubicBezTo>
                    <a:pt x="63" y="20"/>
                    <a:pt x="75" y="33"/>
                    <a:pt x="75" y="48"/>
                  </a:cubicBezTo>
                  <a:cubicBezTo>
                    <a:pt x="75" y="63"/>
                    <a:pt x="63" y="76"/>
                    <a:pt x="48" y="76"/>
                  </a:cubicBezTo>
                  <a:close/>
                  <a:moveTo>
                    <a:pt x="227" y="244"/>
                  </a:moveTo>
                  <a:cubicBezTo>
                    <a:pt x="227" y="92"/>
                    <a:pt x="227" y="92"/>
                    <a:pt x="227" y="92"/>
                  </a:cubicBezTo>
                  <a:cubicBezTo>
                    <a:pt x="244" y="85"/>
                    <a:pt x="256" y="68"/>
                    <a:pt x="256" y="48"/>
                  </a:cubicBezTo>
                  <a:cubicBezTo>
                    <a:pt x="256" y="21"/>
                    <a:pt x="234" y="0"/>
                    <a:pt x="208" y="0"/>
                  </a:cubicBezTo>
                  <a:cubicBezTo>
                    <a:pt x="181" y="0"/>
                    <a:pt x="160" y="21"/>
                    <a:pt x="160" y="48"/>
                  </a:cubicBezTo>
                  <a:cubicBezTo>
                    <a:pt x="160" y="68"/>
                    <a:pt x="172" y="85"/>
                    <a:pt x="189" y="92"/>
                  </a:cubicBezTo>
                  <a:cubicBezTo>
                    <a:pt x="189" y="244"/>
                    <a:pt x="189" y="244"/>
                    <a:pt x="189" y="244"/>
                  </a:cubicBezTo>
                  <a:cubicBezTo>
                    <a:pt x="172" y="251"/>
                    <a:pt x="160" y="268"/>
                    <a:pt x="160" y="288"/>
                  </a:cubicBezTo>
                  <a:cubicBezTo>
                    <a:pt x="160" y="314"/>
                    <a:pt x="181" y="336"/>
                    <a:pt x="208" y="336"/>
                  </a:cubicBezTo>
                  <a:cubicBezTo>
                    <a:pt x="234" y="336"/>
                    <a:pt x="256" y="314"/>
                    <a:pt x="256" y="288"/>
                  </a:cubicBezTo>
                  <a:cubicBezTo>
                    <a:pt x="256" y="268"/>
                    <a:pt x="244" y="251"/>
                    <a:pt x="227" y="244"/>
                  </a:cubicBezTo>
                  <a:close/>
                  <a:moveTo>
                    <a:pt x="180" y="48"/>
                  </a:moveTo>
                  <a:cubicBezTo>
                    <a:pt x="180" y="33"/>
                    <a:pt x="192" y="20"/>
                    <a:pt x="208" y="20"/>
                  </a:cubicBezTo>
                  <a:cubicBezTo>
                    <a:pt x="223" y="20"/>
                    <a:pt x="235" y="33"/>
                    <a:pt x="235" y="48"/>
                  </a:cubicBezTo>
                  <a:cubicBezTo>
                    <a:pt x="235" y="63"/>
                    <a:pt x="223" y="76"/>
                    <a:pt x="208" y="76"/>
                  </a:cubicBezTo>
                  <a:cubicBezTo>
                    <a:pt x="192" y="76"/>
                    <a:pt x="180" y="63"/>
                    <a:pt x="180" y="48"/>
                  </a:cubicBezTo>
                  <a:close/>
                  <a:moveTo>
                    <a:pt x="208" y="316"/>
                  </a:moveTo>
                  <a:cubicBezTo>
                    <a:pt x="192" y="316"/>
                    <a:pt x="180" y="303"/>
                    <a:pt x="180" y="288"/>
                  </a:cubicBezTo>
                  <a:cubicBezTo>
                    <a:pt x="180" y="273"/>
                    <a:pt x="192" y="260"/>
                    <a:pt x="208" y="260"/>
                  </a:cubicBezTo>
                  <a:cubicBezTo>
                    <a:pt x="223" y="260"/>
                    <a:pt x="235" y="273"/>
                    <a:pt x="235" y="288"/>
                  </a:cubicBezTo>
                  <a:cubicBezTo>
                    <a:pt x="235" y="303"/>
                    <a:pt x="223" y="316"/>
                    <a:pt x="208" y="316"/>
                  </a:cubicBezTo>
                  <a:close/>
                </a:path>
              </a:pathLst>
            </a:custGeom>
            <a:grpFill/>
            <a:ln>
              <a:solidFill>
                <a:sysClr val="window" lastClr="FFFFFF">
                  <a:lumMod val="95000"/>
                </a:sys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defTabSz="1217930"/>
              <a:endParaRPr lang="en-US" sz="2800" kern="0" dirty="0">
                <a:solidFill>
                  <a:sysClr val="window" lastClr="FFFFFF">
                    <a:lumMod val="65000"/>
                  </a:sys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4" name="PA-组合 15">
            <a:extLst>
              <a:ext uri="{FF2B5EF4-FFF2-40B4-BE49-F238E27FC236}">
                <a16:creationId xmlns:a16="http://schemas.microsoft.com/office/drawing/2014/main" id="{8387E68A-B5D9-4082-BD5B-7D559D008796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198785" y="1053322"/>
            <a:ext cx="3240590" cy="698653"/>
            <a:chOff x="7680024" y="1024576"/>
            <a:chExt cx="3240590" cy="698653"/>
          </a:xfrm>
        </p:grpSpPr>
        <p:sp>
          <p:nvSpPr>
            <p:cNvPr id="25" name="PA-椭圆 11">
              <a:extLst>
                <a:ext uri="{FF2B5EF4-FFF2-40B4-BE49-F238E27FC236}">
                  <a16:creationId xmlns:a16="http://schemas.microsoft.com/office/drawing/2014/main" id="{457CF9EE-54C4-4285-9898-03EED26E0FF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7680024" y="1304350"/>
              <a:ext cx="252984" cy="25298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PA-文本框 6">
              <a:extLst>
                <a:ext uri="{FF2B5EF4-FFF2-40B4-BE49-F238E27FC236}">
                  <a16:creationId xmlns:a16="http://schemas.microsoft.com/office/drawing/2014/main" id="{CE117AD1-F61C-4CB9-9ED0-08C744910463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7998281" y="1138454"/>
              <a:ext cx="4559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1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PA-文本框 42">
              <a:extLst>
                <a:ext uri="{FF2B5EF4-FFF2-40B4-BE49-F238E27FC236}">
                  <a16:creationId xmlns:a16="http://schemas.microsoft.com/office/drawing/2014/main" id="{58102C47-7FC4-4FB7-B78D-E70B7AEC79E1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8519489" y="1024576"/>
              <a:ext cx="2401125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8" name="PA-组合 16">
            <a:extLst>
              <a:ext uri="{FF2B5EF4-FFF2-40B4-BE49-F238E27FC236}">
                <a16:creationId xmlns:a16="http://schemas.microsoft.com/office/drawing/2014/main" id="{5433CA0B-97D7-4D52-BAA1-6EC5B7409D3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2198785" y="2333482"/>
            <a:ext cx="3240590" cy="698653"/>
            <a:chOff x="7680024" y="2304736"/>
            <a:chExt cx="3240590" cy="698653"/>
          </a:xfrm>
        </p:grpSpPr>
        <p:sp>
          <p:nvSpPr>
            <p:cNvPr id="29" name="PA-椭圆 11">
              <a:extLst>
                <a:ext uri="{FF2B5EF4-FFF2-40B4-BE49-F238E27FC236}">
                  <a16:creationId xmlns:a16="http://schemas.microsoft.com/office/drawing/2014/main" id="{BE4E04D7-7C85-4682-A361-5F8A7F5E1200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7680024" y="2584510"/>
              <a:ext cx="252984" cy="25298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PA-文本框 6">
              <a:extLst>
                <a:ext uri="{FF2B5EF4-FFF2-40B4-BE49-F238E27FC236}">
                  <a16:creationId xmlns:a16="http://schemas.microsoft.com/office/drawing/2014/main" id="{E0A951C4-A676-4F06-872F-3F8F74A85889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7998281" y="2418614"/>
              <a:ext cx="4559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2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PA-文本框 42">
              <a:extLst>
                <a:ext uri="{FF2B5EF4-FFF2-40B4-BE49-F238E27FC236}">
                  <a16:creationId xmlns:a16="http://schemas.microsoft.com/office/drawing/2014/main" id="{276CCE84-9BFE-44B9-9816-C3939A9D2163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8519489" y="2304736"/>
              <a:ext cx="2401125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2" name="PA-组合 17">
            <a:extLst>
              <a:ext uri="{FF2B5EF4-FFF2-40B4-BE49-F238E27FC236}">
                <a16:creationId xmlns:a16="http://schemas.microsoft.com/office/drawing/2014/main" id="{46EFAD84-8192-419F-A063-4CFC83B11147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2198785" y="3672403"/>
            <a:ext cx="3240590" cy="698653"/>
            <a:chOff x="7680024" y="3643657"/>
            <a:chExt cx="3240590" cy="698653"/>
          </a:xfrm>
        </p:grpSpPr>
        <p:sp>
          <p:nvSpPr>
            <p:cNvPr id="33" name="PA-椭圆 11">
              <a:extLst>
                <a:ext uri="{FF2B5EF4-FFF2-40B4-BE49-F238E27FC236}">
                  <a16:creationId xmlns:a16="http://schemas.microsoft.com/office/drawing/2014/main" id="{AECCDB65-97C6-4DFD-A390-FD11C703E009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7680024" y="3923431"/>
              <a:ext cx="252984" cy="25298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PA-文本框 6">
              <a:extLst>
                <a:ext uri="{FF2B5EF4-FFF2-40B4-BE49-F238E27FC236}">
                  <a16:creationId xmlns:a16="http://schemas.microsoft.com/office/drawing/2014/main" id="{60B89450-50A4-4D94-B0AF-C930D13C16DF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7998281" y="3757535"/>
              <a:ext cx="4559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3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PA-文本框 42">
              <a:extLst>
                <a:ext uri="{FF2B5EF4-FFF2-40B4-BE49-F238E27FC236}">
                  <a16:creationId xmlns:a16="http://schemas.microsoft.com/office/drawing/2014/main" id="{92D90140-9605-44DB-B47F-286C0EE529F4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8519489" y="3643657"/>
              <a:ext cx="2401125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PA-组合 18">
            <a:extLst>
              <a:ext uri="{FF2B5EF4-FFF2-40B4-BE49-F238E27FC236}">
                <a16:creationId xmlns:a16="http://schemas.microsoft.com/office/drawing/2014/main" id="{F4FC3D04-13F1-46ED-85B6-EE2D3721D315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2198785" y="5056679"/>
            <a:ext cx="3240590" cy="698653"/>
            <a:chOff x="7680024" y="5027933"/>
            <a:chExt cx="3240590" cy="698653"/>
          </a:xfrm>
        </p:grpSpPr>
        <p:sp>
          <p:nvSpPr>
            <p:cNvPr id="37" name="PA-椭圆 11">
              <a:extLst>
                <a:ext uri="{FF2B5EF4-FFF2-40B4-BE49-F238E27FC236}">
                  <a16:creationId xmlns:a16="http://schemas.microsoft.com/office/drawing/2014/main" id="{6089D887-B471-4FEC-9EFA-BDD5E4F0D57F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7680024" y="5307707"/>
              <a:ext cx="252984" cy="25298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PA-文本框 6">
              <a:extLst>
                <a:ext uri="{FF2B5EF4-FFF2-40B4-BE49-F238E27FC236}">
                  <a16:creationId xmlns:a16="http://schemas.microsoft.com/office/drawing/2014/main" id="{87428430-F4DD-4E16-A09E-34CA28017FF1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7998281" y="5141811"/>
              <a:ext cx="4559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4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9" name="PA-文本框 42">
              <a:extLst>
                <a:ext uri="{FF2B5EF4-FFF2-40B4-BE49-F238E27FC236}">
                  <a16:creationId xmlns:a16="http://schemas.microsoft.com/office/drawing/2014/main" id="{6E0020F1-31AD-4AE4-ACD3-20C83EBE1ACD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8519489" y="5027933"/>
              <a:ext cx="2401125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6279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8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8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EDC697BA-21DD-4F6E-BB7E-5BE4AA18217C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9C117C3B-6047-4BC3-88B6-6AC1E0121DF9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DAD49F58-D852-4865-ADD8-0C12D6D2E41F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BBBE2331-37CB-47B5-9358-24A34129E7AB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文本框 49">
                <a:extLst>
                  <a:ext uri="{FF2B5EF4-FFF2-40B4-BE49-F238E27FC236}">
                    <a16:creationId xmlns:a16="http://schemas.microsoft.com/office/drawing/2014/main" id="{C474979E-5E26-46DB-A867-338F1CAE3FCB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文本框 50">
                <a:extLst>
                  <a:ext uri="{FF2B5EF4-FFF2-40B4-BE49-F238E27FC236}">
                    <a16:creationId xmlns:a16="http://schemas.microsoft.com/office/drawing/2014/main" id="{84890F75-EE45-40D4-94F3-2FE508ECE8D4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85482D35-B4EA-41EC-A115-7EBF2C021B44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02FDDE4B-DBC3-41DE-8FAE-9F454D26D54F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1CCC35DA-A605-411E-8786-6A8AD76EC416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4878958-47A6-4C3A-B97A-B896A6F390F0}"/>
              </a:ext>
            </a:extLst>
          </p:cNvPr>
          <p:cNvGrpSpPr/>
          <p:nvPr/>
        </p:nvGrpSpPr>
        <p:grpSpPr>
          <a:xfrm>
            <a:off x="4408710" y="1857941"/>
            <a:ext cx="3374580" cy="3374798"/>
            <a:chOff x="4125563" y="2159250"/>
            <a:chExt cx="3532019" cy="3532247"/>
          </a:xfrm>
          <a:solidFill>
            <a:schemeClr val="accent1"/>
          </a:solidFill>
        </p:grpSpPr>
        <p:sp>
          <p:nvSpPr>
            <p:cNvPr id="3" name="Freeform 601">
              <a:extLst>
                <a:ext uri="{FF2B5EF4-FFF2-40B4-BE49-F238E27FC236}">
                  <a16:creationId xmlns:a16="http://schemas.microsoft.com/office/drawing/2014/main" id="{6D6DEC6E-7AC5-40CB-A2BB-CE697FD8E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046" y="2159250"/>
              <a:ext cx="1704499" cy="1551936"/>
            </a:xfrm>
            <a:custGeom>
              <a:avLst/>
              <a:gdLst>
                <a:gd name="T0" fmla="*/ 4731 w 5073"/>
                <a:gd name="T1" fmla="*/ 2850 h 4618"/>
                <a:gd name="T2" fmla="*/ 4731 w 5073"/>
                <a:gd name="T3" fmla="*/ 2850 h 4618"/>
                <a:gd name="T4" fmla="*/ 712 w 5073"/>
                <a:gd name="T5" fmla="*/ 38 h 4618"/>
                <a:gd name="T6" fmla="*/ 39 w 5073"/>
                <a:gd name="T7" fmla="*/ 561 h 4618"/>
                <a:gd name="T8" fmla="*/ 559 w 5073"/>
                <a:gd name="T9" fmla="*/ 1225 h 4618"/>
                <a:gd name="T10" fmla="*/ 3572 w 5073"/>
                <a:gd name="T11" fmla="*/ 3229 h 4618"/>
                <a:gd name="T12" fmla="*/ 3248 w 5073"/>
                <a:gd name="T13" fmla="*/ 3325 h 4618"/>
                <a:gd name="T14" fmla="*/ 4663 w 5073"/>
                <a:gd name="T15" fmla="*/ 4617 h 4618"/>
                <a:gd name="T16" fmla="*/ 5072 w 5073"/>
                <a:gd name="T17" fmla="*/ 2745 h 4618"/>
                <a:gd name="T18" fmla="*/ 4731 w 5073"/>
                <a:gd name="T19" fmla="*/ 2850 h 4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73" h="4618">
                  <a:moveTo>
                    <a:pt x="4731" y="2850"/>
                  </a:moveTo>
                  <a:lnTo>
                    <a:pt x="4731" y="2850"/>
                  </a:lnTo>
                  <a:cubicBezTo>
                    <a:pt x="3942" y="1321"/>
                    <a:pt x="2422" y="246"/>
                    <a:pt x="712" y="38"/>
                  </a:cubicBezTo>
                  <a:cubicBezTo>
                    <a:pt x="381" y="0"/>
                    <a:pt x="75" y="228"/>
                    <a:pt x="39" y="561"/>
                  </a:cubicBezTo>
                  <a:cubicBezTo>
                    <a:pt x="0" y="883"/>
                    <a:pt x="228" y="1187"/>
                    <a:pt x="559" y="1225"/>
                  </a:cubicBezTo>
                  <a:cubicBezTo>
                    <a:pt x="1814" y="1376"/>
                    <a:pt x="2935" y="2136"/>
                    <a:pt x="3572" y="3229"/>
                  </a:cubicBezTo>
                  <a:cubicBezTo>
                    <a:pt x="3248" y="3325"/>
                    <a:pt x="3248" y="3325"/>
                    <a:pt x="3248" y="3325"/>
                  </a:cubicBezTo>
                  <a:cubicBezTo>
                    <a:pt x="4663" y="4617"/>
                    <a:pt x="4663" y="4617"/>
                    <a:pt x="4663" y="4617"/>
                  </a:cubicBezTo>
                  <a:cubicBezTo>
                    <a:pt x="5072" y="2745"/>
                    <a:pt x="5072" y="2745"/>
                    <a:pt x="5072" y="2745"/>
                  </a:cubicBezTo>
                  <a:lnTo>
                    <a:pt x="4731" y="285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 611">
              <a:extLst>
                <a:ext uri="{FF2B5EF4-FFF2-40B4-BE49-F238E27FC236}">
                  <a16:creationId xmlns:a16="http://schemas.microsoft.com/office/drawing/2014/main" id="{1081D24D-B475-4FB9-B53B-737F919C7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563" y="2239292"/>
              <a:ext cx="1548871" cy="1706092"/>
            </a:xfrm>
            <a:custGeom>
              <a:avLst/>
              <a:gdLst>
                <a:gd name="T0" fmla="*/ 2851 w 4609"/>
                <a:gd name="T1" fmla="*/ 342 h 5075"/>
                <a:gd name="T2" fmla="*/ 2851 w 4609"/>
                <a:gd name="T3" fmla="*/ 342 h 5075"/>
                <a:gd name="T4" fmla="*/ 39 w 4609"/>
                <a:gd name="T5" fmla="*/ 4360 h 5075"/>
                <a:gd name="T6" fmla="*/ 561 w 4609"/>
                <a:gd name="T7" fmla="*/ 5035 h 5075"/>
                <a:gd name="T8" fmla="*/ 1226 w 4609"/>
                <a:gd name="T9" fmla="*/ 4512 h 5075"/>
                <a:gd name="T10" fmla="*/ 3220 w 4609"/>
                <a:gd name="T11" fmla="*/ 1502 h 5075"/>
                <a:gd name="T12" fmla="*/ 3325 w 4609"/>
                <a:gd name="T13" fmla="*/ 1815 h 5075"/>
                <a:gd name="T14" fmla="*/ 4608 w 4609"/>
                <a:gd name="T15" fmla="*/ 400 h 5075"/>
                <a:gd name="T16" fmla="*/ 2746 w 4609"/>
                <a:gd name="T17" fmla="*/ 0 h 5075"/>
                <a:gd name="T18" fmla="*/ 2851 w 4609"/>
                <a:gd name="T19" fmla="*/ 342 h 5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09" h="5075">
                  <a:moveTo>
                    <a:pt x="2851" y="342"/>
                  </a:moveTo>
                  <a:lnTo>
                    <a:pt x="2851" y="342"/>
                  </a:lnTo>
                  <a:cubicBezTo>
                    <a:pt x="1321" y="1130"/>
                    <a:pt x="247" y="2650"/>
                    <a:pt x="39" y="4360"/>
                  </a:cubicBezTo>
                  <a:cubicBezTo>
                    <a:pt x="0" y="4693"/>
                    <a:pt x="228" y="4987"/>
                    <a:pt x="561" y="5035"/>
                  </a:cubicBezTo>
                  <a:cubicBezTo>
                    <a:pt x="883" y="5074"/>
                    <a:pt x="1189" y="4836"/>
                    <a:pt x="1226" y="4512"/>
                  </a:cubicBezTo>
                  <a:cubicBezTo>
                    <a:pt x="1378" y="3259"/>
                    <a:pt x="2138" y="2128"/>
                    <a:pt x="3220" y="1502"/>
                  </a:cubicBezTo>
                  <a:cubicBezTo>
                    <a:pt x="3325" y="1815"/>
                    <a:pt x="3325" y="1815"/>
                    <a:pt x="3325" y="1815"/>
                  </a:cubicBezTo>
                  <a:cubicBezTo>
                    <a:pt x="4608" y="400"/>
                    <a:pt x="4608" y="400"/>
                    <a:pt x="4608" y="400"/>
                  </a:cubicBezTo>
                  <a:cubicBezTo>
                    <a:pt x="2746" y="0"/>
                    <a:pt x="2746" y="0"/>
                    <a:pt x="2746" y="0"/>
                  </a:cubicBezTo>
                  <a:lnTo>
                    <a:pt x="2851" y="342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  <p:sp>
          <p:nvSpPr>
            <p:cNvPr id="5" name="Freeform 621">
              <a:extLst>
                <a:ext uri="{FF2B5EF4-FFF2-40B4-BE49-F238E27FC236}">
                  <a16:creationId xmlns:a16="http://schemas.microsoft.com/office/drawing/2014/main" id="{56A5839E-211D-42AC-8215-AFC5B509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636" y="4139561"/>
              <a:ext cx="1708946" cy="1551936"/>
            </a:xfrm>
            <a:custGeom>
              <a:avLst/>
              <a:gdLst>
                <a:gd name="T0" fmla="*/ 342 w 5084"/>
                <a:gd name="T1" fmla="*/ 1757 h 4618"/>
                <a:gd name="T2" fmla="*/ 342 w 5084"/>
                <a:gd name="T3" fmla="*/ 1757 h 4618"/>
                <a:gd name="T4" fmla="*/ 4371 w 5084"/>
                <a:gd name="T5" fmla="*/ 4580 h 4618"/>
                <a:gd name="T6" fmla="*/ 5035 w 5084"/>
                <a:gd name="T7" fmla="*/ 4057 h 4618"/>
                <a:gd name="T8" fmla="*/ 4522 w 5084"/>
                <a:gd name="T9" fmla="*/ 3391 h 4618"/>
                <a:gd name="T10" fmla="*/ 1511 w 5084"/>
                <a:gd name="T11" fmla="*/ 1387 h 4618"/>
                <a:gd name="T12" fmla="*/ 1824 w 5084"/>
                <a:gd name="T13" fmla="*/ 1293 h 4618"/>
                <a:gd name="T14" fmla="*/ 409 w 5084"/>
                <a:gd name="T15" fmla="*/ 0 h 4618"/>
                <a:gd name="T16" fmla="*/ 0 w 5084"/>
                <a:gd name="T17" fmla="*/ 1871 h 4618"/>
                <a:gd name="T18" fmla="*/ 342 w 5084"/>
                <a:gd name="T19" fmla="*/ 1757 h 4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84" h="4618">
                  <a:moveTo>
                    <a:pt x="342" y="1757"/>
                  </a:moveTo>
                  <a:lnTo>
                    <a:pt x="342" y="1757"/>
                  </a:lnTo>
                  <a:cubicBezTo>
                    <a:pt x="1141" y="3297"/>
                    <a:pt x="2661" y="4370"/>
                    <a:pt x="4371" y="4580"/>
                  </a:cubicBezTo>
                  <a:cubicBezTo>
                    <a:pt x="4702" y="4617"/>
                    <a:pt x="4997" y="4389"/>
                    <a:pt x="5035" y="4057"/>
                  </a:cubicBezTo>
                  <a:cubicBezTo>
                    <a:pt x="5083" y="3733"/>
                    <a:pt x="4846" y="3430"/>
                    <a:pt x="4522" y="3391"/>
                  </a:cubicBezTo>
                  <a:cubicBezTo>
                    <a:pt x="3269" y="3231"/>
                    <a:pt x="2139" y="2480"/>
                    <a:pt x="1511" y="1387"/>
                  </a:cubicBezTo>
                  <a:cubicBezTo>
                    <a:pt x="1824" y="1293"/>
                    <a:pt x="1824" y="1293"/>
                    <a:pt x="1824" y="1293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0" y="1871"/>
                    <a:pt x="0" y="1871"/>
                    <a:pt x="0" y="1871"/>
                  </a:cubicBezTo>
                  <a:lnTo>
                    <a:pt x="342" y="1757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gradFill>
                  <a:gsLst>
                    <a:gs pos="99000">
                      <a:srgbClr val="398D93"/>
                    </a:gs>
                    <a:gs pos="0">
                      <a:srgbClr val="49B2B9"/>
                    </a:gs>
                  </a:gsLst>
                  <a:lin ang="5400000" scaled="1"/>
                </a:gradFill>
                <a:cs typeface="+mn-ea"/>
                <a:sym typeface="+mn-lt"/>
              </a:endParaRPr>
            </a:p>
          </p:txBody>
        </p:sp>
        <p:sp>
          <p:nvSpPr>
            <p:cNvPr id="6" name="Freeform 631">
              <a:extLst>
                <a:ext uri="{FF2B5EF4-FFF2-40B4-BE49-F238E27FC236}">
                  <a16:creationId xmlns:a16="http://schemas.microsoft.com/office/drawing/2014/main" id="{3299076B-B682-460A-BCC3-08F11BD3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5746" y="3906846"/>
              <a:ext cx="1551836" cy="1704610"/>
            </a:xfrm>
            <a:custGeom>
              <a:avLst/>
              <a:gdLst>
                <a:gd name="T0" fmla="*/ 1757 w 4616"/>
                <a:gd name="T1" fmla="*/ 4729 h 5072"/>
                <a:gd name="T2" fmla="*/ 1757 w 4616"/>
                <a:gd name="T3" fmla="*/ 4729 h 5072"/>
                <a:gd name="T4" fmla="*/ 4578 w 4616"/>
                <a:gd name="T5" fmla="*/ 712 h 5072"/>
                <a:gd name="T6" fmla="*/ 4056 w 4616"/>
                <a:gd name="T7" fmla="*/ 36 h 5072"/>
                <a:gd name="T8" fmla="*/ 3391 w 4616"/>
                <a:gd name="T9" fmla="*/ 559 h 5072"/>
                <a:gd name="T10" fmla="*/ 1385 w 4616"/>
                <a:gd name="T11" fmla="*/ 3572 h 5072"/>
                <a:gd name="T12" fmla="*/ 1282 w 4616"/>
                <a:gd name="T13" fmla="*/ 3257 h 5072"/>
                <a:gd name="T14" fmla="*/ 0 w 4616"/>
                <a:gd name="T15" fmla="*/ 4663 h 5072"/>
                <a:gd name="T16" fmla="*/ 1871 w 4616"/>
                <a:gd name="T17" fmla="*/ 5071 h 5072"/>
                <a:gd name="T18" fmla="*/ 1757 w 4616"/>
                <a:gd name="T19" fmla="*/ 4729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16" h="5072">
                  <a:moveTo>
                    <a:pt x="1757" y="4729"/>
                  </a:moveTo>
                  <a:lnTo>
                    <a:pt x="1757" y="4729"/>
                  </a:lnTo>
                  <a:cubicBezTo>
                    <a:pt x="3296" y="3942"/>
                    <a:pt x="4359" y="2421"/>
                    <a:pt x="4578" y="712"/>
                  </a:cubicBezTo>
                  <a:cubicBezTo>
                    <a:pt x="4615" y="379"/>
                    <a:pt x="4389" y="84"/>
                    <a:pt x="4056" y="36"/>
                  </a:cubicBezTo>
                  <a:cubicBezTo>
                    <a:pt x="3723" y="0"/>
                    <a:pt x="3428" y="237"/>
                    <a:pt x="3391" y="559"/>
                  </a:cubicBezTo>
                  <a:cubicBezTo>
                    <a:pt x="3229" y="1814"/>
                    <a:pt x="2479" y="2935"/>
                    <a:pt x="1385" y="3572"/>
                  </a:cubicBezTo>
                  <a:cubicBezTo>
                    <a:pt x="1282" y="3257"/>
                    <a:pt x="1282" y="3257"/>
                    <a:pt x="1282" y="3257"/>
                  </a:cubicBezTo>
                  <a:cubicBezTo>
                    <a:pt x="0" y="4663"/>
                    <a:pt x="0" y="4663"/>
                    <a:pt x="0" y="4663"/>
                  </a:cubicBezTo>
                  <a:cubicBezTo>
                    <a:pt x="1871" y="5071"/>
                    <a:pt x="1871" y="5071"/>
                    <a:pt x="1871" y="5071"/>
                  </a:cubicBezTo>
                  <a:lnTo>
                    <a:pt x="1757" y="4729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defTabSz="914217"/>
              <a:endParaRPr lang="en-US">
                <a:solidFill>
                  <a:srgbClr val="445469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Freeform 59">
            <a:extLst>
              <a:ext uri="{FF2B5EF4-FFF2-40B4-BE49-F238E27FC236}">
                <a16:creationId xmlns:a16="http://schemas.microsoft.com/office/drawing/2014/main" id="{F7079D20-854D-42B7-B312-CAC8A17C4FC4}"/>
              </a:ext>
            </a:extLst>
          </p:cNvPr>
          <p:cNvSpPr>
            <a:spLocks noEditPoints="1"/>
          </p:cNvSpPr>
          <p:nvPr/>
        </p:nvSpPr>
        <p:spPr bwMode="auto">
          <a:xfrm>
            <a:off x="5676821" y="3148111"/>
            <a:ext cx="794458" cy="794458"/>
          </a:xfrm>
          <a:custGeom>
            <a:avLst/>
            <a:gdLst>
              <a:gd name="T0" fmla="*/ 16 w 128"/>
              <a:gd name="T1" fmla="*/ 112 h 128"/>
              <a:gd name="T2" fmla="*/ 128 w 128"/>
              <a:gd name="T3" fmla="*/ 112 h 128"/>
              <a:gd name="T4" fmla="*/ 128 w 128"/>
              <a:gd name="T5" fmla="*/ 128 h 128"/>
              <a:gd name="T6" fmla="*/ 0 w 128"/>
              <a:gd name="T7" fmla="*/ 128 h 128"/>
              <a:gd name="T8" fmla="*/ 0 w 128"/>
              <a:gd name="T9" fmla="*/ 0 h 128"/>
              <a:gd name="T10" fmla="*/ 16 w 128"/>
              <a:gd name="T11" fmla="*/ 0 h 128"/>
              <a:gd name="T12" fmla="*/ 16 w 128"/>
              <a:gd name="T13" fmla="*/ 112 h 128"/>
              <a:gd name="T14" fmla="*/ 36 w 128"/>
              <a:gd name="T15" fmla="*/ 104 h 128"/>
              <a:gd name="T16" fmla="*/ 24 w 128"/>
              <a:gd name="T17" fmla="*/ 92 h 128"/>
              <a:gd name="T18" fmla="*/ 36 w 128"/>
              <a:gd name="T19" fmla="*/ 80 h 128"/>
              <a:gd name="T20" fmla="*/ 37 w 128"/>
              <a:gd name="T21" fmla="*/ 80 h 128"/>
              <a:gd name="T22" fmla="*/ 50 w 128"/>
              <a:gd name="T23" fmla="*/ 59 h 128"/>
              <a:gd name="T24" fmla="*/ 48 w 128"/>
              <a:gd name="T25" fmla="*/ 52 h 128"/>
              <a:gd name="T26" fmla="*/ 60 w 128"/>
              <a:gd name="T27" fmla="*/ 40 h 128"/>
              <a:gd name="T28" fmla="*/ 72 w 128"/>
              <a:gd name="T29" fmla="*/ 52 h 128"/>
              <a:gd name="T30" fmla="*/ 70 w 128"/>
              <a:gd name="T31" fmla="*/ 59 h 128"/>
              <a:gd name="T32" fmla="*/ 83 w 128"/>
              <a:gd name="T33" fmla="*/ 80 h 128"/>
              <a:gd name="T34" fmla="*/ 84 w 128"/>
              <a:gd name="T35" fmla="*/ 80 h 128"/>
              <a:gd name="T36" fmla="*/ 85 w 128"/>
              <a:gd name="T37" fmla="*/ 80 h 128"/>
              <a:gd name="T38" fmla="*/ 106 w 128"/>
              <a:gd name="T39" fmla="*/ 43 h 128"/>
              <a:gd name="T40" fmla="*/ 104 w 128"/>
              <a:gd name="T41" fmla="*/ 36 h 128"/>
              <a:gd name="T42" fmla="*/ 116 w 128"/>
              <a:gd name="T43" fmla="*/ 24 h 128"/>
              <a:gd name="T44" fmla="*/ 128 w 128"/>
              <a:gd name="T45" fmla="*/ 36 h 128"/>
              <a:gd name="T46" fmla="*/ 116 w 128"/>
              <a:gd name="T47" fmla="*/ 48 h 128"/>
              <a:gd name="T48" fmla="*/ 115 w 128"/>
              <a:gd name="T49" fmla="*/ 48 h 128"/>
              <a:gd name="T50" fmla="*/ 94 w 128"/>
              <a:gd name="T51" fmla="*/ 85 h 128"/>
              <a:gd name="T52" fmla="*/ 96 w 128"/>
              <a:gd name="T53" fmla="*/ 92 h 128"/>
              <a:gd name="T54" fmla="*/ 84 w 128"/>
              <a:gd name="T55" fmla="*/ 104 h 128"/>
              <a:gd name="T56" fmla="*/ 72 w 128"/>
              <a:gd name="T57" fmla="*/ 92 h 128"/>
              <a:gd name="T58" fmla="*/ 74 w 128"/>
              <a:gd name="T59" fmla="*/ 85 h 128"/>
              <a:gd name="T60" fmla="*/ 61 w 128"/>
              <a:gd name="T61" fmla="*/ 64 h 128"/>
              <a:gd name="T62" fmla="*/ 60 w 128"/>
              <a:gd name="T63" fmla="*/ 64 h 128"/>
              <a:gd name="T64" fmla="*/ 59 w 128"/>
              <a:gd name="T65" fmla="*/ 64 h 128"/>
              <a:gd name="T66" fmla="*/ 46 w 128"/>
              <a:gd name="T67" fmla="*/ 85 h 128"/>
              <a:gd name="T68" fmla="*/ 48 w 128"/>
              <a:gd name="T69" fmla="*/ 92 h 128"/>
              <a:gd name="T70" fmla="*/ 36 w 128"/>
              <a:gd name="T71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28">
                <a:moveTo>
                  <a:pt x="16" y="112"/>
                </a:moveTo>
                <a:cubicBezTo>
                  <a:pt x="128" y="112"/>
                  <a:pt x="128" y="112"/>
                  <a:pt x="128" y="11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lnTo>
                  <a:pt x="16" y="112"/>
                </a:lnTo>
                <a:close/>
                <a:moveTo>
                  <a:pt x="36" y="104"/>
                </a:moveTo>
                <a:cubicBezTo>
                  <a:pt x="29" y="104"/>
                  <a:pt x="24" y="99"/>
                  <a:pt x="24" y="92"/>
                </a:cubicBezTo>
                <a:cubicBezTo>
                  <a:pt x="24" y="85"/>
                  <a:pt x="29" y="80"/>
                  <a:pt x="36" y="80"/>
                </a:cubicBezTo>
                <a:cubicBezTo>
                  <a:pt x="36" y="80"/>
                  <a:pt x="37" y="80"/>
                  <a:pt x="37" y="80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7"/>
                  <a:pt x="48" y="54"/>
                  <a:pt x="48" y="52"/>
                </a:cubicBezTo>
                <a:cubicBezTo>
                  <a:pt x="48" y="45"/>
                  <a:pt x="53" y="40"/>
                  <a:pt x="60" y="40"/>
                </a:cubicBezTo>
                <a:cubicBezTo>
                  <a:pt x="67" y="40"/>
                  <a:pt x="72" y="45"/>
                  <a:pt x="72" y="52"/>
                </a:cubicBezTo>
                <a:cubicBezTo>
                  <a:pt x="72" y="54"/>
                  <a:pt x="71" y="57"/>
                  <a:pt x="70" y="59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4" y="80"/>
                  <a:pt x="84" y="80"/>
                </a:cubicBezTo>
                <a:cubicBezTo>
                  <a:pt x="84" y="80"/>
                  <a:pt x="85" y="80"/>
                  <a:pt x="85" y="80"/>
                </a:cubicBezTo>
                <a:cubicBezTo>
                  <a:pt x="106" y="43"/>
                  <a:pt x="106" y="43"/>
                  <a:pt x="106" y="43"/>
                </a:cubicBezTo>
                <a:cubicBezTo>
                  <a:pt x="105" y="41"/>
                  <a:pt x="104" y="39"/>
                  <a:pt x="104" y="36"/>
                </a:cubicBezTo>
                <a:cubicBezTo>
                  <a:pt x="104" y="29"/>
                  <a:pt x="109" y="24"/>
                  <a:pt x="116" y="24"/>
                </a:cubicBezTo>
                <a:cubicBezTo>
                  <a:pt x="123" y="24"/>
                  <a:pt x="128" y="29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cubicBezTo>
                  <a:pt x="116" y="48"/>
                  <a:pt x="115" y="48"/>
                  <a:pt x="115" y="48"/>
                </a:cubicBezTo>
                <a:cubicBezTo>
                  <a:pt x="94" y="85"/>
                  <a:pt x="94" y="85"/>
                  <a:pt x="94" y="85"/>
                </a:cubicBezTo>
                <a:cubicBezTo>
                  <a:pt x="95" y="87"/>
                  <a:pt x="96" y="89"/>
                  <a:pt x="96" y="92"/>
                </a:cubicBezTo>
                <a:cubicBezTo>
                  <a:pt x="96" y="99"/>
                  <a:pt x="91" y="104"/>
                  <a:pt x="84" y="104"/>
                </a:cubicBezTo>
                <a:cubicBezTo>
                  <a:pt x="77" y="104"/>
                  <a:pt x="72" y="99"/>
                  <a:pt x="72" y="92"/>
                </a:cubicBezTo>
                <a:cubicBezTo>
                  <a:pt x="72" y="90"/>
                  <a:pt x="73" y="87"/>
                  <a:pt x="74" y="85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4"/>
                  <a:pt x="60" y="64"/>
                  <a:pt x="60" y="64"/>
                </a:cubicBezTo>
                <a:cubicBezTo>
                  <a:pt x="60" y="64"/>
                  <a:pt x="59" y="64"/>
                  <a:pt x="59" y="64"/>
                </a:cubicBezTo>
                <a:cubicBezTo>
                  <a:pt x="46" y="85"/>
                  <a:pt x="46" y="85"/>
                  <a:pt x="46" y="85"/>
                </a:cubicBezTo>
                <a:cubicBezTo>
                  <a:pt x="47" y="87"/>
                  <a:pt x="48" y="90"/>
                  <a:pt x="48" y="92"/>
                </a:cubicBezTo>
                <a:cubicBezTo>
                  <a:pt x="48" y="99"/>
                  <a:pt x="43" y="104"/>
                  <a:pt x="36" y="10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PA-文本框 6">
            <a:extLst>
              <a:ext uri="{FF2B5EF4-FFF2-40B4-BE49-F238E27FC236}">
                <a16:creationId xmlns:a16="http://schemas.microsoft.com/office/drawing/2014/main" id="{A673ED0C-5B51-4C37-B377-547BF1E2A59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232269" y="1656194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9" name="PA-文本框 42">
            <a:extLst>
              <a:ext uri="{FF2B5EF4-FFF2-40B4-BE49-F238E27FC236}">
                <a16:creationId xmlns:a16="http://schemas.microsoft.com/office/drawing/2014/main" id="{649C923A-CD41-4841-9338-B4D523967D1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232270" y="2203089"/>
            <a:ext cx="2261358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PA-文本框 6">
            <a:extLst>
              <a:ext uri="{FF2B5EF4-FFF2-40B4-BE49-F238E27FC236}">
                <a16:creationId xmlns:a16="http://schemas.microsoft.com/office/drawing/2014/main" id="{89C682FE-3B85-47E0-9C1C-9226725E3D5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232269" y="4111762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1" name="PA-文本框 42">
            <a:extLst>
              <a:ext uri="{FF2B5EF4-FFF2-40B4-BE49-F238E27FC236}">
                <a16:creationId xmlns:a16="http://schemas.microsoft.com/office/drawing/2014/main" id="{A4FAB7BD-8C06-4AA1-B64A-EAD0FF0C46BA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232270" y="4658657"/>
            <a:ext cx="2261358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PA-文本框 6">
            <a:extLst>
              <a:ext uri="{FF2B5EF4-FFF2-40B4-BE49-F238E27FC236}">
                <a16:creationId xmlns:a16="http://schemas.microsoft.com/office/drawing/2014/main" id="{F6532F9E-F5EB-46CD-B7F3-862BDA9FC79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654004" y="1656194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3" name="PA-文本框 42">
            <a:extLst>
              <a:ext uri="{FF2B5EF4-FFF2-40B4-BE49-F238E27FC236}">
                <a16:creationId xmlns:a16="http://schemas.microsoft.com/office/drawing/2014/main" id="{9E615999-8FFA-4C75-BFD5-299285405B7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321353" y="2203089"/>
            <a:ext cx="2261358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PA-文本框 6">
            <a:extLst>
              <a:ext uri="{FF2B5EF4-FFF2-40B4-BE49-F238E27FC236}">
                <a16:creationId xmlns:a16="http://schemas.microsoft.com/office/drawing/2014/main" id="{71EC91BF-5E3B-4F73-AB18-64D972F24D2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654004" y="4111762"/>
            <a:ext cx="1926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r"/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15" name="PA-文本框 42">
            <a:extLst>
              <a:ext uri="{FF2B5EF4-FFF2-40B4-BE49-F238E27FC236}">
                <a16:creationId xmlns:a16="http://schemas.microsoft.com/office/drawing/2014/main" id="{E8403011-DB66-4DDC-BD25-E94336EAA4F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321353" y="4658657"/>
            <a:ext cx="2261358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r"/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593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B08F4EC6-B201-40D5-B207-3A7D2695CDBC}"/>
              </a:ext>
            </a:extLst>
          </p:cNvPr>
          <p:cNvSpPr/>
          <p:nvPr/>
        </p:nvSpPr>
        <p:spPr>
          <a:xfrm>
            <a:off x="0" y="2977117"/>
            <a:ext cx="4316819" cy="3880884"/>
          </a:xfrm>
          <a:prstGeom prst="rect">
            <a:avLst/>
          </a:prstGeom>
          <a:blipFill>
            <a:blip r:embed="rId5"/>
            <a:srcRect/>
            <a:stretch>
              <a:fillRect l="-20805" r="-20805"/>
            </a:stretch>
          </a:blipFill>
          <a:ln>
            <a:noFill/>
          </a:ln>
          <a:effectLst>
            <a:outerShdw blurRad="533400" sx="102000" sy="102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058E7F0-C034-4CDB-B2D3-9902D5D825F6}"/>
              </a:ext>
            </a:extLst>
          </p:cNvPr>
          <p:cNvSpPr/>
          <p:nvPr/>
        </p:nvSpPr>
        <p:spPr>
          <a:xfrm>
            <a:off x="6294475" y="-1"/>
            <a:ext cx="5897526" cy="6858001"/>
          </a:xfrm>
          <a:prstGeom prst="rect">
            <a:avLst/>
          </a:prstGeom>
          <a:blipFill>
            <a:blip r:embed="rId6"/>
            <a:srcRect/>
            <a:stretch>
              <a:fillRect l="-59883" r="-14727"/>
            </a:stretch>
          </a:blipFill>
          <a:ln>
            <a:noFill/>
          </a:ln>
          <a:effectLst>
            <a:outerShdw blurRad="533400" sx="102000" sy="102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BAC53DA3-CDDB-4C6B-A068-BC3DF67B3A72}"/>
              </a:ext>
            </a:extLst>
          </p:cNvPr>
          <p:cNvSpPr/>
          <p:nvPr/>
        </p:nvSpPr>
        <p:spPr>
          <a:xfrm>
            <a:off x="6307458" y="-1"/>
            <a:ext cx="5897526" cy="6858001"/>
          </a:xfrm>
          <a:prstGeom prst="rect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1BF0819D-5608-4960-A5F7-DE4DC281DA06}"/>
              </a:ext>
            </a:extLst>
          </p:cNvPr>
          <p:cNvSpPr/>
          <p:nvPr/>
        </p:nvSpPr>
        <p:spPr>
          <a:xfrm>
            <a:off x="4610451" y="-574157"/>
            <a:ext cx="2898074" cy="3870250"/>
          </a:xfrm>
          <a:prstGeom prst="rect">
            <a:avLst/>
          </a:prstGeom>
          <a:noFill/>
          <a:ln w="101600">
            <a:solidFill>
              <a:schemeClr val="accent1"/>
            </a:solidFill>
          </a:ln>
          <a:effectLst>
            <a:outerShdw blurRad="533400" sx="102000" sy="102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6" name="PA-文本框 6">
            <a:extLst>
              <a:ext uri="{FF2B5EF4-FFF2-40B4-BE49-F238E27FC236}">
                <a16:creationId xmlns:a16="http://schemas.microsoft.com/office/drawing/2014/main" id="{DAFBF090-7A42-4522-9A66-951F0E73013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68639" y="1168368"/>
            <a:ext cx="38481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pPr algn="r"/>
            <a:r>
              <a:rPr lang="en-US" sz="3600" b="1" dirty="0">
                <a:solidFill>
                  <a:schemeClr val="bg1">
                    <a:lumMod val="7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8" name="PA-文本框 42">
            <a:extLst>
              <a:ext uri="{FF2B5EF4-FFF2-40B4-BE49-F238E27FC236}">
                <a16:creationId xmlns:a16="http://schemas.microsoft.com/office/drawing/2014/main" id="{3E2E5691-1AEC-459B-B06D-2B092CC4258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5400000">
            <a:off x="4219303" y="4843354"/>
            <a:ext cx="2654576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r"/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Shape 2629">
            <a:extLst>
              <a:ext uri="{FF2B5EF4-FFF2-40B4-BE49-F238E27FC236}">
                <a16:creationId xmlns:a16="http://schemas.microsoft.com/office/drawing/2014/main" id="{B9EF73A2-4D0F-4A44-8C3D-6EBA7AF84EC5}"/>
              </a:ext>
            </a:extLst>
          </p:cNvPr>
          <p:cNvSpPr/>
          <p:nvPr/>
        </p:nvSpPr>
        <p:spPr>
          <a:xfrm>
            <a:off x="8863539" y="4775416"/>
            <a:ext cx="759396" cy="759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1" y="20618"/>
                </a:moveTo>
                <a:cubicBezTo>
                  <a:pt x="15826" y="20618"/>
                  <a:pt x="15226" y="20482"/>
                  <a:pt x="14660" y="20214"/>
                </a:cubicBezTo>
                <a:cubicBezTo>
                  <a:pt x="14607" y="20189"/>
                  <a:pt x="14552" y="20170"/>
                  <a:pt x="14497" y="20155"/>
                </a:cubicBezTo>
                <a:cubicBezTo>
                  <a:pt x="8918" y="17308"/>
                  <a:pt x="4295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7" y="6369"/>
                  <a:pt x="982" y="5770"/>
                  <a:pt x="982" y="5155"/>
                </a:cubicBezTo>
                <a:cubicBezTo>
                  <a:pt x="982" y="2774"/>
                  <a:pt x="3066" y="982"/>
                  <a:pt x="4417" y="982"/>
                </a:cubicBezTo>
                <a:cubicBezTo>
                  <a:pt x="4594" y="982"/>
                  <a:pt x="4711" y="1072"/>
                  <a:pt x="4764" y="1126"/>
                </a:cubicBezTo>
                <a:cubicBezTo>
                  <a:pt x="4776" y="1139"/>
                  <a:pt x="4798" y="1164"/>
                  <a:pt x="4831" y="1216"/>
                </a:cubicBezTo>
                <a:cubicBezTo>
                  <a:pt x="4848" y="1244"/>
                  <a:pt x="4867" y="1271"/>
                  <a:pt x="4887" y="1297"/>
                </a:cubicBezTo>
                <a:lnTo>
                  <a:pt x="8118" y="5453"/>
                </a:lnTo>
                <a:cubicBezTo>
                  <a:pt x="8143" y="5485"/>
                  <a:pt x="8170" y="5515"/>
                  <a:pt x="8199" y="5544"/>
                </a:cubicBezTo>
                <a:cubicBezTo>
                  <a:pt x="8253" y="5598"/>
                  <a:pt x="8343" y="5715"/>
                  <a:pt x="8343" y="5891"/>
                </a:cubicBezTo>
                <a:cubicBezTo>
                  <a:pt x="8343" y="5978"/>
                  <a:pt x="8319" y="6060"/>
                  <a:pt x="8272" y="6135"/>
                </a:cubicBezTo>
                <a:lnTo>
                  <a:pt x="7178" y="7221"/>
                </a:lnTo>
                <a:cubicBezTo>
                  <a:pt x="7173" y="7226"/>
                  <a:pt x="7168" y="7231"/>
                  <a:pt x="7163" y="7236"/>
                </a:cubicBezTo>
                <a:cubicBezTo>
                  <a:pt x="6767" y="7609"/>
                  <a:pt x="6541" y="8126"/>
                  <a:pt x="6541" y="8668"/>
                </a:cubicBezTo>
                <a:cubicBezTo>
                  <a:pt x="6541" y="9175"/>
                  <a:pt x="6738" y="9658"/>
                  <a:pt x="7080" y="10020"/>
                </a:cubicBezTo>
                <a:cubicBezTo>
                  <a:pt x="7092" y="10040"/>
                  <a:pt x="7105" y="10059"/>
                  <a:pt x="7119" y="10078"/>
                </a:cubicBezTo>
                <a:cubicBezTo>
                  <a:pt x="8325" y="11745"/>
                  <a:pt x="9807" y="13222"/>
                  <a:pt x="11525" y="14469"/>
                </a:cubicBezTo>
                <a:cubicBezTo>
                  <a:pt x="11538" y="14478"/>
                  <a:pt x="11551" y="14487"/>
                  <a:pt x="11565" y="14496"/>
                </a:cubicBezTo>
                <a:cubicBezTo>
                  <a:pt x="11928" y="14844"/>
                  <a:pt x="12414" y="15045"/>
                  <a:pt x="12924" y="15045"/>
                </a:cubicBezTo>
                <a:cubicBezTo>
                  <a:pt x="13436" y="15045"/>
                  <a:pt x="13930" y="14840"/>
                  <a:pt x="14297" y="14479"/>
                </a:cubicBezTo>
                <a:cubicBezTo>
                  <a:pt x="14316" y="14463"/>
                  <a:pt x="14335" y="14446"/>
                  <a:pt x="14352" y="14427"/>
                </a:cubicBezTo>
                <a:lnTo>
                  <a:pt x="15451" y="13320"/>
                </a:lnTo>
                <a:cubicBezTo>
                  <a:pt x="15529" y="13271"/>
                  <a:pt x="15611" y="13247"/>
                  <a:pt x="15697" y="13247"/>
                </a:cubicBezTo>
                <a:cubicBezTo>
                  <a:pt x="15874" y="13247"/>
                  <a:pt x="15990" y="13337"/>
                  <a:pt x="16044" y="13391"/>
                </a:cubicBezTo>
                <a:cubicBezTo>
                  <a:pt x="16073" y="13420"/>
                  <a:pt x="16103" y="13447"/>
                  <a:pt x="16135" y="13472"/>
                </a:cubicBezTo>
                <a:lnTo>
                  <a:pt x="20291" y="16704"/>
                </a:lnTo>
                <a:cubicBezTo>
                  <a:pt x="20317" y="16725"/>
                  <a:pt x="20345" y="16744"/>
                  <a:pt x="20374" y="16762"/>
                </a:cubicBezTo>
                <a:cubicBezTo>
                  <a:pt x="20426" y="16795"/>
                  <a:pt x="20449" y="16816"/>
                  <a:pt x="20461" y="16827"/>
                </a:cubicBezTo>
                <a:cubicBezTo>
                  <a:pt x="20515" y="16881"/>
                  <a:pt x="20605" y="16997"/>
                  <a:pt x="20605" y="17174"/>
                </a:cubicBezTo>
                <a:cubicBezTo>
                  <a:pt x="20605" y="17207"/>
                  <a:pt x="20606" y="17240"/>
                  <a:pt x="20610" y="17273"/>
                </a:cubicBezTo>
                <a:cubicBezTo>
                  <a:pt x="20533" y="18625"/>
                  <a:pt x="18769" y="20618"/>
                  <a:pt x="16441" y="20618"/>
                </a:cubicBezTo>
                <a:moveTo>
                  <a:pt x="21586" y="17174"/>
                </a:moveTo>
                <a:cubicBezTo>
                  <a:pt x="21586" y="16768"/>
                  <a:pt x="21421" y="16399"/>
                  <a:pt x="21155" y="16133"/>
                </a:cubicBezTo>
                <a:cubicBezTo>
                  <a:pt x="21077" y="16054"/>
                  <a:pt x="20988" y="15988"/>
                  <a:pt x="20893" y="15929"/>
                </a:cubicBezTo>
                <a:lnTo>
                  <a:pt x="16738" y="12697"/>
                </a:lnTo>
                <a:cubicBezTo>
                  <a:pt x="16471" y="12430"/>
                  <a:pt x="16104" y="12265"/>
                  <a:pt x="15697" y="12265"/>
                </a:cubicBezTo>
                <a:cubicBezTo>
                  <a:pt x="15364" y="12265"/>
                  <a:pt x="15060" y="12380"/>
                  <a:pt x="14815" y="12567"/>
                </a:cubicBezTo>
                <a:lnTo>
                  <a:pt x="13655" y="13736"/>
                </a:lnTo>
                <a:lnTo>
                  <a:pt x="13652" y="13733"/>
                </a:lnTo>
                <a:cubicBezTo>
                  <a:pt x="13473" y="13934"/>
                  <a:pt x="13214" y="14063"/>
                  <a:pt x="12924" y="14063"/>
                </a:cubicBezTo>
                <a:cubicBezTo>
                  <a:pt x="12592" y="14063"/>
                  <a:pt x="12300" y="13897"/>
                  <a:pt x="12122" y="13645"/>
                </a:cubicBezTo>
                <a:cubicBezTo>
                  <a:pt x="12116" y="13654"/>
                  <a:pt x="12107" y="13663"/>
                  <a:pt x="12101" y="13674"/>
                </a:cubicBezTo>
                <a:cubicBezTo>
                  <a:pt x="10497" y="12510"/>
                  <a:pt x="9076" y="11108"/>
                  <a:pt x="7914" y="9502"/>
                </a:cubicBezTo>
                <a:cubicBezTo>
                  <a:pt x="7925" y="9495"/>
                  <a:pt x="7935" y="9486"/>
                  <a:pt x="7947" y="9479"/>
                </a:cubicBezTo>
                <a:cubicBezTo>
                  <a:pt x="7691" y="9299"/>
                  <a:pt x="7523" y="9004"/>
                  <a:pt x="7523" y="8668"/>
                </a:cubicBezTo>
                <a:cubicBezTo>
                  <a:pt x="7523" y="8367"/>
                  <a:pt x="7659" y="8101"/>
                  <a:pt x="7871" y="7920"/>
                </a:cubicBezTo>
                <a:lnTo>
                  <a:pt x="7870" y="7918"/>
                </a:lnTo>
                <a:lnTo>
                  <a:pt x="9023" y="6773"/>
                </a:lnTo>
                <a:cubicBezTo>
                  <a:pt x="9211" y="6528"/>
                  <a:pt x="9325" y="6224"/>
                  <a:pt x="9325" y="5891"/>
                </a:cubicBezTo>
                <a:cubicBezTo>
                  <a:pt x="9325" y="5485"/>
                  <a:pt x="9160" y="5116"/>
                  <a:pt x="8893" y="4850"/>
                </a:cubicBezTo>
                <a:lnTo>
                  <a:pt x="5662" y="693"/>
                </a:lnTo>
                <a:cubicBezTo>
                  <a:pt x="5603" y="599"/>
                  <a:pt x="5537" y="510"/>
                  <a:pt x="5458" y="432"/>
                </a:cubicBezTo>
                <a:cubicBezTo>
                  <a:pt x="5191" y="165"/>
                  <a:pt x="4823" y="0"/>
                  <a:pt x="4417" y="0"/>
                </a:cubicBezTo>
                <a:cubicBezTo>
                  <a:pt x="2454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2" y="7373"/>
                </a:lnTo>
                <a:cubicBezTo>
                  <a:pt x="3435" y="13255"/>
                  <a:pt x="8343" y="18164"/>
                  <a:pt x="14224" y="21117"/>
                </a:cubicBezTo>
                <a:lnTo>
                  <a:pt x="14240" y="21101"/>
                </a:lnTo>
                <a:cubicBezTo>
                  <a:pt x="14908" y="21418"/>
                  <a:pt x="15652" y="21600"/>
                  <a:pt x="16441" y="21600"/>
                </a:cubicBezTo>
                <a:cubicBezTo>
                  <a:pt x="19287" y="21600"/>
                  <a:pt x="21594" y="19145"/>
                  <a:pt x="21594" y="17182"/>
                </a:cubicBezTo>
                <a:cubicBezTo>
                  <a:pt x="21594" y="17179"/>
                  <a:pt x="21594" y="17177"/>
                  <a:pt x="21594" y="17174"/>
                </a:cubicBezTo>
                <a:cubicBezTo>
                  <a:pt x="21594" y="17174"/>
                  <a:pt x="21586" y="17174"/>
                  <a:pt x="21586" y="17174"/>
                </a:cubicBezTo>
                <a:close/>
                <a:moveTo>
                  <a:pt x="11785" y="10800"/>
                </a:moveTo>
                <a:cubicBezTo>
                  <a:pt x="12326" y="10800"/>
                  <a:pt x="12766" y="10360"/>
                  <a:pt x="12766" y="9819"/>
                </a:cubicBezTo>
                <a:cubicBezTo>
                  <a:pt x="12766" y="9276"/>
                  <a:pt x="12326" y="8836"/>
                  <a:pt x="11785" y="8836"/>
                </a:cubicBezTo>
                <a:cubicBezTo>
                  <a:pt x="11242" y="8836"/>
                  <a:pt x="10803" y="9276"/>
                  <a:pt x="10803" y="9819"/>
                </a:cubicBezTo>
                <a:cubicBezTo>
                  <a:pt x="10803" y="10360"/>
                  <a:pt x="11242" y="10800"/>
                  <a:pt x="11785" y="10800"/>
                </a:cubicBezTo>
                <a:moveTo>
                  <a:pt x="11785" y="5891"/>
                </a:moveTo>
                <a:cubicBezTo>
                  <a:pt x="13953" y="5891"/>
                  <a:pt x="15711" y="7649"/>
                  <a:pt x="15711" y="9819"/>
                </a:cubicBezTo>
                <a:cubicBezTo>
                  <a:pt x="15711" y="10090"/>
                  <a:pt x="15930" y="10309"/>
                  <a:pt x="16201" y="10309"/>
                </a:cubicBezTo>
                <a:cubicBezTo>
                  <a:pt x="16472" y="10309"/>
                  <a:pt x="16692" y="10090"/>
                  <a:pt x="16692" y="9819"/>
                </a:cubicBezTo>
                <a:cubicBezTo>
                  <a:pt x="16692" y="7107"/>
                  <a:pt x="14495" y="4909"/>
                  <a:pt x="11785" y="4909"/>
                </a:cubicBezTo>
                <a:cubicBezTo>
                  <a:pt x="11513" y="4909"/>
                  <a:pt x="11294" y="5129"/>
                  <a:pt x="11294" y="5400"/>
                </a:cubicBezTo>
                <a:cubicBezTo>
                  <a:pt x="11294" y="5672"/>
                  <a:pt x="11513" y="5891"/>
                  <a:pt x="11785" y="5891"/>
                </a:cubicBezTo>
                <a:moveTo>
                  <a:pt x="11785" y="982"/>
                </a:moveTo>
                <a:cubicBezTo>
                  <a:pt x="16663" y="982"/>
                  <a:pt x="20618" y="4939"/>
                  <a:pt x="20618" y="9819"/>
                </a:cubicBezTo>
                <a:cubicBezTo>
                  <a:pt x="20618" y="10090"/>
                  <a:pt x="20838" y="10309"/>
                  <a:pt x="21109" y="10309"/>
                </a:cubicBezTo>
                <a:cubicBezTo>
                  <a:pt x="21380" y="10309"/>
                  <a:pt x="21600" y="10090"/>
                  <a:pt x="21600" y="9819"/>
                </a:cubicBezTo>
                <a:cubicBezTo>
                  <a:pt x="21600" y="4396"/>
                  <a:pt x="17206" y="0"/>
                  <a:pt x="11785" y="0"/>
                </a:cubicBezTo>
                <a:cubicBezTo>
                  <a:pt x="11513" y="0"/>
                  <a:pt x="11294" y="220"/>
                  <a:pt x="11294" y="491"/>
                </a:cubicBezTo>
                <a:cubicBezTo>
                  <a:pt x="11294" y="762"/>
                  <a:pt x="11513" y="982"/>
                  <a:pt x="11785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0" name="Shape 2618">
            <a:extLst>
              <a:ext uri="{FF2B5EF4-FFF2-40B4-BE49-F238E27FC236}">
                <a16:creationId xmlns:a16="http://schemas.microsoft.com/office/drawing/2014/main" id="{13020162-6949-4D0E-807F-A0655B616E48}"/>
              </a:ext>
            </a:extLst>
          </p:cNvPr>
          <p:cNvSpPr/>
          <p:nvPr/>
        </p:nvSpPr>
        <p:spPr>
          <a:xfrm>
            <a:off x="8863539" y="1551182"/>
            <a:ext cx="759396" cy="759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600" extrusionOk="0">
                <a:moveTo>
                  <a:pt x="2560" y="18308"/>
                </a:moveTo>
                <a:cubicBezTo>
                  <a:pt x="2472" y="18397"/>
                  <a:pt x="2418" y="18520"/>
                  <a:pt x="2418" y="18655"/>
                </a:cubicBezTo>
                <a:cubicBezTo>
                  <a:pt x="2418" y="18926"/>
                  <a:pt x="2635" y="19146"/>
                  <a:pt x="2902" y="19146"/>
                </a:cubicBezTo>
                <a:cubicBezTo>
                  <a:pt x="3169" y="19146"/>
                  <a:pt x="3385" y="18926"/>
                  <a:pt x="3385" y="18655"/>
                </a:cubicBezTo>
                <a:cubicBezTo>
                  <a:pt x="3385" y="18384"/>
                  <a:pt x="3169" y="18164"/>
                  <a:pt x="2902" y="18164"/>
                </a:cubicBezTo>
                <a:cubicBezTo>
                  <a:pt x="2768" y="18164"/>
                  <a:pt x="2647" y="18219"/>
                  <a:pt x="2560" y="18308"/>
                </a:cubicBezTo>
                <a:moveTo>
                  <a:pt x="20499" y="4279"/>
                </a:moveTo>
                <a:lnTo>
                  <a:pt x="20091" y="4692"/>
                </a:lnTo>
                <a:lnTo>
                  <a:pt x="20088" y="4688"/>
                </a:lnTo>
                <a:lnTo>
                  <a:pt x="17670" y="7143"/>
                </a:lnTo>
                <a:lnTo>
                  <a:pt x="17664" y="7137"/>
                </a:lnTo>
                <a:cubicBezTo>
                  <a:pt x="17227" y="7580"/>
                  <a:pt x="16624" y="7853"/>
                  <a:pt x="15958" y="7853"/>
                </a:cubicBezTo>
                <a:cubicBezTo>
                  <a:pt x="14624" y="7853"/>
                  <a:pt x="13543" y="6755"/>
                  <a:pt x="13543" y="5401"/>
                </a:cubicBezTo>
                <a:cubicBezTo>
                  <a:pt x="13543" y="4725"/>
                  <a:pt x="13813" y="4113"/>
                  <a:pt x="14248" y="3670"/>
                </a:cubicBezTo>
                <a:lnTo>
                  <a:pt x="13563" y="2975"/>
                </a:lnTo>
                <a:cubicBezTo>
                  <a:pt x="12951" y="3596"/>
                  <a:pt x="12571" y="4452"/>
                  <a:pt x="12571" y="5401"/>
                </a:cubicBezTo>
                <a:cubicBezTo>
                  <a:pt x="12571" y="7300"/>
                  <a:pt x="14087" y="8840"/>
                  <a:pt x="15958" y="8840"/>
                </a:cubicBezTo>
                <a:cubicBezTo>
                  <a:pt x="16893" y="8840"/>
                  <a:pt x="17737" y="8454"/>
                  <a:pt x="18348" y="7832"/>
                </a:cubicBezTo>
                <a:lnTo>
                  <a:pt x="18353" y="7837"/>
                </a:lnTo>
                <a:lnTo>
                  <a:pt x="20152" y="6011"/>
                </a:lnTo>
                <a:cubicBezTo>
                  <a:pt x="20516" y="7368"/>
                  <a:pt x="20343" y="8670"/>
                  <a:pt x="19540" y="9505"/>
                </a:cubicBezTo>
                <a:lnTo>
                  <a:pt x="16947" y="12198"/>
                </a:lnTo>
                <a:cubicBezTo>
                  <a:pt x="16605" y="12553"/>
                  <a:pt x="16104" y="12766"/>
                  <a:pt x="15610" y="12766"/>
                </a:cubicBezTo>
                <a:cubicBezTo>
                  <a:pt x="15590" y="12765"/>
                  <a:pt x="13953" y="12652"/>
                  <a:pt x="12318" y="11611"/>
                </a:cubicBezTo>
                <a:lnTo>
                  <a:pt x="12314" y="11620"/>
                </a:lnTo>
                <a:cubicBezTo>
                  <a:pt x="12239" y="11572"/>
                  <a:pt x="12155" y="11537"/>
                  <a:pt x="12060" y="11537"/>
                </a:cubicBezTo>
                <a:cubicBezTo>
                  <a:pt x="11897" y="11537"/>
                  <a:pt x="11759" y="11625"/>
                  <a:pt x="11671" y="11753"/>
                </a:cubicBezTo>
                <a:lnTo>
                  <a:pt x="11654" y="11742"/>
                </a:lnTo>
                <a:lnTo>
                  <a:pt x="4270" y="20043"/>
                </a:lnTo>
                <a:cubicBezTo>
                  <a:pt x="3919" y="20399"/>
                  <a:pt x="3436" y="20618"/>
                  <a:pt x="2902" y="20618"/>
                </a:cubicBezTo>
                <a:cubicBezTo>
                  <a:pt x="1833" y="20618"/>
                  <a:pt x="967" y="19740"/>
                  <a:pt x="967" y="18655"/>
                </a:cubicBezTo>
                <a:cubicBezTo>
                  <a:pt x="967" y="18113"/>
                  <a:pt x="1184" y="17622"/>
                  <a:pt x="1534" y="17267"/>
                </a:cubicBezTo>
                <a:lnTo>
                  <a:pt x="9684" y="9801"/>
                </a:lnTo>
                <a:lnTo>
                  <a:pt x="9671" y="9786"/>
                </a:lnTo>
                <a:cubicBezTo>
                  <a:pt x="9796" y="9698"/>
                  <a:pt x="9884" y="9557"/>
                  <a:pt x="9884" y="9389"/>
                </a:cubicBezTo>
                <a:cubicBezTo>
                  <a:pt x="9884" y="9283"/>
                  <a:pt x="9844" y="9190"/>
                  <a:pt x="9787" y="9110"/>
                </a:cubicBezTo>
                <a:lnTo>
                  <a:pt x="9790" y="9107"/>
                </a:lnTo>
                <a:cubicBezTo>
                  <a:pt x="8390" y="7219"/>
                  <a:pt x="8340" y="5816"/>
                  <a:pt x="9546" y="4488"/>
                </a:cubicBezTo>
                <a:lnTo>
                  <a:pt x="12130" y="1805"/>
                </a:lnTo>
                <a:cubicBezTo>
                  <a:pt x="12785" y="1125"/>
                  <a:pt x="13641" y="982"/>
                  <a:pt x="14244" y="982"/>
                </a:cubicBezTo>
                <a:lnTo>
                  <a:pt x="14246" y="982"/>
                </a:lnTo>
                <a:cubicBezTo>
                  <a:pt x="14611" y="982"/>
                  <a:pt x="14988" y="1037"/>
                  <a:pt x="15366" y="1136"/>
                </a:cubicBezTo>
                <a:lnTo>
                  <a:pt x="13559" y="2970"/>
                </a:lnTo>
                <a:lnTo>
                  <a:pt x="14243" y="3664"/>
                </a:lnTo>
                <a:lnTo>
                  <a:pt x="16661" y="1210"/>
                </a:lnTo>
                <a:lnTo>
                  <a:pt x="16657" y="1206"/>
                </a:lnTo>
                <a:lnTo>
                  <a:pt x="17082" y="775"/>
                </a:lnTo>
                <a:cubicBezTo>
                  <a:pt x="16139" y="269"/>
                  <a:pt x="15160" y="0"/>
                  <a:pt x="14246" y="0"/>
                </a:cubicBezTo>
                <a:lnTo>
                  <a:pt x="14244" y="0"/>
                </a:lnTo>
                <a:cubicBezTo>
                  <a:pt x="13167" y="0"/>
                  <a:pt x="12182" y="361"/>
                  <a:pt x="11460" y="1111"/>
                </a:cubicBezTo>
                <a:lnTo>
                  <a:pt x="8867" y="3804"/>
                </a:lnTo>
                <a:cubicBezTo>
                  <a:pt x="7163" y="5672"/>
                  <a:pt x="7613" y="7584"/>
                  <a:pt x="8769" y="9315"/>
                </a:cubicBezTo>
                <a:lnTo>
                  <a:pt x="850" y="16572"/>
                </a:lnTo>
                <a:cubicBezTo>
                  <a:pt x="325" y="17106"/>
                  <a:pt x="0" y="17842"/>
                  <a:pt x="0" y="18655"/>
                </a:cubicBezTo>
                <a:cubicBezTo>
                  <a:pt x="0" y="20282"/>
                  <a:pt x="1299" y="21600"/>
                  <a:pt x="2902" y="21600"/>
                </a:cubicBezTo>
                <a:cubicBezTo>
                  <a:pt x="3703" y="21600"/>
                  <a:pt x="4429" y="21271"/>
                  <a:pt x="4954" y="20738"/>
                </a:cubicBezTo>
                <a:lnTo>
                  <a:pt x="12160" y="12652"/>
                </a:lnTo>
                <a:cubicBezTo>
                  <a:pt x="13800" y="13590"/>
                  <a:pt x="15363" y="13747"/>
                  <a:pt x="15606" y="13747"/>
                </a:cubicBezTo>
                <a:cubicBezTo>
                  <a:pt x="16313" y="13747"/>
                  <a:pt x="17067" y="13463"/>
                  <a:pt x="17617" y="12892"/>
                </a:cubicBezTo>
                <a:lnTo>
                  <a:pt x="20209" y="10198"/>
                </a:lnTo>
                <a:cubicBezTo>
                  <a:pt x="21560" y="8795"/>
                  <a:pt x="21600" y="6433"/>
                  <a:pt x="20499" y="4279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41011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3555 -0.04583 L -4.79167E-6 0.00023 " pathEditMode="relative" ptsTypes="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>
            <a:extLst>
              <a:ext uri="{FF2B5EF4-FFF2-40B4-BE49-F238E27FC236}">
                <a16:creationId xmlns:a16="http://schemas.microsoft.com/office/drawing/2014/main" id="{3E5D57E7-24FF-7146-B114-534BB6224A9A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4">
              <a:alphaModFix amt="18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1723" b="-172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" name="流程图: 手动输入 1">
            <a:extLst>
              <a:ext uri="{FF2B5EF4-FFF2-40B4-BE49-F238E27FC236}">
                <a16:creationId xmlns:a16="http://schemas.microsoft.com/office/drawing/2014/main" id="{A3909263-B651-407B-B069-D9C22A000459}"/>
              </a:ext>
            </a:extLst>
          </p:cNvPr>
          <p:cNvSpPr/>
          <p:nvPr/>
        </p:nvSpPr>
        <p:spPr>
          <a:xfrm rot="16200000" flipH="1">
            <a:off x="6693089" y="1359089"/>
            <a:ext cx="6858000" cy="4139821"/>
          </a:xfrm>
          <a:prstGeom prst="flowChartManualInput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51DADE78-6715-4331-B4CD-42CBE18BBCCC}"/>
              </a:ext>
            </a:extLst>
          </p:cNvPr>
          <p:cNvGrpSpPr/>
          <p:nvPr/>
        </p:nvGrpSpPr>
        <p:grpSpPr>
          <a:xfrm>
            <a:off x="554449" y="2321004"/>
            <a:ext cx="2108541" cy="2215991"/>
            <a:chOff x="249144" y="1348949"/>
            <a:chExt cx="2108541" cy="221599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6022C838-DB39-422D-876C-D1AE080D876E}"/>
                </a:ext>
              </a:extLst>
            </p:cNvPr>
            <p:cNvSpPr txBox="1"/>
            <p:nvPr/>
          </p:nvSpPr>
          <p:spPr>
            <a:xfrm>
              <a:off x="249144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0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D5FC0078-D26A-4C2C-9271-380473F90FA2}"/>
                </a:ext>
              </a:extLst>
            </p:cNvPr>
            <p:cNvSpPr txBox="1"/>
            <p:nvPr/>
          </p:nvSpPr>
          <p:spPr>
            <a:xfrm>
              <a:off x="1191981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4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矩形 6">
            <a:extLst>
              <a:ext uri="{FF2B5EF4-FFF2-40B4-BE49-F238E27FC236}">
                <a16:creationId xmlns:a16="http://schemas.microsoft.com/office/drawing/2014/main" id="{3EF30464-966A-4F30-9B00-8D392B8A2C6D}"/>
              </a:ext>
            </a:extLst>
          </p:cNvPr>
          <p:cNvSpPr/>
          <p:nvPr/>
        </p:nvSpPr>
        <p:spPr>
          <a:xfrm>
            <a:off x="2538704" y="2205355"/>
            <a:ext cx="267017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kumimoji="1" lang="zh-CN" altLang="en-US" sz="3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F5A7708F-309E-49B8-9B57-A5EE3B21B1E0}"/>
              </a:ext>
            </a:extLst>
          </p:cNvPr>
          <p:cNvSpPr txBox="1"/>
          <p:nvPr/>
        </p:nvSpPr>
        <p:spPr>
          <a:xfrm>
            <a:off x="2538705" y="2857463"/>
            <a:ext cx="43942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PLEASE ADD YOUR TITTLE HERE</a:t>
            </a: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PA-文本框 9">
            <a:extLst>
              <a:ext uri="{FF2B5EF4-FFF2-40B4-BE49-F238E27FC236}">
                <a16:creationId xmlns:a16="http://schemas.microsoft.com/office/drawing/2014/main" id="{ACC88EF3-2842-4D35-98C2-3AFD9DAD567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538703" y="3263350"/>
            <a:ext cx="3277945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Diamond 1">
            <a:extLst>
              <a:ext uri="{FF2B5EF4-FFF2-40B4-BE49-F238E27FC236}">
                <a16:creationId xmlns:a16="http://schemas.microsoft.com/office/drawing/2014/main" id="{7614E8FA-17BF-B44B-A4F8-A4A217EA2C95}"/>
              </a:ext>
            </a:extLst>
          </p:cNvPr>
          <p:cNvSpPr/>
          <p:nvPr/>
        </p:nvSpPr>
        <p:spPr>
          <a:xfrm>
            <a:off x="6563744" y="1382384"/>
            <a:ext cx="4093230" cy="4093232"/>
          </a:xfrm>
          <a:prstGeom prst="diamond">
            <a:avLst/>
          </a:prstGeom>
          <a:blipFill dpi="0" rotWithShape="1">
            <a:blip r:embed="rId6"/>
            <a:srcRect/>
            <a:stretch>
              <a:fillRect l="-25078" r="-25078"/>
            </a:stretch>
          </a:blip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Diamond 5">
            <a:extLst>
              <a:ext uri="{FF2B5EF4-FFF2-40B4-BE49-F238E27FC236}">
                <a16:creationId xmlns:a16="http://schemas.microsoft.com/office/drawing/2014/main" id="{EEBAEDFD-3DFB-284F-BF17-A4C5B419831A}"/>
              </a:ext>
            </a:extLst>
          </p:cNvPr>
          <p:cNvSpPr/>
          <p:nvPr/>
        </p:nvSpPr>
        <p:spPr>
          <a:xfrm>
            <a:off x="5816651" y="2853171"/>
            <a:ext cx="1151655" cy="1151656"/>
          </a:xfrm>
          <a:prstGeom prst="diamond">
            <a:avLst/>
          </a:prstGeom>
          <a:solidFill>
            <a:schemeClr val="accent2"/>
          </a:solid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FDCB170-B535-A142-8493-E20FCCCD929F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62280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CBA598C-4B81-4513-9EC6-31FE24A52658}"/>
              </a:ext>
            </a:extLst>
          </p:cNvPr>
          <p:cNvSpPr txBox="1"/>
          <p:nvPr/>
        </p:nvSpPr>
        <p:spPr>
          <a:xfrm rot="16200000">
            <a:off x="1850107" y="934548"/>
            <a:ext cx="923330" cy="498890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ctr"/>
            <a:r>
              <a:rPr lang="en-US" altLang="zh-CN" sz="4800" spc="300" dirty="0">
                <a:solidFill>
                  <a:schemeClr val="bg1"/>
                </a:solidFill>
                <a:cs typeface="+mn-ea"/>
                <a:sym typeface="+mn-lt"/>
              </a:rPr>
              <a:t>CONTENTS</a:t>
            </a:r>
            <a:endParaRPr lang="zh-CN" altLang="en-US" sz="4800" spc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C1347EC0-FAE2-4D0E-9040-469363761417}"/>
              </a:ext>
            </a:extLst>
          </p:cNvPr>
          <p:cNvSpPr txBox="1"/>
          <p:nvPr/>
        </p:nvSpPr>
        <p:spPr>
          <a:xfrm>
            <a:off x="8059282" y="1171683"/>
            <a:ext cx="2075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59B92012-D8CB-4EBF-BCB8-A358AC87FF98}"/>
              </a:ext>
            </a:extLst>
          </p:cNvPr>
          <p:cNvSpPr txBox="1"/>
          <p:nvPr/>
        </p:nvSpPr>
        <p:spPr>
          <a:xfrm>
            <a:off x="8059283" y="1519909"/>
            <a:ext cx="3293009" cy="62478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A45F621-E105-4DA7-9FE4-1A4460350015}"/>
              </a:ext>
            </a:extLst>
          </p:cNvPr>
          <p:cNvSpPr txBox="1"/>
          <p:nvPr/>
        </p:nvSpPr>
        <p:spPr>
          <a:xfrm>
            <a:off x="8015794" y="2313710"/>
            <a:ext cx="2075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3E1E3388-BB74-4730-A501-60E8E50BC902}"/>
              </a:ext>
            </a:extLst>
          </p:cNvPr>
          <p:cNvSpPr txBox="1"/>
          <p:nvPr/>
        </p:nvSpPr>
        <p:spPr>
          <a:xfrm>
            <a:off x="8015795" y="2661936"/>
            <a:ext cx="3293009" cy="62478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8A0E2C93-2EC6-408B-9F72-392479303327}"/>
              </a:ext>
            </a:extLst>
          </p:cNvPr>
          <p:cNvSpPr txBox="1"/>
          <p:nvPr/>
        </p:nvSpPr>
        <p:spPr>
          <a:xfrm>
            <a:off x="8015793" y="3491919"/>
            <a:ext cx="2075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9A7D0B0-B3AA-4CBD-B3B0-8309A5760868}"/>
              </a:ext>
            </a:extLst>
          </p:cNvPr>
          <p:cNvSpPr txBox="1"/>
          <p:nvPr/>
        </p:nvSpPr>
        <p:spPr>
          <a:xfrm>
            <a:off x="8015794" y="3840145"/>
            <a:ext cx="3293009" cy="62478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PA-文本框 4">
            <a:extLst>
              <a:ext uri="{FF2B5EF4-FFF2-40B4-BE49-F238E27FC236}">
                <a16:creationId xmlns:a16="http://schemas.microsoft.com/office/drawing/2014/main" id="{E048564F-BEEA-4CFF-8E93-273B4F590304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751275" y="1288769"/>
            <a:ext cx="126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pc="300">
                <a:solidFill>
                  <a:schemeClr val="accent2"/>
                </a:solidFill>
                <a:cs typeface="+mn-ea"/>
                <a:sym typeface="+mn-lt"/>
              </a:rPr>
              <a:t>01.</a:t>
            </a:r>
            <a:endParaRPr lang="zh-CN" altLang="en-US" sz="4000" spc="3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2" name="PA-文本框 4">
            <a:extLst>
              <a:ext uri="{FF2B5EF4-FFF2-40B4-BE49-F238E27FC236}">
                <a16:creationId xmlns:a16="http://schemas.microsoft.com/office/drawing/2014/main" id="{E016ABF9-07EC-405E-AC1E-A6C849CD088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751275" y="2437983"/>
            <a:ext cx="126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pc="300">
                <a:solidFill>
                  <a:schemeClr val="accent2"/>
                </a:solidFill>
                <a:cs typeface="+mn-ea"/>
                <a:sym typeface="+mn-lt"/>
              </a:rPr>
              <a:t>02.</a:t>
            </a:r>
            <a:endParaRPr lang="zh-CN" altLang="en-US" sz="4000" spc="3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3" name="PA-文本框 4">
            <a:extLst>
              <a:ext uri="{FF2B5EF4-FFF2-40B4-BE49-F238E27FC236}">
                <a16:creationId xmlns:a16="http://schemas.microsoft.com/office/drawing/2014/main" id="{60E34A9F-81BC-4139-8899-5E9B824F69E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751275" y="3593089"/>
            <a:ext cx="126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pc="300">
                <a:solidFill>
                  <a:schemeClr val="accent2"/>
                </a:solidFill>
                <a:cs typeface="+mn-ea"/>
                <a:sym typeface="+mn-lt"/>
              </a:rPr>
              <a:t>03.</a:t>
            </a:r>
            <a:endParaRPr lang="zh-CN" altLang="en-US" sz="4000" spc="3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4" name="TextBox 6">
            <a:extLst>
              <a:ext uri="{FF2B5EF4-FFF2-40B4-BE49-F238E27FC236}">
                <a16:creationId xmlns:a16="http://schemas.microsoft.com/office/drawing/2014/main" id="{C974C6A5-07C7-4AB6-853E-36CA55B24E7C}"/>
              </a:ext>
            </a:extLst>
          </p:cNvPr>
          <p:cNvSpPr txBox="1"/>
          <p:nvPr/>
        </p:nvSpPr>
        <p:spPr>
          <a:xfrm>
            <a:off x="8015794" y="4615730"/>
            <a:ext cx="2075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TextBox 9">
            <a:extLst>
              <a:ext uri="{FF2B5EF4-FFF2-40B4-BE49-F238E27FC236}">
                <a16:creationId xmlns:a16="http://schemas.microsoft.com/office/drawing/2014/main" id="{C22BF367-BEB7-455B-8825-656ADD2EB874}"/>
              </a:ext>
            </a:extLst>
          </p:cNvPr>
          <p:cNvSpPr txBox="1"/>
          <p:nvPr/>
        </p:nvSpPr>
        <p:spPr>
          <a:xfrm>
            <a:off x="8015795" y="4963956"/>
            <a:ext cx="3293009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PA-文本框 4">
            <a:extLst>
              <a:ext uri="{FF2B5EF4-FFF2-40B4-BE49-F238E27FC236}">
                <a16:creationId xmlns:a16="http://schemas.microsoft.com/office/drawing/2014/main" id="{9BC5167B-211D-4E0F-818A-92340E90AEB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751275" y="4745251"/>
            <a:ext cx="126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spc="300">
                <a:solidFill>
                  <a:schemeClr val="accent2"/>
                </a:solidFill>
                <a:cs typeface="+mn-ea"/>
                <a:sym typeface="+mn-lt"/>
              </a:rPr>
              <a:t>04.</a:t>
            </a:r>
            <a:endParaRPr lang="zh-CN" altLang="en-US" sz="4000" spc="300">
              <a:solidFill>
                <a:schemeClr val="accent2"/>
              </a:solidFill>
              <a:cs typeface="+mn-ea"/>
              <a:sym typeface="+mn-lt"/>
            </a:endParaRPr>
          </a:p>
        </p:txBody>
      </p:sp>
      <p:sp>
        <p:nvSpPr>
          <p:cNvPr id="17" name="任意多边形 5">
            <a:extLst>
              <a:ext uri="{FF2B5EF4-FFF2-40B4-BE49-F238E27FC236}">
                <a16:creationId xmlns:a16="http://schemas.microsoft.com/office/drawing/2014/main" id="{A0C31195-34D5-DA47-9B60-FB386C22815C}"/>
              </a:ext>
            </a:extLst>
          </p:cNvPr>
          <p:cNvSpPr/>
          <p:nvPr/>
        </p:nvSpPr>
        <p:spPr>
          <a:xfrm>
            <a:off x="354" y="1133389"/>
            <a:ext cx="4720657" cy="4138683"/>
          </a:xfrm>
          <a:custGeom>
            <a:avLst/>
            <a:gdLst>
              <a:gd name="connsiteX0" fmla="*/ 0 w 4922244"/>
              <a:gd name="connsiteY0" fmla="*/ 0 h 5048251"/>
              <a:gd name="connsiteX1" fmla="*/ 1947941 w 4922244"/>
              <a:gd name="connsiteY1" fmla="*/ 0 h 5048251"/>
              <a:gd name="connsiteX2" fmla="*/ 4922244 w 4922244"/>
              <a:gd name="connsiteY2" fmla="*/ 2974304 h 5048251"/>
              <a:gd name="connsiteX3" fmla="*/ 2848297 w 4922244"/>
              <a:gd name="connsiteY3" fmla="*/ 5048251 h 5048251"/>
              <a:gd name="connsiteX4" fmla="*/ 0 w 4922244"/>
              <a:gd name="connsiteY4" fmla="*/ 5048251 h 504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22244" h="5048251">
                <a:moveTo>
                  <a:pt x="0" y="0"/>
                </a:moveTo>
                <a:lnTo>
                  <a:pt x="1947941" y="0"/>
                </a:lnTo>
                <a:lnTo>
                  <a:pt x="4922244" y="2974304"/>
                </a:lnTo>
                <a:lnTo>
                  <a:pt x="2848297" y="5048251"/>
                </a:lnTo>
                <a:lnTo>
                  <a:pt x="0" y="5048251"/>
                </a:lnTo>
                <a:close/>
              </a:path>
            </a:pathLst>
          </a:custGeom>
          <a:solidFill>
            <a:srgbClr val="2237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8" name="任意多边形 7">
            <a:extLst>
              <a:ext uri="{FF2B5EF4-FFF2-40B4-BE49-F238E27FC236}">
                <a16:creationId xmlns:a16="http://schemas.microsoft.com/office/drawing/2014/main" id="{B83DFE8E-403D-974D-8D09-A9BA4CDCDDD7}"/>
              </a:ext>
            </a:extLst>
          </p:cNvPr>
          <p:cNvSpPr/>
          <p:nvPr/>
        </p:nvSpPr>
        <p:spPr>
          <a:xfrm>
            <a:off x="2293719" y="1133389"/>
            <a:ext cx="4159009" cy="4138683"/>
          </a:xfrm>
          <a:custGeom>
            <a:avLst/>
            <a:gdLst>
              <a:gd name="connsiteX0" fmla="*/ 0 w 4336612"/>
              <a:gd name="connsiteY0" fmla="*/ 0 h 5048251"/>
              <a:gd name="connsiteX1" fmla="*/ 1362309 w 4336612"/>
              <a:gd name="connsiteY1" fmla="*/ 0 h 5048251"/>
              <a:gd name="connsiteX2" fmla="*/ 4336612 w 4336612"/>
              <a:gd name="connsiteY2" fmla="*/ 2974304 h 5048251"/>
              <a:gd name="connsiteX3" fmla="*/ 2262665 w 4336612"/>
              <a:gd name="connsiteY3" fmla="*/ 5048251 h 5048251"/>
              <a:gd name="connsiteX4" fmla="*/ 900356 w 4336612"/>
              <a:gd name="connsiteY4" fmla="*/ 5048251 h 5048251"/>
              <a:gd name="connsiteX5" fmla="*/ 2974303 w 4336612"/>
              <a:gd name="connsiteY5" fmla="*/ 2974304 h 504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6612" h="5048251">
                <a:moveTo>
                  <a:pt x="0" y="0"/>
                </a:moveTo>
                <a:lnTo>
                  <a:pt x="1362309" y="0"/>
                </a:lnTo>
                <a:lnTo>
                  <a:pt x="4336612" y="2974304"/>
                </a:lnTo>
                <a:lnTo>
                  <a:pt x="2262665" y="5048251"/>
                </a:lnTo>
                <a:lnTo>
                  <a:pt x="900356" y="5048251"/>
                </a:lnTo>
                <a:lnTo>
                  <a:pt x="2974303" y="2974304"/>
                </a:lnTo>
                <a:close/>
              </a:path>
            </a:pathLst>
          </a:custGeom>
          <a:solidFill>
            <a:srgbClr val="22374C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0BE1250C-4CE7-214C-B637-6CCB1B9B3503}"/>
              </a:ext>
            </a:extLst>
          </p:cNvPr>
          <p:cNvSpPr/>
          <p:nvPr/>
        </p:nvSpPr>
        <p:spPr>
          <a:xfrm>
            <a:off x="378662" y="2967334"/>
            <a:ext cx="330068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800" dirty="0">
                <a:solidFill>
                  <a:schemeClr val="bg1"/>
                </a:solidFill>
                <a:cs typeface="+mn-ea"/>
                <a:sym typeface="+mn-lt"/>
              </a:rPr>
              <a:t>CONTENT</a:t>
            </a:r>
            <a:endParaRPr lang="zh-CN" altLang="en-US" sz="48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10549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158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908"/>
                            </p:stCondLst>
                            <p:childTnLst>
                              <p:par>
                                <p:cTn id="2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816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66"/>
                            </p:stCondLst>
                            <p:childTnLst>
                              <p:par>
                                <p:cTn id="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474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24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983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133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633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4" grpId="0"/>
      <p:bldP spid="15" grpId="0"/>
      <p:bldP spid="17" grpId="0" animBg="1"/>
      <p:bldP spid="18" grpId="0" animBg="1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24C3C154-801E-42B8-A6D5-199EB942EEA5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DF3BFF1A-DEE0-4489-BCA0-F64298AA08C3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id="{58182D5B-A198-4C40-88BC-AD1F728A00CE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矩形 15">
                <a:extLst>
                  <a:ext uri="{FF2B5EF4-FFF2-40B4-BE49-F238E27FC236}">
                    <a16:creationId xmlns:a16="http://schemas.microsoft.com/office/drawing/2014/main" id="{2BC4C9AD-9B1A-47B0-B762-A862C250392B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文本框 49">
                <a:extLst>
                  <a:ext uri="{FF2B5EF4-FFF2-40B4-BE49-F238E27FC236}">
                    <a16:creationId xmlns:a16="http://schemas.microsoft.com/office/drawing/2014/main" id="{F4D8A84D-7974-4119-97C3-1C31644DA554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文本框 50">
                <a:extLst>
                  <a:ext uri="{FF2B5EF4-FFF2-40B4-BE49-F238E27FC236}">
                    <a16:creationId xmlns:a16="http://schemas.microsoft.com/office/drawing/2014/main" id="{A8007CE5-0212-4F53-9DB0-131A5D3A31FA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DEF82620-8837-4B4A-892C-4F30E2AB357A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DB3DA04A-6B4E-483D-93CC-CE60F1C10BAE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A013AA6F-AAF5-4569-83C0-AA4557963820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Rectangle 9">
            <a:extLst>
              <a:ext uri="{FF2B5EF4-FFF2-40B4-BE49-F238E27FC236}">
                <a16:creationId xmlns:a16="http://schemas.microsoft.com/office/drawing/2014/main" id="{6A875E9E-C45C-4085-8C5E-C96579DD087D}"/>
              </a:ext>
            </a:extLst>
          </p:cNvPr>
          <p:cNvSpPr/>
          <p:nvPr/>
        </p:nvSpPr>
        <p:spPr bwMode="auto">
          <a:xfrm>
            <a:off x="-4812" y="2430175"/>
            <a:ext cx="12191015" cy="115212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  <a:round/>
            <a:headEnd/>
            <a:tailEnd/>
          </a:ln>
        </p:spPr>
        <p:txBody>
          <a:bodyPr anchor="ctr"/>
          <a:lstStyle/>
          <a:p>
            <a:pPr algn="ctr"/>
            <a:endParaRPr sz="1867">
              <a:cs typeface="+mn-ea"/>
              <a:sym typeface="+mn-lt"/>
            </a:endParaRPr>
          </a:p>
        </p:txBody>
      </p:sp>
      <p:sp>
        <p:nvSpPr>
          <p:cNvPr id="3" name="Hexagon 8">
            <a:extLst>
              <a:ext uri="{FF2B5EF4-FFF2-40B4-BE49-F238E27FC236}">
                <a16:creationId xmlns:a16="http://schemas.microsoft.com/office/drawing/2014/main" id="{D5BD831E-ED27-4354-8A58-C682478F6103}"/>
              </a:ext>
            </a:extLst>
          </p:cNvPr>
          <p:cNvSpPr/>
          <p:nvPr/>
        </p:nvSpPr>
        <p:spPr bwMode="auto">
          <a:xfrm rot="5400000">
            <a:off x="1162475" y="2105261"/>
            <a:ext cx="2075477" cy="1789206"/>
          </a:xfrm>
          <a:prstGeom prst="hexagon">
            <a:avLst/>
          </a:prstGeom>
          <a:solidFill>
            <a:schemeClr val="accent1"/>
          </a:solidFill>
          <a:ln w="57150">
            <a:solidFill>
              <a:schemeClr val="bg1"/>
            </a:solidFill>
            <a:round/>
            <a:headEnd/>
            <a:tailEnd/>
          </a:ln>
        </p:spPr>
        <p:txBody>
          <a:bodyPr rot="0" spcFirstLastPara="0" vert="vert270" wrap="none" lIns="121920" tIns="60960" rIns="121920" bIns="6096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Hexagon 10">
            <a:extLst>
              <a:ext uri="{FF2B5EF4-FFF2-40B4-BE49-F238E27FC236}">
                <a16:creationId xmlns:a16="http://schemas.microsoft.com/office/drawing/2014/main" id="{F3EF3C99-A3A4-4549-9658-22D47068EACB}"/>
              </a:ext>
            </a:extLst>
          </p:cNvPr>
          <p:cNvSpPr/>
          <p:nvPr/>
        </p:nvSpPr>
        <p:spPr bwMode="auto">
          <a:xfrm rot="5400000">
            <a:off x="3813456" y="2105261"/>
            <a:ext cx="2075477" cy="1789206"/>
          </a:xfrm>
          <a:prstGeom prst="hexagon">
            <a:avLst/>
          </a:prstGeom>
          <a:solidFill>
            <a:schemeClr val="accent1"/>
          </a:solidFill>
          <a:ln w="57150">
            <a:solidFill>
              <a:schemeClr val="bg1"/>
            </a:solidFill>
            <a:round/>
            <a:headEnd/>
            <a:tailEnd/>
          </a:ln>
        </p:spPr>
        <p:txBody>
          <a:bodyPr rot="0" spcFirstLastPara="0" vert="vert270" wrap="none" lIns="121920" tIns="60960" rIns="121920" bIns="6096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Hexagon 11">
            <a:extLst>
              <a:ext uri="{FF2B5EF4-FFF2-40B4-BE49-F238E27FC236}">
                <a16:creationId xmlns:a16="http://schemas.microsoft.com/office/drawing/2014/main" id="{F8A4B63D-5C16-4DD6-891E-BF965AF0616E}"/>
              </a:ext>
            </a:extLst>
          </p:cNvPr>
          <p:cNvSpPr/>
          <p:nvPr/>
        </p:nvSpPr>
        <p:spPr bwMode="auto">
          <a:xfrm rot="5400000">
            <a:off x="6464436" y="2105261"/>
            <a:ext cx="2075477" cy="1789206"/>
          </a:xfrm>
          <a:prstGeom prst="hexagon">
            <a:avLst/>
          </a:prstGeom>
          <a:solidFill>
            <a:schemeClr val="accent1"/>
          </a:solidFill>
          <a:ln w="57150">
            <a:solidFill>
              <a:schemeClr val="bg1"/>
            </a:solidFill>
            <a:round/>
            <a:headEnd/>
            <a:tailEnd/>
          </a:ln>
        </p:spPr>
        <p:txBody>
          <a:bodyPr rot="0" spcFirstLastPara="0" vert="vert270" wrap="none" lIns="121920" tIns="60960" rIns="121920" bIns="6096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Hexagon 12">
            <a:extLst>
              <a:ext uri="{FF2B5EF4-FFF2-40B4-BE49-F238E27FC236}">
                <a16:creationId xmlns:a16="http://schemas.microsoft.com/office/drawing/2014/main" id="{903308AF-2580-48F7-913C-E9D184D9ACC1}"/>
              </a:ext>
            </a:extLst>
          </p:cNvPr>
          <p:cNvSpPr/>
          <p:nvPr/>
        </p:nvSpPr>
        <p:spPr bwMode="auto">
          <a:xfrm rot="5400000">
            <a:off x="9115417" y="2105263"/>
            <a:ext cx="2075478" cy="1789206"/>
          </a:xfrm>
          <a:prstGeom prst="hexagon">
            <a:avLst/>
          </a:prstGeom>
          <a:solidFill>
            <a:schemeClr val="accent1"/>
          </a:solidFill>
          <a:ln w="57150">
            <a:solidFill>
              <a:schemeClr val="bg1"/>
            </a:solidFill>
            <a:round/>
            <a:headEnd/>
            <a:tailEnd/>
          </a:ln>
        </p:spPr>
        <p:txBody>
          <a:bodyPr rot="0" spcFirstLastPara="0" vert="vert270" wrap="none" lIns="121920" tIns="60960" rIns="121920" bIns="6096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PA-文本框 42">
            <a:extLst>
              <a:ext uri="{FF2B5EF4-FFF2-40B4-BE49-F238E27FC236}">
                <a16:creationId xmlns:a16="http://schemas.microsoft.com/office/drawing/2014/main" id="{C9C537E5-E12C-44AA-B27D-FBC70604D360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283721" y="4203279"/>
            <a:ext cx="1832984" cy="78758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PA-文本框 42">
            <a:extLst>
              <a:ext uri="{FF2B5EF4-FFF2-40B4-BE49-F238E27FC236}">
                <a16:creationId xmlns:a16="http://schemas.microsoft.com/office/drawing/2014/main" id="{738285A3-9E50-4415-A6CE-7144551E657F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956591" y="4203279"/>
            <a:ext cx="1832984" cy="78758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PA-文本框 42">
            <a:extLst>
              <a:ext uri="{FF2B5EF4-FFF2-40B4-BE49-F238E27FC236}">
                <a16:creationId xmlns:a16="http://schemas.microsoft.com/office/drawing/2014/main" id="{E6311615-5EA1-4B0E-94A1-1D22F4FA3C3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629461" y="4203279"/>
            <a:ext cx="1832984" cy="78758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PA-文本框 42">
            <a:extLst>
              <a:ext uri="{FF2B5EF4-FFF2-40B4-BE49-F238E27FC236}">
                <a16:creationId xmlns:a16="http://schemas.microsoft.com/office/drawing/2014/main" id="{3FC116F8-09BC-47A5-B43A-EFD1C9BA0E22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236664" y="4203279"/>
            <a:ext cx="1832984" cy="78758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4751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8" grpId="0"/>
      <p:bldP spid="9" grpId="0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7F8BFD91-35D8-4C4F-9495-50754C4C605A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00FC1BF0-915E-475C-A1AA-8F7BBDB82878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37" name="矩形 36">
                <a:extLst>
                  <a:ext uri="{FF2B5EF4-FFF2-40B4-BE49-F238E27FC236}">
                    <a16:creationId xmlns:a16="http://schemas.microsoft.com/office/drawing/2014/main" id="{A8AA5E19-392F-4320-9181-AEF2278F2F2A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矩形 37">
                <a:extLst>
                  <a:ext uri="{FF2B5EF4-FFF2-40B4-BE49-F238E27FC236}">
                    <a16:creationId xmlns:a16="http://schemas.microsoft.com/office/drawing/2014/main" id="{7AD18683-5067-4073-BD96-ACEDD10093D8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文本框 49">
                <a:extLst>
                  <a:ext uri="{FF2B5EF4-FFF2-40B4-BE49-F238E27FC236}">
                    <a16:creationId xmlns:a16="http://schemas.microsoft.com/office/drawing/2014/main" id="{8DBAD4F1-1298-4C77-A9A4-7DAE277E7FA6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文本框 50">
                <a:extLst>
                  <a:ext uri="{FF2B5EF4-FFF2-40B4-BE49-F238E27FC236}">
                    <a16:creationId xmlns:a16="http://schemas.microsoft.com/office/drawing/2014/main" id="{616F6CC8-1CE4-4B23-A0F8-E22A8AF81EA3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矩形 40">
                <a:extLst>
                  <a:ext uri="{FF2B5EF4-FFF2-40B4-BE49-F238E27FC236}">
                    <a16:creationId xmlns:a16="http://schemas.microsoft.com/office/drawing/2014/main" id="{5109C52B-8EC9-4B4E-BF94-C339E3268CBF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:a16="http://schemas.microsoft.com/office/drawing/2014/main" id="{5CB5033D-0B77-4B8C-9F03-E4C1681F83C4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0226950F-4D26-4175-A562-8A83EC0CC6C2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AutoShape 5">
            <a:extLst>
              <a:ext uri="{FF2B5EF4-FFF2-40B4-BE49-F238E27FC236}">
                <a16:creationId xmlns:a16="http://schemas.microsoft.com/office/drawing/2014/main" id="{3F8846BB-B03B-4CE5-A356-E3576612C157}"/>
              </a:ext>
            </a:extLst>
          </p:cNvPr>
          <p:cNvSpPr/>
          <p:nvPr/>
        </p:nvSpPr>
        <p:spPr bwMode="auto">
          <a:xfrm>
            <a:off x="4718032" y="2136573"/>
            <a:ext cx="1347586" cy="1151649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9600" y="21600"/>
                </a:moveTo>
                <a:cubicBezTo>
                  <a:pt x="0" y="14674"/>
                  <a:pt x="0" y="14674"/>
                  <a:pt x="0" y="14674"/>
                </a:cubicBezTo>
                <a:cubicBezTo>
                  <a:pt x="4517" y="6100"/>
                  <a:pt x="12282" y="577"/>
                  <a:pt x="20894" y="0"/>
                </a:cubicBezTo>
                <a:cubicBezTo>
                  <a:pt x="21600" y="13190"/>
                  <a:pt x="21600" y="13190"/>
                  <a:pt x="21600" y="13190"/>
                </a:cubicBezTo>
                <a:cubicBezTo>
                  <a:pt x="16517" y="13520"/>
                  <a:pt x="12141" y="16818"/>
                  <a:pt x="9600" y="216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/>
            <a:endParaRPr lang="en-US" sz="2000">
              <a:cs typeface="+mn-ea"/>
              <a:sym typeface="+mn-lt"/>
            </a:endParaRPr>
          </a:p>
        </p:txBody>
      </p:sp>
      <p:sp>
        <p:nvSpPr>
          <p:cNvPr id="3" name="AutoShape 6">
            <a:extLst>
              <a:ext uri="{FF2B5EF4-FFF2-40B4-BE49-F238E27FC236}">
                <a16:creationId xmlns:a16="http://schemas.microsoft.com/office/drawing/2014/main" id="{4A11DD9E-9F12-46AD-866C-067A457B892A}"/>
              </a:ext>
            </a:extLst>
          </p:cNvPr>
          <p:cNvSpPr/>
          <p:nvPr/>
        </p:nvSpPr>
        <p:spPr bwMode="auto">
          <a:xfrm>
            <a:off x="6962630" y="3021184"/>
            <a:ext cx="811859" cy="1520374"/>
          </a:xfrm>
          <a:custGeom>
            <a:avLst/>
            <a:gdLst>
              <a:gd name="T0" fmla="*/ 10026 w 20053"/>
              <a:gd name="T1" fmla="*/ 10800 h 21600"/>
              <a:gd name="T2" fmla="*/ 10026 w 20053"/>
              <a:gd name="T3" fmla="*/ 10800 h 21600"/>
              <a:gd name="T4" fmla="*/ 10026 w 20053"/>
              <a:gd name="T5" fmla="*/ 10800 h 21600"/>
              <a:gd name="T6" fmla="*/ 10026 w 20053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053" h="21600">
                <a:moveTo>
                  <a:pt x="0" y="4619"/>
                </a:moveTo>
                <a:cubicBezTo>
                  <a:pt x="15413" y="0"/>
                  <a:pt x="15413" y="0"/>
                  <a:pt x="15413" y="0"/>
                </a:cubicBezTo>
                <a:cubicBezTo>
                  <a:pt x="21599" y="6742"/>
                  <a:pt x="21599" y="14857"/>
                  <a:pt x="15413" y="21599"/>
                </a:cubicBezTo>
                <a:cubicBezTo>
                  <a:pt x="0" y="16980"/>
                  <a:pt x="0" y="16980"/>
                  <a:pt x="0" y="16980"/>
                </a:cubicBezTo>
                <a:cubicBezTo>
                  <a:pt x="1736" y="15169"/>
                  <a:pt x="2605" y="13047"/>
                  <a:pt x="2605" y="10800"/>
                </a:cubicBezTo>
                <a:cubicBezTo>
                  <a:pt x="2605" y="8552"/>
                  <a:pt x="1736" y="6492"/>
                  <a:pt x="0" y="46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 defTabSz="914400">
              <a:lnSpc>
                <a:spcPct val="100000"/>
              </a:lnSpc>
              <a:defRPr/>
            </a:pPr>
            <a:endParaRPr lang="es-ES" sz="2000" b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AutoShape 7">
            <a:extLst>
              <a:ext uri="{FF2B5EF4-FFF2-40B4-BE49-F238E27FC236}">
                <a16:creationId xmlns:a16="http://schemas.microsoft.com/office/drawing/2014/main" id="{11B68DCD-7ACB-4335-9CB4-E14FEE552F5F}"/>
              </a:ext>
            </a:extLst>
          </p:cNvPr>
          <p:cNvSpPr/>
          <p:nvPr/>
        </p:nvSpPr>
        <p:spPr bwMode="auto">
          <a:xfrm>
            <a:off x="6183841" y="4273695"/>
            <a:ext cx="1350067" cy="11524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960" y="0"/>
                </a:moveTo>
                <a:cubicBezTo>
                  <a:pt x="21600" y="6925"/>
                  <a:pt x="21600" y="6925"/>
                  <a:pt x="21600" y="6925"/>
                </a:cubicBezTo>
                <a:cubicBezTo>
                  <a:pt x="17097" y="15499"/>
                  <a:pt x="9287" y="21022"/>
                  <a:pt x="703" y="21599"/>
                </a:cubicBezTo>
                <a:cubicBezTo>
                  <a:pt x="0" y="8491"/>
                  <a:pt x="0" y="8491"/>
                  <a:pt x="0" y="8491"/>
                </a:cubicBezTo>
                <a:cubicBezTo>
                  <a:pt x="5065" y="8079"/>
                  <a:pt x="9498" y="4781"/>
                  <a:pt x="119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 defTabSz="914400">
              <a:lnSpc>
                <a:spcPct val="100000"/>
              </a:lnSpc>
              <a:defRPr/>
            </a:pPr>
            <a:endParaRPr lang="es-ES" sz="2000" b="0">
              <a:cs typeface="+mn-ea"/>
              <a:sym typeface="+mn-lt"/>
            </a:endParaRPr>
          </a:p>
        </p:txBody>
      </p:sp>
      <p:sp>
        <p:nvSpPr>
          <p:cNvPr id="5" name="AutoShape 8">
            <a:extLst>
              <a:ext uri="{FF2B5EF4-FFF2-40B4-BE49-F238E27FC236}">
                <a16:creationId xmlns:a16="http://schemas.microsoft.com/office/drawing/2014/main" id="{12AEA165-BAAE-4CCE-B092-15D0182EC3A6}"/>
              </a:ext>
            </a:extLst>
          </p:cNvPr>
          <p:cNvSpPr/>
          <p:nvPr/>
        </p:nvSpPr>
        <p:spPr bwMode="auto">
          <a:xfrm>
            <a:off x="6173920" y="2136573"/>
            <a:ext cx="1350893" cy="1143381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13292"/>
                </a:moveTo>
                <a:cubicBezTo>
                  <a:pt x="562" y="0"/>
                  <a:pt x="562" y="0"/>
                  <a:pt x="562" y="0"/>
                </a:cubicBezTo>
                <a:cubicBezTo>
                  <a:pt x="9216" y="498"/>
                  <a:pt x="17026" y="5981"/>
                  <a:pt x="21600" y="14538"/>
                </a:cubicBezTo>
                <a:cubicBezTo>
                  <a:pt x="12031" y="21599"/>
                  <a:pt x="12031" y="21599"/>
                  <a:pt x="12031" y="21599"/>
                </a:cubicBezTo>
                <a:cubicBezTo>
                  <a:pt x="9498" y="16864"/>
                  <a:pt x="5065" y="13624"/>
                  <a:pt x="0" y="132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/>
            <a:endParaRPr lang="en-US" sz="2000">
              <a:cs typeface="+mn-ea"/>
              <a:sym typeface="+mn-lt"/>
            </a:endParaRPr>
          </a:p>
        </p:txBody>
      </p:sp>
      <p:sp>
        <p:nvSpPr>
          <p:cNvPr id="6" name="AutoShape 9">
            <a:extLst>
              <a:ext uri="{FF2B5EF4-FFF2-40B4-BE49-F238E27FC236}">
                <a16:creationId xmlns:a16="http://schemas.microsoft.com/office/drawing/2014/main" id="{E39779F2-77DD-4676-9AB0-88D5B5E685B3}"/>
              </a:ext>
            </a:extLst>
          </p:cNvPr>
          <p:cNvSpPr/>
          <p:nvPr/>
        </p:nvSpPr>
        <p:spPr bwMode="auto">
          <a:xfrm>
            <a:off x="4750274" y="4307591"/>
            <a:ext cx="1350893" cy="113098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600" y="8152"/>
                </a:moveTo>
                <a:cubicBezTo>
                  <a:pt x="21248" y="21599"/>
                  <a:pt x="21248" y="21599"/>
                  <a:pt x="21248" y="21599"/>
                </a:cubicBezTo>
                <a:cubicBezTo>
                  <a:pt x="12664" y="21347"/>
                  <a:pt x="4714" y="16052"/>
                  <a:pt x="0" y="7480"/>
                </a:cubicBezTo>
                <a:cubicBezTo>
                  <a:pt x="9357" y="0"/>
                  <a:pt x="9357" y="0"/>
                  <a:pt x="9357" y="0"/>
                </a:cubicBezTo>
                <a:cubicBezTo>
                  <a:pt x="12031" y="4790"/>
                  <a:pt x="16463" y="7984"/>
                  <a:pt x="21600" y="8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 defTabSz="914400">
              <a:lnSpc>
                <a:spcPct val="100000"/>
              </a:lnSpc>
              <a:defRPr/>
            </a:pPr>
            <a:endParaRPr lang="es-ES" sz="2000" b="0">
              <a:cs typeface="+mn-ea"/>
              <a:sym typeface="+mn-lt"/>
            </a:endParaRPr>
          </a:p>
        </p:txBody>
      </p:sp>
      <p:sp>
        <p:nvSpPr>
          <p:cNvPr id="7" name="AutoShape 10">
            <a:extLst>
              <a:ext uri="{FF2B5EF4-FFF2-40B4-BE49-F238E27FC236}">
                <a16:creationId xmlns:a16="http://schemas.microsoft.com/office/drawing/2014/main" id="{B29C4209-C619-48D9-AAB3-46AD219EB0BC}"/>
              </a:ext>
            </a:extLst>
          </p:cNvPr>
          <p:cNvSpPr/>
          <p:nvPr/>
        </p:nvSpPr>
        <p:spPr bwMode="auto">
          <a:xfrm>
            <a:off x="4474143" y="3038546"/>
            <a:ext cx="815993" cy="1520374"/>
          </a:xfrm>
          <a:custGeom>
            <a:avLst/>
            <a:gdLst>
              <a:gd name="T0" fmla="+- 0 11588 1577"/>
              <a:gd name="T1" fmla="*/ T0 w 20023"/>
              <a:gd name="T2" fmla="*/ 10800 h 21600"/>
              <a:gd name="T3" fmla="+- 0 11588 1577"/>
              <a:gd name="T4" fmla="*/ T3 w 20023"/>
              <a:gd name="T5" fmla="*/ 10800 h 21600"/>
              <a:gd name="T6" fmla="+- 0 11588 1577"/>
              <a:gd name="T7" fmla="*/ T6 w 20023"/>
              <a:gd name="T8" fmla="*/ 10800 h 21600"/>
              <a:gd name="T9" fmla="+- 0 11588 1577"/>
              <a:gd name="T10" fmla="*/ T9 w 2002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0023" h="21600">
                <a:moveTo>
                  <a:pt x="20023" y="16855"/>
                </a:moveTo>
                <a:cubicBezTo>
                  <a:pt x="4795" y="21599"/>
                  <a:pt x="4795" y="21599"/>
                  <a:pt x="4795" y="21599"/>
                </a:cubicBezTo>
                <a:cubicBezTo>
                  <a:pt x="-1470" y="14857"/>
                  <a:pt x="-1577" y="6804"/>
                  <a:pt x="4363" y="0"/>
                </a:cubicBezTo>
                <a:cubicBezTo>
                  <a:pt x="19807" y="4494"/>
                  <a:pt x="19807" y="4494"/>
                  <a:pt x="19807" y="4494"/>
                </a:cubicBezTo>
                <a:cubicBezTo>
                  <a:pt x="18187" y="6305"/>
                  <a:pt x="17323" y="8365"/>
                  <a:pt x="17323" y="10550"/>
                </a:cubicBezTo>
                <a:cubicBezTo>
                  <a:pt x="17323" y="12860"/>
                  <a:pt x="18295" y="14982"/>
                  <a:pt x="20023" y="168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38100" dir="2700000" sx="103000" sy="103000" algn="tl" rotWithShape="0">
              <a:prstClr val="black">
                <a:alpha val="40000"/>
              </a:prstClr>
            </a:outerShdw>
          </a:effectLst>
        </p:spPr>
        <p:txBody>
          <a:bodyPr lIns="45719" tIns="45719" rIns="45719" bIns="45719"/>
          <a:lstStyle/>
          <a:p>
            <a:pPr algn="ctr" defTabSz="914400">
              <a:lnSpc>
                <a:spcPct val="100000"/>
              </a:lnSpc>
              <a:defRPr/>
            </a:pPr>
            <a:endParaRPr lang="es-ES" sz="2000" b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AutoShape 11">
            <a:extLst>
              <a:ext uri="{FF2B5EF4-FFF2-40B4-BE49-F238E27FC236}">
                <a16:creationId xmlns:a16="http://schemas.microsoft.com/office/drawing/2014/main" id="{9DD001DB-B1D2-47CD-8363-15D38948E919}"/>
              </a:ext>
            </a:extLst>
          </p:cNvPr>
          <p:cNvSpPr/>
          <p:nvPr/>
        </p:nvSpPr>
        <p:spPr bwMode="auto">
          <a:xfrm>
            <a:off x="5269467" y="2927763"/>
            <a:ext cx="1710525" cy="171217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9"/>
                  <a:pt x="6724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  <a:effectLst/>
        </p:spPr>
        <p:txBody>
          <a:bodyPr lIns="45719" tIns="45719" rIns="45719" bIns="45719"/>
          <a:lstStyle/>
          <a:p>
            <a:pPr algn="ctr" defTabSz="914400">
              <a:lnSpc>
                <a:spcPct val="100000"/>
              </a:lnSpc>
              <a:defRPr/>
            </a:pPr>
            <a:endParaRPr lang="es-ES" sz="2000" b="0">
              <a:cs typeface="+mn-ea"/>
              <a:sym typeface="+mn-lt"/>
            </a:endParaRPr>
          </a:p>
        </p:txBody>
      </p:sp>
      <p:sp>
        <p:nvSpPr>
          <p:cNvPr id="9" name="AutoShape 30">
            <a:extLst>
              <a:ext uri="{FF2B5EF4-FFF2-40B4-BE49-F238E27FC236}">
                <a16:creationId xmlns:a16="http://schemas.microsoft.com/office/drawing/2014/main" id="{FFA6F6DE-D76A-45C3-841B-CA07F600F082}"/>
              </a:ext>
            </a:extLst>
          </p:cNvPr>
          <p:cNvSpPr/>
          <p:nvPr/>
        </p:nvSpPr>
        <p:spPr bwMode="auto">
          <a:xfrm>
            <a:off x="5339740" y="2482150"/>
            <a:ext cx="307547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b="0" dirty="0">
                <a:solidFill>
                  <a:schemeClr val="bg1"/>
                </a:solidFill>
                <a:cs typeface="+mn-ea"/>
                <a:sym typeface="+mn-lt"/>
              </a:rPr>
              <a:t>A</a:t>
            </a:r>
            <a:endParaRPr lang="es-E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AutoShape 31">
            <a:extLst>
              <a:ext uri="{FF2B5EF4-FFF2-40B4-BE49-F238E27FC236}">
                <a16:creationId xmlns:a16="http://schemas.microsoft.com/office/drawing/2014/main" id="{4B9EF9DA-EB9B-4B06-B248-8FD50162BD27}"/>
              </a:ext>
            </a:extLst>
          </p:cNvPr>
          <p:cNvSpPr/>
          <p:nvPr/>
        </p:nvSpPr>
        <p:spPr bwMode="auto">
          <a:xfrm>
            <a:off x="6579023" y="2482150"/>
            <a:ext cx="326563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dirty="0">
                <a:solidFill>
                  <a:schemeClr val="bg1"/>
                </a:solidFill>
                <a:cs typeface="+mn-ea"/>
                <a:sym typeface="+mn-lt"/>
              </a:rPr>
              <a:t>B</a:t>
            </a:r>
          </a:p>
        </p:txBody>
      </p:sp>
      <p:sp>
        <p:nvSpPr>
          <p:cNvPr id="11" name="AutoShape 32">
            <a:extLst>
              <a:ext uri="{FF2B5EF4-FFF2-40B4-BE49-F238E27FC236}">
                <a16:creationId xmlns:a16="http://schemas.microsoft.com/office/drawing/2014/main" id="{ABD8F172-BC45-48B4-860B-F757386F4EBA}"/>
              </a:ext>
            </a:extLst>
          </p:cNvPr>
          <p:cNvSpPr/>
          <p:nvPr/>
        </p:nvSpPr>
        <p:spPr bwMode="auto">
          <a:xfrm>
            <a:off x="4569218" y="3554432"/>
            <a:ext cx="470415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b="0" dirty="0">
                <a:solidFill>
                  <a:schemeClr val="bg1"/>
                </a:solidFill>
                <a:cs typeface="+mn-ea"/>
                <a:sym typeface="+mn-lt"/>
              </a:rPr>
              <a:t>C</a:t>
            </a:r>
            <a:endParaRPr lang="es-E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AutoShape 33">
            <a:extLst>
              <a:ext uri="{FF2B5EF4-FFF2-40B4-BE49-F238E27FC236}">
                <a16:creationId xmlns:a16="http://schemas.microsoft.com/office/drawing/2014/main" id="{7ABC3E96-339F-466D-A2AB-EA81289A74BF}"/>
              </a:ext>
            </a:extLst>
          </p:cNvPr>
          <p:cNvSpPr/>
          <p:nvPr/>
        </p:nvSpPr>
        <p:spPr bwMode="auto">
          <a:xfrm>
            <a:off x="7208999" y="3554432"/>
            <a:ext cx="345577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b="0" dirty="0">
                <a:solidFill>
                  <a:schemeClr val="bg1"/>
                </a:solidFill>
                <a:cs typeface="+mn-ea"/>
                <a:sym typeface="+mn-lt"/>
              </a:rPr>
              <a:t>D</a:t>
            </a:r>
            <a:endParaRPr lang="es-E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AutoShape 34">
            <a:extLst>
              <a:ext uri="{FF2B5EF4-FFF2-40B4-BE49-F238E27FC236}">
                <a16:creationId xmlns:a16="http://schemas.microsoft.com/office/drawing/2014/main" id="{6E0BC7F9-B89E-4387-861F-AA658B2FBE75}"/>
              </a:ext>
            </a:extLst>
          </p:cNvPr>
          <p:cNvSpPr/>
          <p:nvPr/>
        </p:nvSpPr>
        <p:spPr bwMode="auto">
          <a:xfrm>
            <a:off x="5269467" y="4740803"/>
            <a:ext cx="470415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b="0" dirty="0">
                <a:solidFill>
                  <a:schemeClr val="bg1"/>
                </a:solidFill>
                <a:cs typeface="+mn-ea"/>
                <a:sym typeface="+mn-lt"/>
              </a:rPr>
              <a:t>E</a:t>
            </a:r>
            <a:endParaRPr lang="es-E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AutoShape 35">
            <a:extLst>
              <a:ext uri="{FF2B5EF4-FFF2-40B4-BE49-F238E27FC236}">
                <a16:creationId xmlns:a16="http://schemas.microsoft.com/office/drawing/2014/main" id="{E095FCD1-7B69-47D0-8FF4-3A1251AEAB48}"/>
              </a:ext>
            </a:extLst>
          </p:cNvPr>
          <p:cNvSpPr/>
          <p:nvPr/>
        </p:nvSpPr>
        <p:spPr bwMode="auto">
          <a:xfrm>
            <a:off x="6641855" y="4732535"/>
            <a:ext cx="345577" cy="3389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</p:spPr>
        <p:txBody>
          <a:bodyPr lIns="71437" tIns="71437" rIns="71437" bIns="71437" anchor="ctr"/>
          <a:lstStyle/>
          <a:p>
            <a:pPr algn="ctr" defTabSz="584200">
              <a:lnSpc>
                <a:spcPct val="150000"/>
              </a:lnSpc>
              <a:defRPr/>
            </a:pPr>
            <a:r>
              <a:rPr lang="es-ES" sz="2000" b="0" dirty="0">
                <a:solidFill>
                  <a:schemeClr val="bg1"/>
                </a:solidFill>
                <a:cs typeface="+mn-ea"/>
                <a:sym typeface="+mn-lt"/>
              </a:rPr>
              <a:t>F</a:t>
            </a:r>
            <a:endParaRPr lang="es-E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TextBox 13">
            <a:extLst>
              <a:ext uri="{FF2B5EF4-FFF2-40B4-BE49-F238E27FC236}">
                <a16:creationId xmlns:a16="http://schemas.microsoft.com/office/drawing/2014/main" id="{832A5636-4B81-47DE-A35E-E51B94DE730A}"/>
              </a:ext>
            </a:extLst>
          </p:cNvPr>
          <p:cNvSpPr txBox="1"/>
          <p:nvPr/>
        </p:nvSpPr>
        <p:spPr>
          <a:xfrm>
            <a:off x="5606146" y="3631951"/>
            <a:ext cx="1037166" cy="30380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lnSpc>
                <a:spcPct val="120000"/>
              </a:lnSpc>
              <a:spcBef>
                <a:spcPct val="20000"/>
              </a:spcBef>
              <a:defRPr/>
            </a:pPr>
            <a:r>
              <a:rPr lang="zh-CN" altLang="en-US" b="1" dirty="0">
                <a:cs typeface="+mn-ea"/>
                <a:sym typeface="+mn-lt"/>
              </a:rPr>
              <a:t>关键词</a:t>
            </a:r>
            <a:endParaRPr lang="en-US" b="1" dirty="0">
              <a:cs typeface="+mn-ea"/>
              <a:sym typeface="+mn-lt"/>
            </a:endParaRPr>
          </a:p>
        </p:txBody>
      </p:sp>
      <p:grpSp>
        <p:nvGrpSpPr>
          <p:cNvPr id="16" name="PA-组合 27">
            <a:extLst>
              <a:ext uri="{FF2B5EF4-FFF2-40B4-BE49-F238E27FC236}">
                <a16:creationId xmlns:a16="http://schemas.microsoft.com/office/drawing/2014/main" id="{58C343E5-D51A-4577-98B3-3789AEA24010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7991922" y="4639940"/>
            <a:ext cx="3222671" cy="886076"/>
            <a:chOff x="6169650" y="4486172"/>
            <a:chExt cx="3222671" cy="886076"/>
          </a:xfrm>
        </p:grpSpPr>
        <p:sp>
          <p:nvSpPr>
            <p:cNvPr id="17" name="PA-文本框 6">
              <a:extLst>
                <a:ext uri="{FF2B5EF4-FFF2-40B4-BE49-F238E27FC236}">
                  <a16:creationId xmlns:a16="http://schemas.microsoft.com/office/drawing/2014/main" id="{E7DAA4B1-0401-447C-91D5-FDDEAEBC57D6}"/>
                </a:ext>
              </a:extLst>
            </p:cNvPr>
            <p:cNvSpPr txBox="1"/>
            <p:nvPr>
              <p:custDataLst>
                <p:tags r:id="rId17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PA-文本框 42">
              <a:extLst>
                <a:ext uri="{FF2B5EF4-FFF2-40B4-BE49-F238E27FC236}">
                  <a16:creationId xmlns:a16="http://schemas.microsoft.com/office/drawing/2014/main" id="{8EC9A799-5264-4D73-9B7F-BC174F5EBA7B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PA-组合 27">
            <a:extLst>
              <a:ext uri="{FF2B5EF4-FFF2-40B4-BE49-F238E27FC236}">
                <a16:creationId xmlns:a16="http://schemas.microsoft.com/office/drawing/2014/main" id="{092C6D0E-8B65-4911-8EF0-F99BBA9150E6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8315806" y="3288222"/>
            <a:ext cx="3222671" cy="886076"/>
            <a:chOff x="6169650" y="4486172"/>
            <a:chExt cx="3222671" cy="886076"/>
          </a:xfrm>
        </p:grpSpPr>
        <p:sp>
          <p:nvSpPr>
            <p:cNvPr id="20" name="PA-文本框 6">
              <a:extLst>
                <a:ext uri="{FF2B5EF4-FFF2-40B4-BE49-F238E27FC236}">
                  <a16:creationId xmlns:a16="http://schemas.microsoft.com/office/drawing/2014/main" id="{87A052A7-24D2-4CEF-BA4C-082F6098494D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PA-文本框 42">
              <a:extLst>
                <a:ext uri="{FF2B5EF4-FFF2-40B4-BE49-F238E27FC236}">
                  <a16:creationId xmlns:a16="http://schemas.microsoft.com/office/drawing/2014/main" id="{89189A99-BE52-49CC-B774-4042DB5A5826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PA-组合 27">
            <a:extLst>
              <a:ext uri="{FF2B5EF4-FFF2-40B4-BE49-F238E27FC236}">
                <a16:creationId xmlns:a16="http://schemas.microsoft.com/office/drawing/2014/main" id="{51476CE8-BCEC-4E7B-BCDC-6C549C94CE35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7991922" y="1947925"/>
            <a:ext cx="3222671" cy="886076"/>
            <a:chOff x="6169650" y="4486172"/>
            <a:chExt cx="3222671" cy="886076"/>
          </a:xfrm>
        </p:grpSpPr>
        <p:sp>
          <p:nvSpPr>
            <p:cNvPr id="23" name="PA-文本框 6">
              <a:extLst>
                <a:ext uri="{FF2B5EF4-FFF2-40B4-BE49-F238E27FC236}">
                  <a16:creationId xmlns:a16="http://schemas.microsoft.com/office/drawing/2014/main" id="{D3E124D0-7103-4548-92C6-3D512E0AF0A1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6169650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4" name="PA-文本框 42">
              <a:extLst>
                <a:ext uri="{FF2B5EF4-FFF2-40B4-BE49-F238E27FC236}">
                  <a16:creationId xmlns:a16="http://schemas.microsoft.com/office/drawing/2014/main" id="{9CFDD884-26F7-4E6F-8C2C-291B9539E694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" name="PA-组合 27">
            <a:extLst>
              <a:ext uri="{FF2B5EF4-FFF2-40B4-BE49-F238E27FC236}">
                <a16:creationId xmlns:a16="http://schemas.microsoft.com/office/drawing/2014/main" id="{30367E45-1B78-49A6-B9AD-3BB6287969E0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069589" y="4639940"/>
            <a:ext cx="3222671" cy="886076"/>
            <a:chOff x="6169650" y="4486172"/>
            <a:chExt cx="3222671" cy="886076"/>
          </a:xfrm>
        </p:grpSpPr>
        <p:sp>
          <p:nvSpPr>
            <p:cNvPr id="26" name="PA-文本框 6">
              <a:extLst>
                <a:ext uri="{FF2B5EF4-FFF2-40B4-BE49-F238E27FC236}">
                  <a16:creationId xmlns:a16="http://schemas.microsoft.com/office/drawing/2014/main" id="{F7C67266-B6E0-40C9-96E2-3881A17133A0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7465655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PA-文本框 42">
              <a:extLst>
                <a:ext uri="{FF2B5EF4-FFF2-40B4-BE49-F238E27FC236}">
                  <a16:creationId xmlns:a16="http://schemas.microsoft.com/office/drawing/2014/main" id="{2FF42EBC-95F6-4301-AFF1-ABAE31F8E1CB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8" name="PA-组合 27">
            <a:extLst>
              <a:ext uri="{FF2B5EF4-FFF2-40B4-BE49-F238E27FC236}">
                <a16:creationId xmlns:a16="http://schemas.microsoft.com/office/drawing/2014/main" id="{94E2B9D1-0C4B-4F5D-9951-5C03CD37EAC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659114" y="3288222"/>
            <a:ext cx="3222671" cy="886076"/>
            <a:chOff x="6169650" y="4486172"/>
            <a:chExt cx="3222671" cy="886076"/>
          </a:xfrm>
        </p:grpSpPr>
        <p:sp>
          <p:nvSpPr>
            <p:cNvPr id="29" name="PA-文本框 6">
              <a:extLst>
                <a:ext uri="{FF2B5EF4-FFF2-40B4-BE49-F238E27FC236}">
                  <a16:creationId xmlns:a16="http://schemas.microsoft.com/office/drawing/2014/main" id="{8E3B5239-7FA1-4390-87DE-6E5866F9520B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7457101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PA-文本框 42">
              <a:extLst>
                <a:ext uri="{FF2B5EF4-FFF2-40B4-BE49-F238E27FC236}">
                  <a16:creationId xmlns:a16="http://schemas.microsoft.com/office/drawing/2014/main" id="{C5D0EB1E-CA2D-4F71-BA47-C0A04EA44408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1" name="PA-组合 27">
            <a:extLst>
              <a:ext uri="{FF2B5EF4-FFF2-40B4-BE49-F238E27FC236}">
                <a16:creationId xmlns:a16="http://schemas.microsoft.com/office/drawing/2014/main" id="{31A2011B-4679-4022-B1D3-BFC19299C444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022446" y="1947925"/>
            <a:ext cx="3222671" cy="886076"/>
            <a:chOff x="6169650" y="4486172"/>
            <a:chExt cx="3222671" cy="886076"/>
          </a:xfrm>
        </p:grpSpPr>
        <p:sp>
          <p:nvSpPr>
            <p:cNvPr id="32" name="PA-文本框 6">
              <a:extLst>
                <a:ext uri="{FF2B5EF4-FFF2-40B4-BE49-F238E27FC236}">
                  <a16:creationId xmlns:a16="http://schemas.microsoft.com/office/drawing/2014/main" id="{406CB452-F061-4E54-B924-EFF2A8C6DE4E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7465655" y="4486172"/>
              <a:ext cx="19266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PA-文本框 42">
              <a:extLst>
                <a:ext uri="{FF2B5EF4-FFF2-40B4-BE49-F238E27FC236}">
                  <a16:creationId xmlns:a16="http://schemas.microsoft.com/office/drawing/2014/main" id="{38071C03-0267-499E-BBEB-7804E1C5BBA5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6169650" y="4824726"/>
              <a:ext cx="3222671" cy="54752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7143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Source Han Sans CN Normal" panose="020B0400000000000000" pitchFamily="34" charset="-128"/>
                  <a:ea typeface="Source Han Sans CN Normal" panose="020B0400000000000000" pitchFamily="34" charset="-128"/>
                </a:defRPr>
              </a:lvl1pPr>
            </a:lstStyle>
            <a:p>
              <a:pPr algn="r"/>
              <a:r>
                <a:rPr lang="en-US" altLang="zh-CN" sz="1200" dirty="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id-ID" sz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8658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9" grpId="0"/>
      <p:bldP spid="10" grpId="0"/>
      <p:bldP spid="11" grpId="0"/>
      <p:bldP spid="12" grpId="0"/>
      <p:bldP spid="13" grpId="0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DED2E18F-4001-42A8-9972-6E6B75CF0534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CB082040-4B63-4263-B983-7BFAC1FA8E2A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4" name="矩形 13">
                <a:extLst>
                  <a:ext uri="{FF2B5EF4-FFF2-40B4-BE49-F238E27FC236}">
                    <a16:creationId xmlns:a16="http://schemas.microsoft.com/office/drawing/2014/main" id="{179DFE46-3531-41F6-A3E8-C189F844A6EF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id="{740EBBF9-896E-402C-887D-6D0EB7E4EB82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文本框 49">
                <a:extLst>
                  <a:ext uri="{FF2B5EF4-FFF2-40B4-BE49-F238E27FC236}">
                    <a16:creationId xmlns:a16="http://schemas.microsoft.com/office/drawing/2014/main" id="{234B38D7-E8D4-47F9-ACAD-29746835EC76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文本框 50">
                <a:extLst>
                  <a:ext uri="{FF2B5EF4-FFF2-40B4-BE49-F238E27FC236}">
                    <a16:creationId xmlns:a16="http://schemas.microsoft.com/office/drawing/2014/main" id="{E0D75D1A-A9B3-464B-B610-908BA3482C87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矩形 17">
                <a:extLst>
                  <a:ext uri="{FF2B5EF4-FFF2-40B4-BE49-F238E27FC236}">
                    <a16:creationId xmlns:a16="http://schemas.microsoft.com/office/drawing/2014/main" id="{89AA3B7A-7ED7-4DAF-924F-82E28BF023A2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3D06A78D-8F7D-4DC3-B4B9-C68403590F7F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D13BF3F0-2B28-45A5-9F65-3C28D721C0EC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34A9E069-54DD-4FA4-BD51-7BE1A49210AB}"/>
              </a:ext>
            </a:extLst>
          </p:cNvPr>
          <p:cNvSpPr/>
          <p:nvPr/>
        </p:nvSpPr>
        <p:spPr>
          <a:xfrm>
            <a:off x="1002883" y="3342839"/>
            <a:ext cx="2933612" cy="2326438"/>
          </a:xfrm>
          <a:prstGeom prst="rect">
            <a:avLst/>
          </a:prstGeom>
          <a:blipFill>
            <a:blip r:embed="rId7"/>
            <a:srcRect/>
            <a:stretch>
              <a:fillRect l="-5262" r="-526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5D4FD0AF-9394-4918-B249-031FB486466B}"/>
              </a:ext>
            </a:extLst>
          </p:cNvPr>
          <p:cNvSpPr/>
          <p:nvPr/>
        </p:nvSpPr>
        <p:spPr>
          <a:xfrm>
            <a:off x="3936495" y="3342839"/>
            <a:ext cx="3516213" cy="23264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PA-文本框 6">
            <a:extLst>
              <a:ext uri="{FF2B5EF4-FFF2-40B4-BE49-F238E27FC236}">
                <a16:creationId xmlns:a16="http://schemas.microsoft.com/office/drawing/2014/main" id="{FA57361F-4038-4712-B495-EB9924E924CE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448990" y="3827510"/>
            <a:ext cx="1926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1600" b="1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  <a:p>
            <a:r>
              <a:rPr lang="en-US" sz="1600" b="1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5" name="PA-文本框 42">
            <a:extLst>
              <a:ext uri="{FF2B5EF4-FFF2-40B4-BE49-F238E27FC236}">
                <a16:creationId xmlns:a16="http://schemas.microsoft.com/office/drawing/2014/main" id="{B1F3494F-8038-4F00-BA0B-6E0AD08FC92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468982" y="4366038"/>
            <a:ext cx="2401125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1B767EB0-D188-4805-A6CD-5FCA57DE22AA}"/>
              </a:ext>
            </a:extLst>
          </p:cNvPr>
          <p:cNvSpPr/>
          <p:nvPr/>
        </p:nvSpPr>
        <p:spPr>
          <a:xfrm>
            <a:off x="7452708" y="3342839"/>
            <a:ext cx="4739285" cy="23264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PA-文本框 9">
            <a:extLst>
              <a:ext uri="{FF2B5EF4-FFF2-40B4-BE49-F238E27FC236}">
                <a16:creationId xmlns:a16="http://schemas.microsoft.com/office/drawing/2014/main" id="{345A52F8-BC07-49FD-8E44-D902D101A04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822740" y="1548725"/>
            <a:ext cx="6618236" cy="34323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PA-文本框 9">
            <a:extLst>
              <a:ext uri="{FF2B5EF4-FFF2-40B4-BE49-F238E27FC236}">
                <a16:creationId xmlns:a16="http://schemas.microsoft.com/office/drawing/2014/main" id="{E4CE3825-AC9F-40C7-BEF2-B687166FEDDC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933183" y="3827510"/>
            <a:ext cx="3917372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TextBox 7">
            <a:extLst>
              <a:ext uri="{FF2B5EF4-FFF2-40B4-BE49-F238E27FC236}">
                <a16:creationId xmlns:a16="http://schemas.microsoft.com/office/drawing/2014/main" id="{080DAC42-9878-43FC-A2BB-28E7F970305B}"/>
              </a:ext>
            </a:extLst>
          </p:cNvPr>
          <p:cNvSpPr txBox="1"/>
          <p:nvPr/>
        </p:nvSpPr>
        <p:spPr>
          <a:xfrm>
            <a:off x="1002883" y="1552856"/>
            <a:ext cx="2161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2800" dirty="0">
                <a:cs typeface="+mn-ea"/>
                <a:sym typeface="+mn-lt"/>
              </a:rPr>
              <a:t>Add title text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C336C391-AFA3-4879-AEE7-7A091CA0DF37}"/>
              </a:ext>
            </a:extLst>
          </p:cNvPr>
          <p:cNvSpPr txBox="1"/>
          <p:nvPr/>
        </p:nvSpPr>
        <p:spPr>
          <a:xfrm>
            <a:off x="1013044" y="2040099"/>
            <a:ext cx="3047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8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PUT YOUR TITLE HERE</a:t>
            </a:r>
            <a:endParaRPr lang="zh-CN" altLang="en-US" sz="18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39711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>
            <a:extLst>
              <a:ext uri="{FF2B5EF4-FFF2-40B4-BE49-F238E27FC236}">
                <a16:creationId xmlns:a16="http://schemas.microsoft.com/office/drawing/2014/main" id="{7E7E3D89-4FFE-4483-8D8D-FA9D8E17F0BF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3C192AB-EF46-4967-8A15-097EA898981E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30" name="矩形 29">
                <a:extLst>
                  <a:ext uri="{FF2B5EF4-FFF2-40B4-BE49-F238E27FC236}">
                    <a16:creationId xmlns:a16="http://schemas.microsoft.com/office/drawing/2014/main" id="{B2B8F57A-7FE6-4AEE-B53B-D5B009A3D967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矩形 30">
                <a:extLst>
                  <a:ext uri="{FF2B5EF4-FFF2-40B4-BE49-F238E27FC236}">
                    <a16:creationId xmlns:a16="http://schemas.microsoft.com/office/drawing/2014/main" id="{41C77FAB-08BD-48E7-85B8-030F37BA100D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文本框 49">
                <a:extLst>
                  <a:ext uri="{FF2B5EF4-FFF2-40B4-BE49-F238E27FC236}">
                    <a16:creationId xmlns:a16="http://schemas.microsoft.com/office/drawing/2014/main" id="{9E2FE9DA-3B71-40FD-BCB1-5D7BF0D215AB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文本框 50">
                <a:extLst>
                  <a:ext uri="{FF2B5EF4-FFF2-40B4-BE49-F238E27FC236}">
                    <a16:creationId xmlns:a16="http://schemas.microsoft.com/office/drawing/2014/main" id="{03DB1DB3-35B0-40BD-8076-0815D966A38A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矩形 33">
                <a:extLst>
                  <a:ext uri="{FF2B5EF4-FFF2-40B4-BE49-F238E27FC236}">
                    <a16:creationId xmlns:a16="http://schemas.microsoft.com/office/drawing/2014/main" id="{748E999D-A040-4A66-9E12-E5BE912A65EF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矩形 34">
                <a:extLst>
                  <a:ext uri="{FF2B5EF4-FFF2-40B4-BE49-F238E27FC236}">
                    <a16:creationId xmlns:a16="http://schemas.microsoft.com/office/drawing/2014/main" id="{514D4D0E-BB50-4933-B126-808DCE4AAF11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CCA14823-2434-4281-B35D-7D740383A4D5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íślíḋè-Block Arc 11">
            <a:extLst>
              <a:ext uri="{FF2B5EF4-FFF2-40B4-BE49-F238E27FC236}">
                <a16:creationId xmlns:a16="http://schemas.microsoft.com/office/drawing/2014/main" id="{EC2E135E-663A-4377-9655-17385E90E87E}"/>
              </a:ext>
            </a:extLst>
          </p:cNvPr>
          <p:cNvSpPr>
            <a:spLocks noChangeAspect="1"/>
          </p:cNvSpPr>
          <p:nvPr/>
        </p:nvSpPr>
        <p:spPr>
          <a:xfrm rot="10800000">
            <a:off x="6948230" y="1869838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" name="íślíḋè-Block Arc 4">
            <a:extLst>
              <a:ext uri="{FF2B5EF4-FFF2-40B4-BE49-F238E27FC236}">
                <a16:creationId xmlns:a16="http://schemas.microsoft.com/office/drawing/2014/main" id="{B8FFB6E6-D6F7-42E0-B410-5ABF3C109864}"/>
              </a:ext>
            </a:extLst>
          </p:cNvPr>
          <p:cNvSpPr>
            <a:spLocks noChangeAspect="1"/>
          </p:cNvSpPr>
          <p:nvPr/>
        </p:nvSpPr>
        <p:spPr>
          <a:xfrm rot="10800000">
            <a:off x="1176841" y="1869835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" name="íślíḋè-Block Arc 5">
            <a:extLst>
              <a:ext uri="{FF2B5EF4-FFF2-40B4-BE49-F238E27FC236}">
                <a16:creationId xmlns:a16="http://schemas.microsoft.com/office/drawing/2014/main" id="{CA24DA7B-A1A3-413A-B1C4-937B24D7772F}"/>
              </a:ext>
            </a:extLst>
          </p:cNvPr>
          <p:cNvSpPr>
            <a:spLocks noChangeAspect="1"/>
          </p:cNvSpPr>
          <p:nvPr/>
        </p:nvSpPr>
        <p:spPr>
          <a:xfrm>
            <a:off x="3100637" y="1869835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íślíḋè-Block Arc 6">
            <a:extLst>
              <a:ext uri="{FF2B5EF4-FFF2-40B4-BE49-F238E27FC236}">
                <a16:creationId xmlns:a16="http://schemas.microsoft.com/office/drawing/2014/main" id="{86754398-1817-472B-8EAB-9213436FE3F2}"/>
              </a:ext>
            </a:extLst>
          </p:cNvPr>
          <p:cNvSpPr>
            <a:spLocks noChangeAspect="1"/>
          </p:cNvSpPr>
          <p:nvPr/>
        </p:nvSpPr>
        <p:spPr>
          <a:xfrm rot="10800000">
            <a:off x="5024433" y="1869836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íślíḋè-Block Arc 7">
            <a:extLst>
              <a:ext uri="{FF2B5EF4-FFF2-40B4-BE49-F238E27FC236}">
                <a16:creationId xmlns:a16="http://schemas.microsoft.com/office/drawing/2014/main" id="{1FD2A5FF-D982-4163-88C2-8A49469BCEC7}"/>
              </a:ext>
            </a:extLst>
          </p:cNvPr>
          <p:cNvSpPr>
            <a:spLocks noChangeAspect="1"/>
          </p:cNvSpPr>
          <p:nvPr/>
        </p:nvSpPr>
        <p:spPr>
          <a:xfrm>
            <a:off x="6948230" y="1869838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íślíḋè-Block Arc 8">
            <a:extLst>
              <a:ext uri="{FF2B5EF4-FFF2-40B4-BE49-F238E27FC236}">
                <a16:creationId xmlns:a16="http://schemas.microsoft.com/office/drawing/2014/main" id="{66B47276-A8D6-48A5-800F-1AC561F34F25}"/>
              </a:ext>
            </a:extLst>
          </p:cNvPr>
          <p:cNvSpPr>
            <a:spLocks noChangeAspect="1"/>
          </p:cNvSpPr>
          <p:nvPr/>
        </p:nvSpPr>
        <p:spPr>
          <a:xfrm>
            <a:off x="1176841" y="1869835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íślíḋè-Block Arc 9">
            <a:extLst>
              <a:ext uri="{FF2B5EF4-FFF2-40B4-BE49-F238E27FC236}">
                <a16:creationId xmlns:a16="http://schemas.microsoft.com/office/drawing/2014/main" id="{618BF85A-FFA4-4FA3-A434-E621F5B7F9F6}"/>
              </a:ext>
            </a:extLst>
          </p:cNvPr>
          <p:cNvSpPr>
            <a:spLocks noChangeAspect="1"/>
          </p:cNvSpPr>
          <p:nvPr/>
        </p:nvSpPr>
        <p:spPr>
          <a:xfrm rot="10800000">
            <a:off x="8872026" y="1869838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íślíḋè-Block Arc 10">
            <a:extLst>
              <a:ext uri="{FF2B5EF4-FFF2-40B4-BE49-F238E27FC236}">
                <a16:creationId xmlns:a16="http://schemas.microsoft.com/office/drawing/2014/main" id="{615D1E57-126F-4C52-A9E2-37F983099211}"/>
              </a:ext>
            </a:extLst>
          </p:cNvPr>
          <p:cNvSpPr>
            <a:spLocks noChangeAspect="1"/>
          </p:cNvSpPr>
          <p:nvPr/>
        </p:nvSpPr>
        <p:spPr>
          <a:xfrm rot="10800000">
            <a:off x="3100637" y="1869835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íślíḋè-Block Arc 12">
            <a:extLst>
              <a:ext uri="{FF2B5EF4-FFF2-40B4-BE49-F238E27FC236}">
                <a16:creationId xmlns:a16="http://schemas.microsoft.com/office/drawing/2014/main" id="{6E078000-E69F-4D13-B9EE-361790A7DFD4}"/>
              </a:ext>
            </a:extLst>
          </p:cNvPr>
          <p:cNvSpPr>
            <a:spLocks noChangeAspect="1"/>
          </p:cNvSpPr>
          <p:nvPr/>
        </p:nvSpPr>
        <p:spPr>
          <a:xfrm>
            <a:off x="5024433" y="1869836"/>
            <a:ext cx="2125724" cy="2205261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íślíḋè-Block Arc 13">
            <a:extLst>
              <a:ext uri="{FF2B5EF4-FFF2-40B4-BE49-F238E27FC236}">
                <a16:creationId xmlns:a16="http://schemas.microsoft.com/office/drawing/2014/main" id="{0F84DA1D-25BA-4474-9D47-4D25EC321E91}"/>
              </a:ext>
            </a:extLst>
          </p:cNvPr>
          <p:cNvSpPr>
            <a:spLocks noChangeAspect="1"/>
          </p:cNvSpPr>
          <p:nvPr/>
        </p:nvSpPr>
        <p:spPr>
          <a:xfrm>
            <a:off x="8872027" y="1869839"/>
            <a:ext cx="2125724" cy="2205260"/>
          </a:xfrm>
          <a:prstGeom prst="blockArc">
            <a:avLst>
              <a:gd name="adj1" fmla="val 10800000"/>
              <a:gd name="adj2" fmla="val 0"/>
              <a:gd name="adj3" fmla="val 9694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íślíḋè-Freeform: Shape 14">
            <a:extLst>
              <a:ext uri="{FF2B5EF4-FFF2-40B4-BE49-F238E27FC236}">
                <a16:creationId xmlns:a16="http://schemas.microsoft.com/office/drawing/2014/main" id="{675166C7-8C58-45C3-9FF5-935CCB6700F5}"/>
              </a:ext>
            </a:extLst>
          </p:cNvPr>
          <p:cNvSpPr>
            <a:spLocks/>
          </p:cNvSpPr>
          <p:nvPr/>
        </p:nvSpPr>
        <p:spPr bwMode="auto">
          <a:xfrm>
            <a:off x="2018799" y="2733920"/>
            <a:ext cx="426261" cy="427524"/>
          </a:xfrm>
          <a:custGeom>
            <a:avLst/>
            <a:gdLst>
              <a:gd name="T0" fmla="*/ 107 w 185"/>
              <a:gd name="T1" fmla="*/ 144 h 186"/>
              <a:gd name="T2" fmla="*/ 30 w 185"/>
              <a:gd name="T3" fmla="*/ 135 h 186"/>
              <a:gd name="T4" fmla="*/ 116 w 185"/>
              <a:gd name="T5" fmla="*/ 101 h 186"/>
              <a:gd name="T6" fmla="*/ 25 w 185"/>
              <a:gd name="T7" fmla="*/ 110 h 186"/>
              <a:gd name="T8" fmla="*/ 116 w 185"/>
              <a:gd name="T9" fmla="*/ 101 h 186"/>
              <a:gd name="T10" fmla="*/ 36 w 185"/>
              <a:gd name="T11" fmla="*/ 85 h 186"/>
              <a:gd name="T12" fmla="*/ 113 w 185"/>
              <a:gd name="T13" fmla="*/ 93 h 186"/>
              <a:gd name="T14" fmla="*/ 71 w 185"/>
              <a:gd name="T15" fmla="*/ 68 h 186"/>
              <a:gd name="T16" fmla="*/ 98 w 185"/>
              <a:gd name="T17" fmla="*/ 76 h 186"/>
              <a:gd name="T18" fmla="*/ 71 w 185"/>
              <a:gd name="T19" fmla="*/ 160 h 186"/>
              <a:gd name="T20" fmla="*/ 45 w 185"/>
              <a:gd name="T21" fmla="*/ 152 h 186"/>
              <a:gd name="T22" fmla="*/ 169 w 185"/>
              <a:gd name="T23" fmla="*/ 42 h 186"/>
              <a:gd name="T24" fmla="*/ 42 w 185"/>
              <a:gd name="T25" fmla="*/ 25 h 186"/>
              <a:gd name="T26" fmla="*/ 38 w 185"/>
              <a:gd name="T27" fmla="*/ 0 h 186"/>
              <a:gd name="T28" fmla="*/ 34 w 185"/>
              <a:gd name="T29" fmla="*/ 25 h 186"/>
              <a:gd name="T30" fmla="*/ 17 w 185"/>
              <a:gd name="T31" fmla="*/ 42 h 186"/>
              <a:gd name="T32" fmla="*/ 0 w 185"/>
              <a:gd name="T33" fmla="*/ 169 h 186"/>
              <a:gd name="T34" fmla="*/ 169 w 185"/>
              <a:gd name="T35" fmla="*/ 186 h 186"/>
              <a:gd name="T36" fmla="*/ 185 w 185"/>
              <a:gd name="T37" fmla="*/ 59 h 186"/>
              <a:gd name="T38" fmla="*/ 135 w 185"/>
              <a:gd name="T39" fmla="*/ 177 h 186"/>
              <a:gd name="T40" fmla="*/ 8 w 185"/>
              <a:gd name="T41" fmla="*/ 169 h 186"/>
              <a:gd name="T42" fmla="*/ 17 w 185"/>
              <a:gd name="T43" fmla="*/ 51 h 186"/>
              <a:gd name="T44" fmla="*/ 135 w 185"/>
              <a:gd name="T45" fmla="*/ 177 h 186"/>
              <a:gd name="T46" fmla="*/ 169 w 185"/>
              <a:gd name="T47" fmla="*/ 177 h 186"/>
              <a:gd name="T48" fmla="*/ 143 w 185"/>
              <a:gd name="T49" fmla="*/ 51 h 186"/>
              <a:gd name="T50" fmla="*/ 177 w 185"/>
              <a:gd name="T51" fmla="*/ 59 h 186"/>
              <a:gd name="T52" fmla="*/ 116 w 185"/>
              <a:gd name="T53" fmla="*/ 127 h 186"/>
              <a:gd name="T54" fmla="*/ 25 w 185"/>
              <a:gd name="T55" fmla="*/ 118 h 186"/>
              <a:gd name="T56" fmla="*/ 116 w 185"/>
              <a:gd name="T57" fmla="*/ 127 h 186"/>
              <a:gd name="T58" fmla="*/ 152 w 185"/>
              <a:gd name="T59" fmla="*/ 85 h 186"/>
              <a:gd name="T60" fmla="*/ 169 w 185"/>
              <a:gd name="T61" fmla="*/ 85 h 186"/>
              <a:gd name="T62" fmla="*/ 160 w 185"/>
              <a:gd name="T63" fmla="*/ 135 h 186"/>
              <a:gd name="T64" fmla="*/ 160 w 185"/>
              <a:gd name="T65" fmla="*/ 144 h 186"/>
              <a:gd name="T66" fmla="*/ 160 w 185"/>
              <a:gd name="T67" fmla="*/ 135 h 186"/>
              <a:gd name="T68" fmla="*/ 156 w 185"/>
              <a:gd name="T69" fmla="*/ 114 h 186"/>
              <a:gd name="T70" fmla="*/ 164 w 185"/>
              <a:gd name="T71" fmla="*/ 11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5" h="186">
                <a:moveTo>
                  <a:pt x="36" y="144"/>
                </a:moveTo>
                <a:cubicBezTo>
                  <a:pt x="107" y="144"/>
                  <a:pt x="107" y="144"/>
                  <a:pt x="107" y="144"/>
                </a:cubicBezTo>
                <a:cubicBezTo>
                  <a:pt x="109" y="141"/>
                  <a:pt x="111" y="138"/>
                  <a:pt x="113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2" y="138"/>
                  <a:pt x="34" y="141"/>
                  <a:pt x="36" y="144"/>
                </a:cubicBezTo>
                <a:close/>
                <a:moveTo>
                  <a:pt x="116" y="101"/>
                </a:moveTo>
                <a:cubicBezTo>
                  <a:pt x="27" y="101"/>
                  <a:pt x="27" y="101"/>
                  <a:pt x="27" y="101"/>
                </a:cubicBezTo>
                <a:cubicBezTo>
                  <a:pt x="26" y="104"/>
                  <a:pt x="26" y="107"/>
                  <a:pt x="25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7" y="107"/>
                  <a:pt x="117" y="104"/>
                  <a:pt x="116" y="101"/>
                </a:cubicBezTo>
                <a:close/>
                <a:moveTo>
                  <a:pt x="107" y="85"/>
                </a:moveTo>
                <a:cubicBezTo>
                  <a:pt x="36" y="85"/>
                  <a:pt x="36" y="85"/>
                  <a:pt x="36" y="85"/>
                </a:cubicBezTo>
                <a:cubicBezTo>
                  <a:pt x="34" y="87"/>
                  <a:pt x="32" y="90"/>
                  <a:pt x="30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11" y="90"/>
                  <a:pt x="109" y="87"/>
                  <a:pt x="107" y="85"/>
                </a:cubicBezTo>
                <a:close/>
                <a:moveTo>
                  <a:pt x="71" y="68"/>
                </a:moveTo>
                <a:cubicBezTo>
                  <a:pt x="62" y="68"/>
                  <a:pt x="53" y="71"/>
                  <a:pt x="45" y="76"/>
                </a:cubicBezTo>
                <a:cubicBezTo>
                  <a:pt x="98" y="76"/>
                  <a:pt x="98" y="76"/>
                  <a:pt x="98" y="76"/>
                </a:cubicBezTo>
                <a:cubicBezTo>
                  <a:pt x="90" y="71"/>
                  <a:pt x="81" y="68"/>
                  <a:pt x="71" y="68"/>
                </a:cubicBezTo>
                <a:close/>
                <a:moveTo>
                  <a:pt x="71" y="160"/>
                </a:moveTo>
                <a:cubicBezTo>
                  <a:pt x="81" y="160"/>
                  <a:pt x="90" y="157"/>
                  <a:pt x="98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53" y="157"/>
                  <a:pt x="62" y="160"/>
                  <a:pt x="71" y="160"/>
                </a:cubicBezTo>
                <a:close/>
                <a:moveTo>
                  <a:pt x="169" y="42"/>
                </a:moveTo>
                <a:cubicBezTo>
                  <a:pt x="42" y="42"/>
                  <a:pt x="42" y="42"/>
                  <a:pt x="42" y="42"/>
                </a:cubicBezTo>
                <a:cubicBezTo>
                  <a:pt x="42" y="25"/>
                  <a:pt x="42" y="25"/>
                  <a:pt x="42" y="25"/>
                </a:cubicBezTo>
                <a:cubicBezTo>
                  <a:pt x="47" y="23"/>
                  <a:pt x="50" y="18"/>
                  <a:pt x="50" y="13"/>
                </a:cubicBezTo>
                <a:cubicBezTo>
                  <a:pt x="50" y="6"/>
                  <a:pt x="45" y="0"/>
                  <a:pt x="38" y="0"/>
                </a:cubicBezTo>
                <a:cubicBezTo>
                  <a:pt x="31" y="0"/>
                  <a:pt x="25" y="6"/>
                  <a:pt x="25" y="13"/>
                </a:cubicBezTo>
                <a:cubicBezTo>
                  <a:pt x="25" y="18"/>
                  <a:pt x="29" y="23"/>
                  <a:pt x="34" y="25"/>
                </a:cubicBezTo>
                <a:cubicBezTo>
                  <a:pt x="34" y="42"/>
                  <a:pt x="34" y="42"/>
                  <a:pt x="3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7" y="42"/>
                  <a:pt x="0" y="50"/>
                  <a:pt x="0" y="5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8"/>
                  <a:pt x="7" y="186"/>
                  <a:pt x="17" y="186"/>
                </a:cubicBezTo>
                <a:cubicBezTo>
                  <a:pt x="169" y="186"/>
                  <a:pt x="169" y="186"/>
                  <a:pt x="169" y="186"/>
                </a:cubicBezTo>
                <a:cubicBezTo>
                  <a:pt x="178" y="186"/>
                  <a:pt x="185" y="178"/>
                  <a:pt x="185" y="169"/>
                </a:cubicBezTo>
                <a:cubicBezTo>
                  <a:pt x="185" y="59"/>
                  <a:pt x="185" y="59"/>
                  <a:pt x="185" y="59"/>
                </a:cubicBezTo>
                <a:cubicBezTo>
                  <a:pt x="185" y="50"/>
                  <a:pt x="178" y="42"/>
                  <a:pt x="169" y="42"/>
                </a:cubicBezTo>
                <a:close/>
                <a:moveTo>
                  <a:pt x="135" y="177"/>
                </a:moveTo>
                <a:cubicBezTo>
                  <a:pt x="17" y="177"/>
                  <a:pt x="17" y="177"/>
                  <a:pt x="17" y="177"/>
                </a:cubicBezTo>
                <a:cubicBezTo>
                  <a:pt x="12" y="177"/>
                  <a:pt x="8" y="174"/>
                  <a:pt x="8" y="169"/>
                </a:cubicBezTo>
                <a:cubicBezTo>
                  <a:pt x="8" y="59"/>
                  <a:pt x="8" y="59"/>
                  <a:pt x="8" y="59"/>
                </a:cubicBezTo>
                <a:cubicBezTo>
                  <a:pt x="8" y="55"/>
                  <a:pt x="12" y="51"/>
                  <a:pt x="17" y="51"/>
                </a:cubicBezTo>
                <a:cubicBezTo>
                  <a:pt x="135" y="51"/>
                  <a:pt x="135" y="51"/>
                  <a:pt x="135" y="51"/>
                </a:cubicBezTo>
                <a:lnTo>
                  <a:pt x="135" y="177"/>
                </a:lnTo>
                <a:close/>
                <a:moveTo>
                  <a:pt x="177" y="169"/>
                </a:moveTo>
                <a:cubicBezTo>
                  <a:pt x="177" y="174"/>
                  <a:pt x="173" y="177"/>
                  <a:pt x="169" y="177"/>
                </a:cubicBezTo>
                <a:cubicBezTo>
                  <a:pt x="143" y="177"/>
                  <a:pt x="143" y="177"/>
                  <a:pt x="143" y="177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73" y="51"/>
                  <a:pt x="177" y="55"/>
                  <a:pt x="177" y="59"/>
                </a:cubicBezTo>
                <a:lnTo>
                  <a:pt x="177" y="169"/>
                </a:lnTo>
                <a:close/>
                <a:moveTo>
                  <a:pt x="116" y="127"/>
                </a:moveTo>
                <a:cubicBezTo>
                  <a:pt x="117" y="124"/>
                  <a:pt x="117" y="121"/>
                  <a:pt x="118" y="118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6" y="121"/>
                  <a:pt x="26" y="124"/>
                  <a:pt x="27" y="127"/>
                </a:cubicBezTo>
                <a:lnTo>
                  <a:pt x="116" y="127"/>
                </a:lnTo>
                <a:close/>
                <a:moveTo>
                  <a:pt x="160" y="76"/>
                </a:moveTo>
                <a:cubicBezTo>
                  <a:pt x="155" y="76"/>
                  <a:pt x="152" y="80"/>
                  <a:pt x="152" y="85"/>
                </a:cubicBezTo>
                <a:cubicBezTo>
                  <a:pt x="152" y="89"/>
                  <a:pt x="155" y="93"/>
                  <a:pt x="160" y="93"/>
                </a:cubicBezTo>
                <a:cubicBezTo>
                  <a:pt x="165" y="93"/>
                  <a:pt x="169" y="89"/>
                  <a:pt x="169" y="85"/>
                </a:cubicBezTo>
                <a:cubicBezTo>
                  <a:pt x="169" y="80"/>
                  <a:pt x="165" y="76"/>
                  <a:pt x="160" y="76"/>
                </a:cubicBezTo>
                <a:close/>
                <a:moveTo>
                  <a:pt x="160" y="135"/>
                </a:moveTo>
                <a:cubicBezTo>
                  <a:pt x="158" y="135"/>
                  <a:pt x="156" y="137"/>
                  <a:pt x="156" y="139"/>
                </a:cubicBezTo>
                <a:cubicBezTo>
                  <a:pt x="156" y="142"/>
                  <a:pt x="158" y="144"/>
                  <a:pt x="160" y="144"/>
                </a:cubicBezTo>
                <a:cubicBezTo>
                  <a:pt x="162" y="144"/>
                  <a:pt x="164" y="142"/>
                  <a:pt x="164" y="139"/>
                </a:cubicBezTo>
                <a:cubicBezTo>
                  <a:pt x="164" y="137"/>
                  <a:pt x="162" y="135"/>
                  <a:pt x="160" y="135"/>
                </a:cubicBezTo>
                <a:close/>
                <a:moveTo>
                  <a:pt x="160" y="110"/>
                </a:moveTo>
                <a:cubicBezTo>
                  <a:pt x="158" y="110"/>
                  <a:pt x="156" y="112"/>
                  <a:pt x="156" y="114"/>
                </a:cubicBezTo>
                <a:cubicBezTo>
                  <a:pt x="156" y="116"/>
                  <a:pt x="158" y="118"/>
                  <a:pt x="160" y="118"/>
                </a:cubicBezTo>
                <a:cubicBezTo>
                  <a:pt x="162" y="118"/>
                  <a:pt x="164" y="116"/>
                  <a:pt x="164" y="114"/>
                </a:cubicBezTo>
                <a:cubicBezTo>
                  <a:pt x="164" y="112"/>
                  <a:pt x="162" y="110"/>
                  <a:pt x="160" y="1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íślíḋè-Freeform: Shape 15">
            <a:extLst>
              <a:ext uri="{FF2B5EF4-FFF2-40B4-BE49-F238E27FC236}">
                <a16:creationId xmlns:a16="http://schemas.microsoft.com/office/drawing/2014/main" id="{55176D64-0FCD-4EAD-BA44-70ABBED24CB7}"/>
              </a:ext>
            </a:extLst>
          </p:cNvPr>
          <p:cNvSpPr>
            <a:spLocks/>
          </p:cNvSpPr>
          <p:nvPr/>
        </p:nvSpPr>
        <p:spPr bwMode="auto">
          <a:xfrm>
            <a:off x="3949737" y="2733920"/>
            <a:ext cx="427524" cy="426262"/>
          </a:xfrm>
          <a:custGeom>
            <a:avLst/>
            <a:gdLst>
              <a:gd name="T0" fmla="*/ 122 w 186"/>
              <a:gd name="T1" fmla="*/ 160 h 185"/>
              <a:gd name="T2" fmla="*/ 122 w 186"/>
              <a:gd name="T3" fmla="*/ 152 h 185"/>
              <a:gd name="T4" fmla="*/ 59 w 186"/>
              <a:gd name="T5" fmla="*/ 156 h 185"/>
              <a:gd name="T6" fmla="*/ 63 w 186"/>
              <a:gd name="T7" fmla="*/ 143 h 185"/>
              <a:gd name="T8" fmla="*/ 110 w 186"/>
              <a:gd name="T9" fmla="*/ 139 h 185"/>
              <a:gd name="T10" fmla="*/ 63 w 186"/>
              <a:gd name="T11" fmla="*/ 135 h 185"/>
              <a:gd name="T12" fmla="*/ 63 w 186"/>
              <a:gd name="T13" fmla="*/ 143 h 185"/>
              <a:gd name="T14" fmla="*/ 152 w 186"/>
              <a:gd name="T15" fmla="*/ 50 h 185"/>
              <a:gd name="T16" fmla="*/ 143 w 186"/>
              <a:gd name="T17" fmla="*/ 0 h 185"/>
              <a:gd name="T18" fmla="*/ 34 w 186"/>
              <a:gd name="T19" fmla="*/ 8 h 185"/>
              <a:gd name="T20" fmla="*/ 25 w 186"/>
              <a:gd name="T21" fmla="*/ 50 h 185"/>
              <a:gd name="T22" fmla="*/ 0 w 186"/>
              <a:gd name="T23" fmla="*/ 143 h 185"/>
              <a:gd name="T24" fmla="*/ 34 w 186"/>
              <a:gd name="T25" fmla="*/ 169 h 185"/>
              <a:gd name="T26" fmla="*/ 42 w 186"/>
              <a:gd name="T27" fmla="*/ 185 h 185"/>
              <a:gd name="T28" fmla="*/ 152 w 186"/>
              <a:gd name="T29" fmla="*/ 177 h 185"/>
              <a:gd name="T30" fmla="*/ 160 w 186"/>
              <a:gd name="T31" fmla="*/ 169 h 185"/>
              <a:gd name="T32" fmla="*/ 186 w 186"/>
              <a:gd name="T33" fmla="*/ 76 h 185"/>
              <a:gd name="T34" fmla="*/ 42 w 186"/>
              <a:gd name="T35" fmla="*/ 8 h 185"/>
              <a:gd name="T36" fmla="*/ 143 w 186"/>
              <a:gd name="T37" fmla="*/ 50 h 185"/>
              <a:gd name="T38" fmla="*/ 42 w 186"/>
              <a:gd name="T39" fmla="*/ 8 h 185"/>
              <a:gd name="T40" fmla="*/ 42 w 186"/>
              <a:gd name="T41" fmla="*/ 177 h 185"/>
              <a:gd name="T42" fmla="*/ 143 w 186"/>
              <a:gd name="T43" fmla="*/ 126 h 185"/>
              <a:gd name="T44" fmla="*/ 177 w 186"/>
              <a:gd name="T45" fmla="*/ 143 h 185"/>
              <a:gd name="T46" fmla="*/ 152 w 186"/>
              <a:gd name="T47" fmla="*/ 160 h 185"/>
              <a:gd name="T48" fmla="*/ 143 w 186"/>
              <a:gd name="T49" fmla="*/ 118 h 185"/>
              <a:gd name="T50" fmla="*/ 34 w 186"/>
              <a:gd name="T51" fmla="*/ 126 h 185"/>
              <a:gd name="T52" fmla="*/ 25 w 186"/>
              <a:gd name="T53" fmla="*/ 160 h 185"/>
              <a:gd name="T54" fmla="*/ 8 w 186"/>
              <a:gd name="T55" fmla="*/ 76 h 185"/>
              <a:gd name="T56" fmla="*/ 160 w 186"/>
              <a:gd name="T57" fmla="*/ 59 h 185"/>
              <a:gd name="T58" fmla="*/ 177 w 186"/>
              <a:gd name="T59" fmla="*/ 143 h 185"/>
              <a:gd name="T60" fmla="*/ 143 w 186"/>
              <a:gd name="T61" fmla="*/ 84 h 185"/>
              <a:gd name="T62" fmla="*/ 160 w 186"/>
              <a:gd name="T63" fmla="*/ 84 h 185"/>
              <a:gd name="T64" fmla="*/ 127 w 186"/>
              <a:gd name="T65" fmla="*/ 76 h 185"/>
              <a:gd name="T66" fmla="*/ 127 w 186"/>
              <a:gd name="T67" fmla="*/ 93 h 185"/>
              <a:gd name="T68" fmla="*/ 127 w 186"/>
              <a:gd name="T69" fmla="*/ 7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6" h="185">
                <a:moveTo>
                  <a:pt x="63" y="160"/>
                </a:moveTo>
                <a:cubicBezTo>
                  <a:pt x="122" y="160"/>
                  <a:pt x="122" y="160"/>
                  <a:pt x="122" y="160"/>
                </a:cubicBezTo>
                <a:cubicBezTo>
                  <a:pt x="125" y="160"/>
                  <a:pt x="127" y="158"/>
                  <a:pt x="127" y="156"/>
                </a:cubicBezTo>
                <a:cubicBezTo>
                  <a:pt x="127" y="154"/>
                  <a:pt x="125" y="152"/>
                  <a:pt x="122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1" y="152"/>
                  <a:pt x="59" y="154"/>
                  <a:pt x="59" y="156"/>
                </a:cubicBezTo>
                <a:cubicBezTo>
                  <a:pt x="59" y="158"/>
                  <a:pt x="61" y="160"/>
                  <a:pt x="63" y="160"/>
                </a:cubicBezTo>
                <a:close/>
                <a:moveTo>
                  <a:pt x="63" y="143"/>
                </a:moveTo>
                <a:cubicBezTo>
                  <a:pt x="106" y="143"/>
                  <a:pt x="106" y="143"/>
                  <a:pt x="106" y="143"/>
                </a:cubicBezTo>
                <a:cubicBezTo>
                  <a:pt x="108" y="143"/>
                  <a:pt x="110" y="141"/>
                  <a:pt x="110" y="139"/>
                </a:cubicBezTo>
                <a:cubicBezTo>
                  <a:pt x="110" y="137"/>
                  <a:pt x="108" y="135"/>
                  <a:pt x="106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1" y="135"/>
                  <a:pt x="59" y="137"/>
                  <a:pt x="59" y="139"/>
                </a:cubicBezTo>
                <a:cubicBezTo>
                  <a:pt x="59" y="141"/>
                  <a:pt x="61" y="143"/>
                  <a:pt x="63" y="143"/>
                </a:cubicBezTo>
                <a:close/>
                <a:moveTo>
                  <a:pt x="160" y="50"/>
                </a:moveTo>
                <a:cubicBezTo>
                  <a:pt x="152" y="50"/>
                  <a:pt x="152" y="50"/>
                  <a:pt x="152" y="50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4"/>
                  <a:pt x="148" y="0"/>
                  <a:pt x="1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8" y="0"/>
                  <a:pt x="34" y="4"/>
                  <a:pt x="34" y="8"/>
                </a:cubicBezTo>
                <a:cubicBezTo>
                  <a:pt x="34" y="50"/>
                  <a:pt x="34" y="50"/>
                  <a:pt x="34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11" y="50"/>
                  <a:pt x="0" y="62"/>
                  <a:pt x="0" y="76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7"/>
                  <a:pt x="11" y="169"/>
                  <a:pt x="25" y="169"/>
                </a:cubicBezTo>
                <a:cubicBezTo>
                  <a:pt x="34" y="169"/>
                  <a:pt x="34" y="169"/>
                  <a:pt x="34" y="169"/>
                </a:cubicBezTo>
                <a:cubicBezTo>
                  <a:pt x="34" y="177"/>
                  <a:pt x="34" y="177"/>
                  <a:pt x="34" y="177"/>
                </a:cubicBezTo>
                <a:cubicBezTo>
                  <a:pt x="34" y="182"/>
                  <a:pt x="38" y="185"/>
                  <a:pt x="42" y="185"/>
                </a:cubicBezTo>
                <a:cubicBezTo>
                  <a:pt x="143" y="185"/>
                  <a:pt x="143" y="185"/>
                  <a:pt x="143" y="185"/>
                </a:cubicBezTo>
                <a:cubicBezTo>
                  <a:pt x="148" y="185"/>
                  <a:pt x="152" y="182"/>
                  <a:pt x="152" y="177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60" y="169"/>
                  <a:pt x="160" y="169"/>
                  <a:pt x="160" y="169"/>
                </a:cubicBezTo>
                <a:cubicBezTo>
                  <a:pt x="174" y="169"/>
                  <a:pt x="186" y="157"/>
                  <a:pt x="186" y="143"/>
                </a:cubicBezTo>
                <a:cubicBezTo>
                  <a:pt x="186" y="76"/>
                  <a:pt x="186" y="76"/>
                  <a:pt x="186" y="76"/>
                </a:cubicBezTo>
                <a:cubicBezTo>
                  <a:pt x="186" y="62"/>
                  <a:pt x="174" y="50"/>
                  <a:pt x="160" y="50"/>
                </a:cubicBezTo>
                <a:close/>
                <a:moveTo>
                  <a:pt x="42" y="8"/>
                </a:moveTo>
                <a:cubicBezTo>
                  <a:pt x="143" y="8"/>
                  <a:pt x="143" y="8"/>
                  <a:pt x="143" y="8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42" y="50"/>
                  <a:pt x="42" y="50"/>
                  <a:pt x="42" y="50"/>
                </a:cubicBezTo>
                <a:lnTo>
                  <a:pt x="42" y="8"/>
                </a:lnTo>
                <a:close/>
                <a:moveTo>
                  <a:pt x="143" y="177"/>
                </a:moveTo>
                <a:cubicBezTo>
                  <a:pt x="42" y="177"/>
                  <a:pt x="42" y="177"/>
                  <a:pt x="42" y="177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143" y="126"/>
                  <a:pt x="143" y="126"/>
                  <a:pt x="143" y="126"/>
                </a:cubicBezTo>
                <a:lnTo>
                  <a:pt x="143" y="177"/>
                </a:lnTo>
                <a:close/>
                <a:moveTo>
                  <a:pt x="177" y="143"/>
                </a:moveTo>
                <a:cubicBezTo>
                  <a:pt x="177" y="153"/>
                  <a:pt x="170" y="160"/>
                  <a:pt x="160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2" y="122"/>
                  <a:pt x="148" y="118"/>
                  <a:pt x="143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38" y="118"/>
                  <a:pt x="34" y="122"/>
                  <a:pt x="34" y="126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16" y="160"/>
                  <a:pt x="8" y="153"/>
                  <a:pt x="8" y="143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66"/>
                  <a:pt x="16" y="59"/>
                  <a:pt x="25" y="59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70" y="59"/>
                  <a:pt x="177" y="66"/>
                  <a:pt x="177" y="76"/>
                </a:cubicBezTo>
                <a:lnTo>
                  <a:pt x="177" y="143"/>
                </a:lnTo>
                <a:close/>
                <a:moveTo>
                  <a:pt x="152" y="76"/>
                </a:moveTo>
                <a:cubicBezTo>
                  <a:pt x="147" y="76"/>
                  <a:pt x="143" y="79"/>
                  <a:pt x="143" y="84"/>
                </a:cubicBezTo>
                <a:cubicBezTo>
                  <a:pt x="143" y="89"/>
                  <a:pt x="147" y="93"/>
                  <a:pt x="152" y="93"/>
                </a:cubicBezTo>
                <a:cubicBezTo>
                  <a:pt x="157" y="93"/>
                  <a:pt x="160" y="89"/>
                  <a:pt x="160" y="84"/>
                </a:cubicBezTo>
                <a:cubicBezTo>
                  <a:pt x="160" y="79"/>
                  <a:pt x="157" y="76"/>
                  <a:pt x="152" y="76"/>
                </a:cubicBezTo>
                <a:close/>
                <a:moveTo>
                  <a:pt x="127" y="76"/>
                </a:moveTo>
                <a:cubicBezTo>
                  <a:pt x="122" y="76"/>
                  <a:pt x="118" y="79"/>
                  <a:pt x="118" y="84"/>
                </a:cubicBezTo>
                <a:cubicBezTo>
                  <a:pt x="118" y="89"/>
                  <a:pt x="122" y="93"/>
                  <a:pt x="127" y="93"/>
                </a:cubicBezTo>
                <a:cubicBezTo>
                  <a:pt x="131" y="93"/>
                  <a:pt x="135" y="89"/>
                  <a:pt x="135" y="84"/>
                </a:cubicBezTo>
                <a:cubicBezTo>
                  <a:pt x="135" y="79"/>
                  <a:pt x="131" y="76"/>
                  <a:pt x="127" y="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íślíḋè-Freeform: Shape 16">
            <a:extLst>
              <a:ext uri="{FF2B5EF4-FFF2-40B4-BE49-F238E27FC236}">
                <a16:creationId xmlns:a16="http://schemas.microsoft.com/office/drawing/2014/main" id="{06E00DC7-A1EA-45E5-9F59-9DBD2CE0FDB7}"/>
              </a:ext>
            </a:extLst>
          </p:cNvPr>
          <p:cNvSpPr>
            <a:spLocks/>
          </p:cNvSpPr>
          <p:nvPr/>
        </p:nvSpPr>
        <p:spPr bwMode="auto">
          <a:xfrm>
            <a:off x="5866436" y="2733920"/>
            <a:ext cx="426261" cy="426262"/>
          </a:xfrm>
          <a:custGeom>
            <a:avLst/>
            <a:gdLst>
              <a:gd name="T0" fmla="*/ 92 w 185"/>
              <a:gd name="T1" fmla="*/ 42 h 185"/>
              <a:gd name="T2" fmla="*/ 92 w 185"/>
              <a:gd name="T3" fmla="*/ 34 h 185"/>
              <a:gd name="T4" fmla="*/ 92 w 185"/>
              <a:gd name="T5" fmla="*/ 8 h 185"/>
              <a:gd name="T6" fmla="*/ 120 w 185"/>
              <a:gd name="T7" fmla="*/ 12 h 185"/>
              <a:gd name="T8" fmla="*/ 64 w 185"/>
              <a:gd name="T9" fmla="*/ 13 h 185"/>
              <a:gd name="T10" fmla="*/ 92 w 185"/>
              <a:gd name="T11" fmla="*/ 8 h 185"/>
              <a:gd name="T12" fmla="*/ 109 w 185"/>
              <a:gd name="T13" fmla="*/ 24 h 185"/>
              <a:gd name="T14" fmla="*/ 76 w 185"/>
              <a:gd name="T15" fmla="*/ 25 h 185"/>
              <a:gd name="T16" fmla="*/ 92 w 185"/>
              <a:gd name="T17" fmla="*/ 25 h 185"/>
              <a:gd name="T18" fmla="*/ 55 w 185"/>
              <a:gd name="T19" fmla="*/ 169 h 185"/>
              <a:gd name="T20" fmla="*/ 101 w 185"/>
              <a:gd name="T21" fmla="*/ 164 h 185"/>
              <a:gd name="T22" fmla="*/ 55 w 185"/>
              <a:gd name="T23" fmla="*/ 160 h 185"/>
              <a:gd name="T24" fmla="*/ 55 w 185"/>
              <a:gd name="T25" fmla="*/ 169 h 185"/>
              <a:gd name="T26" fmla="*/ 185 w 185"/>
              <a:gd name="T27" fmla="*/ 146 h 185"/>
              <a:gd name="T28" fmla="*/ 168 w 185"/>
              <a:gd name="T29" fmla="*/ 87 h 185"/>
              <a:gd name="T30" fmla="*/ 164 w 185"/>
              <a:gd name="T31" fmla="*/ 84 h 185"/>
              <a:gd name="T32" fmla="*/ 156 w 185"/>
              <a:gd name="T33" fmla="*/ 34 h 185"/>
              <a:gd name="T34" fmla="*/ 147 w 185"/>
              <a:gd name="T35" fmla="*/ 34 h 185"/>
              <a:gd name="T36" fmla="*/ 38 w 185"/>
              <a:gd name="T37" fmla="*/ 84 h 185"/>
              <a:gd name="T38" fmla="*/ 33 w 185"/>
              <a:gd name="T39" fmla="*/ 29 h 185"/>
              <a:gd name="T40" fmla="*/ 29 w 185"/>
              <a:gd name="T41" fmla="*/ 84 h 185"/>
              <a:gd name="T42" fmla="*/ 17 w 185"/>
              <a:gd name="T43" fmla="*/ 87 h 185"/>
              <a:gd name="T44" fmla="*/ 0 w 185"/>
              <a:gd name="T45" fmla="*/ 146 h 185"/>
              <a:gd name="T46" fmla="*/ 0 w 185"/>
              <a:gd name="T47" fmla="*/ 147 h 185"/>
              <a:gd name="T48" fmla="*/ 0 w 185"/>
              <a:gd name="T49" fmla="*/ 156 h 185"/>
              <a:gd name="T50" fmla="*/ 0 w 185"/>
              <a:gd name="T51" fmla="*/ 169 h 185"/>
              <a:gd name="T52" fmla="*/ 168 w 185"/>
              <a:gd name="T53" fmla="*/ 185 h 185"/>
              <a:gd name="T54" fmla="*/ 185 w 185"/>
              <a:gd name="T55" fmla="*/ 160 h 185"/>
              <a:gd name="T56" fmla="*/ 185 w 185"/>
              <a:gd name="T57" fmla="*/ 156 h 185"/>
              <a:gd name="T58" fmla="*/ 24 w 185"/>
              <a:gd name="T59" fmla="*/ 93 h 185"/>
              <a:gd name="T60" fmla="*/ 176 w 185"/>
              <a:gd name="T61" fmla="*/ 143 h 185"/>
              <a:gd name="T62" fmla="*/ 24 w 185"/>
              <a:gd name="T63" fmla="*/ 93 h 185"/>
              <a:gd name="T64" fmla="*/ 168 w 185"/>
              <a:gd name="T65" fmla="*/ 177 h 185"/>
              <a:gd name="T66" fmla="*/ 8 w 185"/>
              <a:gd name="T67" fmla="*/ 169 h 185"/>
              <a:gd name="T68" fmla="*/ 177 w 185"/>
              <a:gd name="T69" fmla="*/ 152 h 185"/>
              <a:gd name="T70" fmla="*/ 21 w 185"/>
              <a:gd name="T71" fmla="*/ 169 h 185"/>
              <a:gd name="T72" fmla="*/ 21 w 185"/>
              <a:gd name="T73" fmla="*/ 160 h 185"/>
              <a:gd name="T74" fmla="*/ 21 w 185"/>
              <a:gd name="T75" fmla="*/ 169 h 185"/>
              <a:gd name="T76" fmla="*/ 42 w 185"/>
              <a:gd name="T77" fmla="*/ 164 h 185"/>
              <a:gd name="T78" fmla="*/ 33 w 185"/>
              <a:gd name="T79" fmla="*/ 16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5" h="185">
                <a:moveTo>
                  <a:pt x="88" y="38"/>
                </a:moveTo>
                <a:cubicBezTo>
                  <a:pt x="88" y="40"/>
                  <a:pt x="90" y="42"/>
                  <a:pt x="92" y="42"/>
                </a:cubicBezTo>
                <a:cubicBezTo>
                  <a:pt x="95" y="42"/>
                  <a:pt x="97" y="40"/>
                  <a:pt x="97" y="38"/>
                </a:cubicBezTo>
                <a:cubicBezTo>
                  <a:pt x="97" y="35"/>
                  <a:pt x="95" y="34"/>
                  <a:pt x="92" y="34"/>
                </a:cubicBezTo>
                <a:cubicBezTo>
                  <a:pt x="90" y="34"/>
                  <a:pt x="88" y="35"/>
                  <a:pt x="88" y="38"/>
                </a:cubicBezTo>
                <a:close/>
                <a:moveTo>
                  <a:pt x="92" y="8"/>
                </a:moveTo>
                <a:cubicBezTo>
                  <a:pt x="101" y="8"/>
                  <a:pt x="109" y="12"/>
                  <a:pt x="114" y="18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13" y="4"/>
                  <a:pt x="103" y="0"/>
                  <a:pt x="92" y="0"/>
                </a:cubicBezTo>
                <a:cubicBezTo>
                  <a:pt x="81" y="0"/>
                  <a:pt x="71" y="5"/>
                  <a:pt x="64" y="13"/>
                </a:cubicBezTo>
                <a:cubicBezTo>
                  <a:pt x="70" y="19"/>
                  <a:pt x="70" y="19"/>
                  <a:pt x="70" y="19"/>
                </a:cubicBezTo>
                <a:cubicBezTo>
                  <a:pt x="75" y="12"/>
                  <a:pt x="83" y="8"/>
                  <a:pt x="92" y="8"/>
                </a:cubicBezTo>
                <a:close/>
                <a:moveTo>
                  <a:pt x="103" y="30"/>
                </a:moveTo>
                <a:cubicBezTo>
                  <a:pt x="109" y="24"/>
                  <a:pt x="109" y="24"/>
                  <a:pt x="109" y="24"/>
                </a:cubicBezTo>
                <a:cubicBezTo>
                  <a:pt x="105" y="20"/>
                  <a:pt x="99" y="17"/>
                  <a:pt x="92" y="17"/>
                </a:cubicBezTo>
                <a:cubicBezTo>
                  <a:pt x="86" y="17"/>
                  <a:pt x="80" y="20"/>
                  <a:pt x="76" y="25"/>
                </a:cubicBezTo>
                <a:cubicBezTo>
                  <a:pt x="82" y="31"/>
                  <a:pt x="82" y="31"/>
                  <a:pt x="82" y="31"/>
                </a:cubicBezTo>
                <a:cubicBezTo>
                  <a:pt x="84" y="28"/>
                  <a:pt x="88" y="25"/>
                  <a:pt x="92" y="25"/>
                </a:cubicBezTo>
                <a:cubicBezTo>
                  <a:pt x="97" y="25"/>
                  <a:pt x="101" y="27"/>
                  <a:pt x="103" y="30"/>
                </a:cubicBezTo>
                <a:close/>
                <a:moveTo>
                  <a:pt x="55" y="169"/>
                </a:moveTo>
                <a:cubicBezTo>
                  <a:pt x="97" y="169"/>
                  <a:pt x="97" y="169"/>
                  <a:pt x="97" y="169"/>
                </a:cubicBezTo>
                <a:cubicBezTo>
                  <a:pt x="99" y="169"/>
                  <a:pt x="101" y="167"/>
                  <a:pt x="101" y="164"/>
                </a:cubicBezTo>
                <a:cubicBezTo>
                  <a:pt x="101" y="162"/>
                  <a:pt x="99" y="160"/>
                  <a:pt x="97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2" y="160"/>
                  <a:pt x="50" y="162"/>
                  <a:pt x="50" y="164"/>
                </a:cubicBezTo>
                <a:cubicBezTo>
                  <a:pt x="50" y="167"/>
                  <a:pt x="52" y="169"/>
                  <a:pt x="55" y="169"/>
                </a:cubicBezTo>
                <a:close/>
                <a:moveTo>
                  <a:pt x="185" y="147"/>
                </a:moveTo>
                <a:cubicBezTo>
                  <a:pt x="185" y="147"/>
                  <a:pt x="185" y="146"/>
                  <a:pt x="185" y="146"/>
                </a:cubicBezTo>
                <a:cubicBezTo>
                  <a:pt x="185" y="146"/>
                  <a:pt x="185" y="146"/>
                  <a:pt x="185" y="146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7" y="85"/>
                  <a:pt x="166" y="84"/>
                  <a:pt x="164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34"/>
                  <a:pt x="156" y="34"/>
                  <a:pt x="156" y="34"/>
                </a:cubicBezTo>
                <a:cubicBezTo>
                  <a:pt x="156" y="31"/>
                  <a:pt x="154" y="29"/>
                  <a:pt x="152" y="29"/>
                </a:cubicBezTo>
                <a:cubicBezTo>
                  <a:pt x="149" y="29"/>
                  <a:pt x="147" y="31"/>
                  <a:pt x="147" y="34"/>
                </a:cubicBezTo>
                <a:cubicBezTo>
                  <a:pt x="147" y="84"/>
                  <a:pt x="147" y="84"/>
                  <a:pt x="147" y="84"/>
                </a:cubicBezTo>
                <a:cubicBezTo>
                  <a:pt x="38" y="84"/>
                  <a:pt x="38" y="84"/>
                  <a:pt x="38" y="8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1"/>
                  <a:pt x="36" y="29"/>
                  <a:pt x="33" y="29"/>
                </a:cubicBezTo>
                <a:cubicBezTo>
                  <a:pt x="31" y="29"/>
                  <a:pt x="29" y="31"/>
                  <a:pt x="29" y="34"/>
                </a:cubicBezTo>
                <a:cubicBezTo>
                  <a:pt x="29" y="84"/>
                  <a:pt x="29" y="84"/>
                  <a:pt x="29" y="84"/>
                </a:cubicBezTo>
                <a:cubicBezTo>
                  <a:pt x="21" y="84"/>
                  <a:pt x="21" y="84"/>
                  <a:pt x="21" y="84"/>
                </a:cubicBezTo>
                <a:cubicBezTo>
                  <a:pt x="19" y="84"/>
                  <a:pt x="17" y="85"/>
                  <a:pt x="17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6"/>
                  <a:pt x="0" y="147"/>
                  <a:pt x="0" y="147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7"/>
                  <a:pt x="0" y="159"/>
                  <a:pt x="0" y="160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8"/>
                  <a:pt x="7" y="185"/>
                  <a:pt x="17" y="185"/>
                </a:cubicBezTo>
                <a:cubicBezTo>
                  <a:pt x="168" y="185"/>
                  <a:pt x="168" y="185"/>
                  <a:pt x="168" y="185"/>
                </a:cubicBezTo>
                <a:cubicBezTo>
                  <a:pt x="178" y="185"/>
                  <a:pt x="185" y="178"/>
                  <a:pt x="185" y="169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59"/>
                  <a:pt x="185" y="157"/>
                  <a:pt x="185" y="156"/>
                </a:cubicBezTo>
                <a:cubicBezTo>
                  <a:pt x="185" y="156"/>
                  <a:pt x="185" y="156"/>
                  <a:pt x="185" y="156"/>
                </a:cubicBezTo>
                <a:lnTo>
                  <a:pt x="185" y="147"/>
                </a:lnTo>
                <a:close/>
                <a:moveTo>
                  <a:pt x="24" y="93"/>
                </a:moveTo>
                <a:cubicBezTo>
                  <a:pt x="161" y="93"/>
                  <a:pt x="161" y="93"/>
                  <a:pt x="161" y="93"/>
                </a:cubicBezTo>
                <a:cubicBezTo>
                  <a:pt x="176" y="143"/>
                  <a:pt x="176" y="143"/>
                  <a:pt x="176" y="143"/>
                </a:cubicBezTo>
                <a:cubicBezTo>
                  <a:pt x="9" y="143"/>
                  <a:pt x="9" y="143"/>
                  <a:pt x="9" y="143"/>
                </a:cubicBezTo>
                <a:lnTo>
                  <a:pt x="24" y="93"/>
                </a:lnTo>
                <a:close/>
                <a:moveTo>
                  <a:pt x="177" y="169"/>
                </a:moveTo>
                <a:cubicBezTo>
                  <a:pt x="177" y="173"/>
                  <a:pt x="173" y="177"/>
                  <a:pt x="168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12" y="177"/>
                  <a:pt x="8" y="173"/>
                  <a:pt x="8" y="169"/>
                </a:cubicBezTo>
                <a:cubicBezTo>
                  <a:pt x="8" y="152"/>
                  <a:pt x="8" y="152"/>
                  <a:pt x="8" y="152"/>
                </a:cubicBezTo>
                <a:cubicBezTo>
                  <a:pt x="177" y="152"/>
                  <a:pt x="177" y="152"/>
                  <a:pt x="177" y="152"/>
                </a:cubicBezTo>
                <a:lnTo>
                  <a:pt x="177" y="169"/>
                </a:lnTo>
                <a:close/>
                <a:moveTo>
                  <a:pt x="21" y="169"/>
                </a:moveTo>
                <a:cubicBezTo>
                  <a:pt x="23" y="169"/>
                  <a:pt x="25" y="167"/>
                  <a:pt x="25" y="164"/>
                </a:cubicBezTo>
                <a:cubicBezTo>
                  <a:pt x="25" y="162"/>
                  <a:pt x="23" y="160"/>
                  <a:pt x="21" y="160"/>
                </a:cubicBezTo>
                <a:cubicBezTo>
                  <a:pt x="18" y="160"/>
                  <a:pt x="17" y="162"/>
                  <a:pt x="17" y="164"/>
                </a:cubicBezTo>
                <a:cubicBezTo>
                  <a:pt x="17" y="167"/>
                  <a:pt x="18" y="169"/>
                  <a:pt x="21" y="169"/>
                </a:cubicBezTo>
                <a:close/>
                <a:moveTo>
                  <a:pt x="38" y="169"/>
                </a:moveTo>
                <a:cubicBezTo>
                  <a:pt x="40" y="169"/>
                  <a:pt x="42" y="167"/>
                  <a:pt x="42" y="164"/>
                </a:cubicBezTo>
                <a:cubicBezTo>
                  <a:pt x="42" y="162"/>
                  <a:pt x="40" y="160"/>
                  <a:pt x="38" y="160"/>
                </a:cubicBezTo>
                <a:cubicBezTo>
                  <a:pt x="35" y="160"/>
                  <a:pt x="33" y="162"/>
                  <a:pt x="33" y="164"/>
                </a:cubicBezTo>
                <a:cubicBezTo>
                  <a:pt x="33" y="167"/>
                  <a:pt x="35" y="169"/>
                  <a:pt x="38" y="1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íślíḋè-Freeform: Shape 17">
            <a:extLst>
              <a:ext uri="{FF2B5EF4-FFF2-40B4-BE49-F238E27FC236}">
                <a16:creationId xmlns:a16="http://schemas.microsoft.com/office/drawing/2014/main" id="{DE6EB759-2BA7-430B-965A-BC18C1BE6F79}"/>
              </a:ext>
            </a:extLst>
          </p:cNvPr>
          <p:cNvSpPr>
            <a:spLocks/>
          </p:cNvSpPr>
          <p:nvPr/>
        </p:nvSpPr>
        <p:spPr bwMode="auto">
          <a:xfrm>
            <a:off x="7797329" y="2758702"/>
            <a:ext cx="427524" cy="427524"/>
          </a:xfrm>
          <a:custGeom>
            <a:avLst/>
            <a:gdLst>
              <a:gd name="T0" fmla="*/ 160 w 186"/>
              <a:gd name="T1" fmla="*/ 13 h 186"/>
              <a:gd name="T2" fmla="*/ 135 w 186"/>
              <a:gd name="T3" fmla="*/ 13 h 186"/>
              <a:gd name="T4" fmla="*/ 70 w 186"/>
              <a:gd name="T5" fmla="*/ 35 h 186"/>
              <a:gd name="T6" fmla="*/ 0 w 186"/>
              <a:gd name="T7" fmla="*/ 51 h 186"/>
              <a:gd name="T8" fmla="*/ 8 w 186"/>
              <a:gd name="T9" fmla="*/ 118 h 186"/>
              <a:gd name="T10" fmla="*/ 51 w 186"/>
              <a:gd name="T11" fmla="*/ 182 h 186"/>
              <a:gd name="T12" fmla="*/ 55 w 186"/>
              <a:gd name="T13" fmla="*/ 186 h 186"/>
              <a:gd name="T14" fmla="*/ 93 w 186"/>
              <a:gd name="T15" fmla="*/ 182 h 186"/>
              <a:gd name="T16" fmla="*/ 93 w 186"/>
              <a:gd name="T17" fmla="*/ 181 h 186"/>
              <a:gd name="T18" fmla="*/ 135 w 186"/>
              <a:gd name="T19" fmla="*/ 145 h 186"/>
              <a:gd name="T20" fmla="*/ 148 w 186"/>
              <a:gd name="T21" fmla="*/ 160 h 186"/>
              <a:gd name="T22" fmla="*/ 160 w 186"/>
              <a:gd name="T23" fmla="*/ 106 h 186"/>
              <a:gd name="T24" fmla="*/ 160 w 186"/>
              <a:gd name="T25" fmla="*/ 55 h 186"/>
              <a:gd name="T26" fmla="*/ 8 w 186"/>
              <a:gd name="T27" fmla="*/ 93 h 186"/>
              <a:gd name="T28" fmla="*/ 34 w 186"/>
              <a:gd name="T29" fmla="*/ 89 h 186"/>
              <a:gd name="T30" fmla="*/ 8 w 186"/>
              <a:gd name="T31" fmla="*/ 85 h 186"/>
              <a:gd name="T32" fmla="*/ 21 w 186"/>
              <a:gd name="T33" fmla="*/ 76 h 186"/>
              <a:gd name="T34" fmla="*/ 21 w 186"/>
              <a:gd name="T35" fmla="*/ 68 h 186"/>
              <a:gd name="T36" fmla="*/ 8 w 186"/>
              <a:gd name="T37" fmla="*/ 51 h 186"/>
              <a:gd name="T38" fmla="*/ 67 w 186"/>
              <a:gd name="T39" fmla="*/ 116 h 186"/>
              <a:gd name="T40" fmla="*/ 54 w 186"/>
              <a:gd name="T41" fmla="*/ 160 h 186"/>
              <a:gd name="T42" fmla="*/ 70 w 186"/>
              <a:gd name="T43" fmla="*/ 125 h 186"/>
              <a:gd name="T44" fmla="*/ 80 w 186"/>
              <a:gd name="T45" fmla="*/ 160 h 186"/>
              <a:gd name="T46" fmla="*/ 81 w 186"/>
              <a:gd name="T47" fmla="*/ 169 h 186"/>
              <a:gd name="T48" fmla="*/ 58 w 186"/>
              <a:gd name="T49" fmla="*/ 177 h 186"/>
              <a:gd name="T50" fmla="*/ 81 w 186"/>
              <a:gd name="T51" fmla="*/ 169 h 186"/>
              <a:gd name="T52" fmla="*/ 76 w 186"/>
              <a:gd name="T53" fmla="*/ 118 h 186"/>
              <a:gd name="T54" fmla="*/ 135 w 186"/>
              <a:gd name="T55" fmla="*/ 25 h 186"/>
              <a:gd name="T56" fmla="*/ 152 w 186"/>
              <a:gd name="T57" fmla="*/ 148 h 186"/>
              <a:gd name="T58" fmla="*/ 143 w 186"/>
              <a:gd name="T59" fmla="*/ 148 h 186"/>
              <a:gd name="T60" fmla="*/ 148 w 186"/>
              <a:gd name="T61" fmla="*/ 9 h 186"/>
              <a:gd name="T62" fmla="*/ 152 w 186"/>
              <a:gd name="T63" fmla="*/ 148 h 186"/>
              <a:gd name="T64" fmla="*/ 160 w 186"/>
              <a:gd name="T65" fmla="*/ 63 h 186"/>
              <a:gd name="T66" fmla="*/ 160 w 186"/>
              <a:gd name="T67" fmla="*/ 9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6" h="186">
                <a:moveTo>
                  <a:pt x="160" y="55"/>
                </a:move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5" y="0"/>
                  <a:pt x="148" y="0"/>
                </a:cubicBezTo>
                <a:cubicBezTo>
                  <a:pt x="141" y="0"/>
                  <a:pt x="135" y="6"/>
                  <a:pt x="135" y="13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70" y="35"/>
                  <a:pt x="70" y="35"/>
                  <a:pt x="70" y="35"/>
                </a:cubicBezTo>
                <a:cubicBezTo>
                  <a:pt x="8" y="42"/>
                  <a:pt x="8" y="42"/>
                  <a:pt x="8" y="42"/>
                </a:cubicBezTo>
                <a:cubicBezTo>
                  <a:pt x="4" y="42"/>
                  <a:pt x="0" y="46"/>
                  <a:pt x="0" y="51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4"/>
                  <a:pt x="4" y="118"/>
                  <a:pt x="8" y="118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2"/>
                  <a:pt x="51" y="182"/>
                  <a:pt x="51" y="182"/>
                </a:cubicBezTo>
                <a:cubicBezTo>
                  <a:pt x="51" y="184"/>
                  <a:pt x="53" y="186"/>
                  <a:pt x="55" y="186"/>
                </a:cubicBezTo>
                <a:cubicBezTo>
                  <a:pt x="89" y="186"/>
                  <a:pt x="89" y="186"/>
                  <a:pt x="89" y="186"/>
                </a:cubicBezTo>
                <a:cubicBezTo>
                  <a:pt x="91" y="186"/>
                  <a:pt x="93" y="184"/>
                  <a:pt x="93" y="182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5"/>
                  <a:pt x="141" y="160"/>
                  <a:pt x="148" y="160"/>
                </a:cubicBezTo>
                <a:cubicBezTo>
                  <a:pt x="155" y="160"/>
                  <a:pt x="160" y="155"/>
                  <a:pt x="160" y="148"/>
                </a:cubicBezTo>
                <a:cubicBezTo>
                  <a:pt x="160" y="106"/>
                  <a:pt x="160" y="106"/>
                  <a:pt x="160" y="106"/>
                </a:cubicBezTo>
                <a:cubicBezTo>
                  <a:pt x="174" y="106"/>
                  <a:pt x="186" y="94"/>
                  <a:pt x="186" y="80"/>
                </a:cubicBezTo>
                <a:cubicBezTo>
                  <a:pt x="186" y="66"/>
                  <a:pt x="174" y="55"/>
                  <a:pt x="160" y="55"/>
                </a:cubicBezTo>
                <a:close/>
                <a:moveTo>
                  <a:pt x="8" y="110"/>
                </a:moveTo>
                <a:cubicBezTo>
                  <a:pt x="8" y="93"/>
                  <a:pt x="8" y="93"/>
                  <a:pt x="8" y="93"/>
                </a:cubicBezTo>
                <a:cubicBezTo>
                  <a:pt x="29" y="93"/>
                  <a:pt x="29" y="93"/>
                  <a:pt x="29" y="93"/>
                </a:cubicBezTo>
                <a:cubicBezTo>
                  <a:pt x="32" y="93"/>
                  <a:pt x="34" y="91"/>
                  <a:pt x="34" y="89"/>
                </a:cubicBezTo>
                <a:cubicBezTo>
                  <a:pt x="34" y="86"/>
                  <a:pt x="32" y="85"/>
                  <a:pt x="2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76"/>
                  <a:pt x="8" y="76"/>
                  <a:pt x="8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3" y="76"/>
                  <a:pt x="25" y="74"/>
                  <a:pt x="25" y="72"/>
                </a:cubicBezTo>
                <a:cubicBezTo>
                  <a:pt x="25" y="70"/>
                  <a:pt x="23" y="68"/>
                  <a:pt x="21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51"/>
                  <a:pt x="8" y="51"/>
                  <a:pt x="8" y="51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116"/>
                  <a:pt x="67" y="116"/>
                  <a:pt x="67" y="116"/>
                </a:cubicBezTo>
                <a:lnTo>
                  <a:pt x="8" y="110"/>
                </a:lnTo>
                <a:close/>
                <a:moveTo>
                  <a:pt x="54" y="160"/>
                </a:moveTo>
                <a:cubicBezTo>
                  <a:pt x="46" y="122"/>
                  <a:pt x="46" y="122"/>
                  <a:pt x="46" y="122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80" y="160"/>
                  <a:pt x="80" y="160"/>
                  <a:pt x="80" y="160"/>
                </a:cubicBezTo>
                <a:lnTo>
                  <a:pt x="54" y="160"/>
                </a:lnTo>
                <a:close/>
                <a:moveTo>
                  <a:pt x="81" y="169"/>
                </a:moveTo>
                <a:cubicBezTo>
                  <a:pt x="83" y="177"/>
                  <a:pt x="83" y="177"/>
                  <a:pt x="83" y="177"/>
                </a:cubicBezTo>
                <a:cubicBezTo>
                  <a:pt x="58" y="177"/>
                  <a:pt x="58" y="177"/>
                  <a:pt x="58" y="177"/>
                </a:cubicBezTo>
                <a:cubicBezTo>
                  <a:pt x="56" y="169"/>
                  <a:pt x="56" y="169"/>
                  <a:pt x="56" y="169"/>
                </a:cubicBezTo>
                <a:lnTo>
                  <a:pt x="81" y="169"/>
                </a:lnTo>
                <a:close/>
                <a:moveTo>
                  <a:pt x="135" y="136"/>
                </a:moveTo>
                <a:cubicBezTo>
                  <a:pt x="76" y="118"/>
                  <a:pt x="76" y="118"/>
                  <a:pt x="76" y="118"/>
                </a:cubicBezTo>
                <a:cubicBezTo>
                  <a:pt x="76" y="43"/>
                  <a:pt x="76" y="43"/>
                  <a:pt x="76" y="43"/>
                </a:cubicBezTo>
                <a:cubicBezTo>
                  <a:pt x="135" y="25"/>
                  <a:pt x="135" y="25"/>
                  <a:pt x="135" y="25"/>
                </a:cubicBezTo>
                <a:lnTo>
                  <a:pt x="135" y="136"/>
                </a:lnTo>
                <a:close/>
                <a:moveTo>
                  <a:pt x="152" y="148"/>
                </a:moveTo>
                <a:cubicBezTo>
                  <a:pt x="152" y="150"/>
                  <a:pt x="150" y="152"/>
                  <a:pt x="148" y="152"/>
                </a:cubicBezTo>
                <a:cubicBezTo>
                  <a:pt x="145" y="152"/>
                  <a:pt x="143" y="150"/>
                  <a:pt x="143" y="148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0"/>
                  <a:pt x="145" y="9"/>
                  <a:pt x="148" y="9"/>
                </a:cubicBezTo>
                <a:cubicBezTo>
                  <a:pt x="150" y="9"/>
                  <a:pt x="152" y="10"/>
                  <a:pt x="152" y="13"/>
                </a:cubicBezTo>
                <a:lnTo>
                  <a:pt x="152" y="148"/>
                </a:lnTo>
                <a:close/>
                <a:moveTo>
                  <a:pt x="160" y="97"/>
                </a:moveTo>
                <a:cubicBezTo>
                  <a:pt x="160" y="63"/>
                  <a:pt x="160" y="63"/>
                  <a:pt x="160" y="63"/>
                </a:cubicBezTo>
                <a:cubicBezTo>
                  <a:pt x="170" y="63"/>
                  <a:pt x="177" y="71"/>
                  <a:pt x="177" y="80"/>
                </a:cubicBezTo>
                <a:cubicBezTo>
                  <a:pt x="177" y="90"/>
                  <a:pt x="170" y="97"/>
                  <a:pt x="160" y="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íślíḋè-Freeform: Shape 18">
            <a:extLst>
              <a:ext uri="{FF2B5EF4-FFF2-40B4-BE49-F238E27FC236}">
                <a16:creationId xmlns:a16="http://schemas.microsoft.com/office/drawing/2014/main" id="{B4527A22-3892-4EDB-9F35-8344971A377B}"/>
              </a:ext>
            </a:extLst>
          </p:cNvPr>
          <p:cNvSpPr>
            <a:spLocks/>
          </p:cNvSpPr>
          <p:nvPr/>
        </p:nvSpPr>
        <p:spPr bwMode="auto">
          <a:xfrm>
            <a:off x="9740731" y="2758702"/>
            <a:ext cx="388315" cy="427526"/>
          </a:xfrm>
          <a:custGeom>
            <a:avLst/>
            <a:gdLst>
              <a:gd name="T0" fmla="*/ 46 w 169"/>
              <a:gd name="T1" fmla="*/ 76 h 186"/>
              <a:gd name="T2" fmla="*/ 50 w 169"/>
              <a:gd name="T3" fmla="*/ 72 h 186"/>
              <a:gd name="T4" fmla="*/ 50 w 169"/>
              <a:gd name="T5" fmla="*/ 55 h 186"/>
              <a:gd name="T6" fmla="*/ 46 w 169"/>
              <a:gd name="T7" fmla="*/ 51 h 186"/>
              <a:gd name="T8" fmla="*/ 42 w 169"/>
              <a:gd name="T9" fmla="*/ 55 h 186"/>
              <a:gd name="T10" fmla="*/ 42 w 169"/>
              <a:gd name="T11" fmla="*/ 72 h 186"/>
              <a:gd name="T12" fmla="*/ 46 w 169"/>
              <a:gd name="T13" fmla="*/ 76 h 186"/>
              <a:gd name="T14" fmla="*/ 122 w 169"/>
              <a:gd name="T15" fmla="*/ 76 h 186"/>
              <a:gd name="T16" fmla="*/ 126 w 169"/>
              <a:gd name="T17" fmla="*/ 72 h 186"/>
              <a:gd name="T18" fmla="*/ 126 w 169"/>
              <a:gd name="T19" fmla="*/ 55 h 186"/>
              <a:gd name="T20" fmla="*/ 122 w 169"/>
              <a:gd name="T21" fmla="*/ 51 h 186"/>
              <a:gd name="T22" fmla="*/ 118 w 169"/>
              <a:gd name="T23" fmla="*/ 55 h 186"/>
              <a:gd name="T24" fmla="*/ 118 w 169"/>
              <a:gd name="T25" fmla="*/ 72 h 186"/>
              <a:gd name="T26" fmla="*/ 122 w 169"/>
              <a:gd name="T27" fmla="*/ 76 h 186"/>
              <a:gd name="T28" fmla="*/ 160 w 169"/>
              <a:gd name="T29" fmla="*/ 26 h 186"/>
              <a:gd name="T30" fmla="*/ 98 w 169"/>
              <a:gd name="T31" fmla="*/ 26 h 186"/>
              <a:gd name="T32" fmla="*/ 111 w 169"/>
              <a:gd name="T33" fmla="*/ 6 h 186"/>
              <a:gd name="T34" fmla="*/ 105 w 169"/>
              <a:gd name="T35" fmla="*/ 0 h 186"/>
              <a:gd name="T36" fmla="*/ 88 w 169"/>
              <a:gd name="T37" fmla="*/ 26 h 186"/>
              <a:gd name="T38" fmla="*/ 8 w 169"/>
              <a:gd name="T39" fmla="*/ 26 h 186"/>
              <a:gd name="T40" fmla="*/ 0 w 169"/>
              <a:gd name="T41" fmla="*/ 34 h 186"/>
              <a:gd name="T42" fmla="*/ 0 w 169"/>
              <a:gd name="T43" fmla="*/ 152 h 186"/>
              <a:gd name="T44" fmla="*/ 8 w 169"/>
              <a:gd name="T45" fmla="*/ 161 h 186"/>
              <a:gd name="T46" fmla="*/ 95 w 169"/>
              <a:gd name="T47" fmla="*/ 161 h 186"/>
              <a:gd name="T48" fmla="*/ 105 w 169"/>
              <a:gd name="T49" fmla="*/ 186 h 186"/>
              <a:gd name="T50" fmla="*/ 112 w 169"/>
              <a:gd name="T51" fmla="*/ 182 h 186"/>
              <a:gd name="T52" fmla="*/ 104 w 169"/>
              <a:gd name="T53" fmla="*/ 161 h 186"/>
              <a:gd name="T54" fmla="*/ 160 w 169"/>
              <a:gd name="T55" fmla="*/ 161 h 186"/>
              <a:gd name="T56" fmla="*/ 169 w 169"/>
              <a:gd name="T57" fmla="*/ 152 h 186"/>
              <a:gd name="T58" fmla="*/ 169 w 169"/>
              <a:gd name="T59" fmla="*/ 34 h 186"/>
              <a:gd name="T60" fmla="*/ 160 w 169"/>
              <a:gd name="T61" fmla="*/ 26 h 186"/>
              <a:gd name="T62" fmla="*/ 84 w 169"/>
              <a:gd name="T63" fmla="*/ 135 h 186"/>
              <a:gd name="T64" fmla="*/ 92 w 169"/>
              <a:gd name="T65" fmla="*/ 135 h 186"/>
              <a:gd name="T66" fmla="*/ 93 w 169"/>
              <a:gd name="T67" fmla="*/ 152 h 186"/>
              <a:gd name="T68" fmla="*/ 8 w 169"/>
              <a:gd name="T69" fmla="*/ 152 h 186"/>
              <a:gd name="T70" fmla="*/ 8 w 169"/>
              <a:gd name="T71" fmla="*/ 34 h 186"/>
              <a:gd name="T72" fmla="*/ 83 w 169"/>
              <a:gd name="T73" fmla="*/ 34 h 186"/>
              <a:gd name="T74" fmla="*/ 64 w 169"/>
              <a:gd name="T75" fmla="*/ 101 h 186"/>
              <a:gd name="T76" fmla="*/ 63 w 169"/>
              <a:gd name="T77" fmla="*/ 106 h 186"/>
              <a:gd name="T78" fmla="*/ 94 w 169"/>
              <a:gd name="T79" fmla="*/ 106 h 186"/>
              <a:gd name="T80" fmla="*/ 92 w 169"/>
              <a:gd name="T81" fmla="*/ 127 h 186"/>
              <a:gd name="T82" fmla="*/ 84 w 169"/>
              <a:gd name="T83" fmla="*/ 127 h 186"/>
              <a:gd name="T84" fmla="*/ 27 w 169"/>
              <a:gd name="T85" fmla="*/ 115 h 186"/>
              <a:gd name="T86" fmla="*/ 23 w 169"/>
              <a:gd name="T87" fmla="*/ 122 h 186"/>
              <a:gd name="T88" fmla="*/ 84 w 169"/>
              <a:gd name="T89" fmla="*/ 135 h 186"/>
              <a:gd name="T90" fmla="*/ 160 w 169"/>
              <a:gd name="T91" fmla="*/ 152 h 186"/>
              <a:gd name="T92" fmla="*/ 102 w 169"/>
              <a:gd name="T93" fmla="*/ 152 h 186"/>
              <a:gd name="T94" fmla="*/ 100 w 169"/>
              <a:gd name="T95" fmla="*/ 134 h 186"/>
              <a:gd name="T96" fmla="*/ 145 w 169"/>
              <a:gd name="T97" fmla="*/ 122 h 186"/>
              <a:gd name="T98" fmla="*/ 141 w 169"/>
              <a:gd name="T99" fmla="*/ 115 h 186"/>
              <a:gd name="T100" fmla="*/ 100 w 169"/>
              <a:gd name="T101" fmla="*/ 126 h 186"/>
              <a:gd name="T102" fmla="*/ 103 w 169"/>
              <a:gd name="T103" fmla="*/ 103 h 186"/>
              <a:gd name="T104" fmla="*/ 104 w 169"/>
              <a:gd name="T105" fmla="*/ 98 h 186"/>
              <a:gd name="T106" fmla="*/ 73 w 169"/>
              <a:gd name="T107" fmla="*/ 98 h 186"/>
              <a:gd name="T108" fmla="*/ 93 w 169"/>
              <a:gd name="T109" fmla="*/ 34 h 186"/>
              <a:gd name="T110" fmla="*/ 160 w 169"/>
              <a:gd name="T111" fmla="*/ 34 h 186"/>
              <a:gd name="T112" fmla="*/ 160 w 169"/>
              <a:gd name="T113" fmla="*/ 15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9" h="186">
                <a:moveTo>
                  <a:pt x="46" y="76"/>
                </a:moveTo>
                <a:cubicBezTo>
                  <a:pt x="49" y="76"/>
                  <a:pt x="50" y="75"/>
                  <a:pt x="50" y="72"/>
                </a:cubicBezTo>
                <a:cubicBezTo>
                  <a:pt x="50" y="55"/>
                  <a:pt x="50" y="55"/>
                  <a:pt x="50" y="55"/>
                </a:cubicBezTo>
                <a:cubicBezTo>
                  <a:pt x="50" y="53"/>
                  <a:pt x="49" y="51"/>
                  <a:pt x="46" y="51"/>
                </a:cubicBezTo>
                <a:cubicBezTo>
                  <a:pt x="44" y="51"/>
                  <a:pt x="42" y="53"/>
                  <a:pt x="42" y="55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5"/>
                  <a:pt x="44" y="76"/>
                  <a:pt x="46" y="76"/>
                </a:cubicBezTo>
                <a:close/>
                <a:moveTo>
                  <a:pt x="122" y="76"/>
                </a:moveTo>
                <a:cubicBezTo>
                  <a:pt x="125" y="76"/>
                  <a:pt x="126" y="75"/>
                  <a:pt x="126" y="72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3"/>
                  <a:pt x="125" y="51"/>
                  <a:pt x="122" y="51"/>
                </a:cubicBezTo>
                <a:cubicBezTo>
                  <a:pt x="120" y="51"/>
                  <a:pt x="118" y="53"/>
                  <a:pt x="118" y="55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5"/>
                  <a:pt x="120" y="76"/>
                  <a:pt x="122" y="76"/>
                </a:cubicBezTo>
                <a:close/>
                <a:moveTo>
                  <a:pt x="160" y="26"/>
                </a:moveTo>
                <a:cubicBezTo>
                  <a:pt x="98" y="26"/>
                  <a:pt x="98" y="26"/>
                  <a:pt x="98" y="26"/>
                </a:cubicBezTo>
                <a:cubicBezTo>
                  <a:pt x="105" y="13"/>
                  <a:pt x="111" y="6"/>
                  <a:pt x="111" y="6"/>
                </a:cubicBezTo>
                <a:cubicBezTo>
                  <a:pt x="105" y="0"/>
                  <a:pt x="105" y="0"/>
                  <a:pt x="105" y="0"/>
                </a:cubicBezTo>
                <a:cubicBezTo>
                  <a:pt x="104" y="1"/>
                  <a:pt x="96" y="10"/>
                  <a:pt x="8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4" y="26"/>
                  <a:pt x="0" y="30"/>
                  <a:pt x="0" y="34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7"/>
                  <a:pt x="4" y="161"/>
                  <a:pt x="8" y="161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7" y="169"/>
                  <a:pt x="100" y="178"/>
                  <a:pt x="105" y="186"/>
                </a:cubicBezTo>
                <a:cubicBezTo>
                  <a:pt x="112" y="182"/>
                  <a:pt x="112" y="182"/>
                  <a:pt x="112" y="182"/>
                </a:cubicBezTo>
                <a:cubicBezTo>
                  <a:pt x="108" y="175"/>
                  <a:pt x="105" y="168"/>
                  <a:pt x="104" y="161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5" y="161"/>
                  <a:pt x="169" y="157"/>
                  <a:pt x="169" y="152"/>
                </a:cubicBezTo>
                <a:cubicBezTo>
                  <a:pt x="169" y="34"/>
                  <a:pt x="169" y="34"/>
                  <a:pt x="169" y="34"/>
                </a:cubicBezTo>
                <a:cubicBezTo>
                  <a:pt x="169" y="30"/>
                  <a:pt x="165" y="26"/>
                  <a:pt x="160" y="26"/>
                </a:cubicBezTo>
                <a:close/>
                <a:moveTo>
                  <a:pt x="84" y="135"/>
                </a:moveTo>
                <a:cubicBezTo>
                  <a:pt x="87" y="135"/>
                  <a:pt x="89" y="135"/>
                  <a:pt x="92" y="135"/>
                </a:cubicBezTo>
                <a:cubicBezTo>
                  <a:pt x="92" y="141"/>
                  <a:pt x="92" y="146"/>
                  <a:pt x="93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34"/>
                  <a:pt x="8" y="34"/>
                  <a:pt x="8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75" y="51"/>
                  <a:pt x="66" y="74"/>
                  <a:pt x="64" y="101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94" y="106"/>
                  <a:pt x="94" y="106"/>
                  <a:pt x="94" y="106"/>
                </a:cubicBezTo>
                <a:cubicBezTo>
                  <a:pt x="93" y="111"/>
                  <a:pt x="92" y="118"/>
                  <a:pt x="92" y="127"/>
                </a:cubicBezTo>
                <a:cubicBezTo>
                  <a:pt x="89" y="127"/>
                  <a:pt x="87" y="127"/>
                  <a:pt x="84" y="127"/>
                </a:cubicBezTo>
                <a:cubicBezTo>
                  <a:pt x="52" y="127"/>
                  <a:pt x="27" y="115"/>
                  <a:pt x="27" y="115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4" y="123"/>
                  <a:pt x="50" y="135"/>
                  <a:pt x="84" y="135"/>
                </a:cubicBezTo>
                <a:close/>
                <a:moveTo>
                  <a:pt x="160" y="152"/>
                </a:moveTo>
                <a:cubicBezTo>
                  <a:pt x="102" y="152"/>
                  <a:pt x="102" y="152"/>
                  <a:pt x="102" y="152"/>
                </a:cubicBezTo>
                <a:cubicBezTo>
                  <a:pt x="101" y="146"/>
                  <a:pt x="100" y="140"/>
                  <a:pt x="100" y="134"/>
                </a:cubicBezTo>
                <a:cubicBezTo>
                  <a:pt x="126" y="131"/>
                  <a:pt x="144" y="123"/>
                  <a:pt x="145" y="122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5"/>
                  <a:pt x="124" y="123"/>
                  <a:pt x="100" y="126"/>
                </a:cubicBezTo>
                <a:cubicBezTo>
                  <a:pt x="101" y="112"/>
                  <a:pt x="103" y="103"/>
                  <a:pt x="103" y="103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6" y="72"/>
                  <a:pt x="85" y="50"/>
                  <a:pt x="93" y="34"/>
                </a:cubicBezTo>
                <a:cubicBezTo>
                  <a:pt x="160" y="34"/>
                  <a:pt x="160" y="34"/>
                  <a:pt x="160" y="34"/>
                </a:cubicBezTo>
                <a:lnTo>
                  <a:pt x="160" y="15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PA-文本框 25">
            <a:extLst>
              <a:ext uri="{FF2B5EF4-FFF2-40B4-BE49-F238E27FC236}">
                <a16:creationId xmlns:a16="http://schemas.microsoft.com/office/drawing/2014/main" id="{0C9CE664-03B7-43FE-A739-7E381C9F445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65037" y="4514488"/>
            <a:ext cx="213378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PA-文本框 26">
            <a:extLst>
              <a:ext uri="{FF2B5EF4-FFF2-40B4-BE49-F238E27FC236}">
                <a16:creationId xmlns:a16="http://schemas.microsoft.com/office/drawing/2014/main" id="{89C5402F-4223-464E-80CB-36BBC3ED6247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434687" y="4853042"/>
            <a:ext cx="1594483" cy="8085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PA-文本框 25">
            <a:extLst>
              <a:ext uri="{FF2B5EF4-FFF2-40B4-BE49-F238E27FC236}">
                <a16:creationId xmlns:a16="http://schemas.microsoft.com/office/drawing/2014/main" id="{25FC4E1C-5F8F-4B1A-B08F-63D2EEBE976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092580" y="4514488"/>
            <a:ext cx="213378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PA-文本框 26">
            <a:extLst>
              <a:ext uri="{FF2B5EF4-FFF2-40B4-BE49-F238E27FC236}">
                <a16:creationId xmlns:a16="http://schemas.microsoft.com/office/drawing/2014/main" id="{01E0156D-72B5-43BE-B5A2-7C05CFE8D9D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362230" y="4853042"/>
            <a:ext cx="1594483" cy="8085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PA-文本框 25">
            <a:extLst>
              <a:ext uri="{FF2B5EF4-FFF2-40B4-BE49-F238E27FC236}">
                <a16:creationId xmlns:a16="http://schemas.microsoft.com/office/drawing/2014/main" id="{ACEFD74E-CE0D-4CEC-ACBC-215981B9432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084097" y="4514488"/>
            <a:ext cx="213378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PA-文本框 26">
            <a:extLst>
              <a:ext uri="{FF2B5EF4-FFF2-40B4-BE49-F238E27FC236}">
                <a16:creationId xmlns:a16="http://schemas.microsoft.com/office/drawing/2014/main" id="{71CB9168-ED28-4E04-9AB4-9822B1BC49E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353747" y="4853042"/>
            <a:ext cx="1594483" cy="8085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PA-文本框 25">
            <a:extLst>
              <a:ext uri="{FF2B5EF4-FFF2-40B4-BE49-F238E27FC236}">
                <a16:creationId xmlns:a16="http://schemas.microsoft.com/office/drawing/2014/main" id="{8CBEB3D6-8058-4449-B75E-344A308CB94D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948230" y="4514488"/>
            <a:ext cx="213378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PA-文本框 26">
            <a:extLst>
              <a:ext uri="{FF2B5EF4-FFF2-40B4-BE49-F238E27FC236}">
                <a16:creationId xmlns:a16="http://schemas.microsoft.com/office/drawing/2014/main" id="{41F87F59-2B35-443D-AC03-F8170EE75FEA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217880" y="4853042"/>
            <a:ext cx="1594483" cy="8085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5" name="PA-文本框 25">
            <a:extLst>
              <a:ext uri="{FF2B5EF4-FFF2-40B4-BE49-F238E27FC236}">
                <a16:creationId xmlns:a16="http://schemas.microsoft.com/office/drawing/2014/main" id="{3C181EBE-9FA0-4B27-9BA6-64F0162425BE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8942450" y="4514488"/>
            <a:ext cx="2133781" cy="33855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PA-文本框 26">
            <a:extLst>
              <a:ext uri="{FF2B5EF4-FFF2-40B4-BE49-F238E27FC236}">
                <a16:creationId xmlns:a16="http://schemas.microsoft.com/office/drawing/2014/main" id="{C13A3750-FE3D-4F8B-A97F-DD78676C11C4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9212100" y="4853042"/>
            <a:ext cx="1594483" cy="8085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45720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8122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455B0561-E978-4341-BF0C-BD28280A2571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5">
              <a:alphaModFix amt="32000"/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9198" b="-919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Diamond 1">
            <a:extLst>
              <a:ext uri="{FF2B5EF4-FFF2-40B4-BE49-F238E27FC236}">
                <a16:creationId xmlns:a16="http://schemas.microsoft.com/office/drawing/2014/main" id="{D4884442-C176-4313-B6F1-8B68984F7A40}"/>
              </a:ext>
            </a:extLst>
          </p:cNvPr>
          <p:cNvSpPr/>
          <p:nvPr/>
        </p:nvSpPr>
        <p:spPr>
          <a:xfrm>
            <a:off x="1050269" y="1382384"/>
            <a:ext cx="4093230" cy="4093232"/>
          </a:xfrm>
          <a:prstGeom prst="diamond">
            <a:avLst/>
          </a:prstGeom>
          <a:noFill/>
          <a:ln w="1016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6" name="任意形状 43">
            <a:extLst>
              <a:ext uri="{FF2B5EF4-FFF2-40B4-BE49-F238E27FC236}">
                <a16:creationId xmlns:a16="http://schemas.microsoft.com/office/drawing/2014/main" id="{24134169-9524-4C43-B31D-92C48625316A}"/>
              </a:ext>
            </a:extLst>
          </p:cNvPr>
          <p:cNvSpPr/>
          <p:nvPr/>
        </p:nvSpPr>
        <p:spPr>
          <a:xfrm>
            <a:off x="3695853" y="0"/>
            <a:ext cx="8496147" cy="6858000"/>
          </a:xfrm>
          <a:custGeom>
            <a:avLst/>
            <a:gdLst>
              <a:gd name="connsiteX0" fmla="*/ 874902 w 8496147"/>
              <a:gd name="connsiteY0" fmla="*/ 0 h 6858000"/>
              <a:gd name="connsiteX1" fmla="*/ 8496147 w 8496147"/>
              <a:gd name="connsiteY1" fmla="*/ 0 h 6858000"/>
              <a:gd name="connsiteX2" fmla="*/ 8496147 w 8496147"/>
              <a:gd name="connsiteY2" fmla="*/ 6858000 h 6858000"/>
              <a:gd name="connsiteX3" fmla="*/ 5983093 w 8496147"/>
              <a:gd name="connsiteY3" fmla="*/ 6858000 h 6858000"/>
              <a:gd name="connsiteX4" fmla="*/ 0 w 8496147"/>
              <a:gd name="connsiteY4" fmla="*/ 87490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6147" h="6858000">
                <a:moveTo>
                  <a:pt x="874902" y="0"/>
                </a:moveTo>
                <a:lnTo>
                  <a:pt x="8496147" y="0"/>
                </a:lnTo>
                <a:lnTo>
                  <a:pt x="8496147" y="6858000"/>
                </a:lnTo>
                <a:lnTo>
                  <a:pt x="5983093" y="6858000"/>
                </a:lnTo>
                <a:lnTo>
                  <a:pt x="0" y="874902"/>
                </a:lnTo>
                <a:close/>
              </a:path>
            </a:pathLst>
          </a:cu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8EF422B-459B-D847-B516-388F79DB3820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3" name="圆角矩形 12">
            <a:extLst>
              <a:ext uri="{FF2B5EF4-FFF2-40B4-BE49-F238E27FC236}">
                <a16:creationId xmlns:a16="http://schemas.microsoft.com/office/drawing/2014/main" id="{DD713A35-8C4B-7647-9346-846EA9CE6AA0}"/>
              </a:ext>
            </a:extLst>
          </p:cNvPr>
          <p:cNvSpPr/>
          <p:nvPr/>
        </p:nvSpPr>
        <p:spPr>
          <a:xfrm>
            <a:off x="9737964" y="4631977"/>
            <a:ext cx="1620649" cy="394038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>
              <a:defRPr/>
            </a:pPr>
            <a:endParaRPr lang="zh-CN" altLang="en-US" sz="1898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05C540AA-1EB6-D047-A7DF-4A4914386D5E}"/>
              </a:ext>
            </a:extLst>
          </p:cNvPr>
          <p:cNvSpPr txBox="1"/>
          <p:nvPr/>
        </p:nvSpPr>
        <p:spPr>
          <a:xfrm>
            <a:off x="9737964" y="4693676"/>
            <a:ext cx="1620649" cy="3196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defTabSz="964372">
              <a:defRPr/>
            </a:pPr>
            <a:r>
              <a:rPr lang="en-US" altLang="zh-CN" sz="1477" dirty="0">
                <a:solidFill>
                  <a:schemeClr val="bg1">
                    <a:lumMod val="95000"/>
                  </a:schemeClr>
                </a:solidFill>
                <a:cs typeface="+mn-ea"/>
                <a:sym typeface="+mn-lt"/>
              </a:rPr>
              <a:t>JPPPT.COM</a:t>
            </a:r>
            <a:endParaRPr lang="zh-CN" altLang="en-US" sz="1477" dirty="0">
              <a:solidFill>
                <a:schemeClr val="bg1">
                  <a:lumMod val="9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89E4C7F4-AE64-2C41-BB30-80BABF7C31CD}"/>
              </a:ext>
            </a:extLst>
          </p:cNvPr>
          <p:cNvSpPr/>
          <p:nvPr/>
        </p:nvSpPr>
        <p:spPr>
          <a:xfrm>
            <a:off x="353" y="5309105"/>
            <a:ext cx="12191647" cy="1589551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8" name="Diamond 5">
            <a:extLst>
              <a:ext uri="{FF2B5EF4-FFF2-40B4-BE49-F238E27FC236}">
                <a16:creationId xmlns:a16="http://schemas.microsoft.com/office/drawing/2014/main" id="{81379150-420C-184E-B6EB-ECEC67535D42}"/>
              </a:ext>
            </a:extLst>
          </p:cNvPr>
          <p:cNvSpPr/>
          <p:nvPr/>
        </p:nvSpPr>
        <p:spPr>
          <a:xfrm>
            <a:off x="-2135840" y="-1633475"/>
            <a:ext cx="4271679" cy="4271683"/>
          </a:xfrm>
          <a:prstGeom prst="diamond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9" name="Diamond 5">
            <a:extLst>
              <a:ext uri="{FF2B5EF4-FFF2-40B4-BE49-F238E27FC236}">
                <a16:creationId xmlns:a16="http://schemas.microsoft.com/office/drawing/2014/main" id="{D3CC5DF4-E879-124C-B0D3-EDF62EC3857C}"/>
              </a:ext>
            </a:extLst>
          </p:cNvPr>
          <p:cNvSpPr/>
          <p:nvPr/>
        </p:nvSpPr>
        <p:spPr>
          <a:xfrm>
            <a:off x="4316412" y="4951616"/>
            <a:ext cx="2640592" cy="2640596"/>
          </a:xfrm>
          <a:prstGeom prst="diamond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20" name="任意形状 43">
            <a:extLst>
              <a:ext uri="{FF2B5EF4-FFF2-40B4-BE49-F238E27FC236}">
                <a16:creationId xmlns:a16="http://schemas.microsoft.com/office/drawing/2014/main" id="{451C61CD-D156-EC43-B3A8-5F11A6298E94}"/>
              </a:ext>
            </a:extLst>
          </p:cNvPr>
          <p:cNvSpPr/>
          <p:nvPr/>
        </p:nvSpPr>
        <p:spPr>
          <a:xfrm rot="10800000">
            <a:off x="-63646" y="4769485"/>
            <a:ext cx="2587390" cy="2088514"/>
          </a:xfrm>
          <a:custGeom>
            <a:avLst/>
            <a:gdLst>
              <a:gd name="connsiteX0" fmla="*/ 874902 w 8496147"/>
              <a:gd name="connsiteY0" fmla="*/ 0 h 6858000"/>
              <a:gd name="connsiteX1" fmla="*/ 8496147 w 8496147"/>
              <a:gd name="connsiteY1" fmla="*/ 0 h 6858000"/>
              <a:gd name="connsiteX2" fmla="*/ 8496147 w 8496147"/>
              <a:gd name="connsiteY2" fmla="*/ 6858000 h 6858000"/>
              <a:gd name="connsiteX3" fmla="*/ 5983093 w 8496147"/>
              <a:gd name="connsiteY3" fmla="*/ 6858000 h 6858000"/>
              <a:gd name="connsiteX4" fmla="*/ 0 w 8496147"/>
              <a:gd name="connsiteY4" fmla="*/ 87490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6147" h="6858000">
                <a:moveTo>
                  <a:pt x="874902" y="0"/>
                </a:moveTo>
                <a:lnTo>
                  <a:pt x="8496147" y="0"/>
                </a:lnTo>
                <a:lnTo>
                  <a:pt x="8496147" y="6858000"/>
                </a:lnTo>
                <a:lnTo>
                  <a:pt x="5983093" y="6858000"/>
                </a:lnTo>
                <a:lnTo>
                  <a:pt x="0" y="874902"/>
                </a:lnTo>
                <a:close/>
              </a:path>
            </a:pathLst>
          </a:cu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6" name="PA-矩形 3">
            <a:extLst>
              <a:ext uri="{FF2B5EF4-FFF2-40B4-BE49-F238E27FC236}">
                <a16:creationId xmlns:a16="http://schemas.microsoft.com/office/drawing/2014/main" id="{2B21642F-6102-5A4E-8B4B-81C5D0CED56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70802" y="2191451"/>
            <a:ext cx="616213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8000" dirty="0">
                <a:solidFill>
                  <a:schemeClr val="bg1"/>
                </a:solidFill>
                <a:cs typeface="+mn-ea"/>
                <a:sym typeface="+mn-lt"/>
              </a:rPr>
              <a:t>THANK YOU</a:t>
            </a:r>
          </a:p>
        </p:txBody>
      </p:sp>
      <p:pic>
        <p:nvPicPr>
          <p:cNvPr id="4" name="图片 3" descr="图片1">
            <a:extLst>
              <a:ext uri="{FF2B5EF4-FFF2-40B4-BE49-F238E27FC236}">
                <a16:creationId xmlns:a16="http://schemas.microsoft.com/office/drawing/2014/main" id="{8A6013F4-94A3-CDC0-D2B9-BBF5675667FD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>
            <a:duotone>
              <a:prstClr val="black"/>
              <a:schemeClr val="accent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976638" y="3022673"/>
            <a:ext cx="2111241" cy="703747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7380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/>
      <p:bldP spid="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1"/>
          <p:cNvSpPr txBox="1">
            <a:spLocks noGrp="1"/>
          </p:cNvSpPr>
          <p:nvPr>
            <p:ph type="title" idx="4294967295"/>
          </p:nvPr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1" name="Google Shape;2261;p61"/>
          <p:cNvSpPr txBox="1">
            <a:spLocks noGrp="1"/>
          </p:cNvSpPr>
          <p:nvPr>
            <p:ph type="body" idx="4294967295"/>
          </p:nvPr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ctr">
              <a:buNone/>
            </a:pPr>
            <a:r>
              <a:rPr lang="en-GB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>
              <a:buNone/>
            </a:pPr>
            <a:endParaRPr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2" name="Google Shape;2262;p61"/>
          <p:cNvSpPr txBox="1">
            <a:spLocks noGrp="1"/>
          </p:cNvSpPr>
          <p:nvPr>
            <p:ph type="body" idx="4294967295"/>
          </p:nvPr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endParaRPr sz="1065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None/>
            </a:pPr>
            <a:r>
              <a:rPr lang="en-GB" sz="20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  <a:endParaRPr sz="2000" b="1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Clr>
                <a:schemeClr val="dk1"/>
              </a:buClr>
              <a:buNone/>
            </a:pPr>
            <a:r>
              <a:rPr lang="en-GB" sz="18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4389288" y="150540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3550534" y="157593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4391374" y="453345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7862953" y="3667810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3544244" y="465516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6022628" y="365575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9340919" y="361381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5228042" y="153196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6014902" y="153196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5087145" y="463223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9315676" y="254101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6802576" y="1483864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7685769" y="1437554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5982964" y="4614211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695714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6814081" y="355838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7588281" y="255718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5244160" y="3600527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2637441" y="1494112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6811420" y="2529239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8456812" y="3636707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3601434" y="255149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6135434" y="254075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4535970" y="258042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5431716" y="256527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4197163" y="554859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688591" y="248488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4414754" y="3647458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3465438" y="5499195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589426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843784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6746213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9289794" y="558867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7592026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3602916" y="353340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678392" y="355849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5256246" y="548973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2653453" y="462666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8379638" y="256735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8403910" y="155260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9210038" y="155266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7640691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6765649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8515733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9390774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466725"/>
            <a:ext cx="11574463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2681573" y="1569588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3528715" y="1613876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5246145" y="1599042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4366700" y="1610796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6091469" y="2634169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6811521" y="1603177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8528142" y="1698810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6153523" y="1591274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7711015" y="1592291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9431248" y="1644981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6958207" y="2588127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7869395" y="2588127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4380680" y="2575756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5218021" y="2588098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3542694" y="2575756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721765" y="2605848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8518359" y="2588127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760323" y="3730032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9308687" y="258812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3559075" y="3730032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6097257" y="3747522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5232761" y="3785223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4382771" y="3748286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6889772" y="3748868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4550329" y="4781014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9407099" y="3730032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7689434" y="373003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8528503" y="3730032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3549314" y="4833994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6961022" y="4818338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5228649" y="4957202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9312373" y="4859116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7693449" y="5787252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6145796" y="4897011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7689434" y="4964139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8547535" y="4833994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728053" y="4833994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3533989" y="5793782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686980" y="5793782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5221965" y="5793782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4371975" y="5793782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6087350" y="5783234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6876815" y="5819724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9339693" y="5783234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8609908" y="5784301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509588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6175655" y="480902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6739261" y="488837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2663029" y="383315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7778855" y="380733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8408661" y="494634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8555992" y="384067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9301938" y="585155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9276660" y="283960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7757806" y="585297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8512631" y="173376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2550022" y="486491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7070079" y="383938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3468461" y="490769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6620176" y="174752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7561352" y="171446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9428361" y="167087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4397501" y="495044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3440793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4348115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525543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616275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9361414" y="388918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4077325" y="274341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5037169" y="274289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5740038" y="170787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8605681" y="588386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2546051" y="593876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6968751" y="588357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4266895" y="591525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5243327" y="585216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3508703" y="589766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6107751" y="584827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759451" y="164907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3346614" y="164602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3995614" y="173872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4872123" y="170065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5864431" y="280336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3385518" y="280224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6714726" y="280224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8434660" y="279853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9262889" y="494455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727021" y="266733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7513021" y="282568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5355821" y="491222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7611629" y="487951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" name="Google Shape;2635;p64"/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2636" name="Google Shape;2636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65000"/>
                  <a:lumOff val="35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42" name="Google Shape;2642;p64"/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2643" name="Google Shape;2643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5" name="Google Shape;2745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6" name="Google Shape;2746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7" name="Google Shape;2747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8" name="Google Shape;2748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9" name="Google Shape;2749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0" name="Google Shape;2750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1" name="Google Shape;2751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2" name="Google Shape;2752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3" name="Google Shape;2753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4" name="Google Shape;2754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5" name="Google Shape;2755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6" name="Google Shape;2756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7" name="Google Shape;2757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8" name="Google Shape;2758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9" name="Google Shape;2759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0" name="Google Shape;2760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1" name="Google Shape;2761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2" name="Google Shape;2762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3" name="Google Shape;2763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4" name="Google Shape;2764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5" name="Google Shape;2765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6" name="Google Shape;2766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7" name="Google Shape;2767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8" name="Google Shape;2768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9" name="Google Shape;2769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0" name="Google Shape;2770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1" name="Google Shape;2771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2" name="Google Shape;2772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3" name="Google Shape;2773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4" name="Google Shape;2774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5" name="Google Shape;2775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6" name="Google Shape;2776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7" name="Google Shape;2777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8" name="Google Shape;2778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9" name="Google Shape;2779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0" name="Google Shape;2780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1" name="Google Shape;2781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2" name="Google Shape;2782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3" name="Google Shape;2783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4" name="Google Shape;2784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5" name="Google Shape;2785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6" name="Google Shape;2786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7" name="Google Shape;2787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8" name="Google Shape;2788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9" name="Google Shape;2789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0" name="Google Shape;2790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1" name="Google Shape;2791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2" name="Google Shape;2792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3" name="Google Shape;2793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4" name="Google Shape;2794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5" name="Google Shape;2795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6" name="Google Shape;2796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7" name="Google Shape;2797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8" name="Google Shape;2798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9" name="Google Shape;2799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0" name="Google Shape;2800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1" name="Google Shape;2801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2" name="Google Shape;2802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3" name="Google Shape;2803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4" name="Google Shape;2804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5" name="Google Shape;2805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6" name="Google Shape;2806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7" name="Google Shape;2807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8" name="Google Shape;2808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9" name="Google Shape;2809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0" name="Google Shape;2810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1" name="Google Shape;2811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2" name="Google Shape;2812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3" name="Google Shape;2813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4" name="Google Shape;2814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5" name="Google Shape;2815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6" name="Google Shape;2816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7" name="Google Shape;2817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8" name="Google Shape;2818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9" name="Google Shape;2819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0" name="Google Shape;2820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1" name="Google Shape;2821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2" name="Google Shape;2822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3" name="Google Shape;2823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4" name="Google Shape;2824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5" name="Google Shape;2825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6" name="Google Shape;2826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7" name="Google Shape;2827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8" name="Google Shape;2828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9" name="Google Shape;2829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0" name="Google Shape;2830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1" name="Google Shape;2831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2" name="Google Shape;2832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3" name="Google Shape;2833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4" name="Google Shape;2834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5" name="Google Shape;2835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6" name="Google Shape;2836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7" name="Google Shape;2837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8" name="Google Shape;2838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9" name="Google Shape;2839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0" name="Google Shape;2840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1" name="Google Shape;2841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2" name="Google Shape;2842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3" name="Google Shape;2843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4" name="Google Shape;2844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5" name="Google Shape;2845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6" name="Google Shape;2846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7" name="Google Shape;2847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8" name="Google Shape;2848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9" name="Google Shape;2849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0" name="Google Shape;2850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1" name="Google Shape;2851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2" name="Google Shape;2852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3" name="Google Shape;2853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4" name="Google Shape;2854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5" name="Google Shape;2855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6" name="Google Shape;2856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7" name="Google Shape;2857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9" name="Google Shape;2859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0" name="Google Shape;2860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1" name="Google Shape;2861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2" name="Google Shape;2862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3" name="Google Shape;2863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4" name="Google Shape;2864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5" name="Google Shape;2865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6" name="Google Shape;2866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7" name="Google Shape;2867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8" name="Google Shape;2868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9" name="Google Shape;2869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0" name="Google Shape;2870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1" name="Google Shape;2871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2" name="Google Shape;2872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3" name="Google Shape;2873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4" name="Google Shape;2874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5" name="Google Shape;2875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6" name="Google Shape;2876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7" name="Google Shape;2877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8" name="Google Shape;2878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9" name="Google Shape;2879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0" name="Google Shape;2880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1" name="Google Shape;2881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2" name="Google Shape;2882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3" name="Google Shape;2883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4" name="Google Shape;2884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5" name="Google Shape;2885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6" name="Google Shape;2886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7" name="Google Shape;2887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8" name="Google Shape;2888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9" name="Google Shape;2889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0" name="Google Shape;2890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1" name="Google Shape;2891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2" name="Google Shape;2892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3" name="Google Shape;2893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4" name="Google Shape;2894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5" name="Google Shape;2895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6" name="Google Shape;2896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7" name="Google Shape;2897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8" name="Google Shape;2898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9" name="Google Shape;2899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0" name="Google Shape;2900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1" name="Google Shape;2901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2" name="Google Shape;2902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3" name="Google Shape;2903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4" name="Google Shape;2904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5" name="Google Shape;2905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6" name="Google Shape;2906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7" name="Google Shape;2907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8" name="Google Shape;2908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9" name="Google Shape;2909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0" name="Google Shape;2910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1" name="Google Shape;2911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2" name="Google Shape;2912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3" name="Google Shape;2913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4" name="Google Shape;2914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5" name="Google Shape;2915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6" name="Google Shape;2916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7" name="Google Shape;2917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8" name="Google Shape;2918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9" name="Google Shape;2919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0" name="Google Shape;2920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1" name="Google Shape;2921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2" name="Google Shape;2922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3" name="Google Shape;2923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4" name="Google Shape;2924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5" name="Google Shape;2925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6" name="Google Shape;2926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7" name="Google Shape;2927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8" name="Google Shape;2928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9" name="Google Shape;2929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0" name="Google Shape;2930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1" name="Google Shape;2931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2" name="Google Shape;2932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3" name="Google Shape;2933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4" name="Google Shape;2934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5" name="Google Shape;2935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6" name="Google Shape;2936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7" name="Google Shape;2937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8" name="Google Shape;2938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9" name="Google Shape;2939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0" name="Google Shape;2940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1" name="Google Shape;2941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2" name="Google Shape;2942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3" name="Google Shape;2943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4" name="Google Shape;2944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5" name="Google Shape;2945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6" name="Google Shape;2946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7" name="Google Shape;2947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8" name="Google Shape;2948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9" name="Google Shape;2949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0" name="Google Shape;2950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1" name="Google Shape;2951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2" name="Google Shape;2952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3" name="Google Shape;2953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4" name="Google Shape;2954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5" name="Google Shape;2955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6" name="Google Shape;2956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7" name="Google Shape;2957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8" name="Google Shape;2958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9" name="Google Shape;2959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0" name="Google Shape;2960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1" name="Google Shape;2961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2" name="Google Shape;2962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3" name="Google Shape;2963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4" name="Google Shape;2964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5" name="Google Shape;2965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6" name="Google Shape;2966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7" name="Google Shape;2967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8" name="Google Shape;2968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9" name="Google Shape;2969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0" name="Google Shape;2970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1" name="Google Shape;2971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2" name="Google Shape;2972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3" name="Google Shape;2973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4" name="Google Shape;2974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5" name="Google Shape;2975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6" name="Google Shape;2976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7" name="Google Shape;2977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8" name="Google Shape;2978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9" name="Google Shape;2979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0" name="Google Shape;2980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1" name="Google Shape;2981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2" name="Google Shape;2982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3" name="Google Shape;2983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4" name="Google Shape;2984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5" name="Google Shape;2985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6" name="Google Shape;2986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7" name="Google Shape;2987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8" name="Google Shape;2988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9" name="Google Shape;2989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0" name="Google Shape;2990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1" name="Google Shape;2991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2" name="Google Shape;2992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3" name="Google Shape;2993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4" name="Google Shape;2994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5" name="Google Shape;2995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6" name="Google Shape;2996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7" name="Google Shape;2997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8" name="Google Shape;2998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9" name="Google Shape;2999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0" name="Google Shape;3000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1" name="Google Shape;3001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2" name="Google Shape;3002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3" name="Google Shape;3003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4" name="Google Shape;3004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5" name="Google Shape;3005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6" name="Google Shape;3006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7" name="Google Shape;3007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8" name="Google Shape;3008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9" name="Google Shape;3009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0" name="Google Shape;3010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1" name="Google Shape;3011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2" name="Google Shape;3012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3" name="Google Shape;3013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4" name="Google Shape;3014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5" name="Google Shape;3015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6" name="Google Shape;3016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7" name="Google Shape;3017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8" name="Google Shape;3018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9" name="Google Shape;3019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0" name="Google Shape;3020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1" name="Google Shape;3021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2" name="Google Shape;3022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3" name="Google Shape;3023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4" name="Google Shape;3024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5" name="Google Shape;3025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6" name="Google Shape;3026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7" name="Google Shape;3027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8" name="Google Shape;3028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9" name="Google Shape;3029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0" name="Google Shape;3030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1" name="Google Shape;3031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2" name="Google Shape;3032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3" name="Google Shape;3033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4" name="Google Shape;3034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5" name="Google Shape;3035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6" name="Google Shape;3036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7" name="Google Shape;3037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8" name="Google Shape;3038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9" name="Google Shape;3039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0" name="Google Shape;3040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1" name="Google Shape;3041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2" name="Google Shape;3042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3" name="Google Shape;3043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4" name="Google Shape;3044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5" name="Google Shape;3045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6" name="Google Shape;3046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7" name="Google Shape;3047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8" name="Google Shape;3048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9" name="Google Shape;3049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0" name="Google Shape;3050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1" name="Google Shape;3051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2" name="Google Shape;3052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3" name="Google Shape;3053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4" name="Google Shape;3054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5" name="Google Shape;3055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6" name="Google Shape;3056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7" name="Google Shape;3057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8" name="Google Shape;3058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9" name="Google Shape;3059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0" name="Google Shape;3060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1" name="Google Shape;3061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2" name="Google Shape;3062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3" name="Google Shape;3063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4" name="Google Shape;3064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5" name="Google Shape;3065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6" name="Google Shape;3066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7" name="Google Shape;3067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8" name="Google Shape;3068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9" name="Google Shape;3069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0" name="Google Shape;3070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1" name="Google Shape;3071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2" name="Google Shape;3072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3" name="Google Shape;3073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4" name="Google Shape;3074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5" name="Google Shape;3075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6" name="Google Shape;3076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7" name="Google Shape;3077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8" name="Google Shape;3078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9" name="Google Shape;3079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0" name="Google Shape;3080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1" name="Google Shape;3081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2" name="Google Shape;3082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3" name="Google Shape;3083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4" name="Google Shape;3084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5" name="Google Shape;3085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6" name="Google Shape;3086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7" name="Google Shape;3087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8" name="Google Shape;3088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9" name="Google Shape;3089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0" name="Google Shape;3090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1" name="Google Shape;3091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2" name="Google Shape;3092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3" name="Google Shape;3093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4" name="Google Shape;3094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5" name="Google Shape;3095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6" name="Google Shape;3096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7" name="Google Shape;3097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8" name="Google Shape;3098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9" name="Google Shape;3099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0" name="Google Shape;3100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1" name="Google Shape;3101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2" name="Google Shape;3102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3" name="Google Shape;3103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4" name="Google Shape;3104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5" name="Google Shape;3105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6" name="Google Shape;3106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7" name="Google Shape;3107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8" name="Google Shape;3108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9" name="Google Shape;3109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0" name="Google Shape;3110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1" name="Google Shape;3111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2" name="Google Shape;3112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3" name="Google Shape;3113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4" name="Google Shape;3114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5" name="Google Shape;3115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6" name="Google Shape;3116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7" name="Google Shape;3117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8" name="Google Shape;3118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9" name="Google Shape;3119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0" name="Google Shape;3120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1" name="Google Shape;3121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2" name="Google Shape;3122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3" name="Google Shape;3123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4" name="Google Shape;3124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5" name="Google Shape;3125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6" name="Google Shape;3126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7" name="Google Shape;3127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8" name="Google Shape;3128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9" name="Google Shape;3129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0" name="Google Shape;3130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1" name="Google Shape;3131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2" name="Google Shape;3132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3" name="Google Shape;3133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4" name="Google Shape;3134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5" name="Google Shape;3135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6" name="Google Shape;3136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7" name="Google Shape;3137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8" name="Google Shape;3138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9" name="Google Shape;3139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0" name="Google Shape;3140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1" name="Google Shape;3141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2" name="Google Shape;3142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3" name="Google Shape;3143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4" name="Google Shape;3144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5" name="Google Shape;3145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6" name="Google Shape;3146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7" name="Google Shape;3147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8" name="Google Shape;3148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9" name="Google Shape;3149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0" name="Google Shape;3150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1" name="Google Shape;3151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2" name="Google Shape;3152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3" name="Google Shape;3153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4" name="Google Shape;3154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5" name="Google Shape;3155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6" name="Google Shape;3156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7" name="Google Shape;3157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8" name="Google Shape;3158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9" name="Google Shape;3159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0" name="Google Shape;3160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1" name="Google Shape;3161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2" name="Google Shape;3162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3" name="Google Shape;3163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4" name="Google Shape;3164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5" name="Google Shape;3165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6" name="Google Shape;3166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7" name="Google Shape;3167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8" name="Google Shape;3168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9" name="Google Shape;3169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0" name="Google Shape;3170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1" name="Google Shape;3171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2" name="Google Shape;3172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3" name="Google Shape;3173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4" name="Google Shape;3174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5" name="Google Shape;3175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6" name="Google Shape;3176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7" name="Google Shape;3177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8" name="Google Shape;3178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9" name="Google Shape;3179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0" name="Google Shape;3180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1" name="Google Shape;3181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2" name="Google Shape;3182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3" name="Google Shape;3183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4" name="Google Shape;3184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5" name="Google Shape;3185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6" name="Google Shape;3186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7" name="Google Shape;3187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8" name="Google Shape;3188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9" name="Google Shape;3189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0" name="Google Shape;3190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1" name="Google Shape;3191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2" name="Google Shape;3192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3" name="Google Shape;3193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4" name="Google Shape;3194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5" name="Google Shape;3195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6" name="Google Shape;3196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7" name="Google Shape;3197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8" name="Google Shape;3198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9" name="Google Shape;3199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0" name="Google Shape;3200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1" name="Google Shape;3201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2" name="Google Shape;3202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3" name="Google Shape;3203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4" name="Google Shape;3204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5" name="Google Shape;3205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6" name="Google Shape;3206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7" name="Google Shape;3207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8" name="Google Shape;3208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9" name="Google Shape;3209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0" name="Google Shape;3210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1" name="Google Shape;3211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2" name="Google Shape;3212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3" name="Google Shape;3213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4" name="Google Shape;3214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5" name="Google Shape;3215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6" name="Google Shape;3216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7" name="Google Shape;3217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8" name="Google Shape;3218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9" name="Google Shape;3219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0" name="Google Shape;3220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1" name="Google Shape;3221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2" name="Google Shape;3222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3" name="Google Shape;3223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4" name="Google Shape;3224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5" name="Google Shape;3225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6" name="Google Shape;3226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7" name="Google Shape;3227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8" name="Google Shape;3228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9" name="Google Shape;3229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0" name="Google Shape;3230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1" name="Google Shape;3231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2" name="Google Shape;3232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3" name="Google Shape;3233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4" name="Google Shape;3234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5" name="Google Shape;3235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6" name="Google Shape;3236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7" name="Google Shape;3237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8" name="Google Shape;3238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9" name="Google Shape;3239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0" name="Google Shape;3240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1" name="Google Shape;3241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2" name="Google Shape;3242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3" name="Google Shape;3243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4" name="Google Shape;3244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5" name="Google Shape;3245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6" name="Google Shape;3246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7" name="Google Shape;3247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8" name="Google Shape;3248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9" name="Google Shape;3249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0" name="Google Shape;3250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1" name="Google Shape;3251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2" name="Google Shape;3252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3" name="Google Shape;3253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4" name="Google Shape;3254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5" name="Google Shape;3255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6" name="Google Shape;3256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7" name="Google Shape;3257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8" name="Google Shape;3258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9" name="Google Shape;3259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0" name="Google Shape;3260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1" name="Google Shape;3261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2" name="Google Shape;3262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3" name="Google Shape;3263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4" name="Google Shape;3264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5" name="Google Shape;3265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6" name="Google Shape;3266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7" name="Google Shape;3267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8" name="Google Shape;3268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9" name="Google Shape;3269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0" name="Google Shape;3270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1" name="Google Shape;3271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2" name="Google Shape;3272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3" name="Google Shape;3273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4" name="Google Shape;3274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5" name="Google Shape;3275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6" name="Google Shape;3276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7" name="Google Shape;3277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8" name="Google Shape;3278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9" name="Google Shape;3279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0" name="Google Shape;3280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1" name="Google Shape;3281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2" name="Google Shape;3282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3" name="Google Shape;3283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4" name="Google Shape;3284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5" name="Google Shape;3285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6" name="Google Shape;3286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7" name="Google Shape;3287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8" name="Google Shape;3288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9" name="Google Shape;3289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0" name="Google Shape;3290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1" name="Google Shape;3291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2" name="Google Shape;3292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3" name="Google Shape;3293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4" name="Google Shape;3294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5" name="Google Shape;3295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6" name="Google Shape;3296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7" name="Google Shape;3297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8" name="Google Shape;3298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9" name="Google Shape;3299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0" name="Google Shape;3300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1" name="Google Shape;3301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2" name="Google Shape;3302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3" name="Google Shape;3303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4" name="Google Shape;3304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5" name="Google Shape;3305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6" name="Google Shape;3306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7" name="Google Shape;3307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8" name="Google Shape;3308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9" name="Google Shape;3309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0" name="Google Shape;3310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1" name="Google Shape;3311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2" name="Google Shape;3312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3" name="Google Shape;3313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4" name="Google Shape;3314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5" name="Google Shape;3315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6" name="Google Shape;3316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7" name="Google Shape;3317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8" name="Google Shape;3318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9" name="Google Shape;3319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0" name="Google Shape;3320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1" name="Google Shape;3321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2" name="Google Shape;3322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3" name="Google Shape;3323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4" name="Google Shape;3324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5" name="Google Shape;3325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6" name="Google Shape;3326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7" name="Google Shape;3327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8" name="Google Shape;3328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9" name="Google Shape;3329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0" name="Google Shape;3330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1" name="Google Shape;3331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2" name="Google Shape;3332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3" name="Google Shape;3333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4" name="Google Shape;3334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5" name="Google Shape;3335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6" name="Google Shape;3336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7" name="Google Shape;3337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8" name="Google Shape;3338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9" name="Google Shape;3339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0" name="Google Shape;3340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1" name="Google Shape;3341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2" name="Google Shape;3342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3" name="Google Shape;3343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4" name="Google Shape;3344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5" name="Google Shape;3345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6" name="Google Shape;3346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7" name="Google Shape;3347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8" name="Google Shape;3348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9" name="Google Shape;3349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0" name="Google Shape;3350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1" name="Google Shape;3351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2" name="Google Shape;3352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3" name="Google Shape;3353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4" name="Google Shape;3354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5" name="Google Shape;3355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6" name="Google Shape;3356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7" name="Google Shape;3357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8" name="Google Shape;3358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9" name="Google Shape;3359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0" name="Google Shape;3360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1" name="Google Shape;3361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2" name="Google Shape;3362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3" name="Google Shape;3363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4" name="Google Shape;3364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5" name="Google Shape;3365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6" name="Google Shape;3366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7" name="Google Shape;3367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8" name="Google Shape;3368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9" name="Google Shape;3369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0" name="Google Shape;3370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1" name="Google Shape;3371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2" name="Google Shape;3372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3" name="Google Shape;3373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4" name="Google Shape;3374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5" name="Google Shape;3375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6" name="Google Shape;3376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7" name="Google Shape;3377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8" name="Google Shape;3378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9" name="Google Shape;3379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0" name="Google Shape;3380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1" name="Google Shape;3381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2" name="Google Shape;3382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3" name="Google Shape;3383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4" name="Google Shape;3384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5" name="Google Shape;3385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6" name="Google Shape;3386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7" name="Google Shape;3387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8" name="Google Shape;3388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9" name="Google Shape;3389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0" name="Google Shape;3390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1" name="Google Shape;3391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2" name="Google Shape;3392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3" name="Google Shape;3393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4" name="Google Shape;3394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5" name="Google Shape;3395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6" name="Google Shape;3396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7" name="Google Shape;3397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8" name="Google Shape;3398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9" name="Google Shape;3399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0" name="Google Shape;3400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1" name="Google Shape;3401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2" name="Google Shape;3402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3" name="Google Shape;3403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4" name="Google Shape;3404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5" name="Google Shape;3405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6" name="Google Shape;3406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7" name="Google Shape;3407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8" name="Google Shape;3408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9" name="Google Shape;3409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0" name="Google Shape;3410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1" name="Google Shape;3411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2" name="Google Shape;3412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3" name="Google Shape;3413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4" name="Google Shape;3414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5" name="Google Shape;3415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6" name="Google Shape;3416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7" name="Google Shape;3417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8" name="Google Shape;3418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9" name="Google Shape;3419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0" name="Google Shape;3420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1" name="Google Shape;3421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2" name="Google Shape;3422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3" name="Google Shape;3423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4" name="Google Shape;3424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5" name="Google Shape;3425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6" name="Google Shape;3426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7" name="Google Shape;3427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8" name="Google Shape;3428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9" name="Google Shape;3429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0" name="Google Shape;3430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1" name="Google Shape;3431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2" name="Google Shape;3432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3" name="Google Shape;3433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4" name="Google Shape;3434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5" name="Google Shape;3435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6" name="Google Shape;3436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7" name="Google Shape;3437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8" name="Google Shape;3438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9" name="Google Shape;3439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0" name="Google Shape;3440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1" name="Google Shape;3441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2" name="Google Shape;3442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3" name="Google Shape;3443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4" name="Google Shape;3444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5" name="Google Shape;3445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6" name="Google Shape;3446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7" name="Google Shape;3447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8" name="Google Shape;3448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9" name="Google Shape;3449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0" name="Google Shape;3450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1" name="Google Shape;3451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1" name="Google Shape;3461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2" name="Google Shape;3462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7" name="Google Shape;3597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8" name="Google Shape;3598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3" name="Google Shape;3613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4" name="Google Shape;3614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1" name="Google Shape;3621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2" name="Google Shape;3622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9" name="Google Shape;3629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0" name="Google Shape;3630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7" name="Google Shape;3637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8" name="Google Shape;3638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9" name="Google Shape;3639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0" name="Google Shape;3640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1" name="Google Shape;3641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2" name="Google Shape;3642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3" name="Google Shape;3643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4" name="Google Shape;3644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5" name="Google Shape;3645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6" name="Google Shape;3646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7" name="Google Shape;3647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8" name="Google Shape;3648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9" name="Google Shape;3649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0" name="Google Shape;3650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1" name="Google Shape;3651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2" name="Google Shape;3652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3" name="Google Shape;3653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4" name="Google Shape;3654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5" name="Google Shape;3655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6" name="Google Shape;3656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7" name="Google Shape;3657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8" name="Google Shape;3658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9" name="Google Shape;3659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0" name="Google Shape;3660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1" name="Google Shape;3661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2" name="Google Shape;3662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3" name="Google Shape;3663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4" name="Google Shape;3664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5" name="Google Shape;3665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6" name="Google Shape;3666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7" name="Google Shape;3667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8" name="Google Shape;3668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9" name="Google Shape;3669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0" name="Google Shape;3670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1" name="Google Shape;3671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2" name="Google Shape;3672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3" name="Google Shape;3673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4" name="Google Shape;3674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5" name="Google Shape;3675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6" name="Google Shape;3676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7" name="Google Shape;3677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8" name="Google Shape;3678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9" name="Google Shape;3679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0" name="Google Shape;3680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1" name="Google Shape;3681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2" name="Google Shape;3682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3" name="Google Shape;3683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4" name="Google Shape;3684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5" name="Google Shape;3685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6" name="Google Shape;3686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7" name="Google Shape;3687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8" name="Google Shape;3688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9" name="Google Shape;3689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0" name="Google Shape;3690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1" name="Google Shape;3691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4" name="Google Shape;3694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5" name="Google Shape;3695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6" name="Google Shape;3696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7" name="Google Shape;3697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8" name="Google Shape;3698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9" name="Google Shape;3699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0" name="Google Shape;3700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1" name="Google Shape;3701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2" name="Google Shape;3702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3" name="Google Shape;3703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4" name="Google Shape;3704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5" name="Google Shape;3705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6" name="Google Shape;3706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7" name="Google Shape;3707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8" name="Google Shape;3708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9" name="Google Shape;3709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0" name="Google Shape;3710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1" name="Google Shape;3711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3" name="Google Shape;3733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4" name="Google Shape;3734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5" name="Google Shape;3735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6" name="Google Shape;3736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7" name="Google Shape;3737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8" name="Google Shape;3738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9" name="Google Shape;3739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0" name="Google Shape;3740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1" name="Google Shape;3741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2" name="Google Shape;3742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9" name="Google Shape;3749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0" name="Google Shape;3750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1" name="Google Shape;3751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2" name="Google Shape;3752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3" name="Google Shape;3753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4" name="Google Shape;3754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3" name="Google Shape;3783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4" name="Google Shape;3784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5" name="Google Shape;3785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6" name="Google Shape;3786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7" name="Google Shape;3787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8" name="Google Shape;3788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9" name="Google Shape;3789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0" name="Google Shape;3790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1" name="Google Shape;3791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2" name="Google Shape;3792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3" name="Google Shape;3793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1" name="Google Shape;3801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2" name="Google Shape;3802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3" name="Google Shape;3803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4" name="Google Shape;3804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5" name="Google Shape;3805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6" name="Google Shape;3806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4" name="Google Shape;3814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5" name="Google Shape;3815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6" name="Google Shape;3816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7" name="Google Shape;3817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8" name="Google Shape;3818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9" name="Google Shape;3819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1" name="Google Shape;3861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2" name="Google Shape;3862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3" name="Google Shape;3863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4" name="Google Shape;3864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9" name="Google Shape;3899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0" name="Google Shape;3900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6" name="Google Shape;3906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7" name="Google Shape;3907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15" name="Google Shape;4215;p64"/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4216" name="Google Shape;4216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67" name="Google Shape;4267;p64"/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4268" name="Google Shape;4268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0" name="Google Shape;4270;p64"/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4271" name="Google Shape;4271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3" name="Google Shape;4273;p64"/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4274" name="Google Shape;4274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6" name="Google Shape;4276;p64"/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4277" name="Google Shape;4277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79" name="Google Shape;4279;p64"/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4280" name="Google Shape;4280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82" name="Google Shape;4282;p64"/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83" name="Google Shape;4283;p64"/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4284" name="Google Shape;4284;p64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287" name="Google Shape;4287;p64"/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4288" name="Google Shape;4288;p64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1" name="Google Shape;4291;p64"/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2" name="Google Shape;4292;p64"/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4293" name="Google Shape;4293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4295" name="Google Shape;4295;p64"/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296" name="Google Shape;4296;p64"/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297" name="Google Shape;4297;p64"/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4298" name="Google Shape;4298;p64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08" name="Google Shape;4308;p64"/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4309" name="Google Shape;4309;p64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310" name="Google Shape;4310;p64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1" name="Google Shape;4311;p64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2" name="Google Shape;4312;p64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3" name="Google Shape;4313;p64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4" name="Google Shape;4314;p64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5" name="Google Shape;4315;p64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6" name="Google Shape;4316;p64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7" name="Google Shape;4317;p64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8" name="Google Shape;4318;p64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19" name="Google Shape;4319;p64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20" name="Google Shape;4320;p64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21" name="Google Shape;4321;p64"/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4322" name="Google Shape;4322;p64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323" name="Google Shape;4323;p64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324" name="Google Shape;4324;p64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5" name="Google Shape;4325;p64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6" name="Google Shape;4326;p64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7" name="Google Shape;4327;p64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28" name="Google Shape;4328;p64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29" name="Google Shape;4329;p64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0" name="Google Shape;4330;p64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1" name="Google Shape;4331;p64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32" name="Google Shape;4332;p64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33" name="Google Shape;4333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34" name="Google Shape;4334;p64"/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4335" name="Google Shape;4335;p64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336" name="Google Shape;4336;p64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337" name="Google Shape;4337;p64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8" name="Google Shape;4338;p64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39" name="Google Shape;4339;p64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0" name="Google Shape;4340;p64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1" name="Google Shape;4341;p64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2" name="Google Shape;4342;p64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3" name="Google Shape;4343;p64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4" name="Google Shape;4344;p64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4345" name="Google Shape;4345;p64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>
                      <a:lumMod val="50000"/>
                      <a:lumOff val="50000"/>
                    </a:schemeClr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4346" name="Google Shape;4346;p64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7" name="Google Shape;4347;p64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8" name="Google Shape;4348;p64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349" name="Google Shape;4349;p64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350" name="Google Shape;4350;p64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351" name="Google Shape;4351;p64"/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4352" name="Google Shape;4352;p64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3" name="Google Shape;6123;p64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9" name="Google Shape;6129;p64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6" name="Google Shape;6136;p64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0" name="Google Shape;6140;p64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1" name="Google Shape;6141;p64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4" name="Google Shape;6144;p64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5" name="Google Shape;6145;p64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7" name="Google Shape;6147;p64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8" name="Google Shape;6148;p64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0" name="Google Shape;6150;p64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2" name="Google Shape;6162;p64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5" name="Google Shape;6165;p64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6" name="Google Shape;6166;p64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9" name="Google Shape;6169;p64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1" name="Google Shape;6171;p64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2" name="Google Shape;6172;p64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2" name="Google Shape;6182;p64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3" name="Google Shape;6183;p64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4" name="Google Shape;6184;p64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5" name="Google Shape;6185;p64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6" name="Google Shape;6186;p64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7" name="Google Shape;6187;p64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9" name="Google Shape;6189;p64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2" name="Google Shape;6202;p64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3" name="Google Shape;6203;p64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4" name="Google Shape;6204;p64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5" name="Google Shape;6205;p64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6" name="Google Shape;6206;p64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7" name="Google Shape;6207;p64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8" name="Google Shape;6208;p64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9" name="Google Shape;6209;p64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0" name="Google Shape;6210;p64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1" name="Google Shape;6211;p64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2" name="Google Shape;6212;p64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3" name="Google Shape;6213;p64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4" name="Google Shape;6214;p64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5" name="Google Shape;6215;p64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6" name="Google Shape;6216;p64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4" name="Google Shape;6284;p64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5" name="Google Shape;6285;p64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6" name="Google Shape;6286;p64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8" name="Google Shape;6288;p64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1" name="Google Shape;6291;p64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2" name="Google Shape;6292;p64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3" name="Google Shape;6293;p64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8" name="Google Shape;6298;p64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9" name="Google Shape;6339;p64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0" name="Google Shape;6340;p64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1" name="Google Shape;6341;p64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2" name="Google Shape;6342;p64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3" name="Google Shape;6343;p64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4" name="Google Shape;6344;p64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5" name="Google Shape;6345;p64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6" name="Google Shape;6346;p64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7" name="Google Shape;6347;p64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8" name="Google Shape;6348;p64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9" name="Google Shape;6349;p64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0" name="Google Shape;6350;p64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1" name="Google Shape;6351;p64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2" name="Google Shape;6352;p64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6" name="Google Shape;6356;p64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7" name="Google Shape;6357;p64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8" name="Google Shape;6358;p64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9" name="Google Shape;6359;p64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0" name="Google Shape;6360;p64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1" name="Google Shape;6361;p64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2" name="Google Shape;6362;p64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3" name="Google Shape;6363;p64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4" name="Google Shape;6364;p64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5" name="Google Shape;6365;p64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6" name="Google Shape;6366;p64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7" name="Google Shape;6367;p64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8" name="Google Shape;6368;p64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9" name="Google Shape;6369;p64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0" name="Google Shape;6370;p64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1" name="Google Shape;6371;p64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2" name="Google Shape;6372;p64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3" name="Google Shape;6373;p64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4" name="Google Shape;6374;p64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5" name="Google Shape;6375;p64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6" name="Google Shape;6376;p64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7" name="Google Shape;6377;p64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8" name="Google Shape;6378;p64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9" name="Google Shape;6379;p64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0" name="Google Shape;6380;p64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1" name="Google Shape;6381;p64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2" name="Google Shape;6382;p64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3" name="Google Shape;6383;p64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4" name="Google Shape;6384;p64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5" name="Google Shape;6385;p64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6" name="Google Shape;6386;p64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7" name="Google Shape;6387;p64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8" name="Google Shape;6388;p64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9" name="Google Shape;6389;p64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0" name="Google Shape;6390;p64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1" name="Google Shape;6391;p64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2" name="Google Shape;6392;p64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3" name="Google Shape;6393;p64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4" name="Google Shape;6394;p64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5" name="Google Shape;6395;p64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6" name="Google Shape;6396;p64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7" name="Google Shape;6397;p64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8" name="Google Shape;6398;p64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9" name="Google Shape;6399;p64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0" name="Google Shape;6400;p64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1" name="Google Shape;6401;p64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2" name="Google Shape;6402;p64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3" name="Google Shape;6403;p64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4" name="Google Shape;6404;p64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5" name="Google Shape;6405;p64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7634;p64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7635;p64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7636;p64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7637;p64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7638;p64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7640;p64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7641;p64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7642;p64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7643;p64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7644;p64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7645;p64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7646;p64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7647;p64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7648;p64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7649;p64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7650;p64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7651;p64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7652;p64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7653;p64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7654;p64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7655;p64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7656;p64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7657;p64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7658;p64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7659;p64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7660;p64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7661;p64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7662;p64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7663;p64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7664;p64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7665;p64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7666;p64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7667;p64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7668;p64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7669;p64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7670;p64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7671;p64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7672;p64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7673;p64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7674;p64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7675;p64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7676;p64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7677;p64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7678;p64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7679;p64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7680;p64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7681;p64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7682;p64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7683;p64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7684;p64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7685;p64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7686;p64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7687;p64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7688;p64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7689;p64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7690;p64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7693;p64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7694;p64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7695;p64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7696;p64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7697;p64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7698;p64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7699;p64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7700;p64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7701;p64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7702;p64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7703;p64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7704;p64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7705;p64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7706;p64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7707;p64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7708;p64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7709;p64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7710;p64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7732;p64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7733;p64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7734;p64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7735;p64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7736;p64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7737;p64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7738;p64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7739;p64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7740;p64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7741;p64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7748;p64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7749;p64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7750;p64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7751;p64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7752;p64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7753;p64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7782;p64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7783;p64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7784;p64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7785;p64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7786;p64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7787;p64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7788;p64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7789;p64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7790;p64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7791;p64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7792;p64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7800;p64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7801;p64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7802;p64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7803;p64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7804;p64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7805;p64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7813;p64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7814;p64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7815;p64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7816;p64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7817;p64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7818;p64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7860;p64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7861;p64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7862;p64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7863;p64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7898;p64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7899;p64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7900;p64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7901;p64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7902;p64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7903;p64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7904;p64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7905;p64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7906;p64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7907;p64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7908;p64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7909;p64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7910;p64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7911;p64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7912;p64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7913;p64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7914;p64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7915;p64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7916;p64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7917;p64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7918;p64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7919;p64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7920;p64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7921;p64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7922;p64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7923;p64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7924;p64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7925;p64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7926;p64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7927;p64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7928;p64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7929;p64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7930;p64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7931;p64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7932;p64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7933;p64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7934;p64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7935;p64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7936;p64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7937;p64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7938;p64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7939;p64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7940;p64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7941;p64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7942;p64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7943;p64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7944;p64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7945;p64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7946;p64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7947;p64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7948;p64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7949;p64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7950;p64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7951;p64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7952;p64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7953;p64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7954;p64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7955;p64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7956;p64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7957;p64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7958;p64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7959;p64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7960;p64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7961;p64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7962;p64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7963;p64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7964;p64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7965;p64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7966;p64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7967;p64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7968;p64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7969;p64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7970;p64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7971;p64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7972;p64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7973;p64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7974;p64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7975;p64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7976;p64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7977;p64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7978;p64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7979;p64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7980;p64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7981;p64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7982;p64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7983;p64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7984;p64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7985;p64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7986;p64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7987;p64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7988;p64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7989;p64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7990;p64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7991;p64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7992;p64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7993;p64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7994;p64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7995;p64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7996;p64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7997;p64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7998;p64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7999;p64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8000;p64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8001;p64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8002;p64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8003;p64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8004;p64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8005;p64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8006;p64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8007;p64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8008;p64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8009;p64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8010;p64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8011;p64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8012;p64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8013;p64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8014;p64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8015;p64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8016;p64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8017;p64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8018;p64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8019;p64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8020;p64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8021;p64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8022;p64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8023;p64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8024;p64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8025;p64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8026;p64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8027;p64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8028;p64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8029;p64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8030;p64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8031;p64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8032;p64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8033;p64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8034;p64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8035;p64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8036;p64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8037;p64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8038;p64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8039;p64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8040;p64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8041;p64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8042;p64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8043;p64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8044;p64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8045;p64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8046;p64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8047;p64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8048;p64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8049;p64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8050;p64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8051;p64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8052;p64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8053;p64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8054;p64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8055;p64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8056;p64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8057;p64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8058;p64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8059;p64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8060;p64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8061;p64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8062;p64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8063;p64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8064;p64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8065;p64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8066;p64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8067;p64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8068;p64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8069;p64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8070;p64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8071;p64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8072;p64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8073;p64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8074;p64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8075;p64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8076;p64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8077;p64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8" name="Google Shape;8078;p64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9" name="Google Shape;8079;p64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8080;p64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8081;p64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8082;p64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8083;p64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8084;p64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8085;p64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8086;p64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8087;p64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8088;p64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8089;p64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8090;p64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8091;p64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8092;p64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8093;p64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8094;p64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8095;p64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8096;p64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8097;p64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8098;p64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8099;p64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8100;p64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8101;p64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8102;p64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8103;p64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8104;p64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8105;p64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8106;p64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8107;p64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8108;p64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8109;p64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8110;p64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8111;p64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8112;p64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8113;p64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8114;p64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8115;p64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8116;p64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8117;p64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8118;p64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8119;p64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8120;p64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8121;p64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8122;p64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8123;p64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8124;p64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8125;p64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8126;p64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8127;p64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8128;p64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8129;p64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0" name="Google Shape;8130;p64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1" name="Google Shape;8131;p64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8132;p64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3" name="Google Shape;8133;p64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4" name="Google Shape;8134;p64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8135;p64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6" name="Google Shape;8136;p64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7" name="Google Shape;8137;p64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8138;p64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9" name="Google Shape;8139;p64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0" name="Google Shape;8140;p64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8141;p64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2" name="Google Shape;8142;p64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3" name="Google Shape;8143;p64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8144;p64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5" name="Google Shape;8145;p64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6" name="Google Shape;8146;p64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7" name="Google Shape;8147;p64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8148;p64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8149;p64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0" name="Google Shape;8150;p64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1" name="Google Shape;8151;p64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8152;p64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8153;p64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4" name="Google Shape;8154;p64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5" name="Google Shape;8155;p64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6" name="Google Shape;8156;p64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8157;p64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8" name="Google Shape;8158;p64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9" name="Google Shape;8159;p64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0" name="Google Shape;8160;p64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1" name="Google Shape;8161;p64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8162;p64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8163;p64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8164;p64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8165;p64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8166;p64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8167;p64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8168;p64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8169;p64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8170;p64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1" name="Google Shape;8171;p64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2" name="Google Shape;8172;p64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3" name="Google Shape;8173;p64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319" name="Google Shape;8319;p64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8320" name="Google Shape;8320;p64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321" name="Google Shape;8321;p64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322" name="Google Shape;8322;p64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323" name="Google Shape;8323;p64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4" name="Google Shape;8324;p64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25" name="Google Shape;8325;p64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326" name="Google Shape;8326;p64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27" name="Google Shape;8327;p64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28" name="Google Shape;8328;p64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329" name="Google Shape;8329;p64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330" name="Google Shape;8330;p64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1" name="Google Shape;8331;p64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2" name="Google Shape;8332;p64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333" name="Google Shape;8333;p64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4" name="Google Shape;8334;p64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5" name="Google Shape;8335;p64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336" name="Google Shape;8336;p64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37" name="Google Shape;8337;p64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38" name="Google Shape;8338;p64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339" name="Google Shape;8339;p64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0" name="Google Shape;8340;p64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41" name="Google Shape;8341;p64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342" name="Google Shape;8342;p64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3" name="Google Shape;8343;p64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44" name="Google Shape;8344;p64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345" name="Google Shape;8345;p64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346" name="Google Shape;8346;p64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7" name="Google Shape;8347;p64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8" name="Google Shape;8348;p64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49" name="Google Shape;8349;p64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0" name="Google Shape;8350;p64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1" name="Google Shape;8351;p64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2" name="Google Shape;8352;p64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353" name="Google Shape;8353;p64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4" name="Google Shape;8354;p64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5" name="Google Shape;8355;p64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356" name="Google Shape;8356;p64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57" name="Google Shape;8357;p64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58" name="Google Shape;8358;p64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359" name="Google Shape;8359;p64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0" name="Google Shape;8360;p64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1" name="Google Shape;8361;p64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362" name="Google Shape;8362;p64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3" name="Google Shape;8363;p64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4" name="Google Shape;8364;p64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365" name="Google Shape;8365;p64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6" name="Google Shape;8366;p64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67" name="Google Shape;8367;p64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368" name="Google Shape;8368;p64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69" name="Google Shape;8369;p64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0" name="Google Shape;8370;p64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371" name="Google Shape;8371;p64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2" name="Google Shape;8372;p64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73" name="Google Shape;8373;p64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374" name="Google Shape;8374;p64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375" name="Google Shape;8375;p64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6" name="Google Shape;8376;p64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77" name="Google Shape;8377;p64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78" name="Google Shape;8378;p64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379" name="Google Shape;8379;p64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0" name="Google Shape;8380;p64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1" name="Google Shape;8381;p64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382" name="Google Shape;8382;p64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3" name="Google Shape;8383;p64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4" name="Google Shape;8384;p64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385" name="Google Shape;8385;p64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6" name="Google Shape;8386;p64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87" name="Google Shape;8387;p64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388" name="Google Shape;8388;p64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89" name="Google Shape;8389;p64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390" name="Google Shape;8390;p64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391" name="Google Shape;8391;p64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392" name="Google Shape;8392;p64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3" name="Google Shape;8393;p64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4" name="Google Shape;8394;p64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5" name="Google Shape;8395;p64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6" name="Google Shape;8396;p64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397" name="Google Shape;8397;p64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398" name="Google Shape;8398;p64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399" name="Google Shape;8399;p64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400" name="Google Shape;8400;p64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1" name="Google Shape;8401;p64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2" name="Google Shape;8402;p64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403" name="Google Shape;8403;p64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4" name="Google Shape;8404;p64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5" name="Google Shape;8405;p64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406" name="Google Shape;8406;p64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07" name="Google Shape;8407;p64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08" name="Google Shape;8408;p64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409" name="Google Shape;8409;p64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0" name="Google Shape;8410;p64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1" name="Google Shape;8411;p64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412" name="Google Shape;8412;p64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3" name="Google Shape;8413;p64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14" name="Google Shape;8414;p64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415" name="Google Shape;8415;p64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416" name="Google Shape;8416;p64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417" name="Google Shape;8417;p64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18" name="Google Shape;8418;p64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19" name="Google Shape;8419;p64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420" name="Google Shape;8420;p64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1" name="Google Shape;8421;p64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22" name="Google Shape;8422;p64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423" name="Google Shape;8423;p64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424" name="Google Shape;8424;p64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5" name="Google Shape;8425;p64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6" name="Google Shape;8426;p64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7" name="Google Shape;8427;p64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8" name="Google Shape;8428;p64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29" name="Google Shape;8429;p64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0" name="Google Shape;8430;p64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431" name="Google Shape;8431;p64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2" name="Google Shape;8432;p64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3" name="Google Shape;8433;p64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434" name="Google Shape;8434;p64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5" name="Google Shape;8435;p64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6" name="Google Shape;8436;p64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437" name="Google Shape;8437;p64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38" name="Google Shape;8438;p64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39" name="Google Shape;8439;p64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440" name="Google Shape;8440;p64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1" name="Google Shape;8441;p64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2" name="Google Shape;8442;p64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443" name="Google Shape;8443;p64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4" name="Google Shape;8444;p64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5" name="Google Shape;8445;p64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446" name="Google Shape;8446;p64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47" name="Google Shape;8447;p64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48" name="Google Shape;8448;p64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449" name="Google Shape;8449;p64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0" name="Google Shape;8450;p64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1" name="Google Shape;8451;p64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452" name="Google Shape;8452;p64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3" name="Google Shape;8453;p64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54" name="Google Shape;8454;p64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455" name="Google Shape;8455;p64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56" name="Google Shape;8456;p64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457" name="Google Shape;8457;p64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458" name="Google Shape;8458;p64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459" name="Google Shape;8459;p64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0" name="Google Shape;8460;p64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1" name="Google Shape;8461;p64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2" name="Google Shape;8462;p64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3" name="Google Shape;8463;p64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4" name="Google Shape;8464;p64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5" name="Google Shape;8465;p64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6" name="Google Shape;8466;p64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7" name="Google Shape;8467;p64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8" name="Google Shape;8468;p64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69" name="Google Shape;8469;p64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0" name="Google Shape;8470;p64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1" name="Google Shape;8471;p64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2" name="Google Shape;8472;p64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3" name="Google Shape;8473;p64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4" name="Google Shape;8474;p64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5" name="Google Shape;8475;p64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6" name="Google Shape;8476;p64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477" name="Google Shape;8477;p64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78" name="Google Shape;8478;p64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79" name="Google Shape;8479;p64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480" name="Google Shape;8480;p64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1" name="Google Shape;8481;p64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2" name="Google Shape;8482;p64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483" name="Google Shape;8483;p64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4" name="Google Shape;8484;p64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5" name="Google Shape;8485;p64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486" name="Google Shape;8486;p64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87" name="Google Shape;8487;p64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88" name="Google Shape;8488;p64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489" name="Google Shape;8489;p64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0" name="Google Shape;8490;p64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1" name="Google Shape;8491;p64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492" name="Google Shape;8492;p64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3" name="Google Shape;8493;p64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4" name="Google Shape;8494;p64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495" name="Google Shape;8495;p64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6" name="Google Shape;8496;p64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497" name="Google Shape;8497;p64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498" name="Google Shape;8498;p64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499" name="Google Shape;8499;p64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0" name="Google Shape;8500;p64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501" name="Google Shape;8501;p64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2" name="Google Shape;8502;p64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3" name="Google Shape;8503;p64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504" name="Google Shape;8504;p64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5" name="Google Shape;8505;p64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6" name="Google Shape;8506;p64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507" name="Google Shape;8507;p64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08" name="Google Shape;8508;p64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09" name="Google Shape;8509;p64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510" name="Google Shape;8510;p64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1" name="Google Shape;8511;p64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512" name="Google Shape;8512;p64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513" name="Google Shape;8513;p64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4" name="Google Shape;8514;p64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515" name="Google Shape;8515;p64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516" name="Google Shape;8516;p64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tx2">
                    <a:lumMod val="60000"/>
                    <a:lumOff val="40000"/>
                  </a:schemeClr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517" name="Google Shape;8517;p64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518" name="Google Shape;8518;p64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519" name="Google Shape;8519;p64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8520" name="Google Shape;8520;p64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521" name="Google Shape;8521;p64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8522" name="Google Shape;8522;p64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tx2">
                        <a:lumMod val="60000"/>
                        <a:lumOff val="40000"/>
                      </a:schemeClr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8523" name="Google Shape;8523;p64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524" name="Google Shape;8524;p64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5" name="Google Shape;8525;p64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6" name="Google Shape;8526;p64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7" name="Google Shape;8527;p64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8" name="Google Shape;8528;p64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29" name="Google Shape;8529;p64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0" name="Google Shape;8530;p64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8531" name="Google Shape;8531;p64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tx2">
                          <a:lumMod val="60000"/>
                          <a:lumOff val="40000"/>
                        </a:schemeClr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8532" name="Google Shape;8532;p64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533" name="Google Shape;8533;p64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4" name="Google Shape;8534;p64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5" name="Google Shape;8535;p64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6" name="Google Shape;8536;p64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7" name="Google Shape;8537;p64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8" name="Google Shape;8538;p64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39" name="Google Shape;8539;p64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0" name="Google Shape;8540;p64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1" name="Google Shape;8541;p64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2" name="Google Shape;8542;p64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3" name="Google Shape;8543;p64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4" name="Google Shape;8544;p64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5" name="Google Shape;8545;p64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8546" name="Google Shape;8546;p64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8547" name="Google Shape;8547;p64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548" name="Google Shape;8548;p64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49" name="Google Shape;8549;p64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0" name="Google Shape;8550;p64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1" name="Google Shape;8551;p64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2" name="Google Shape;8552;p64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3" name="Google Shape;8553;p64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4" name="Google Shape;8554;p64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5" name="Google Shape;8555;p64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6" name="Google Shape;8556;p64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7" name="Google Shape;8557;p64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8" name="Google Shape;8558;p64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59" name="Google Shape;8559;p64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0" name="Google Shape;8560;p64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1" name="Google Shape;8561;p64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2" name="Google Shape;8562;p64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3" name="Google Shape;8563;p64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4" name="Google Shape;8564;p64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5" name="Google Shape;8565;p64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6" name="Google Shape;8566;p64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7" name="Google Shape;8567;p64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8" name="Google Shape;8568;p64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69" name="Google Shape;8569;p64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0" name="Google Shape;8570;p64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8571" name="Google Shape;8571;p64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8572" name="Google Shape;8572;p64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573" name="Google Shape;8573;p64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tx2">
                                <a:lumMod val="60000"/>
                                <a:lumOff val="40000"/>
                              </a:schemeClr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8574" name="Google Shape;8574;p64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575" name="Google Shape;8575;p64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6" name="Google Shape;8576;p64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7" name="Google Shape;8577;p64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8" name="Google Shape;8578;p64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79" name="Google Shape;8579;p64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0" name="Google Shape;8580;p64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581" name="Google Shape;8581;p64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8582" name="Google Shape;8582;p64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583" name="Google Shape;8583;p64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4" name="Google Shape;8584;p64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5" name="Google Shape;8585;p64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6" name="Google Shape;8586;p64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7" name="Google Shape;8587;p64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8" name="Google Shape;8588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89" name="Google Shape;8589;p64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0" name="Google Shape;8590;p64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1" name="Google Shape;8591;p64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2" name="Google Shape;8592;p64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3" name="Google Shape;8593;p64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4" name="Google Shape;8594;p64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8595" name="Google Shape;8595;p64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tx2">
                                    <a:lumMod val="60000"/>
                                    <a:lumOff val="40000"/>
                                  </a:schemeClr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8596" name="Google Shape;8596;p64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597" name="Google Shape;8597;p64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8" name="Google Shape;8598;p64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599" name="Google Shape;8599;p64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0" name="Google Shape;8600;p64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1" name="Google Shape;8601;p64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2" name="Google Shape;8602;p64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8603" name="Google Shape;8603;p64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tx2">
                                      <a:lumMod val="60000"/>
                                      <a:lumOff val="40000"/>
                                    </a:schemeClr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8604" name="Google Shape;8604;p64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605" name="Google Shape;8605;p64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6" name="Google Shape;8606;p64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7" name="Google Shape;8607;p64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8" name="Google Shape;8608;p64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8609" name="Google Shape;8609;p64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tx2">
                                        <a:lumMod val="60000"/>
                                        <a:lumOff val="40000"/>
                                      </a:schemeClr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8610" name="Google Shape;8610;p64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611" name="Google Shape;8611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2" name="Google Shape;8612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3" name="Google Shape;8613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8614" name="Google Shape;8614;p64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tx2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615" name="Google Shape;8615;p64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6" name="Google Shape;8616;p64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8617" name="Google Shape;8617;p64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tx2">
                                  <a:lumMod val="60000"/>
                                  <a:lumOff val="40000"/>
                                </a:schemeClr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8618" name="Google Shape;8618;p64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619" name="Google Shape;8619;p64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620" name="Google Shape;8620;p64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1" name="Google Shape;8621;p64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2" name="Google Shape;8622;p64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623" name="Google Shape;8623;p64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4" name="Google Shape;8624;p64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5" name="Google Shape;8625;p64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626" name="Google Shape;8626;p64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27" name="Google Shape;8627;p64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28" name="Google Shape;8628;p64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629" name="Google Shape;8629;p64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0" name="Google Shape;8630;p64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1" name="Google Shape;8631;p64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632" name="Google Shape;8632;p64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3" name="Google Shape;8633;p64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4" name="Google Shape;8634;p64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635" name="Google Shape;8635;p64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6" name="Google Shape;8636;p64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37" name="Google Shape;8637;p64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638" name="Google Shape;8638;p64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39" name="Google Shape;8639;p64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0" name="Google Shape;8640;p64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641" name="Google Shape;8641;p64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2" name="Google Shape;8642;p64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3" name="Google Shape;8643;p64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644" name="Google Shape;8644;p64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5" name="Google Shape;8645;p64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6" name="Google Shape;8646;p64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647" name="Google Shape;8647;p64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48" name="Google Shape;8648;p64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49" name="Google Shape;8649;p64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650" name="Google Shape;8650;p64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1" name="Google Shape;8651;p64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2" name="Google Shape;8652;p64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653" name="Google Shape;8653;p64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4" name="Google Shape;8654;p64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5" name="Google Shape;8655;p64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656" name="Google Shape;8656;p64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57" name="Google Shape;8657;p64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58" name="Google Shape;8658;p64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659" name="Google Shape;8659;p64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0" name="Google Shape;8660;p64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1" name="Google Shape;8661;p64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662" name="Google Shape;8662;p64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3" name="Google Shape;8663;p64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4" name="Google Shape;8664;p64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665" name="Google Shape;8665;p64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6" name="Google Shape;8666;p64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67" name="Google Shape;8667;p64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668" name="Google Shape;8668;p64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69" name="Google Shape;8669;p64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0" name="Google Shape;8670;p64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671" name="Google Shape;8671;p64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2" name="Google Shape;8672;p64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3" name="Google Shape;8673;p64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674" name="Google Shape;8674;p64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5" name="Google Shape;8675;p64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6" name="Google Shape;8676;p64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677" name="Google Shape;8677;p64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78" name="Google Shape;8678;p64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79" name="Google Shape;8679;p64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680" name="Google Shape;8680;p64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1" name="Google Shape;8681;p64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2" name="Google Shape;8682;p64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683" name="Google Shape;8683;p64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4" name="Google Shape;8684;p64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5" name="Google Shape;8685;p64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686" name="Google Shape;8686;p64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87" name="Google Shape;8687;p64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88" name="Google Shape;8688;p64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689" name="Google Shape;8689;p64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0" name="Google Shape;8690;p64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1" name="Google Shape;8691;p64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692" name="Google Shape;8692;p64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3" name="Google Shape;8693;p64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4" name="Google Shape;8694;p64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695" name="Google Shape;8695;p64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6" name="Google Shape;8696;p64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697" name="Google Shape;8697;p64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698" name="Google Shape;8698;p64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699" name="Google Shape;8699;p64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0" name="Google Shape;8700;p64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701" name="Google Shape;8701;p64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2" name="Google Shape;8702;p64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3" name="Google Shape;8703;p64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704" name="Google Shape;8704;p64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5" name="Google Shape;8705;p64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6" name="Google Shape;8706;p64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707" name="Google Shape;8707;p64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08" name="Google Shape;8708;p64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09" name="Google Shape;8709;p64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710" name="Google Shape;8710;p64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1" name="Google Shape;8711;p64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2" name="Google Shape;8712;p64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713" name="Google Shape;8713;p64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4" name="Google Shape;8714;p64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5" name="Google Shape;8715;p64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716" name="Google Shape;8716;p64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17" name="Google Shape;8717;p64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18" name="Google Shape;8718;p64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719" name="Google Shape;8719;p64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0" name="Google Shape;8720;p64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1" name="Google Shape;8721;p64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722" name="Google Shape;8722;p64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3" name="Google Shape;8723;p64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4" name="Google Shape;8724;p64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725" name="Google Shape;8725;p64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6" name="Google Shape;8726;p64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27" name="Google Shape;8727;p64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728" name="Google Shape;8728;p64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29" name="Google Shape;8729;p64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0" name="Google Shape;8730;p64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731" name="Google Shape;8731;p64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2" name="Google Shape;8732;p64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3" name="Google Shape;8733;p64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734" name="Google Shape;8734;p64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5" name="Google Shape;8735;p64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6" name="Google Shape;8736;p64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737" name="Google Shape;8737;p64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38" name="Google Shape;8738;p64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39" name="Google Shape;8739;p64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740" name="Google Shape;8740;p64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1" name="Google Shape;8741;p64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2" name="Google Shape;8742;p64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743" name="Google Shape;8743;p64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4" name="Google Shape;8744;p64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5" name="Google Shape;8745;p64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746" name="Google Shape;8746;p64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47" name="Google Shape;8747;p64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48" name="Google Shape;8748;p64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749" name="Google Shape;8749;p64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0" name="Google Shape;8750;p64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1" name="Google Shape;8751;p64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752" name="Google Shape;8752;p64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3" name="Google Shape;8753;p64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4" name="Google Shape;8754;p64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755" name="Google Shape;8755;p64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6" name="Google Shape;8756;p64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57" name="Google Shape;8757;p64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758" name="Google Shape;8758;p64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59" name="Google Shape;8759;p64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0" name="Google Shape;8760;p64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761" name="Google Shape;8761;p64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2" name="Google Shape;8762;p64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3" name="Google Shape;8763;p64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764" name="Google Shape;8764;p64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5" name="Google Shape;8765;p64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6" name="Google Shape;8766;p64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767" name="Google Shape;8767;p64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68" name="Google Shape;8768;p64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69" name="Google Shape;8769;p64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770" name="Google Shape;8770;p64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1" name="Google Shape;8771;p64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2" name="Google Shape;8772;p64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773" name="Google Shape;8773;p64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4" name="Google Shape;8774;p64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5" name="Google Shape;8775;p64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776" name="Google Shape;8776;p64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77" name="Google Shape;8777;p64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78" name="Google Shape;8778;p64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779" name="Google Shape;8779;p64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0" name="Google Shape;8780;p64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1" name="Google Shape;8781;p64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782" name="Google Shape;8782;p64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3" name="Google Shape;8783;p64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4" name="Google Shape;8784;p64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785" name="Google Shape;8785;p64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6" name="Google Shape;8786;p64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87" name="Google Shape;8787;p64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788" name="Google Shape;8788;p64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89" name="Google Shape;8789;p64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0" name="Google Shape;8790;p64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791" name="Google Shape;8791;p64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2" name="Google Shape;8792;p64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3" name="Google Shape;8793;p64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794" name="Google Shape;8794;p64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5" name="Google Shape;8795;p64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6" name="Google Shape;8796;p64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797" name="Google Shape;8797;p64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798" name="Google Shape;8798;p64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799" name="Google Shape;8799;p64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800" name="Google Shape;8800;p64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1" name="Google Shape;8801;p64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02" name="Google Shape;8802;p64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803" name="Google Shape;8803;p64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4" name="Google Shape;8804;p64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05" name="Google Shape;8805;p64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06" name="Google Shape;8806;p64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07" name="Google Shape;8807;p64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808" name="Google Shape;8808;p64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09" name="Google Shape;8809;p64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0" name="Google Shape;8810;p64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811" name="Google Shape;8811;p64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2" name="Google Shape;8812;p64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13" name="Google Shape;8813;p64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14" name="Google Shape;8814;p64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15" name="Google Shape;8815;p64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816" name="Google Shape;8816;p64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17" name="Google Shape;8817;p64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18" name="Google Shape;8818;p64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819" name="Google Shape;8819;p64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0" name="Google Shape;8820;p64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1" name="Google Shape;8821;p64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822" name="Google Shape;8822;p64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3" name="Google Shape;8823;p64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4" name="Google Shape;8824;p64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825" name="Google Shape;8825;p64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6" name="Google Shape;8826;p64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27" name="Google Shape;8827;p64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828" name="Google Shape;8828;p64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29" name="Google Shape;8829;p64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0" name="Google Shape;8830;p64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831" name="Google Shape;8831;p64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2" name="Google Shape;8832;p64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3" name="Google Shape;8833;p64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834" name="Google Shape;8834;p64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5" name="Google Shape;8835;p64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6" name="Google Shape;8836;p64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837" name="Google Shape;8837;p64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38" name="Google Shape;8838;p64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39" name="Google Shape;8839;p64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840" name="Google Shape;8840;p64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1" name="Google Shape;8841;p64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2" name="Google Shape;8842;p64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843" name="Google Shape;8843;p64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4" name="Google Shape;8844;p64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5" name="Google Shape;8845;p64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846" name="Google Shape;8846;p64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47" name="Google Shape;8847;p64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48" name="Google Shape;8848;p64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849" name="Google Shape;8849;p64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0" name="Google Shape;8850;p64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851" name="Google Shape;8851;p64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852" name="Google Shape;8852;p64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853" name="Google Shape;8853;p64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854" name="Google Shape;8854;p64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5" name="Google Shape;8855;p64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6" name="Google Shape;8856;p64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857" name="Google Shape;8857;p64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58" name="Google Shape;8858;p64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59" name="Google Shape;8859;p64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860" name="Google Shape;8860;p64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1" name="Google Shape;8861;p64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2" name="Google Shape;8862;p64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863" name="Google Shape;8863;p64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4" name="Google Shape;8864;p64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5" name="Google Shape;8865;p64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866" name="Google Shape;8866;p64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67" name="Google Shape;8867;p64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68" name="Google Shape;8868;p64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869" name="Google Shape;8869;p64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0" name="Google Shape;8870;p64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1" name="Google Shape;8871;p64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872" name="Google Shape;8872;p64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3" name="Google Shape;8873;p64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4" name="Google Shape;8874;p64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875" name="Google Shape;8875;p64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6" name="Google Shape;8876;p64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77" name="Google Shape;8877;p64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878" name="Google Shape;8878;p64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79" name="Google Shape;8879;p64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0" name="Google Shape;8880;p64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881" name="Google Shape;8881;p64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2" name="Google Shape;8882;p64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3" name="Google Shape;8883;p64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884" name="Google Shape;8884;p64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5" name="Google Shape;8885;p64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6" name="Google Shape;8886;p64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887" name="Google Shape;8887;p64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88" name="Google Shape;8888;p64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89" name="Google Shape;8889;p64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890" name="Google Shape;8890;p64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1" name="Google Shape;8891;p64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2" name="Google Shape;8892;p64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893" name="Google Shape;8893;p64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4" name="Google Shape;8894;p64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5" name="Google Shape;8895;p64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896" name="Google Shape;8896;p64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897" name="Google Shape;8897;p64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898" name="Google Shape;8898;p64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899" name="Google Shape;8899;p64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0" name="Google Shape;8900;p64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1" name="Google Shape;8901;p64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902" name="Google Shape;8902;p64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3" name="Google Shape;8903;p64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4" name="Google Shape;8904;p64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905" name="Google Shape;8905;p64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6" name="Google Shape;8906;p64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07" name="Google Shape;8907;p64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908" name="Google Shape;8908;p64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09" name="Google Shape;8909;p64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0" name="Google Shape;8910;p64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911" name="Google Shape;8911;p64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2" name="Google Shape;8912;p64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3" name="Google Shape;8913;p64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914" name="Google Shape;8914;p64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5" name="Google Shape;8915;p64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6" name="Google Shape;8916;p64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917" name="Google Shape;8917;p64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18" name="Google Shape;8918;p64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19" name="Google Shape;8919;p64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920" name="Google Shape;8920;p64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1" name="Google Shape;8921;p64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22" name="Google Shape;8922;p64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923" name="Google Shape;8923;p64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4" name="Google Shape;8924;p64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925" name="Google Shape;8925;p64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926" name="Google Shape;8926;p64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8927" name="Google Shape;8927;p64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928" name="Google Shape;8928;p64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29" name="Google Shape;8929;p64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0" name="Google Shape;8930;p64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931" name="Google Shape;8931;p64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2" name="Google Shape;8932;p64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33" name="Google Shape;8933;p64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934" name="Google Shape;8934;p64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5" name="Google Shape;8935;p64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8936" name="Google Shape;8936;p64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937" name="Google Shape;8937;p64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938" name="Google Shape;8938;p64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39" name="Google Shape;8939;p64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0" name="Google Shape;8940;p64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1" name="Google Shape;8941;p64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2" name="Google Shape;8942;p64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3" name="Google Shape;8943;p64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4" name="Google Shape;8944;p64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5" name="Google Shape;8945;p64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6" name="Google Shape;8946;p64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7" name="Google Shape;8947;p64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8" name="Google Shape;8948;p64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49" name="Google Shape;8949;p64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0" name="Google Shape;8950;p64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1" name="Google Shape;8951;p64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2" name="Google Shape;8952;p64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3" name="Google Shape;8953;p64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4" name="Google Shape;8954;p64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5" name="Google Shape;8955;p64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6" name="Google Shape;8956;p64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7" name="Google Shape;8957;p64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8" name="Google Shape;8958;p64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59" name="Google Shape;8959;p64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0" name="Google Shape;8960;p64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1" name="Google Shape;8961;p64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2" name="Google Shape;8962;p64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3" name="Google Shape;8963;p64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4" name="Google Shape;8964;p64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5" name="Google Shape;8965;p64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6" name="Google Shape;8966;p64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7" name="Google Shape;8967;p64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8" name="Google Shape;8968;p64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69" name="Google Shape;8969;p64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0" name="Google Shape;8970;p64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1" name="Google Shape;8971;p64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2" name="Google Shape;8972;p64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3" name="Google Shape;8973;p64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4" name="Google Shape;8974;p64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5" name="Google Shape;8975;p64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6" name="Google Shape;8976;p64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7" name="Google Shape;8977;p64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8" name="Google Shape;8978;p64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79" name="Google Shape;8979;p64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0" name="Google Shape;8980;p64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1" name="Google Shape;8981;p64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2" name="Google Shape;8982;p64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3" name="Google Shape;8983;p64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4" name="Google Shape;8984;p64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5" name="Google Shape;8985;p64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6" name="Google Shape;8986;p64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7" name="Google Shape;8987;p64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8" name="Google Shape;8988;p64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89" name="Google Shape;8989;p64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0" name="Google Shape;8990;p64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1" name="Google Shape;8991;p64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2" name="Google Shape;8992;p64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3" name="Google Shape;8993;p64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tx2">
                      <a:lumMod val="60000"/>
                      <a:lumOff val="40000"/>
                    </a:schemeClr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4" name="Google Shape;8994;p64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995" name="Google Shape;8995;p64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6" name="Google Shape;8996;p64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8997" name="Google Shape;8997;p64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998" name="Google Shape;8998;p64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999" name="Google Shape;8999;p64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0" name="Google Shape;9000;p64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001" name="Google Shape;9001;p64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2" name="Google Shape;9002;p64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3" name="Google Shape;9003;p64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004" name="Google Shape;9004;p64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5" name="Google Shape;9005;p64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6" name="Google Shape;9006;p64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007" name="Google Shape;9007;p64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08" name="Google Shape;9008;p64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09" name="Google Shape;9009;p64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010" name="Google Shape;9010;p64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1" name="Google Shape;9011;p64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2" name="Google Shape;9012;p64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013" name="Google Shape;9013;p64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4" name="Google Shape;9014;p64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5" name="Google Shape;9015;p64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016" name="Google Shape;9016;p64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17" name="Google Shape;9017;p64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18" name="Google Shape;9018;p64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019" name="Google Shape;9019;p64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0" name="Google Shape;9020;p64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1" name="Google Shape;9021;p64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022" name="Google Shape;9022;p64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3" name="Google Shape;9023;p64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24" name="Google Shape;9024;p64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025" name="Google Shape;9025;p64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26" name="Google Shape;9026;p64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9027" name="Google Shape;9027;p64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028" name="Google Shape;9028;p64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9029" name="Google Shape;9029;p64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030" name="Google Shape;9030;p64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1" name="Google Shape;9031;p64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2" name="Google Shape;9032;p64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033" name="Google Shape;9033;p64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4" name="Google Shape;9034;p64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5" name="Google Shape;9035;p64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036" name="Google Shape;9036;p64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37" name="Google Shape;9037;p64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38" name="Google Shape;9038;p64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039" name="Google Shape;9039;p64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0" name="Google Shape;9040;p64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1" name="Google Shape;9041;p64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042" name="Google Shape;9042;p64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3" name="Google Shape;9043;p64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4" name="Google Shape;9044;p64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045" name="Google Shape;9045;p64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6" name="Google Shape;9046;p64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47" name="Google Shape;9047;p64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048" name="Google Shape;9048;p64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49" name="Google Shape;9049;p64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0" name="Google Shape;9050;p64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051" name="Google Shape;9051;p64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2" name="Google Shape;9052;p64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3" name="Google Shape;9053;p64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054" name="Google Shape;9054;p64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5" name="Google Shape;9055;p64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6" name="Google Shape;9056;p64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057" name="Google Shape;9057;p64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58" name="Google Shape;9058;p64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59" name="Google Shape;9059;p64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060" name="Google Shape;9060;p64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1" name="Google Shape;9061;p64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2" name="Google Shape;9062;p64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063" name="Google Shape;9063;p64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5" name="Google Shape;9065;p64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066" name="Google Shape;9066;p64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68" name="Google Shape;9068;p64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069" name="Google Shape;9069;p64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0" name="Google Shape;9070;p64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1" name="Google Shape;9071;p64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072" name="Google Shape;9072;p64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3" name="Google Shape;9073;p64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4" name="Google Shape;9074;p64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075" name="Google Shape;9075;p64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6" name="Google Shape;9076;p64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77" name="Google Shape;9077;p64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078" name="Google Shape;9078;p64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79" name="Google Shape;9079;p64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0" name="Google Shape;9080;p64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081" name="Google Shape;9081;p64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2" name="Google Shape;9082;p64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3" name="Google Shape;9083;p64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084" name="Google Shape;9084;p64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5" name="Google Shape;9085;p64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6" name="Google Shape;9086;p64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087" name="Google Shape;9087;p64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88" name="Google Shape;9088;p64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89" name="Google Shape;9089;p64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090" name="Google Shape;9090;p64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1" name="Google Shape;9091;p64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2" name="Google Shape;9092;p64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93" name="Google Shape;9093;p64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4" name="Google Shape;9094;p64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5" name="Google Shape;9095;p64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096" name="Google Shape;9096;p64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097" name="Google Shape;9097;p64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098" name="Google Shape;9098;p64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099" name="Google Shape;9099;p64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0" name="Google Shape;9100;p64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1" name="Google Shape;9101;p64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02" name="Google Shape;9102;p64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3" name="Google Shape;9103;p64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4" name="Google Shape;9104;p64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105" name="Google Shape;9105;p64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6" name="Google Shape;9106;p64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07" name="Google Shape;9107;p64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108" name="Google Shape;9108;p64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09" name="Google Shape;9109;p64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0" name="Google Shape;9110;p64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111" name="Google Shape;9111;p64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2" name="Google Shape;9112;p64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3" name="Google Shape;9113;p64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114" name="Google Shape;9114;p64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5" name="Google Shape;9115;p64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6" name="Google Shape;9116;p64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117" name="Google Shape;9117;p64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18" name="Google Shape;9118;p64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19" name="Google Shape;9119;p64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120" name="Google Shape;9120;p64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1" name="Google Shape;9121;p64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2" name="Google Shape;9122;p64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123" name="Google Shape;9123;p64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4" name="Google Shape;9124;p64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5" name="Google Shape;9125;p64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126" name="Google Shape;9126;p64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27" name="Google Shape;9127;p64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9128" name="Google Shape;9128;p64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129" name="Google Shape;9129;p64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30" name="Google Shape;9130;p64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1131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>
            <a:extLst>
              <a:ext uri="{FF2B5EF4-FFF2-40B4-BE49-F238E27FC236}">
                <a16:creationId xmlns:a16="http://schemas.microsoft.com/office/drawing/2014/main" id="{3E5D57E7-24FF-7146-B114-534BB6224A9A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4">
              <a:alphaModFix amt="18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1723" b="-172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" name="流程图: 手动输入 1">
            <a:extLst>
              <a:ext uri="{FF2B5EF4-FFF2-40B4-BE49-F238E27FC236}">
                <a16:creationId xmlns:a16="http://schemas.microsoft.com/office/drawing/2014/main" id="{A3909263-B651-407B-B069-D9C22A000459}"/>
              </a:ext>
            </a:extLst>
          </p:cNvPr>
          <p:cNvSpPr/>
          <p:nvPr/>
        </p:nvSpPr>
        <p:spPr>
          <a:xfrm rot="16200000" flipH="1">
            <a:off x="6693089" y="1359089"/>
            <a:ext cx="6858000" cy="4139821"/>
          </a:xfrm>
          <a:prstGeom prst="flowChartManualInput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51DADE78-6715-4331-B4CD-42CBE18BBCCC}"/>
              </a:ext>
            </a:extLst>
          </p:cNvPr>
          <p:cNvGrpSpPr/>
          <p:nvPr/>
        </p:nvGrpSpPr>
        <p:grpSpPr>
          <a:xfrm>
            <a:off x="554449" y="2321004"/>
            <a:ext cx="2111747" cy="2215991"/>
            <a:chOff x="249144" y="1348949"/>
            <a:chExt cx="2111747" cy="221599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6022C838-DB39-422D-876C-D1AE080D876E}"/>
                </a:ext>
              </a:extLst>
            </p:cNvPr>
            <p:cNvSpPr txBox="1"/>
            <p:nvPr/>
          </p:nvSpPr>
          <p:spPr>
            <a:xfrm>
              <a:off x="249144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0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D5FC0078-D26A-4C2C-9271-380473F90FA2}"/>
                </a:ext>
              </a:extLst>
            </p:cNvPr>
            <p:cNvSpPr txBox="1"/>
            <p:nvPr/>
          </p:nvSpPr>
          <p:spPr>
            <a:xfrm>
              <a:off x="1191981" y="1348949"/>
              <a:ext cx="1168910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1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矩形 6">
            <a:extLst>
              <a:ext uri="{FF2B5EF4-FFF2-40B4-BE49-F238E27FC236}">
                <a16:creationId xmlns:a16="http://schemas.microsoft.com/office/drawing/2014/main" id="{3EF30464-966A-4F30-9B00-8D392B8A2C6D}"/>
              </a:ext>
            </a:extLst>
          </p:cNvPr>
          <p:cNvSpPr/>
          <p:nvPr/>
        </p:nvSpPr>
        <p:spPr>
          <a:xfrm>
            <a:off x="2538704" y="2205355"/>
            <a:ext cx="324256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kumimoji="1" lang="zh-CN" altLang="en-US" sz="3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F5A7708F-309E-49B8-9B57-A5EE3B21B1E0}"/>
              </a:ext>
            </a:extLst>
          </p:cNvPr>
          <p:cNvSpPr txBox="1"/>
          <p:nvPr/>
        </p:nvSpPr>
        <p:spPr>
          <a:xfrm>
            <a:off x="2538705" y="2857463"/>
            <a:ext cx="43942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PLEASE ADD YOUR TITTLE HERE</a:t>
            </a: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PA-文本框 9">
            <a:extLst>
              <a:ext uri="{FF2B5EF4-FFF2-40B4-BE49-F238E27FC236}">
                <a16:creationId xmlns:a16="http://schemas.microsoft.com/office/drawing/2014/main" id="{ACC88EF3-2842-4D35-98C2-3AFD9DAD567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538704" y="3263350"/>
            <a:ext cx="3089554" cy="90338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Diamond 1">
            <a:extLst>
              <a:ext uri="{FF2B5EF4-FFF2-40B4-BE49-F238E27FC236}">
                <a16:creationId xmlns:a16="http://schemas.microsoft.com/office/drawing/2014/main" id="{7614E8FA-17BF-B44B-A4F8-A4A217EA2C95}"/>
              </a:ext>
            </a:extLst>
          </p:cNvPr>
          <p:cNvSpPr/>
          <p:nvPr/>
        </p:nvSpPr>
        <p:spPr>
          <a:xfrm>
            <a:off x="6563744" y="1382384"/>
            <a:ext cx="4093230" cy="4093232"/>
          </a:xfrm>
          <a:prstGeom prst="diamond">
            <a:avLst/>
          </a:prstGeom>
          <a:blipFill dpi="0" rotWithShape="1">
            <a:blip r:embed="rId6"/>
            <a:srcRect/>
            <a:stretch>
              <a:fillRect l="-11799" r="-38357"/>
            </a:stretch>
          </a:blip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Diamond 5">
            <a:extLst>
              <a:ext uri="{FF2B5EF4-FFF2-40B4-BE49-F238E27FC236}">
                <a16:creationId xmlns:a16="http://schemas.microsoft.com/office/drawing/2014/main" id="{EEBAEDFD-3DFB-284F-BF17-A4C5B419831A}"/>
              </a:ext>
            </a:extLst>
          </p:cNvPr>
          <p:cNvSpPr/>
          <p:nvPr/>
        </p:nvSpPr>
        <p:spPr>
          <a:xfrm>
            <a:off x="5816651" y="2853171"/>
            <a:ext cx="1151655" cy="1151656"/>
          </a:xfrm>
          <a:prstGeom prst="diamond">
            <a:avLst/>
          </a:prstGeom>
          <a:solidFill>
            <a:schemeClr val="accent2"/>
          </a:solid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FDCB170-B535-A142-8493-E20FCCCD929F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87170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5" name="Google Shape;9135;p65"/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9136" name="Google Shape;9136;p65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9137" name="Google Shape;913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38" name="Google Shape;913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39" name="Google Shape;9139;p65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9140" name="Google Shape;914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41" name="Google Shape;914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9142" name="Google Shape;914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9143" name="Google Shape;914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4" name="Google Shape;914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5" name="Google Shape;914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6" name="Google Shape;914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47" name="Google Shape;914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48" name="Google Shape;9148;p65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9149" name="Google Shape;914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0" name="Google Shape;915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1" name="Google Shape;9151;p65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9152" name="Google Shape;915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53" name="Google Shape;915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4" name="Google Shape;915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5" name="Google Shape;915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6" name="Google Shape;915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57" name="Google Shape;915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58" name="Google Shape;9158;p65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9159" name="Google Shape;915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0" name="Google Shape;916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1" name="Google Shape;9161;p65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9162" name="Google Shape;916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3" name="Google Shape;916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64" name="Google Shape;916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5" name="Google Shape;9165;p65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9166" name="Google Shape;916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67" name="Google Shape;916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168" name="Google Shape;9168;p65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9169" name="Google Shape;916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0" name="Google Shape;917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1" name="Google Shape;9171;p65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9172" name="Google Shape;917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9173" name="Google Shape;917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9174" name="Google Shape;917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9175" name="Google Shape;917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9176" name="Google Shape;9176;p65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9177" name="Google Shape;917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78" name="Google Shape;917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79" name="Google Shape;9179;p65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9180" name="Google Shape;918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1" name="Google Shape;918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182" name="Google Shape;9182;p65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9183" name="Google Shape;918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9184" name="Google Shape;918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185" name="Google Shape;9185;p65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188" name="Google Shape;9188;p65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9189" name="Google Shape;918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0" name="Google Shape;919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1" name="Google Shape;919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2" name="Google Shape;919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3" name="Google Shape;919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4" name="Google Shape;919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5" name="Google Shape;919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6" name="Google Shape;919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7" name="Google Shape;919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8" name="Google Shape;919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199" name="Google Shape;919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0" name="Google Shape;920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1" name="Google Shape;920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2" name="Google Shape;920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3" name="Google Shape;920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04" name="Google Shape;920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05" name="Google Shape;9205;p65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9208;p65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9209;p65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9212;p65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9213;p65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9218;p65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9219;p65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9220;p65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9223;p65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9224;p65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27" name="Google Shape;9227;p65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9228" name="Google Shape;922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29" name="Google Shape;922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0" name="Google Shape;9230;p65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31" name="Google Shape;9231;p65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9232" name="Google Shape;923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3" name="Google Shape;923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4" name="Google Shape;923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35" name="Google Shape;923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36" name="Google Shape;9236;p65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9237;p65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9240;p65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43" name="Google Shape;9243;p65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9244" name="Google Shape;924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5" name="Google Shape;924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6" name="Google Shape;924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47" name="Google Shape;924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48" name="Google Shape;9248;p65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9249;p65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9250;p65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9253;p65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9262;p65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9263;p65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9270;p65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9271;p65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9273;p65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9274;p65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9275;p65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77" name="Google Shape;9277;p65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9278" name="Google Shape;927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79" name="Google Shape;927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0" name="Google Shape;9280;p65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81" name="Google Shape;9281;p65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9282" name="Google Shape;928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3" name="Google Shape;928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9284" name="Google Shape;9284;p65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9285" name="Google Shape;928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86" name="Google Shape;928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287" name="Google Shape;9287;p65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9290;p65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9291;p65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9292;p65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295" name="Google Shape;9295;p65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9296" name="Google Shape;929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7" name="Google Shape;929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8" name="Google Shape;929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299" name="Google Shape;929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00" name="Google Shape;9300;p65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9301;p65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9302;p65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9307;p65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08" name="Google Shape;9308;p65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9309" name="Google Shape;930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13" name="Google Shape;9313;p65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9314;p65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9315;p65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9318;p65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9319;p65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9321;p65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9322;p65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9325;p65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9326;p65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9331;p65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9332;p65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9333;p65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9334;p65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9335;p65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9336;p65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9340;p65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9341;p65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9353;p65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9354;p65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55" name="Google Shape;9355;p65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356" name="Google Shape;935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358" name="Google Shape;9358;p65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9363;p65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9364;p65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9367;p65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9368;p65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9374;p65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9375;p65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9380;p65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9381;p65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9388;p65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9389;p65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393" name="Google Shape;9393;p65"/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9394" name="Google Shape;9394;p65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9395;p65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9396;p65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400" name="Google Shape;9400;p65"/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9401" name="Google Shape;9401;p65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9405;p65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9406;p65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9409;p65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9410;p65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9414;p65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9415;p65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9417;p65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9418;p65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9422;p65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9423;p65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9427;p65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9428;p65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9437;p65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9438;p65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9440;p65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9441;p65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9466;p65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9467;p65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9473;p65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9474;p65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9491;p65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9492;p65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9497;p65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9498;p65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9505;p65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9506;p65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9510;p65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9511;p65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9514;p65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9515;p65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9518;p65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9519;p65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9528;p65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9529;p65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9530;p65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9537;p65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9538;p65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9544;p65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9553;p65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9554;p65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9559;p65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9560;p65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9566;p65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9567;p65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9570;p65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9571;p65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9578;p65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9579;p65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9586;p65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9587;p65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9594;p65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9595;p65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9600;p65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9601;p65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9604;p65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9605;p65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9610;p65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9625;p65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9626;p65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9630;p65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9631;p65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9638;p65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9639;p65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9643;p65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9644;p65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9645;p65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9649;p65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9650;p65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9651;p65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9654;p65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9655;p65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9656;p65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9657;p65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9658;p65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9665;p65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9666;p65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9669;p65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9670;p65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9671;p65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9672;p65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9673;p65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9674;p65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9675;p65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9676;p65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9677;p65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9678;p65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9679;p65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9680;p65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9681;p65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9682;p65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9683;p65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9684;p65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9685;p65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9686;p65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9687;p65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9688;p65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9689;p65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9690;p65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9691;p65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9692;p65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9693;p65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9694;p65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9695;p65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9696;p65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9697;p65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9698;p65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9699;p65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9700;p65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9701;p65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9702;p65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9703;p65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9704;p65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9705;p65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9706;p65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9707;p65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9708;p65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9709;p65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9710;p65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9711;p65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9712;p65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9713;p65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9714;p65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9715;p65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9716;p65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9717;p65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9718;p65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9719;p65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9720;p65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9721;p65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9722;p65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9723;p65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9724;p65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9725;p65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9726;p65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9727;p65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9728;p65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9729;p65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9730;p65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9731;p65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9732;p65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9733;p65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9734;p65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9735;p65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9736;p65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9737;p65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9738;p65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9739;p65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9740;p65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9741;p65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9742;p65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9743;p65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9744;p65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9745;p65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9746;p65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9747;p65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9748;p65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9749;p65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9750;p65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9751;p65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9752;p65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9753;p65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9754;p65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9755;p65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9756;p65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9757;p65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9758;p65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9759;p65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9760;p65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9761;p65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9762;p65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9763;p65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9764;p65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9765;p65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9766;p65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9767;p65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9768;p65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9769;p65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9770;p65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9771;p65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9772;p65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9773;p65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9774;p65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9775;p65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9776;p65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9777;p65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9778;p65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9779;p65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9780;p65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9781;p65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9782;p65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9783;p65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9784;p65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9785;p65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9786;p65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9787;p65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9788;p65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9789;p65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9790;p65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9791;p65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9792;p65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9793;p65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9794;p65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9795;p65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9796;p65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9797;p65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9798;p65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9799;p65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9800;p65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9801;p65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9802;p65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9803;p65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9804;p65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9805;p65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9806;p65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9807;p65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9808;p65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9809;p65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9810;p65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9811;p65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9812;p65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9813;p65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9814;p65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9815;p65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9816;p65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9817;p65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9818;p65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9819;p65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9820;p65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9821;p65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9822;p65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9823;p65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9824;p65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9825;p65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9826;p65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9827;p65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9828;p65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9829;p65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9830;p65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9831;p65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9832;p65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9833;p65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9834;p65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9835;p65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9836;p65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9837;p65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9838;p65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9839;p65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9840;p65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9841;p65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9842;p65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9843;p65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9844;p65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9845;p65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9846;p65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9847;p65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9848;p65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9849;p65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9850;p65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9851;p65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9852;p65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9853;p65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9854;p65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9855;p65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9856;p65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9857;p65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9858;p65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9859;p65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9860;p65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9861;p65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9862;p65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9863;p65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9864;p65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9865;p65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9866;p65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9867;p65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9868;p65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9869;p65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9870;p65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9871;p65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9872;p65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9873;p65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9874;p65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9875;p65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9876;p65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9877;p65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9878;p65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9879;p65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9880;p65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9881;p65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9882;p65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9883;p65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9884;p65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9885;p65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9886;p65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9887;p65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9888;p65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9889;p65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9890;p65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9891;p65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9892;p65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9893;p65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9894;p65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9895;p65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9896;p65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9897;p65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9898;p65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9899;p65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9900;p65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9901;p65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9902;p65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9903;p65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9904;p65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9905;p65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9906;p65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9907;p65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9908;p65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9909;p65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9910;p65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9911;p65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9912;p65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9913;p65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9914;p65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9915;p65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9916;p65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9917;p65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9918;p65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9919;p65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9920;p65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9921;p65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9922;p65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9923;p65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9924;p65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9925;p65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9926;p65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9927;p65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9928;p65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9929;p65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9930;p65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9931;p65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9932;p65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9933;p65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9934;p65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9935;p65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9936;p65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9937;p65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9938;p65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9939;p65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9940;p65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9941;p65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9942;p65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9943;p65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9944;p65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9945;p65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9946;p65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9947;p65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9948;p65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9949;p65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9950;p65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9951;p65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9952;p65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9953;p65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9954;p65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9955;p65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9956;p65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9957;p65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9958;p65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9959;p65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9960;p65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9961;p65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9962;p65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9963;p65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9964;p65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9965;p65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9966;p65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9967;p65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9968;p65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9969;p65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9970;p65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9971;p65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9972;p65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9973;p65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9974;p65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9975;p65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9976;p65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9977;p65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9978;p65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9979;p65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9980;p65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9981;p65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9982;p65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9983;p65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9984;p65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9985;p65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9986;p65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9987;p65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9988;p65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9989;p65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9990;p65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9991;p65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9992;p65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9993;p65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9994;p65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9995;p65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9996;p65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9997;p65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9998;p65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9999;p65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10000;p65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10001;p65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10002;p65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10003;p65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10004;p65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10005;p65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10006;p65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10007;p65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10008;p65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10009;p65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10010;p65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10011;p65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10012;p65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10013;p65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10014;p65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10015;p65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10016;p65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10017;p65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10018;p65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10019;p65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10020;p65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10021;p65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10022;p65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10023;p65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10024;p65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10025;p65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10026;p65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10027;p65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10028;p65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10029;p65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10030;p65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10031;p65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10032;p65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10033;p65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10034;p65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10035;p65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10036;p65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10037;p65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10038;p65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10039;p65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10040;p65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10041;p65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10042;p65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10043;p65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10044;p65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10045;p65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10046;p65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10047;p65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10048;p65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10049;p65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10050;p65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10051;p65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10052;p65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10053;p65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10054;p65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10055;p65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10056;p65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10057;p65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10058;p65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10059;p65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10060;p65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10061;p65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10062;p65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10063;p65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10064;p65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10065;p65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10066;p65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10067;p65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10068;p65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10069;p65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10070;p65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10071;p65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10072;p65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10073;p65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10074;p65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10075;p65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10076;p65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10077;p65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10078;p65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10079;p65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10080;p65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10081;p65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10082;p65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10083;p65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10084;p65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10085;p65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10086;p65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10087;p65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10088;p65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10089;p65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10090;p65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10091;p65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10092;p65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10093;p65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10094;p65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10095;p65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10096;p65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10097;p65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10098;p65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10099;p65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10100;p65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10101;p65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10102;p65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10103;p65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10104;p65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10105;p65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10106;p65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10107;p65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10108;p65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10109;p65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10110;p65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10111;p65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10112;p65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10113;p65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10114;p65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10115;p65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10116;p65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10117;p65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10118;p65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10119;p65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10120;p65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10121;p65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10122;p65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10123;p65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10124;p65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10125;p65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10126;p65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10127;p65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10128;p65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10129;p65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10130;p65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10131;p65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10132;p65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10133;p65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10134;p65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10135;p65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10136;p65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10137;p65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10138;p65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10139;p65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10140;p65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10141;p65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10142;p65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10143;p65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10144;p65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10145;p65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10146;p65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10147;p65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10148;p65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10149;p65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10150;p65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10151;p65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10152;p65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10153;p65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10154;p65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10155;p65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10156;p65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10157;p65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10158;p65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10159;p65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10160;p65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10161;p65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10162;p65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10163;p65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10164;p65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10165;p65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10166;p65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10167;p65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10168;p65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10169;p65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10170;p65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10171;p65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10172;p65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10173;p65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10174;p65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10175;p65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10176;p65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10177;p65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10178;p65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10184;p65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10185;p65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10186;p65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10187;p65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10188;p65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10189;p65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10190;p65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10191;p65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10192;p65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10193;p65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10194;p65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10195;p65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10196;p65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10197;p65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10198;p65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10199;p65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10200;p65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10201;p65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10205;p65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10206;p65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10210;p65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10211;p65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10212;p65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10213;p65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10214;p65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10215;p65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10216;p65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10218;p65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10219;p65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10220;p65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10222;p65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10223;p65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10225;p65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10226;p65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10227;p65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10228;p65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10232;p65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10233;p65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10238;p65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10239;p65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10242;p65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10243;p65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10244;p65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10245;p65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10246;p65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10247;p65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10248;p65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10249;p65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10250;p65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10251;p65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10252;p65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10253;p65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10254;p65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10255;p65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10256;p65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10257;p65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10258;p65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10259;p65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10260;p65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10261;p65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10262;p65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10263;p65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10264;p65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10265;p65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10266;p65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10267;p65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10268;p65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10269;p65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10270;p65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10271;p65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10272;p65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10273;p65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10274;p65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10275;p65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10276;p65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10277;p65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10278;p65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10279;p65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10280;p65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10284;p65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10285;p65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10286;p65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10287;p65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10288;p65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10289;p65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10290;p65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10291;p65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10292;p65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10293;p65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10294;p65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10295;p65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10296;p65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10297;p65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10298;p65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10299;p65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10300;p65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10301;p65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10302;p65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10303;p65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10304;p65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10308;p65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10309;p65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10310;p65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10311;p65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10312;p65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10313;p65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10314;p65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10315;p65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10316;p65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10317;p65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10318;p65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10319;p65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10327;p65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10328;p65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10329;p65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10330;p65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10331;p65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10332;p65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10333;p65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10334;p65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10335;p65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10336;p65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10337;p65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10338;p65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10339;p65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10340;p65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10341;p65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10342;p65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10343;p65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10344;p65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10345;p65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10346;p65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10347;p65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10348;p65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10349;p65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10350;p65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10351;p65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10352;p65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10353;p65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10354;p65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10355;p65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10356;p65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10357;p65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10358;p65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10359;p65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10360;p65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10361;p65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10362;p65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73" name="Google Shape;10973;p65"/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0974" name="Google Shape;10974;p6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10975;p6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10976;p6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5" name="Google Shape;11025;p65"/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1026" name="Google Shape;11026;p65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28" name="Google Shape;11028;p65"/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1029" name="Google Shape;11029;p65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1" name="Google Shape;11031;p65"/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1032" name="Google Shape;11032;p65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4" name="Google Shape;11034;p65"/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1035" name="Google Shape;11035;p65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37" name="Google Shape;11037;p65"/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1038" name="Google Shape;11038;p65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0" name="Google Shape;11040;p65"/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41" name="Google Shape;11041;p65"/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1042" name="Google Shape;11042;p65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45" name="Google Shape;11045;p65"/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1046" name="Google Shape;11046;p65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49" name="Google Shape;11049;p65"/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50" name="Google Shape;11050;p65"/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1051" name="Google Shape;11051;p65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52" name="Google Shape;11052;p65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1053" name="Google Shape;11053;p65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4" name="Google Shape;11054;p65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5" name="Google Shape;11055;p65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6" name="Google Shape;11056;p65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7" name="Google Shape;11057;p65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8" name="Google Shape;11058;p65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59" name="Google Shape;11059;p65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0" name="Google Shape;11060;p65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1" name="Google Shape;11061;p65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2" name="Google Shape;11062;p65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63" name="Google Shape;11063;p65"/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1064" name="Google Shape;11064;p65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65" name="Google Shape;11065;p65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1066" name="Google Shape;11066;p65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7" name="Google Shape;11067;p65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8" name="Google Shape;11068;p65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69" name="Google Shape;11069;p65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0" name="Google Shape;11070;p65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1071" name="Google Shape;11071;p65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74" name="Google Shape;11074;p65"/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75" name="Google Shape;11075;p65"/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1076" name="Google Shape;11076;p65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77" name="Google Shape;11077;p65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1078" name="Google Shape;11078;p65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79" name="Google Shape;11079;p65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0" name="Google Shape;11080;p65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1" name="Google Shape;11081;p65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2" name="Google Shape;11082;p65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3" name="Google Shape;11083;p65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4" name="Google Shape;11084;p65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5" name="Google Shape;11085;p65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6" name="Google Shape;11086;p65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7" name="Google Shape;11087;p65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8" name="Google Shape;11088;p65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89" name="Google Shape;11089;p65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090" name="Google Shape;11090;p65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091" name="Google Shape;11091;p65"/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1092" name="Google Shape;11092;p65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1094" name="Google Shape;11094;p65"/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95" name="Google Shape;11095;p65"/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1096" name="Google Shape;11096;p65"/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1097" name="Google Shape;11097;p65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1098" name="Google Shape;11098;p65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1099" name="Google Shape;11099;p65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0" name="Google Shape;11100;p65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1" name="Google Shape;11101;p65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2" name="Google Shape;11102;p65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3" name="Google Shape;11103;p65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4" name="Google Shape;11104;p65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105" name="Google Shape;11105;p65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1106" name="Google Shape;11106;p65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1107" name="Google Shape;11107;p6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1108" name="Google Shape;11108;p6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109" name="Google Shape;11109;p6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1110" name="Google Shape;11110;p6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1" name="Google Shape;11111;p6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2" name="Google Shape;11112;p6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1113" name="Google Shape;11113;p6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4" name="Google Shape;11114;p6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15" name="Google Shape;11115;p6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1116" name="Google Shape;11116;p6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1117" name="Google Shape;11117;p6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18" name="Google Shape;11118;p6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19" name="Google Shape;11119;p6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1120" name="Google Shape;11120;p6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1" name="Google Shape;11121;p6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2" name="Google Shape;11122;p6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1123" name="Google Shape;11123;p6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4" name="Google Shape;11124;p6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5" name="Google Shape;11125;p6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1126" name="Google Shape;11126;p6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27" name="Google Shape;11127;p6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28" name="Google Shape;11128;p6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1129" name="Google Shape;11129;p6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0" name="Google Shape;11130;p6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31" name="Google Shape;11131;p6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1132" name="Google Shape;11132;p6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1133" name="Google Shape;11133;p6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4" name="Google Shape;11134;p6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5" name="Google Shape;11135;p6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6" name="Google Shape;11136;p6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7" name="Google Shape;11137;p6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38" name="Google Shape;11138;p6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39" name="Google Shape;11139;p6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1140" name="Google Shape;11140;p6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1" name="Google Shape;11141;p6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2" name="Google Shape;11142;p6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1143" name="Google Shape;11143;p6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4" name="Google Shape;11144;p6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5" name="Google Shape;11145;p6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1146" name="Google Shape;11146;p6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47" name="Google Shape;11147;p6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48" name="Google Shape;11148;p6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1149" name="Google Shape;11149;p6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0" name="Google Shape;11150;p6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1" name="Google Shape;11151;p6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1152" name="Google Shape;11152;p6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3" name="Google Shape;11153;p6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4" name="Google Shape;11154;p6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1155" name="Google Shape;11155;p6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6" name="Google Shape;11156;p6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57" name="Google Shape;11157;p6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1158" name="Google Shape;11158;p6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59" name="Google Shape;11159;p6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60" name="Google Shape;11160;p6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1161" name="Google Shape;11161;p6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1162" name="Google Shape;11162;p6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3" name="Google Shape;11163;p6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4" name="Google Shape;11164;p6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5" name="Google Shape;11165;p6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1166" name="Google Shape;11166;p6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67" name="Google Shape;11167;p6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68" name="Google Shape;11168;p6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1169" name="Google Shape;11169;p6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0" name="Google Shape;11170;p6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1" name="Google Shape;11171;p6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1172" name="Google Shape;11172;p6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3" name="Google Shape;11173;p6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74" name="Google Shape;11174;p6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1175" name="Google Shape;11175;p6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76" name="Google Shape;11176;p6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177" name="Google Shape;11177;p6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1178" name="Google Shape;11178;p6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1179" name="Google Shape;11179;p6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0" name="Google Shape;11180;p6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1" name="Google Shape;11181;p6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2" name="Google Shape;11182;p6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3" name="Google Shape;11183;p6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1184" name="Google Shape;11184;p6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5" name="Google Shape;11185;p6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6" name="Google Shape;11186;p6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1187" name="Google Shape;11187;p6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88" name="Google Shape;11188;p6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89" name="Google Shape;11189;p6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1190" name="Google Shape;11190;p6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1" name="Google Shape;11191;p6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2" name="Google Shape;11192;p6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1193" name="Google Shape;11193;p6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4" name="Google Shape;11194;p6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5" name="Google Shape;11195;p6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1196" name="Google Shape;11196;p6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197" name="Google Shape;11197;p6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198" name="Google Shape;11198;p6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1199" name="Google Shape;11199;p6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0" name="Google Shape;11200;p6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1" name="Google Shape;11201;p6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1202" name="Google Shape;11202;p6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203" name="Google Shape;11203;p6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1204" name="Google Shape;11204;p6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5" name="Google Shape;11205;p6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06" name="Google Shape;11206;p6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1207" name="Google Shape;11207;p6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08" name="Google Shape;11208;p6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09" name="Google Shape;11209;p6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1210" name="Google Shape;11210;p6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1211" name="Google Shape;11211;p6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2" name="Google Shape;11212;p6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3" name="Google Shape;11213;p6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4" name="Google Shape;11214;p6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5" name="Google Shape;11215;p6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6" name="Google Shape;11216;p6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17" name="Google Shape;11217;p6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1218" name="Google Shape;11218;p6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19" name="Google Shape;11219;p6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0" name="Google Shape;11220;p6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1221" name="Google Shape;11221;p6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2" name="Google Shape;11222;p6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3" name="Google Shape;11223;p6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1224" name="Google Shape;11224;p6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5" name="Google Shape;11225;p6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6" name="Google Shape;11226;p6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1227" name="Google Shape;11227;p6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28" name="Google Shape;11228;p6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29" name="Google Shape;11229;p6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1230" name="Google Shape;11230;p6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1" name="Google Shape;11231;p6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2" name="Google Shape;11232;p6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1233" name="Google Shape;11233;p6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4" name="Google Shape;11234;p6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5" name="Google Shape;11235;p6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1236" name="Google Shape;11236;p6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37" name="Google Shape;11237;p6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38" name="Google Shape;11238;p6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1239" name="Google Shape;11239;p6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0" name="Google Shape;11240;p6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41" name="Google Shape;11241;p6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1242" name="Google Shape;11242;p6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3" name="Google Shape;11243;p6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244" name="Google Shape;11244;p6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1245" name="Google Shape;11245;p6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1246" name="Google Shape;11246;p6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7" name="Google Shape;11247;p6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8" name="Google Shape;11248;p6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49" name="Google Shape;11249;p6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0" name="Google Shape;11250;p6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1" name="Google Shape;11251;p6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2" name="Google Shape;11252;p6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3" name="Google Shape;11253;p6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4" name="Google Shape;11254;p6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5" name="Google Shape;11255;p6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6" name="Google Shape;11256;p6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7" name="Google Shape;11257;p6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8" name="Google Shape;11258;p6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59" name="Google Shape;11259;p6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0" name="Google Shape;11260;p6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1" name="Google Shape;11261;p6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2" name="Google Shape;11262;p6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3" name="Google Shape;11263;p6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1264" name="Google Shape;11264;p6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5" name="Google Shape;11265;p6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6" name="Google Shape;11266;p6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1267" name="Google Shape;11267;p6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68" name="Google Shape;11268;p6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69" name="Google Shape;11269;p6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1270" name="Google Shape;11270;p6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1" name="Google Shape;11271;p6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2" name="Google Shape;11272;p6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1273" name="Google Shape;11273;p6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4" name="Google Shape;11274;p6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5" name="Google Shape;11275;p6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1276" name="Google Shape;11276;p6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77" name="Google Shape;11277;p6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78" name="Google Shape;11278;p6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1279" name="Google Shape;11279;p6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0" name="Google Shape;11280;p6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1" name="Google Shape;11281;p6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1282" name="Google Shape;11282;p6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3" name="Google Shape;11283;p6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4" name="Google Shape;11284;p6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1285" name="Google Shape;11285;p6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6" name="Google Shape;11286;p6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87" name="Google Shape;11287;p6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1288" name="Google Shape;11288;p6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89" name="Google Shape;11289;p6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0" name="Google Shape;11290;p6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1291" name="Google Shape;11291;p6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2" name="Google Shape;11292;p6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3" name="Google Shape;11293;p6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1294" name="Google Shape;11294;p6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5" name="Google Shape;11295;p6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6" name="Google Shape;11296;p6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1297" name="Google Shape;11297;p6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298" name="Google Shape;11298;p6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299" name="Google Shape;11299;p6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1300" name="Google Shape;11300;p6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1" name="Google Shape;11301;p6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302" name="Google Shape;11302;p6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1303" name="Google Shape;11303;p6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304" name="Google Shape;11304;p6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1305" name="Google Shape;11305;p6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306" name="Google Shape;11306;p6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1307" name="Google Shape;11307;p6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1308" name="Google Shape;11308;p6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1309" name="Google Shape;11309;p6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1310" name="Google Shape;11310;p6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1311" name="Google Shape;11311;p6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2" name="Google Shape;11312;p6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3" name="Google Shape;11313;p6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4" name="Google Shape;11314;p6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5" name="Google Shape;11315;p6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6" name="Google Shape;11316;p6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7" name="Google Shape;11317;p6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1318" name="Google Shape;11318;p6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1319" name="Google Shape;11319;p6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1320" name="Google Shape;11320;p6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1" name="Google Shape;11321;p6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2" name="Google Shape;11322;p6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3" name="Google Shape;11323;p6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4" name="Google Shape;11324;p6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5" name="Google Shape;11325;p6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6" name="Google Shape;11326;p6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7" name="Google Shape;11327;p6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8" name="Google Shape;11328;p6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29" name="Google Shape;11329;p6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0" name="Google Shape;11330;p6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1" name="Google Shape;11331;p6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2" name="Google Shape;11332;p6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1333" name="Google Shape;11333;p6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1334" name="Google Shape;11334;p6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1335" name="Google Shape;11335;p6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6" name="Google Shape;11336;p6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7" name="Google Shape;11337;p6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8" name="Google Shape;11338;p6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39" name="Google Shape;11339;p6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0" name="Google Shape;11340;p6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1" name="Google Shape;11341;p6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2" name="Google Shape;11342;p6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3" name="Google Shape;11343;p6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4" name="Google Shape;11344;p6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5" name="Google Shape;11345;p6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6" name="Google Shape;11346;p6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7" name="Google Shape;11347;p6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8" name="Google Shape;11348;p6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49" name="Google Shape;11349;p6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0" name="Google Shape;11350;p6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1" name="Google Shape;11351;p6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2" name="Google Shape;11352;p6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3" name="Google Shape;11353;p6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4" name="Google Shape;11354;p6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5" name="Google Shape;11355;p6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6" name="Google Shape;11356;p6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7" name="Google Shape;11357;p6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1358" name="Google Shape;11358;p6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1359" name="Google Shape;11359;p6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360" name="Google Shape;11360;p6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1361" name="Google Shape;11361;p6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362" name="Google Shape;11362;p6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3" name="Google Shape;11363;p6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4" name="Google Shape;11364;p6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5" name="Google Shape;11365;p6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6" name="Google Shape;11366;p6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7" name="Google Shape;11367;p6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368" name="Google Shape;11368;p6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1369" name="Google Shape;11369;p6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370" name="Google Shape;11370;p6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1" name="Google Shape;11371;p6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2" name="Google Shape;11372;p6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3" name="Google Shape;11373;p6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4" name="Google Shape;11374;p6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5" name="Google Shape;11375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6" name="Google Shape;11376;p6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7" name="Google Shape;11377;p6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8" name="Google Shape;11378;p6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79" name="Google Shape;11379;p6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0" name="Google Shape;11380;p6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1" name="Google Shape;11381;p6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382" name="Google Shape;11382;p6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383" name="Google Shape;11383;p6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384" name="Google Shape;11384;p6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5" name="Google Shape;11385;p6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6" name="Google Shape;11386;p6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7" name="Google Shape;11387;p6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8" name="Google Shape;11388;p6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89" name="Google Shape;11389;p6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390" name="Google Shape;11390;p6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1391" name="Google Shape;11391;p6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392" name="Google Shape;11392;p6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3" name="Google Shape;11393;p6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4" name="Google Shape;11394;p6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5" name="Google Shape;11395;p6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1396" name="Google Shape;11396;p6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1397" name="Google Shape;11397;p6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398" name="Google Shape;11398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399" name="Google Shape;11399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0" name="Google Shape;11400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1401" name="Google Shape;11401;p6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402" name="Google Shape;11402;p6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3" name="Google Shape;11403;p6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1404" name="Google Shape;11404;p6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1405" name="Google Shape;11405;p6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406" name="Google Shape;11406;p6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407" name="Google Shape;11407;p6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08" name="Google Shape;11408;p6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09" name="Google Shape;11409;p6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410" name="Google Shape;11410;p6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1" name="Google Shape;11411;p6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2" name="Google Shape;11412;p6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413" name="Google Shape;11413;p6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4" name="Google Shape;11414;p6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5" name="Google Shape;11415;p6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416" name="Google Shape;11416;p6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17" name="Google Shape;11417;p6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18" name="Google Shape;11418;p6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419" name="Google Shape;11419;p6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0" name="Google Shape;11420;p6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1" name="Google Shape;11421;p6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422" name="Google Shape;11422;p6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3" name="Google Shape;11423;p6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4" name="Google Shape;11424;p6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425" name="Google Shape;11425;p6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6" name="Google Shape;11426;p6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27" name="Google Shape;11427;p6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428" name="Google Shape;11428;p6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29" name="Google Shape;11429;p6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0" name="Google Shape;11430;p6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431" name="Google Shape;11431;p6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2" name="Google Shape;11432;p6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3" name="Google Shape;11433;p6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434" name="Google Shape;11434;p6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5" name="Google Shape;11435;p6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6" name="Google Shape;11436;p6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437" name="Google Shape;11437;p6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38" name="Google Shape;11438;p6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39" name="Google Shape;11439;p6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440" name="Google Shape;11440;p6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1" name="Google Shape;11441;p6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2" name="Google Shape;11442;p6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443" name="Google Shape;11443;p6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4" name="Google Shape;11444;p6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5" name="Google Shape;11445;p6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446" name="Google Shape;11446;p6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47" name="Google Shape;11447;p6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48" name="Google Shape;11448;p6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449" name="Google Shape;11449;p6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0" name="Google Shape;11450;p6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1" name="Google Shape;11451;p6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452" name="Google Shape;11452;p6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3" name="Google Shape;11453;p6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4" name="Google Shape;11454;p6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455" name="Google Shape;11455;p6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6" name="Google Shape;11456;p6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57" name="Google Shape;11457;p6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458" name="Google Shape;11458;p6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59" name="Google Shape;11459;p6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0" name="Google Shape;11460;p6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461" name="Google Shape;11461;p6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2" name="Google Shape;11462;p6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3" name="Google Shape;11463;p6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464" name="Google Shape;11464;p6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5" name="Google Shape;11465;p6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6" name="Google Shape;11466;p6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467" name="Google Shape;11467;p6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68" name="Google Shape;11468;p6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69" name="Google Shape;11469;p6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470" name="Google Shape;11470;p6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1" name="Google Shape;11471;p6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2" name="Google Shape;11472;p6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473" name="Google Shape;11473;p6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4" name="Google Shape;11474;p6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5" name="Google Shape;11475;p6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476" name="Google Shape;11476;p6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77" name="Google Shape;11477;p6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78" name="Google Shape;11478;p6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479" name="Google Shape;11479;p6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0" name="Google Shape;11480;p6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1" name="Google Shape;11481;p6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482" name="Google Shape;11482;p6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3" name="Google Shape;11483;p6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4" name="Google Shape;11484;p6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485" name="Google Shape;11485;p6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6" name="Google Shape;11486;p6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87" name="Google Shape;11487;p6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488" name="Google Shape;11488;p6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89" name="Google Shape;11489;p6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0" name="Google Shape;11490;p6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491" name="Google Shape;11491;p6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2" name="Google Shape;11492;p6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3" name="Google Shape;11493;p6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494" name="Google Shape;11494;p6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5" name="Google Shape;11495;p6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6" name="Google Shape;11496;p6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497" name="Google Shape;11497;p6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498" name="Google Shape;11498;p6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499" name="Google Shape;11499;p6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500" name="Google Shape;11500;p6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1" name="Google Shape;11501;p6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2" name="Google Shape;11502;p6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503" name="Google Shape;11503;p6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4" name="Google Shape;11504;p6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5" name="Google Shape;11505;p6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506" name="Google Shape;11506;p6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07" name="Google Shape;11507;p6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08" name="Google Shape;11508;p6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509" name="Google Shape;11509;p6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0" name="Google Shape;11510;p6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1" name="Google Shape;11511;p6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512" name="Google Shape;11512;p6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3" name="Google Shape;11513;p6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4" name="Google Shape;11514;p6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515" name="Google Shape;11515;p6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6" name="Google Shape;11516;p6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17" name="Google Shape;11517;p6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518" name="Google Shape;11518;p6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19" name="Google Shape;11519;p6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0" name="Google Shape;11520;p6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521" name="Google Shape;11521;p6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2" name="Google Shape;11522;p6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3" name="Google Shape;11523;p6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524" name="Google Shape;11524;p6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5" name="Google Shape;11525;p6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6" name="Google Shape;11526;p6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527" name="Google Shape;11527;p6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28" name="Google Shape;11528;p6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29" name="Google Shape;11529;p6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530" name="Google Shape;11530;p6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1" name="Google Shape;11531;p6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2" name="Google Shape;11532;p6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533" name="Google Shape;11533;p6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4" name="Google Shape;11534;p6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5" name="Google Shape;11535;p6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536" name="Google Shape;11536;p6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37" name="Google Shape;11537;p6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38" name="Google Shape;11538;p6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539" name="Google Shape;11539;p6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0" name="Google Shape;11540;p6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1" name="Google Shape;11541;p6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542" name="Google Shape;11542;p6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3" name="Google Shape;11543;p6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4" name="Google Shape;11544;p6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545" name="Google Shape;11545;p6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6" name="Google Shape;11546;p6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47" name="Google Shape;11547;p6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548" name="Google Shape;11548;p6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49" name="Google Shape;11549;p6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0" name="Google Shape;11550;p6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551" name="Google Shape;11551;p6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2" name="Google Shape;11552;p6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3" name="Google Shape;11553;p6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554" name="Google Shape;11554;p6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5" name="Google Shape;11555;p6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6" name="Google Shape;11556;p6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557" name="Google Shape;11557;p6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58" name="Google Shape;11558;p6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59" name="Google Shape;11559;p6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560" name="Google Shape;11560;p6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1" name="Google Shape;11561;p6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2" name="Google Shape;11562;p6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563" name="Google Shape;11563;p6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4" name="Google Shape;11564;p6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5" name="Google Shape;11565;p6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566" name="Google Shape;11566;p6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67" name="Google Shape;11567;p6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68" name="Google Shape;11568;p6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569" name="Google Shape;11569;p6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0" name="Google Shape;11570;p6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1" name="Google Shape;11571;p6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572" name="Google Shape;11572;p6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3" name="Google Shape;11573;p6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4" name="Google Shape;11574;p6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575" name="Google Shape;11575;p6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6" name="Google Shape;11576;p6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77" name="Google Shape;11577;p6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578" name="Google Shape;11578;p6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79" name="Google Shape;11579;p6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0" name="Google Shape;11580;p6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581" name="Google Shape;11581;p6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2" name="Google Shape;11582;p6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3" name="Google Shape;11583;p6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584" name="Google Shape;11584;p6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5" name="Google Shape;11585;p6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6" name="Google Shape;11586;p6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587" name="Google Shape;11587;p6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88" name="Google Shape;11588;p6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89" name="Google Shape;11589;p6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590" name="Google Shape;11590;p6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1" name="Google Shape;11591;p6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592" name="Google Shape;11592;p6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593" name="Google Shape;11593;p6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594" name="Google Shape;11594;p6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595" name="Google Shape;11595;p6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6" name="Google Shape;11596;p6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597" name="Google Shape;11597;p6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598" name="Google Shape;11598;p6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599" name="Google Shape;11599;p6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00" name="Google Shape;11600;p6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01" name="Google Shape;11601;p6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02" name="Google Shape;11602;p6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603" name="Google Shape;11603;p6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4" name="Google Shape;11604;p6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5" name="Google Shape;11605;p6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606" name="Google Shape;11606;p6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07" name="Google Shape;11607;p6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08" name="Google Shape;11608;p6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609" name="Google Shape;11609;p6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0" name="Google Shape;11610;p6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1" name="Google Shape;11611;p6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612" name="Google Shape;11612;p6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3" name="Google Shape;11613;p6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4" name="Google Shape;11614;p6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615" name="Google Shape;11615;p6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6" name="Google Shape;11616;p6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17" name="Google Shape;11617;p6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618" name="Google Shape;11618;p6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19" name="Google Shape;11619;p6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0" name="Google Shape;11620;p6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621" name="Google Shape;11621;p6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2" name="Google Shape;11622;p6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3" name="Google Shape;11623;p6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624" name="Google Shape;11624;p6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5" name="Google Shape;11625;p6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6" name="Google Shape;11626;p6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627" name="Google Shape;11627;p6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28" name="Google Shape;11628;p6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29" name="Google Shape;11629;p6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630" name="Google Shape;11630;p6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1" name="Google Shape;11631;p6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2" name="Google Shape;11632;p6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633" name="Google Shape;11633;p6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4" name="Google Shape;11634;p6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35" name="Google Shape;11635;p6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636" name="Google Shape;11636;p6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37" name="Google Shape;11637;p6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638" name="Google Shape;11638;p6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639" name="Google Shape;11639;p6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640" name="Google Shape;11640;p6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641" name="Google Shape;11641;p6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2" name="Google Shape;11642;p6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3" name="Google Shape;11643;p6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644" name="Google Shape;11644;p6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5" name="Google Shape;11645;p6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6" name="Google Shape;11646;p6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647" name="Google Shape;11647;p6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48" name="Google Shape;11648;p6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49" name="Google Shape;11649;p6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650" name="Google Shape;11650;p6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1" name="Google Shape;11651;p6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2" name="Google Shape;11652;p6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653" name="Google Shape;11653;p6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4" name="Google Shape;11654;p6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5" name="Google Shape;11655;p6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656" name="Google Shape;11656;p6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57" name="Google Shape;11657;p6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58" name="Google Shape;11658;p6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659" name="Google Shape;11659;p6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0" name="Google Shape;11660;p6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1" name="Google Shape;11661;p6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662" name="Google Shape;11662;p6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3" name="Google Shape;11663;p6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4" name="Google Shape;11664;p6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665" name="Google Shape;11665;p6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6" name="Google Shape;11666;p6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67" name="Google Shape;11667;p6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668" name="Google Shape;11668;p6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69" name="Google Shape;11669;p6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0" name="Google Shape;11670;p6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671" name="Google Shape;11671;p6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2" name="Google Shape;11672;p6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3" name="Google Shape;11673;p6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674" name="Google Shape;11674;p6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5" name="Google Shape;11675;p6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6" name="Google Shape;11676;p6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677" name="Google Shape;11677;p6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78" name="Google Shape;11678;p6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79" name="Google Shape;11679;p6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680" name="Google Shape;11680;p6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1" name="Google Shape;11681;p6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2" name="Google Shape;11682;p6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683" name="Google Shape;11683;p6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4" name="Google Shape;11684;p6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5" name="Google Shape;11685;p6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686" name="Google Shape;11686;p6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87" name="Google Shape;11687;p6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88" name="Google Shape;11688;p6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689" name="Google Shape;11689;p6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0" name="Google Shape;11690;p6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1" name="Google Shape;11691;p6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692" name="Google Shape;11692;p6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3" name="Google Shape;11693;p6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4" name="Google Shape;11694;p6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695" name="Google Shape;11695;p6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6" name="Google Shape;11696;p6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697" name="Google Shape;11697;p6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698" name="Google Shape;11698;p6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699" name="Google Shape;11699;p6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0" name="Google Shape;11700;p6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701" name="Google Shape;11701;p6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2" name="Google Shape;11702;p6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3" name="Google Shape;11703;p6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704" name="Google Shape;11704;p6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5" name="Google Shape;11705;p6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6" name="Google Shape;11706;p6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707" name="Google Shape;11707;p6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08" name="Google Shape;11708;p6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09" name="Google Shape;11709;p6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710" name="Google Shape;11710;p6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1" name="Google Shape;11711;p6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712" name="Google Shape;11712;p6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713" name="Google Shape;11713;p6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714" name="Google Shape;11714;p6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715" name="Google Shape;11715;p6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6" name="Google Shape;11716;p6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17" name="Google Shape;11717;p6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718" name="Google Shape;11718;p6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19" name="Google Shape;11719;p6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20" name="Google Shape;11720;p6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721" name="Google Shape;11721;p6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2" name="Google Shape;11722;p6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1723" name="Google Shape;11723;p6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724" name="Google Shape;11724;p6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725" name="Google Shape;11725;p6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6" name="Google Shape;11726;p6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7" name="Google Shape;11727;p6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8" name="Google Shape;11728;p6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29" name="Google Shape;11729;p6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0" name="Google Shape;11730;p6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1" name="Google Shape;11731;p6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2" name="Google Shape;11732;p6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3" name="Google Shape;11733;p6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4" name="Google Shape;11734;p6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5" name="Google Shape;11735;p6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6" name="Google Shape;11736;p6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7" name="Google Shape;11737;p6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8" name="Google Shape;11738;p6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39" name="Google Shape;11739;p6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0" name="Google Shape;11740;p6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1" name="Google Shape;11741;p6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2" name="Google Shape;11742;p6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3" name="Google Shape;11743;p6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4" name="Google Shape;11744;p6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5" name="Google Shape;11745;p6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6" name="Google Shape;11746;p6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7" name="Google Shape;11747;p6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8" name="Google Shape;11748;p6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49" name="Google Shape;11749;p6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0" name="Google Shape;11750;p6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1" name="Google Shape;11751;p6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2" name="Google Shape;11752;p6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3" name="Google Shape;11753;p6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4" name="Google Shape;11754;p6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5" name="Google Shape;11755;p6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6" name="Google Shape;11756;p6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7" name="Google Shape;11757;p6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8" name="Google Shape;11758;p6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59" name="Google Shape;11759;p6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0" name="Google Shape;11760;p6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1" name="Google Shape;11761;p6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2" name="Google Shape;11762;p6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3" name="Google Shape;11763;p6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4" name="Google Shape;11764;p6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5" name="Google Shape;11765;p6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6" name="Google Shape;11766;p6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7" name="Google Shape;11767;p6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8" name="Google Shape;11768;p6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69" name="Google Shape;11769;p6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0" name="Google Shape;11770;p6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1" name="Google Shape;11771;p6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2" name="Google Shape;11772;p6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3" name="Google Shape;11773;p6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4" name="Google Shape;11774;p6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5" name="Google Shape;11775;p6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6" name="Google Shape;11776;p6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7" name="Google Shape;11777;p6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8" name="Google Shape;11778;p6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79" name="Google Shape;11779;p6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0" name="Google Shape;11780;p6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1" name="Google Shape;11781;p6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782" name="Google Shape;11782;p6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3" name="Google Shape;11783;p6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4" name="Google Shape;11784;p6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785" name="Google Shape;11785;p6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6" name="Google Shape;11786;p6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87" name="Google Shape;11787;p6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788" name="Google Shape;11788;p6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89" name="Google Shape;11789;p6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0" name="Google Shape;11790;p6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791" name="Google Shape;11791;p6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2" name="Google Shape;11792;p6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3" name="Google Shape;11793;p6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794" name="Google Shape;11794;p6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5" name="Google Shape;11795;p6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6" name="Google Shape;11796;p6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797" name="Google Shape;11797;p6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798" name="Google Shape;11798;p6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799" name="Google Shape;11799;p6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800" name="Google Shape;11800;p6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1" name="Google Shape;11801;p6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2" name="Google Shape;11802;p6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803" name="Google Shape;11803;p6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4" name="Google Shape;11804;p6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5" name="Google Shape;11805;p6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806" name="Google Shape;11806;p6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07" name="Google Shape;11807;p6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08" name="Google Shape;11808;p6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809" name="Google Shape;11809;p6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0" name="Google Shape;11810;p6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1" name="Google Shape;11811;p6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812" name="Google Shape;11812;p6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3" name="Google Shape;11813;p6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1814" name="Google Shape;11814;p6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1815" name="Google Shape;11815;p6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1816" name="Google Shape;11816;p6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817" name="Google Shape;11817;p6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18" name="Google Shape;11818;p6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19" name="Google Shape;11819;p6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820" name="Google Shape;11820;p6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1" name="Google Shape;11821;p6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2" name="Google Shape;11822;p6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823" name="Google Shape;11823;p6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4" name="Google Shape;11824;p6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5" name="Google Shape;11825;p6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826" name="Google Shape;11826;p6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27" name="Google Shape;11827;p6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28" name="Google Shape;11828;p6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829" name="Google Shape;11829;p6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0" name="Google Shape;11830;p6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1" name="Google Shape;11831;p6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832" name="Google Shape;11832;p6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3" name="Google Shape;11833;p6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4" name="Google Shape;11834;p6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835" name="Google Shape;11835;p6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6" name="Google Shape;11836;p6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37" name="Google Shape;11837;p6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38" name="Google Shape;11838;p6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39" name="Google Shape;11839;p6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0" name="Google Shape;11840;p6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841" name="Google Shape;11841;p6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2" name="Google Shape;11842;p6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3" name="Google Shape;11843;p6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844" name="Google Shape;11844;p6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5" name="Google Shape;11845;p6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6" name="Google Shape;11846;p6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847" name="Google Shape;11847;p6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48" name="Google Shape;11848;p6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49" name="Google Shape;11849;p6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850" name="Google Shape;11850;p6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1" name="Google Shape;11851;p6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2" name="Google Shape;11852;p6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853" name="Google Shape;11853;p6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4" name="Google Shape;11854;p6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5" name="Google Shape;11855;p6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856" name="Google Shape;11856;p6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57" name="Google Shape;11857;p6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58" name="Google Shape;11858;p6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859" name="Google Shape;11859;p6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0" name="Google Shape;11860;p6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1" name="Google Shape;11861;p6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862" name="Google Shape;11862;p6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3" name="Google Shape;11863;p6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4" name="Google Shape;11864;p6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865" name="Google Shape;11865;p6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6" name="Google Shape;11866;p6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67" name="Google Shape;11867;p6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868" name="Google Shape;11868;p6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69" name="Google Shape;11869;p6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0" name="Google Shape;11870;p6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871" name="Google Shape;11871;p6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2" name="Google Shape;11872;p6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3" name="Google Shape;11873;p6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874" name="Google Shape;11874;p6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5" name="Google Shape;11875;p6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6" name="Google Shape;11876;p6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877" name="Google Shape;11877;p6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78" name="Google Shape;11878;p6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79" name="Google Shape;11879;p6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880" name="Google Shape;11880;p6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1" name="Google Shape;11881;p6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2" name="Google Shape;11882;p6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883" name="Google Shape;11883;p6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4" name="Google Shape;11884;p6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5" name="Google Shape;11885;p6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886" name="Google Shape;11886;p6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87" name="Google Shape;11887;p6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88" name="Google Shape;11888;p6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889" name="Google Shape;11889;p6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0" name="Google Shape;11890;p6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1" name="Google Shape;11891;p6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892" name="Google Shape;11892;p6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3" name="Google Shape;11893;p6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4" name="Google Shape;11894;p6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895" name="Google Shape;11895;p6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6" name="Google Shape;11896;p6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897" name="Google Shape;11897;p6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898" name="Google Shape;11898;p6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899" name="Google Shape;11899;p6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0" name="Google Shape;11900;p6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901" name="Google Shape;11901;p6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2" name="Google Shape;11902;p6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3" name="Google Shape;11903;p6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904" name="Google Shape;11904;p6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5" name="Google Shape;11905;p6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6" name="Google Shape;11906;p6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907" name="Google Shape;11907;p6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08" name="Google Shape;11908;p6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09" name="Google Shape;11909;p6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910" name="Google Shape;11910;p6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1" name="Google Shape;11911;p6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2" name="Google Shape;11912;p6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913" name="Google Shape;11913;p6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4" name="Google Shape;11914;p6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1915" name="Google Shape;11915;p6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916" name="Google Shape;11916;p6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1917" name="Google Shape;11917;p6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816179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:a16="http://schemas.microsoft.com/office/drawing/2014/main" id="{C75DD5DC-7B8E-4734-A3BD-A28E3EA4BA63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8871AC9A-71A4-484A-AFA2-7D98269E9E67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1" name="矩形 10">
                <a:extLst>
                  <a:ext uri="{FF2B5EF4-FFF2-40B4-BE49-F238E27FC236}">
                    <a16:creationId xmlns:a16="http://schemas.microsoft.com/office/drawing/2014/main" id="{BF29A7BE-9814-49B2-8454-3DF26B295316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矩形 11">
                <a:extLst>
                  <a:ext uri="{FF2B5EF4-FFF2-40B4-BE49-F238E27FC236}">
                    <a16:creationId xmlns:a16="http://schemas.microsoft.com/office/drawing/2014/main" id="{910EE5F4-9A94-4D50-93FE-4D1176FFD6E6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文本框 49">
                <a:extLst>
                  <a:ext uri="{FF2B5EF4-FFF2-40B4-BE49-F238E27FC236}">
                    <a16:creationId xmlns:a16="http://schemas.microsoft.com/office/drawing/2014/main" id="{B8DA47D7-9002-4898-9789-B7708A0FBCAC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" name="文本框 50">
                <a:extLst>
                  <a:ext uri="{FF2B5EF4-FFF2-40B4-BE49-F238E27FC236}">
                    <a16:creationId xmlns:a16="http://schemas.microsoft.com/office/drawing/2014/main" id="{312E57E5-E777-441C-8FEA-F3BB46CCDC5A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id="{25E709C1-2D34-4001-8F0D-F5C01041E7C5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矩形 15">
                <a:extLst>
                  <a:ext uri="{FF2B5EF4-FFF2-40B4-BE49-F238E27FC236}">
                    <a16:creationId xmlns:a16="http://schemas.microsoft.com/office/drawing/2014/main" id="{A547CB40-7082-4180-AFE9-A8E6954DED47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28D8A173-111E-4EE1-ABEC-3F429631429D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圆角矩形 1">
            <a:extLst>
              <a:ext uri="{FF2B5EF4-FFF2-40B4-BE49-F238E27FC236}">
                <a16:creationId xmlns:a16="http://schemas.microsoft.com/office/drawing/2014/main" id="{4E8FF5CC-38FB-4BAB-B7F6-C35D00225B32}"/>
              </a:ext>
            </a:extLst>
          </p:cNvPr>
          <p:cNvSpPr/>
          <p:nvPr/>
        </p:nvSpPr>
        <p:spPr>
          <a:xfrm>
            <a:off x="1483242" y="4424081"/>
            <a:ext cx="9013479" cy="143883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PA-文本框 9">
            <a:extLst>
              <a:ext uri="{FF2B5EF4-FFF2-40B4-BE49-F238E27FC236}">
                <a16:creationId xmlns:a16="http://schemas.microsoft.com/office/drawing/2014/main" id="{11762A67-7E02-4795-A04B-AA1E8C4A1290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443551" y="4747268"/>
            <a:ext cx="5441596" cy="69916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4" name="Group 34">
            <a:extLst>
              <a:ext uri="{FF2B5EF4-FFF2-40B4-BE49-F238E27FC236}">
                <a16:creationId xmlns:a16="http://schemas.microsoft.com/office/drawing/2014/main" id="{7FEBC8D4-1448-4CA2-B187-75A76527574B}"/>
              </a:ext>
            </a:extLst>
          </p:cNvPr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4290" y="4747782"/>
            <a:ext cx="493653" cy="721813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PA-矩形 4">
            <a:extLst>
              <a:ext uri="{FF2B5EF4-FFF2-40B4-BE49-F238E27FC236}">
                <a16:creationId xmlns:a16="http://schemas.microsoft.com/office/drawing/2014/main" id="{4AA0DBDD-F619-4D30-94DB-B67772864FFE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1604307" y="1670796"/>
            <a:ext cx="2631518" cy="2336428"/>
          </a:xfrm>
          <a:prstGeom prst="rect">
            <a:avLst/>
          </a:prstGeom>
          <a:blipFill>
            <a:blip r:embed="rId8"/>
            <a:srcRect/>
            <a:stretch>
              <a:fillRect l="-16452" r="-1645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6" name="PA-矩形 4">
            <a:extLst>
              <a:ext uri="{FF2B5EF4-FFF2-40B4-BE49-F238E27FC236}">
                <a16:creationId xmlns:a16="http://schemas.microsoft.com/office/drawing/2014/main" id="{303F2F81-42DA-4DCD-8405-2083DC39260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780240" y="1670796"/>
            <a:ext cx="2631518" cy="2336428"/>
          </a:xfrm>
          <a:prstGeom prst="rect">
            <a:avLst/>
          </a:prstGeom>
          <a:blipFill>
            <a:blip r:embed="rId9"/>
            <a:srcRect/>
            <a:stretch>
              <a:fillRect l="-19927" r="-1992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7" name="PA-矩形 4">
            <a:extLst>
              <a:ext uri="{FF2B5EF4-FFF2-40B4-BE49-F238E27FC236}">
                <a16:creationId xmlns:a16="http://schemas.microsoft.com/office/drawing/2014/main" id="{C9D6DA56-D9DE-43C5-AD9B-52988FF654B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7971221" y="1670796"/>
            <a:ext cx="2631518" cy="2336428"/>
          </a:xfrm>
          <a:prstGeom prst="rect">
            <a:avLst/>
          </a:prstGeom>
          <a:blipFill>
            <a:blip r:embed="rId10"/>
            <a:srcRect/>
            <a:stretch>
              <a:fillRect l="-100314" t="-12148" r="-32726" b="-6265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97238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  <p:bldP spid="6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>
            <a:extLst>
              <a:ext uri="{FF2B5EF4-FFF2-40B4-BE49-F238E27FC236}">
                <a16:creationId xmlns:a16="http://schemas.microsoft.com/office/drawing/2014/main" id="{2343812C-7C37-416D-A1AE-3C6A2DC5AB0D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41F0565E-C13A-49F6-B14F-F2B5237A057D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38" name="矩形 37">
                <a:extLst>
                  <a:ext uri="{FF2B5EF4-FFF2-40B4-BE49-F238E27FC236}">
                    <a16:creationId xmlns:a16="http://schemas.microsoft.com/office/drawing/2014/main" id="{FF026A43-6659-45E3-B24A-74FA9F2B852F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矩形 38">
                <a:extLst>
                  <a:ext uri="{FF2B5EF4-FFF2-40B4-BE49-F238E27FC236}">
                    <a16:creationId xmlns:a16="http://schemas.microsoft.com/office/drawing/2014/main" id="{595380CE-9A77-4B2E-8B60-8C55A742C237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文本框 49">
                <a:extLst>
                  <a:ext uri="{FF2B5EF4-FFF2-40B4-BE49-F238E27FC236}">
                    <a16:creationId xmlns:a16="http://schemas.microsoft.com/office/drawing/2014/main" id="{D777AF4F-981D-41B8-9FBA-D3A7899A1FF8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文本框 50">
                <a:extLst>
                  <a:ext uri="{FF2B5EF4-FFF2-40B4-BE49-F238E27FC236}">
                    <a16:creationId xmlns:a16="http://schemas.microsoft.com/office/drawing/2014/main" id="{47DB1662-06C5-4AAC-BB18-5D106315766B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:a16="http://schemas.microsoft.com/office/drawing/2014/main" id="{ED87A0C7-1A5B-44E8-AC43-375832C00DDF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矩形 42">
                <a:extLst>
                  <a:ext uri="{FF2B5EF4-FFF2-40B4-BE49-F238E27FC236}">
                    <a16:creationId xmlns:a16="http://schemas.microsoft.com/office/drawing/2014/main" id="{40B2BEA8-CAD1-4231-BAA1-BCAD0A1F6180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A09014A7-3597-4651-9346-374B6D1B54FA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Group 137">
            <a:extLst>
              <a:ext uri="{FF2B5EF4-FFF2-40B4-BE49-F238E27FC236}">
                <a16:creationId xmlns:a16="http://schemas.microsoft.com/office/drawing/2014/main" id="{3F427EEC-F09B-410F-AB4E-002025E37AA0}"/>
              </a:ext>
            </a:extLst>
          </p:cNvPr>
          <p:cNvGrpSpPr/>
          <p:nvPr/>
        </p:nvGrpSpPr>
        <p:grpSpPr>
          <a:xfrm>
            <a:off x="7103868" y="3429000"/>
            <a:ext cx="4713127" cy="1610993"/>
            <a:chOff x="5609156" y="2166976"/>
            <a:chExt cx="3534845" cy="1208245"/>
          </a:xfrm>
          <a:solidFill>
            <a:schemeClr val="accent2"/>
          </a:solidFill>
        </p:grpSpPr>
        <p:sp>
          <p:nvSpPr>
            <p:cNvPr id="3" name="Freeform 34">
              <a:extLst>
                <a:ext uri="{FF2B5EF4-FFF2-40B4-BE49-F238E27FC236}">
                  <a16:creationId xmlns:a16="http://schemas.microsoft.com/office/drawing/2014/main" id="{6343C17D-9D29-452B-AB63-9E28D1E9CBA1}"/>
                </a:ext>
              </a:extLst>
            </p:cNvPr>
            <p:cNvSpPr/>
            <p:nvPr/>
          </p:nvSpPr>
          <p:spPr bwMode="auto">
            <a:xfrm>
              <a:off x="5609156" y="2592638"/>
              <a:ext cx="338414" cy="782583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28" y="296"/>
                </a:cxn>
                <a:cxn ang="0">
                  <a:pos x="0" y="296"/>
                </a:cxn>
                <a:cxn ang="0">
                  <a:pos x="0" y="0"/>
                </a:cxn>
                <a:cxn ang="0">
                  <a:pos x="128" y="0"/>
                </a:cxn>
                <a:cxn ang="0">
                  <a:pos x="128" y="0"/>
                </a:cxn>
              </a:cxnLst>
              <a:rect l="0" t="0" r="r" b="b"/>
              <a:pathLst>
                <a:path w="128" h="296">
                  <a:moveTo>
                    <a:pt x="128" y="0"/>
                  </a:moveTo>
                  <a:lnTo>
                    <a:pt x="128" y="296"/>
                  </a:lnTo>
                  <a:lnTo>
                    <a:pt x="0" y="296"/>
                  </a:lnTo>
                  <a:lnTo>
                    <a:pt x="0" y="0"/>
                  </a:lnTo>
                  <a:lnTo>
                    <a:pt x="128" y="0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4" name="Freeform 39">
              <a:extLst>
                <a:ext uri="{FF2B5EF4-FFF2-40B4-BE49-F238E27FC236}">
                  <a16:creationId xmlns:a16="http://schemas.microsoft.com/office/drawing/2014/main" id="{3A4A2671-0B04-48BF-9CD3-A11480647042}"/>
                </a:ext>
              </a:extLst>
            </p:cNvPr>
            <p:cNvSpPr/>
            <p:nvPr/>
          </p:nvSpPr>
          <p:spPr bwMode="auto">
            <a:xfrm>
              <a:off x="5609156" y="2166976"/>
              <a:ext cx="423018" cy="425663"/>
            </a:xfrm>
            <a:custGeom>
              <a:avLst/>
              <a:gdLst/>
              <a:ahLst/>
              <a:cxnLst>
                <a:cxn ang="0">
                  <a:pos x="299" y="0"/>
                </a:cxn>
                <a:cxn ang="0">
                  <a:pos x="299" y="239"/>
                </a:cxn>
                <a:cxn ang="0">
                  <a:pos x="257" y="257"/>
                </a:cxn>
                <a:cxn ang="0">
                  <a:pos x="239" y="300"/>
                </a:cxn>
                <a:cxn ang="0">
                  <a:pos x="239" y="300"/>
                </a:cxn>
                <a:cxn ang="0">
                  <a:pos x="0" y="300"/>
                </a:cxn>
                <a:cxn ang="0">
                  <a:pos x="0" y="300"/>
                </a:cxn>
                <a:cxn ang="0">
                  <a:pos x="87" y="89"/>
                </a:cxn>
                <a:cxn ang="0">
                  <a:pos x="299" y="0"/>
                </a:cxn>
              </a:cxnLst>
              <a:rect l="0" t="0" r="r" b="b"/>
              <a:pathLst>
                <a:path w="299" h="300">
                  <a:moveTo>
                    <a:pt x="299" y="0"/>
                  </a:moveTo>
                  <a:cubicBezTo>
                    <a:pt x="299" y="239"/>
                    <a:pt x="299" y="239"/>
                    <a:pt x="299" y="239"/>
                  </a:cubicBezTo>
                  <a:cubicBezTo>
                    <a:pt x="283" y="239"/>
                    <a:pt x="268" y="245"/>
                    <a:pt x="257" y="257"/>
                  </a:cubicBezTo>
                  <a:cubicBezTo>
                    <a:pt x="245" y="269"/>
                    <a:pt x="239" y="283"/>
                    <a:pt x="239" y="300"/>
                  </a:cubicBezTo>
                  <a:cubicBezTo>
                    <a:pt x="239" y="300"/>
                    <a:pt x="239" y="300"/>
                    <a:pt x="239" y="30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217"/>
                    <a:pt x="29" y="147"/>
                    <a:pt x="87" y="89"/>
                  </a:cubicBezTo>
                  <a:cubicBezTo>
                    <a:pt x="146" y="30"/>
                    <a:pt x="216" y="0"/>
                    <a:pt x="29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5" name="Freeform 40">
              <a:extLst>
                <a:ext uri="{FF2B5EF4-FFF2-40B4-BE49-F238E27FC236}">
                  <a16:creationId xmlns:a16="http://schemas.microsoft.com/office/drawing/2014/main" id="{C0F5E2B6-25D1-4C90-8887-228427BB3065}"/>
                </a:ext>
              </a:extLst>
            </p:cNvPr>
            <p:cNvSpPr/>
            <p:nvPr/>
          </p:nvSpPr>
          <p:spPr bwMode="auto">
            <a:xfrm>
              <a:off x="6032174" y="2166976"/>
              <a:ext cx="3111827" cy="338414"/>
            </a:xfrm>
            <a:custGeom>
              <a:avLst/>
              <a:gdLst/>
              <a:ahLst/>
              <a:cxnLst>
                <a:cxn ang="0">
                  <a:pos x="1177" y="128"/>
                </a:cxn>
                <a:cxn ang="0">
                  <a:pos x="0" y="128"/>
                </a:cxn>
                <a:cxn ang="0">
                  <a:pos x="0" y="0"/>
                </a:cxn>
                <a:cxn ang="0">
                  <a:pos x="1177" y="0"/>
                </a:cxn>
                <a:cxn ang="0">
                  <a:pos x="1177" y="128"/>
                </a:cxn>
                <a:cxn ang="0">
                  <a:pos x="1177" y="128"/>
                </a:cxn>
              </a:cxnLst>
              <a:rect l="0" t="0" r="r" b="b"/>
              <a:pathLst>
                <a:path w="1177" h="128">
                  <a:moveTo>
                    <a:pt x="1177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1177" y="0"/>
                  </a:lnTo>
                  <a:lnTo>
                    <a:pt x="1177" y="128"/>
                  </a:lnTo>
                  <a:lnTo>
                    <a:pt x="1177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</p:grpSp>
      <p:grpSp>
        <p:nvGrpSpPr>
          <p:cNvPr id="6" name="Group 71">
            <a:extLst>
              <a:ext uri="{FF2B5EF4-FFF2-40B4-BE49-F238E27FC236}">
                <a16:creationId xmlns:a16="http://schemas.microsoft.com/office/drawing/2014/main" id="{D25E42D3-5946-4ADA-85A8-914D3B73D6D1}"/>
              </a:ext>
            </a:extLst>
          </p:cNvPr>
          <p:cNvGrpSpPr/>
          <p:nvPr/>
        </p:nvGrpSpPr>
        <p:grpSpPr>
          <a:xfrm>
            <a:off x="6649122" y="2977781"/>
            <a:ext cx="5167872" cy="2062212"/>
            <a:chOff x="5268097" y="2376729"/>
            <a:chExt cx="3875904" cy="1546659"/>
          </a:xfrm>
          <a:solidFill>
            <a:schemeClr val="accent1"/>
          </a:solidFill>
        </p:grpSpPr>
        <p:sp>
          <p:nvSpPr>
            <p:cNvPr id="7" name="Freeform 35">
              <a:extLst>
                <a:ext uri="{FF2B5EF4-FFF2-40B4-BE49-F238E27FC236}">
                  <a16:creationId xmlns:a16="http://schemas.microsoft.com/office/drawing/2014/main" id="{9E1EB27B-CBD4-4AC9-B6FB-BCB7A9A87BCC}"/>
                </a:ext>
              </a:extLst>
            </p:cNvPr>
            <p:cNvSpPr/>
            <p:nvPr/>
          </p:nvSpPr>
          <p:spPr bwMode="auto">
            <a:xfrm>
              <a:off x="5268097" y="3140805"/>
              <a:ext cx="341059" cy="782583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296"/>
                </a:cxn>
                <a:cxn ang="0">
                  <a:pos x="0" y="296"/>
                </a:cxn>
                <a:cxn ang="0">
                  <a:pos x="0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29" h="296">
                  <a:moveTo>
                    <a:pt x="129" y="0"/>
                  </a:moveTo>
                  <a:lnTo>
                    <a:pt x="129" y="296"/>
                  </a:lnTo>
                  <a:lnTo>
                    <a:pt x="0" y="296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8" name="Freeform 38">
              <a:extLst>
                <a:ext uri="{FF2B5EF4-FFF2-40B4-BE49-F238E27FC236}">
                  <a16:creationId xmlns:a16="http://schemas.microsoft.com/office/drawing/2014/main" id="{85620100-55AB-4A00-B307-6772C029EA80}"/>
                </a:ext>
              </a:extLst>
            </p:cNvPr>
            <p:cNvSpPr/>
            <p:nvPr/>
          </p:nvSpPr>
          <p:spPr bwMode="auto">
            <a:xfrm>
              <a:off x="5268097" y="2376729"/>
              <a:ext cx="764077" cy="764077"/>
            </a:xfrm>
            <a:custGeom>
              <a:avLst/>
              <a:gdLst/>
              <a:ahLst/>
              <a:cxnLst>
                <a:cxn ang="0">
                  <a:pos x="539" y="239"/>
                </a:cxn>
                <a:cxn ang="0">
                  <a:pos x="539" y="239"/>
                </a:cxn>
                <a:cxn ang="0">
                  <a:pos x="327" y="328"/>
                </a:cxn>
                <a:cxn ang="0">
                  <a:pos x="240" y="539"/>
                </a:cxn>
                <a:cxn ang="0">
                  <a:pos x="240" y="539"/>
                </a:cxn>
                <a:cxn ang="0">
                  <a:pos x="0" y="539"/>
                </a:cxn>
                <a:cxn ang="0">
                  <a:pos x="158" y="158"/>
                </a:cxn>
                <a:cxn ang="0">
                  <a:pos x="539" y="0"/>
                </a:cxn>
                <a:cxn ang="0">
                  <a:pos x="539" y="239"/>
                </a:cxn>
              </a:cxnLst>
              <a:rect l="0" t="0" r="r" b="b"/>
              <a:pathLst>
                <a:path w="539" h="539">
                  <a:moveTo>
                    <a:pt x="539" y="239"/>
                  </a:moveTo>
                  <a:cubicBezTo>
                    <a:pt x="539" y="239"/>
                    <a:pt x="539" y="239"/>
                    <a:pt x="539" y="239"/>
                  </a:cubicBezTo>
                  <a:cubicBezTo>
                    <a:pt x="456" y="239"/>
                    <a:pt x="386" y="269"/>
                    <a:pt x="327" y="328"/>
                  </a:cubicBezTo>
                  <a:cubicBezTo>
                    <a:pt x="269" y="386"/>
                    <a:pt x="240" y="456"/>
                    <a:pt x="240" y="539"/>
                  </a:cubicBezTo>
                  <a:cubicBezTo>
                    <a:pt x="240" y="539"/>
                    <a:pt x="240" y="539"/>
                    <a:pt x="240" y="539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0" y="390"/>
                    <a:pt x="52" y="263"/>
                    <a:pt x="158" y="158"/>
                  </a:cubicBezTo>
                  <a:cubicBezTo>
                    <a:pt x="263" y="53"/>
                    <a:pt x="390" y="0"/>
                    <a:pt x="539" y="0"/>
                  </a:cubicBezTo>
                  <a:lnTo>
                    <a:pt x="539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9" name="Freeform 41">
              <a:extLst>
                <a:ext uri="{FF2B5EF4-FFF2-40B4-BE49-F238E27FC236}">
                  <a16:creationId xmlns:a16="http://schemas.microsoft.com/office/drawing/2014/main" id="{62D42F88-FF11-4F89-B57E-D626BD0FC714}"/>
                </a:ext>
              </a:extLst>
            </p:cNvPr>
            <p:cNvSpPr/>
            <p:nvPr/>
          </p:nvSpPr>
          <p:spPr bwMode="auto">
            <a:xfrm>
              <a:off x="6032174" y="2376729"/>
              <a:ext cx="3111827" cy="338414"/>
            </a:xfrm>
            <a:custGeom>
              <a:avLst/>
              <a:gdLst/>
              <a:ahLst/>
              <a:cxnLst>
                <a:cxn ang="0">
                  <a:pos x="2202" y="239"/>
                </a:cxn>
                <a:cxn ang="0">
                  <a:pos x="0" y="239"/>
                </a:cxn>
                <a:cxn ang="0">
                  <a:pos x="0" y="0"/>
                </a:cxn>
                <a:cxn ang="0">
                  <a:pos x="26" y="0"/>
                </a:cxn>
                <a:cxn ang="0">
                  <a:pos x="2202" y="0"/>
                </a:cxn>
                <a:cxn ang="0">
                  <a:pos x="2202" y="239"/>
                </a:cxn>
              </a:cxnLst>
              <a:rect l="0" t="0" r="r" b="b"/>
              <a:pathLst>
                <a:path w="2202" h="239">
                  <a:moveTo>
                    <a:pt x="2202" y="239"/>
                  </a:moveTo>
                  <a:cubicBezTo>
                    <a:pt x="0" y="239"/>
                    <a:pt x="0" y="239"/>
                    <a:pt x="0" y="2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ubicBezTo>
                    <a:pt x="2202" y="0"/>
                    <a:pt x="2202" y="0"/>
                    <a:pt x="2202" y="0"/>
                  </a:cubicBezTo>
                  <a:lnTo>
                    <a:pt x="2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</p:grpSp>
      <p:grpSp>
        <p:nvGrpSpPr>
          <p:cNvPr id="10" name="Group 70">
            <a:extLst>
              <a:ext uri="{FF2B5EF4-FFF2-40B4-BE49-F238E27FC236}">
                <a16:creationId xmlns:a16="http://schemas.microsoft.com/office/drawing/2014/main" id="{D2681354-3D3C-4B78-9B2E-B6C407B4D2B7}"/>
              </a:ext>
            </a:extLst>
          </p:cNvPr>
          <p:cNvGrpSpPr/>
          <p:nvPr/>
        </p:nvGrpSpPr>
        <p:grpSpPr>
          <a:xfrm>
            <a:off x="6137978" y="2463109"/>
            <a:ext cx="5679017" cy="2576884"/>
            <a:chOff x="4884738" y="1990725"/>
            <a:chExt cx="4259263" cy="1932663"/>
          </a:xfrm>
          <a:solidFill>
            <a:schemeClr val="accent2"/>
          </a:solidFill>
        </p:grpSpPr>
        <p:sp>
          <p:nvSpPr>
            <p:cNvPr id="11" name="Freeform 36">
              <a:extLst>
                <a:ext uri="{FF2B5EF4-FFF2-40B4-BE49-F238E27FC236}">
                  <a16:creationId xmlns:a16="http://schemas.microsoft.com/office/drawing/2014/main" id="{68E5A2BB-1B29-44E0-9EC8-841308BB3A3C}"/>
                </a:ext>
              </a:extLst>
            </p:cNvPr>
            <p:cNvSpPr/>
            <p:nvPr/>
          </p:nvSpPr>
          <p:spPr bwMode="auto">
            <a:xfrm>
              <a:off x="4884738" y="3140805"/>
              <a:ext cx="383361" cy="782583"/>
            </a:xfrm>
            <a:custGeom>
              <a:avLst/>
              <a:gdLst/>
              <a:ahLst/>
              <a:cxnLst>
                <a:cxn ang="0">
                  <a:pos x="145" y="296"/>
                </a:cxn>
                <a:cxn ang="0">
                  <a:pos x="0" y="296"/>
                </a:cxn>
                <a:cxn ang="0">
                  <a:pos x="0" y="0"/>
                </a:cxn>
                <a:cxn ang="0">
                  <a:pos x="145" y="0"/>
                </a:cxn>
                <a:cxn ang="0">
                  <a:pos x="145" y="296"/>
                </a:cxn>
                <a:cxn ang="0">
                  <a:pos x="145" y="296"/>
                </a:cxn>
              </a:cxnLst>
              <a:rect l="0" t="0" r="r" b="b"/>
              <a:pathLst>
                <a:path w="145" h="296">
                  <a:moveTo>
                    <a:pt x="145" y="296"/>
                  </a:moveTo>
                  <a:lnTo>
                    <a:pt x="0" y="296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96"/>
                  </a:lnTo>
                  <a:lnTo>
                    <a:pt x="145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12" name="Freeform 37">
              <a:extLst>
                <a:ext uri="{FF2B5EF4-FFF2-40B4-BE49-F238E27FC236}">
                  <a16:creationId xmlns:a16="http://schemas.microsoft.com/office/drawing/2014/main" id="{0BA27C8F-719E-42F9-B049-729457B15007}"/>
                </a:ext>
              </a:extLst>
            </p:cNvPr>
            <p:cNvSpPr/>
            <p:nvPr/>
          </p:nvSpPr>
          <p:spPr bwMode="auto">
            <a:xfrm>
              <a:off x="4884738" y="1990725"/>
              <a:ext cx="1147436" cy="1150081"/>
            </a:xfrm>
            <a:custGeom>
              <a:avLst/>
              <a:gdLst/>
              <a:ahLst/>
              <a:cxnLst>
                <a:cxn ang="0">
                  <a:pos x="430" y="430"/>
                </a:cxn>
                <a:cxn ang="0">
                  <a:pos x="272" y="811"/>
                </a:cxn>
                <a:cxn ang="0">
                  <a:pos x="0" y="811"/>
                </a:cxn>
                <a:cxn ang="0">
                  <a:pos x="238" y="238"/>
                </a:cxn>
                <a:cxn ang="0">
                  <a:pos x="811" y="0"/>
                </a:cxn>
                <a:cxn ang="0">
                  <a:pos x="811" y="272"/>
                </a:cxn>
                <a:cxn ang="0">
                  <a:pos x="430" y="430"/>
                </a:cxn>
              </a:cxnLst>
              <a:rect l="0" t="0" r="r" b="b"/>
              <a:pathLst>
                <a:path w="811" h="811">
                  <a:moveTo>
                    <a:pt x="430" y="430"/>
                  </a:moveTo>
                  <a:cubicBezTo>
                    <a:pt x="324" y="535"/>
                    <a:pt x="272" y="662"/>
                    <a:pt x="272" y="811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0" y="587"/>
                    <a:pt x="80" y="396"/>
                    <a:pt x="238" y="238"/>
                  </a:cubicBezTo>
                  <a:cubicBezTo>
                    <a:pt x="396" y="79"/>
                    <a:pt x="587" y="0"/>
                    <a:pt x="811" y="0"/>
                  </a:cubicBezTo>
                  <a:cubicBezTo>
                    <a:pt x="811" y="272"/>
                    <a:pt x="811" y="272"/>
                    <a:pt x="811" y="272"/>
                  </a:cubicBezTo>
                  <a:cubicBezTo>
                    <a:pt x="662" y="272"/>
                    <a:pt x="535" y="325"/>
                    <a:pt x="430" y="43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  <p:sp>
          <p:nvSpPr>
            <p:cNvPr id="13" name="Freeform 42">
              <a:extLst>
                <a:ext uri="{FF2B5EF4-FFF2-40B4-BE49-F238E27FC236}">
                  <a16:creationId xmlns:a16="http://schemas.microsoft.com/office/drawing/2014/main" id="{4A201D44-67D4-4DE2-BD73-30D22F025201}"/>
                </a:ext>
              </a:extLst>
            </p:cNvPr>
            <p:cNvSpPr/>
            <p:nvPr/>
          </p:nvSpPr>
          <p:spPr bwMode="auto">
            <a:xfrm>
              <a:off x="6032174" y="1990725"/>
              <a:ext cx="3111827" cy="386004"/>
            </a:xfrm>
            <a:custGeom>
              <a:avLst/>
              <a:gdLst/>
              <a:ahLst/>
              <a:cxnLst>
                <a:cxn ang="0">
                  <a:pos x="2202" y="272"/>
                </a:cxn>
                <a:cxn ang="0">
                  <a:pos x="26" y="272"/>
                </a:cxn>
                <a:cxn ang="0">
                  <a:pos x="0" y="271"/>
                </a:cxn>
                <a:cxn ang="0">
                  <a:pos x="0" y="0"/>
                </a:cxn>
                <a:cxn ang="0">
                  <a:pos x="2202" y="0"/>
                </a:cxn>
                <a:cxn ang="0">
                  <a:pos x="2202" y="272"/>
                </a:cxn>
              </a:cxnLst>
              <a:rect l="0" t="0" r="r" b="b"/>
              <a:pathLst>
                <a:path w="2202" h="272">
                  <a:moveTo>
                    <a:pt x="2202" y="272"/>
                  </a:moveTo>
                  <a:cubicBezTo>
                    <a:pt x="26" y="272"/>
                    <a:pt x="26" y="272"/>
                    <a:pt x="26" y="272"/>
                  </a:cubicBezTo>
                  <a:cubicBezTo>
                    <a:pt x="17" y="271"/>
                    <a:pt x="9" y="271"/>
                    <a:pt x="0" y="27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02" y="0"/>
                    <a:pt x="2202" y="0"/>
                    <a:pt x="2202" y="0"/>
                  </a:cubicBezTo>
                  <a:lnTo>
                    <a:pt x="2202" y="2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3555">
                <a:cs typeface="+mn-ea"/>
                <a:sym typeface="+mn-lt"/>
              </a:endParaRPr>
            </a:p>
          </p:txBody>
        </p:sp>
      </p:grpSp>
      <p:cxnSp>
        <p:nvCxnSpPr>
          <p:cNvPr id="14" name="Straight Connector 79">
            <a:extLst>
              <a:ext uri="{FF2B5EF4-FFF2-40B4-BE49-F238E27FC236}">
                <a16:creationId xmlns:a16="http://schemas.microsoft.com/office/drawing/2014/main" id="{8B851382-E183-46AB-BFEB-61DECE98F8FC}"/>
              </a:ext>
            </a:extLst>
          </p:cNvPr>
          <p:cNvCxnSpPr/>
          <p:nvPr/>
        </p:nvCxnSpPr>
        <p:spPr>
          <a:xfrm flipV="1">
            <a:off x="4415235" y="3454570"/>
            <a:ext cx="2677927" cy="1225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lbow Connector 120">
            <a:extLst>
              <a:ext uri="{FF2B5EF4-FFF2-40B4-BE49-F238E27FC236}">
                <a16:creationId xmlns:a16="http://schemas.microsoft.com/office/drawing/2014/main" id="{74CD1302-9A84-4F1E-AA64-B0BBD0A15953}"/>
              </a:ext>
            </a:extLst>
          </p:cNvPr>
          <p:cNvCxnSpPr/>
          <p:nvPr/>
        </p:nvCxnSpPr>
        <p:spPr>
          <a:xfrm>
            <a:off x="3992206" y="2219190"/>
            <a:ext cx="2733270" cy="821588"/>
          </a:xfrm>
          <a:prstGeom prst="bentConnector3">
            <a:avLst>
              <a:gd name="adj1" fmla="val 14785"/>
            </a:avLst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26">
            <a:extLst>
              <a:ext uri="{FF2B5EF4-FFF2-40B4-BE49-F238E27FC236}">
                <a16:creationId xmlns:a16="http://schemas.microsoft.com/office/drawing/2014/main" id="{BF95580D-8206-4ED6-99C3-706FEBDBC6FE}"/>
              </a:ext>
            </a:extLst>
          </p:cNvPr>
          <p:cNvCxnSpPr>
            <a:endCxn id="19" idx="2"/>
          </p:cNvCxnSpPr>
          <p:nvPr/>
        </p:nvCxnSpPr>
        <p:spPr>
          <a:xfrm flipV="1">
            <a:off x="3992206" y="3852437"/>
            <a:ext cx="3253977" cy="876916"/>
          </a:xfrm>
          <a:prstGeom prst="bentConnector3">
            <a:avLst>
              <a:gd name="adj1" fmla="val 12532"/>
            </a:avLst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76">
            <a:extLst>
              <a:ext uri="{FF2B5EF4-FFF2-40B4-BE49-F238E27FC236}">
                <a16:creationId xmlns:a16="http://schemas.microsoft.com/office/drawing/2014/main" id="{FE8618F0-BCCB-4DFB-BEED-F218FC72B8E5}"/>
              </a:ext>
            </a:extLst>
          </p:cNvPr>
          <p:cNvSpPr>
            <a:spLocks noChangeAspect="1"/>
          </p:cNvSpPr>
          <p:nvPr/>
        </p:nvSpPr>
        <p:spPr>
          <a:xfrm>
            <a:off x="6725476" y="2931111"/>
            <a:ext cx="252455" cy="25245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 b="1" dirty="0">
              <a:solidFill>
                <a:schemeClr val="tx2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Oval 80">
            <a:extLst>
              <a:ext uri="{FF2B5EF4-FFF2-40B4-BE49-F238E27FC236}">
                <a16:creationId xmlns:a16="http://schemas.microsoft.com/office/drawing/2014/main" id="{4BCD2C57-2B48-47EF-9855-55C4135BB9AA}"/>
              </a:ext>
            </a:extLst>
          </p:cNvPr>
          <p:cNvSpPr>
            <a:spLocks noChangeAspect="1"/>
          </p:cNvSpPr>
          <p:nvPr/>
        </p:nvSpPr>
        <p:spPr>
          <a:xfrm>
            <a:off x="6966934" y="3328343"/>
            <a:ext cx="252455" cy="25245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 b="1" dirty="0">
              <a:solidFill>
                <a:schemeClr val="tx2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Oval 83">
            <a:extLst>
              <a:ext uri="{FF2B5EF4-FFF2-40B4-BE49-F238E27FC236}">
                <a16:creationId xmlns:a16="http://schemas.microsoft.com/office/drawing/2014/main" id="{E6FC80DA-3A87-423F-9AAF-EF0C25E4B78D}"/>
              </a:ext>
            </a:extLst>
          </p:cNvPr>
          <p:cNvSpPr>
            <a:spLocks noChangeAspect="1"/>
          </p:cNvSpPr>
          <p:nvPr/>
        </p:nvSpPr>
        <p:spPr>
          <a:xfrm>
            <a:off x="7246183" y="3725576"/>
            <a:ext cx="252455" cy="25245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555" b="1" dirty="0">
              <a:solidFill>
                <a:schemeClr val="tx2">
                  <a:lumMod val="7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Oval 133">
            <a:extLst>
              <a:ext uri="{FF2B5EF4-FFF2-40B4-BE49-F238E27FC236}">
                <a16:creationId xmlns:a16="http://schemas.microsoft.com/office/drawing/2014/main" id="{3376D204-7D95-4C27-A315-8823AD826969}"/>
              </a:ext>
            </a:extLst>
          </p:cNvPr>
          <p:cNvSpPr/>
          <p:nvPr/>
        </p:nvSpPr>
        <p:spPr>
          <a:xfrm>
            <a:off x="6096964" y="4728719"/>
            <a:ext cx="622551" cy="62254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accent2"/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21" name="Oval 134">
            <a:extLst>
              <a:ext uri="{FF2B5EF4-FFF2-40B4-BE49-F238E27FC236}">
                <a16:creationId xmlns:a16="http://schemas.microsoft.com/office/drawing/2014/main" id="{97D46155-4C9C-42A9-B01E-DC561AFEC09B}"/>
              </a:ext>
            </a:extLst>
          </p:cNvPr>
          <p:cNvSpPr/>
          <p:nvPr/>
        </p:nvSpPr>
        <p:spPr>
          <a:xfrm>
            <a:off x="6548930" y="4728719"/>
            <a:ext cx="622551" cy="62254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accent1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22" name="Oval 135">
            <a:extLst>
              <a:ext uri="{FF2B5EF4-FFF2-40B4-BE49-F238E27FC236}">
                <a16:creationId xmlns:a16="http://schemas.microsoft.com/office/drawing/2014/main" id="{98339456-5786-431E-8FA2-C2CAA116E564}"/>
              </a:ext>
            </a:extLst>
          </p:cNvPr>
          <p:cNvSpPr/>
          <p:nvPr/>
        </p:nvSpPr>
        <p:spPr>
          <a:xfrm>
            <a:off x="7038992" y="4728719"/>
            <a:ext cx="622551" cy="622547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accent2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23" name="TextBox 59">
            <a:extLst>
              <a:ext uri="{FF2B5EF4-FFF2-40B4-BE49-F238E27FC236}">
                <a16:creationId xmlns:a16="http://schemas.microsoft.com/office/drawing/2014/main" id="{2991E7AD-CE29-4088-A6B8-C07B64E74C1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8517322" y="2534256"/>
            <a:ext cx="2625072" cy="369324"/>
          </a:xfrm>
          <a:prstGeom prst="rect">
            <a:avLst/>
          </a:prstGeom>
          <a:noFill/>
          <a:ln>
            <a:noFill/>
          </a:ln>
        </p:spPr>
        <p:txBody>
          <a:bodyPr wrap="square" lIns="91431" tIns="45716" rIns="91431" bIns="45716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342900" indent="-342900">
              <a:buFont typeface="Arial" panose="020B0604020202020204" pitchFamily="34" charset="0"/>
              <a:buChar char="•"/>
              <a:defRPr/>
            </a:pPr>
            <a:r>
              <a:rPr lang="en-US" altLang="zh-CN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b="1" kern="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TextBox 59">
            <a:extLst>
              <a:ext uri="{FF2B5EF4-FFF2-40B4-BE49-F238E27FC236}">
                <a16:creationId xmlns:a16="http://schemas.microsoft.com/office/drawing/2014/main" id="{D33E050A-D86C-48CA-B2F6-F747399A43A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8517322" y="3015202"/>
            <a:ext cx="2625072" cy="369324"/>
          </a:xfrm>
          <a:prstGeom prst="rect">
            <a:avLst/>
          </a:prstGeom>
          <a:noFill/>
          <a:ln>
            <a:noFill/>
          </a:ln>
        </p:spPr>
        <p:txBody>
          <a:bodyPr wrap="square" lIns="91431" tIns="45716" rIns="91431" bIns="45716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342900" indent="-342900">
              <a:buFont typeface="Arial" panose="020B0604020202020204" pitchFamily="34" charset="0"/>
              <a:buChar char="•"/>
              <a:defRPr/>
            </a:pPr>
            <a:r>
              <a:rPr lang="en-US" altLang="zh-CN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b="1" kern="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TextBox 59">
            <a:extLst>
              <a:ext uri="{FF2B5EF4-FFF2-40B4-BE49-F238E27FC236}">
                <a16:creationId xmlns:a16="http://schemas.microsoft.com/office/drawing/2014/main" id="{A8121E5A-A123-4F60-978C-2DAEB41BBD5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8517322" y="3463115"/>
            <a:ext cx="2625072" cy="369324"/>
          </a:xfrm>
          <a:prstGeom prst="rect">
            <a:avLst/>
          </a:prstGeom>
          <a:noFill/>
          <a:ln>
            <a:noFill/>
          </a:ln>
        </p:spPr>
        <p:txBody>
          <a:bodyPr wrap="square" lIns="91431" tIns="45716" rIns="91431" bIns="45716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342900" indent="-342900">
              <a:buFont typeface="Arial" panose="020B0604020202020204" pitchFamily="34" charset="0"/>
              <a:buChar char="•"/>
              <a:defRPr/>
            </a:pPr>
            <a:r>
              <a:rPr lang="en-US" altLang="zh-CN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b="1" kern="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" name="PA-组合 2">
            <a:extLst>
              <a:ext uri="{FF2B5EF4-FFF2-40B4-BE49-F238E27FC236}">
                <a16:creationId xmlns:a16="http://schemas.microsoft.com/office/drawing/2014/main" id="{1A44AA5A-CD0E-4461-BA92-00DC7C2F3D48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568038" y="2103353"/>
            <a:ext cx="3082290" cy="855086"/>
            <a:chOff x="5926136" y="5087195"/>
            <a:chExt cx="2715044" cy="792642"/>
          </a:xfrm>
        </p:grpSpPr>
        <p:sp>
          <p:nvSpPr>
            <p:cNvPr id="27" name="PA-文本框 6">
              <a:extLst>
                <a:ext uri="{FF2B5EF4-FFF2-40B4-BE49-F238E27FC236}">
                  <a16:creationId xmlns:a16="http://schemas.microsoft.com/office/drawing/2014/main" id="{781C9A5C-14C4-4A31-8B75-5332FBC35655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5926136" y="5087195"/>
              <a:ext cx="1926667" cy="312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PA-文本框 42">
              <a:extLst>
                <a:ext uri="{FF2B5EF4-FFF2-40B4-BE49-F238E27FC236}">
                  <a16:creationId xmlns:a16="http://schemas.microsoft.com/office/drawing/2014/main" id="{096F7B1A-B5F7-41F0-86BD-9351B1FB407E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5926137" y="5372299"/>
              <a:ext cx="2715043" cy="50753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" name="PA-组合 2">
            <a:extLst>
              <a:ext uri="{FF2B5EF4-FFF2-40B4-BE49-F238E27FC236}">
                <a16:creationId xmlns:a16="http://schemas.microsoft.com/office/drawing/2014/main" id="{1D517FA3-7092-40EB-96BE-6CD2F61EA811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567403" y="3088873"/>
            <a:ext cx="3021965" cy="855073"/>
            <a:chOff x="5926136" y="5087195"/>
            <a:chExt cx="2715044" cy="792663"/>
          </a:xfrm>
        </p:grpSpPr>
        <p:sp>
          <p:nvSpPr>
            <p:cNvPr id="30" name="PA-文本框 6">
              <a:extLst>
                <a:ext uri="{FF2B5EF4-FFF2-40B4-BE49-F238E27FC236}">
                  <a16:creationId xmlns:a16="http://schemas.microsoft.com/office/drawing/2014/main" id="{FC50FCE0-7BC5-4AE5-B21E-DC16885D587D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5926136" y="5087195"/>
              <a:ext cx="1926667" cy="3125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PA-文本框 42">
              <a:extLst>
                <a:ext uri="{FF2B5EF4-FFF2-40B4-BE49-F238E27FC236}">
                  <a16:creationId xmlns:a16="http://schemas.microsoft.com/office/drawing/2014/main" id="{E7D2FB25-1504-42CF-9C37-B980F3F82E42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5926137" y="5372299"/>
              <a:ext cx="2715043" cy="507559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2" name="PA-组合 2">
            <a:extLst>
              <a:ext uri="{FF2B5EF4-FFF2-40B4-BE49-F238E27FC236}">
                <a16:creationId xmlns:a16="http://schemas.microsoft.com/office/drawing/2014/main" id="{68C881BE-0EDA-410B-A945-F6DA3D362963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567403" y="4206473"/>
            <a:ext cx="3082290" cy="855086"/>
            <a:chOff x="5926136" y="5087195"/>
            <a:chExt cx="2715044" cy="792642"/>
          </a:xfrm>
        </p:grpSpPr>
        <p:sp>
          <p:nvSpPr>
            <p:cNvPr id="33" name="PA-文本框 6">
              <a:extLst>
                <a:ext uri="{FF2B5EF4-FFF2-40B4-BE49-F238E27FC236}">
                  <a16:creationId xmlns:a16="http://schemas.microsoft.com/office/drawing/2014/main" id="{657B4A2E-86FD-4701-9DF6-A3800F0898C0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>
              <a:off x="5926136" y="5087195"/>
              <a:ext cx="1926667" cy="312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4" name="PA-文本框 42">
              <a:extLst>
                <a:ext uri="{FF2B5EF4-FFF2-40B4-BE49-F238E27FC236}">
                  <a16:creationId xmlns:a16="http://schemas.microsoft.com/office/drawing/2014/main" id="{105937FF-0A41-46B7-9060-A45971489AD1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5926137" y="5372299"/>
              <a:ext cx="2715043" cy="507538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defTabSz="456565">
                <a:lnSpc>
                  <a:spcPct val="130000"/>
                </a:lnSpc>
                <a:defRPr sz="1400">
                  <a:solidFill>
                    <a:schemeClr val="bg1">
                      <a:lumMod val="50000"/>
                    </a:schemeClr>
                  </a:solidFill>
                  <a:latin typeface="思源黑体 CN Normal" panose="020B0400000000000000" pitchFamily="34" charset="-128"/>
                  <a:ea typeface="思源黑体 CN Normal" panose="020B0400000000000000" pitchFamily="34" charset="-128"/>
                </a:defRPr>
              </a:lvl1pPr>
            </a:lstStyle>
            <a:p>
              <a:pPr algn="l"/>
              <a:r>
                <a:rPr lang="en-US" altLang="zh-CN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401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50"/>
                            </p:stCondLst>
                            <p:childTnLst>
                              <p:par>
                                <p:cTn id="1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5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750"/>
                            </p:stCondLst>
                            <p:childTnLst>
                              <p:par>
                                <p:cTn id="3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300"/>
                            </p:stCondLst>
                            <p:childTnLst>
                              <p:par>
                                <p:cTn id="5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800"/>
                            </p:stCondLst>
                            <p:childTnLst>
                              <p:par>
                                <p:cTn id="5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50"/>
                            </p:stCondLst>
                            <p:childTnLst>
                              <p:par>
                                <p:cTn id="60" presetID="2" presetClass="entr" presetSubtype="2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50"/>
                            </p:stCondLst>
                            <p:childTnLst>
                              <p:par>
                                <p:cTn id="6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50"/>
                            </p:stCondLst>
                            <p:childTnLst>
                              <p:par>
                                <p:cTn id="7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 animBg="1"/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/>
      <p:bldP spid="24" grpId="0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/>
          <p:cNvSpPr txBox="1"/>
          <p:nvPr/>
        </p:nvSpPr>
        <p:spPr>
          <a:xfrm>
            <a:off x="625085" y="6426919"/>
            <a:ext cx="1224136" cy="123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http://www.1ppt.com/xiazai/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AEA03C1C-438D-43D3-BBD5-961EA631598F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3BA87304-6CAA-4191-891A-DB78173BC4E9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53" name="矩形 52">
                <a:extLst>
                  <a:ext uri="{FF2B5EF4-FFF2-40B4-BE49-F238E27FC236}">
                    <a16:creationId xmlns:a16="http://schemas.microsoft.com/office/drawing/2014/main" id="{A333D94D-414B-4192-B021-7858B6E357D2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矩形 53">
                <a:extLst>
                  <a:ext uri="{FF2B5EF4-FFF2-40B4-BE49-F238E27FC236}">
                    <a16:creationId xmlns:a16="http://schemas.microsoft.com/office/drawing/2014/main" id="{0B15FCFB-D416-43A1-B1BA-AD7A4508A4AD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文本框 49">
                <a:extLst>
                  <a:ext uri="{FF2B5EF4-FFF2-40B4-BE49-F238E27FC236}">
                    <a16:creationId xmlns:a16="http://schemas.microsoft.com/office/drawing/2014/main" id="{6928A936-375E-4E03-9D0E-4BA2435E982C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文本框 50">
                <a:extLst>
                  <a:ext uri="{FF2B5EF4-FFF2-40B4-BE49-F238E27FC236}">
                    <a16:creationId xmlns:a16="http://schemas.microsoft.com/office/drawing/2014/main" id="{3D81A15A-373A-4BDB-8390-70A388F22EE3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矩形 56">
                <a:extLst>
                  <a:ext uri="{FF2B5EF4-FFF2-40B4-BE49-F238E27FC236}">
                    <a16:creationId xmlns:a16="http://schemas.microsoft.com/office/drawing/2014/main" id="{C70BEB69-92C4-4FD1-9709-9B309C774AE6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矩形 57">
                <a:extLst>
                  <a:ext uri="{FF2B5EF4-FFF2-40B4-BE49-F238E27FC236}">
                    <a16:creationId xmlns:a16="http://schemas.microsoft.com/office/drawing/2014/main" id="{35320138-735F-40E1-B482-784CE5F4A511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D9AA930F-AF1B-45F9-8694-901C68231B30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948662d7-d91f-4646-b05c-be50bde6d88a">
            <a:extLst>
              <a:ext uri="{FF2B5EF4-FFF2-40B4-BE49-F238E27FC236}">
                <a16:creationId xmlns:a16="http://schemas.microsoft.com/office/drawing/2014/main" id="{35145925-F4C6-4FFD-95A3-186D704BA216}"/>
              </a:ext>
            </a:extLst>
          </p:cNvPr>
          <p:cNvGrpSpPr>
            <a:grpSpLocks noChangeAspect="1"/>
          </p:cNvGrpSpPr>
          <p:nvPr/>
        </p:nvGrpSpPr>
        <p:grpSpPr>
          <a:xfrm>
            <a:off x="-106343" y="1301363"/>
            <a:ext cx="12416212" cy="4870879"/>
            <a:chOff x="-106344" y="1301362"/>
            <a:chExt cx="12416212" cy="4870879"/>
          </a:xfrm>
        </p:grpSpPr>
        <p:sp>
          <p:nvSpPr>
            <p:cNvPr id="3" name="Freeform: Shape 1">
              <a:extLst>
                <a:ext uri="{FF2B5EF4-FFF2-40B4-BE49-F238E27FC236}">
                  <a16:creationId xmlns:a16="http://schemas.microsoft.com/office/drawing/2014/main" id="{935C403D-9A0E-4227-AAB1-DD1C458E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344" y="2331368"/>
              <a:ext cx="12416212" cy="3593960"/>
            </a:xfrm>
            <a:custGeom>
              <a:avLst/>
              <a:gdLst>
                <a:gd name="T0" fmla="*/ 6336 w 6336"/>
                <a:gd name="T1" fmla="*/ 0 h 1834"/>
                <a:gd name="T2" fmla="*/ 3168 w 6336"/>
                <a:gd name="T3" fmla="*/ 1763 h 1834"/>
                <a:gd name="T4" fmla="*/ 0 w 6336"/>
                <a:gd name="T5" fmla="*/ 0 h 1834"/>
                <a:gd name="T6" fmla="*/ 0 w 6336"/>
                <a:gd name="T7" fmla="*/ 70 h 1834"/>
                <a:gd name="T8" fmla="*/ 3168 w 6336"/>
                <a:gd name="T9" fmla="*/ 1834 h 1834"/>
                <a:gd name="T10" fmla="*/ 6336 w 6336"/>
                <a:gd name="T11" fmla="*/ 70 h 1834"/>
                <a:gd name="T12" fmla="*/ 6336 w 6336"/>
                <a:gd name="T13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4">
                  <a:moveTo>
                    <a:pt x="6336" y="0"/>
                  </a:moveTo>
                  <a:lnTo>
                    <a:pt x="3168" y="1763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4"/>
                  </a:lnTo>
                  <a:lnTo>
                    <a:pt x="6336" y="70"/>
                  </a:lnTo>
                  <a:lnTo>
                    <a:pt x="63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3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" name="Freeform: Shape 2">
              <a:extLst>
                <a:ext uri="{FF2B5EF4-FFF2-40B4-BE49-F238E27FC236}">
                  <a16:creationId xmlns:a16="http://schemas.microsoft.com/office/drawing/2014/main" id="{1E79D549-7022-42CE-9BED-D2F0AD0E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344" y="1859097"/>
              <a:ext cx="12416212" cy="3595920"/>
            </a:xfrm>
            <a:custGeom>
              <a:avLst/>
              <a:gdLst>
                <a:gd name="T0" fmla="*/ 6336 w 6336"/>
                <a:gd name="T1" fmla="*/ 0 h 1835"/>
                <a:gd name="T2" fmla="*/ 3168 w 6336"/>
                <a:gd name="T3" fmla="*/ 1764 h 1835"/>
                <a:gd name="T4" fmla="*/ 0 w 6336"/>
                <a:gd name="T5" fmla="*/ 0 h 1835"/>
                <a:gd name="T6" fmla="*/ 0 w 6336"/>
                <a:gd name="T7" fmla="*/ 71 h 1835"/>
                <a:gd name="T8" fmla="*/ 3168 w 6336"/>
                <a:gd name="T9" fmla="*/ 1835 h 1835"/>
                <a:gd name="T10" fmla="*/ 6336 w 6336"/>
                <a:gd name="T11" fmla="*/ 71 h 1835"/>
                <a:gd name="T12" fmla="*/ 6336 w 6336"/>
                <a:gd name="T13" fmla="*/ 0 h 1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5">
                  <a:moveTo>
                    <a:pt x="6336" y="0"/>
                  </a:moveTo>
                  <a:lnTo>
                    <a:pt x="3168" y="1764"/>
                  </a:lnTo>
                  <a:lnTo>
                    <a:pt x="0" y="0"/>
                  </a:lnTo>
                  <a:lnTo>
                    <a:pt x="0" y="71"/>
                  </a:lnTo>
                  <a:lnTo>
                    <a:pt x="3168" y="1835"/>
                  </a:lnTo>
                  <a:lnTo>
                    <a:pt x="6336" y="71"/>
                  </a:lnTo>
                  <a:lnTo>
                    <a:pt x="63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3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5" name="Group 3">
              <a:extLst>
                <a:ext uri="{FF2B5EF4-FFF2-40B4-BE49-F238E27FC236}">
                  <a16:creationId xmlns:a16="http://schemas.microsoft.com/office/drawing/2014/main" id="{6F9E4FE0-23A9-49B1-AF48-7B600FB74E86}"/>
                </a:ext>
              </a:extLst>
            </p:cNvPr>
            <p:cNvGrpSpPr/>
            <p:nvPr/>
          </p:nvGrpSpPr>
          <p:grpSpPr>
            <a:xfrm>
              <a:off x="-106344" y="1859097"/>
              <a:ext cx="12416212" cy="4066231"/>
              <a:chOff x="-106344" y="1859097"/>
              <a:chExt cx="12416212" cy="4066231"/>
            </a:xfrm>
          </p:grpSpPr>
          <p:sp>
            <p:nvSpPr>
              <p:cNvPr id="47" name="Freeform: Shape 4">
                <a:extLst>
                  <a:ext uri="{FF2B5EF4-FFF2-40B4-BE49-F238E27FC236}">
                    <a16:creationId xmlns:a16="http://schemas.microsoft.com/office/drawing/2014/main" id="{55177A13-A8F4-4557-9B92-C043A27E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6344" y="2331368"/>
                <a:ext cx="12416212" cy="3593960"/>
              </a:xfrm>
              <a:custGeom>
                <a:avLst/>
                <a:gdLst>
                  <a:gd name="T0" fmla="*/ 6336 w 6336"/>
                  <a:gd name="T1" fmla="*/ 0 h 1834"/>
                  <a:gd name="T2" fmla="*/ 3168 w 6336"/>
                  <a:gd name="T3" fmla="*/ 1763 h 1834"/>
                  <a:gd name="T4" fmla="*/ 0 w 6336"/>
                  <a:gd name="T5" fmla="*/ 0 h 1834"/>
                  <a:gd name="T6" fmla="*/ 0 w 6336"/>
                  <a:gd name="T7" fmla="*/ 70 h 1834"/>
                  <a:gd name="T8" fmla="*/ 3168 w 6336"/>
                  <a:gd name="T9" fmla="*/ 1834 h 1834"/>
                  <a:gd name="T10" fmla="*/ 6336 w 6336"/>
                  <a:gd name="T11" fmla="*/ 70 h 1834"/>
                  <a:gd name="T12" fmla="*/ 6336 w 6336"/>
                  <a:gd name="T13" fmla="*/ 0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36" h="1834">
                    <a:moveTo>
                      <a:pt x="6336" y="0"/>
                    </a:moveTo>
                    <a:lnTo>
                      <a:pt x="3168" y="1763"/>
                    </a:lnTo>
                    <a:lnTo>
                      <a:pt x="0" y="0"/>
                    </a:lnTo>
                    <a:lnTo>
                      <a:pt x="0" y="70"/>
                    </a:lnTo>
                    <a:lnTo>
                      <a:pt x="3168" y="1834"/>
                    </a:lnTo>
                    <a:lnTo>
                      <a:pt x="6336" y="70"/>
                    </a:lnTo>
                    <a:lnTo>
                      <a:pt x="6336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: Shape 5">
                <a:extLst>
                  <a:ext uri="{FF2B5EF4-FFF2-40B4-BE49-F238E27FC236}">
                    <a16:creationId xmlns:a16="http://schemas.microsoft.com/office/drawing/2014/main" id="{7170A5F7-8CAC-4FA3-8E91-DDEAB6C4D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6344" y="1859097"/>
                <a:ext cx="12416212" cy="3595920"/>
              </a:xfrm>
              <a:custGeom>
                <a:avLst/>
                <a:gdLst>
                  <a:gd name="T0" fmla="*/ 6336 w 6336"/>
                  <a:gd name="T1" fmla="*/ 0 h 1835"/>
                  <a:gd name="T2" fmla="*/ 3168 w 6336"/>
                  <a:gd name="T3" fmla="*/ 1764 h 1835"/>
                  <a:gd name="T4" fmla="*/ 0 w 6336"/>
                  <a:gd name="T5" fmla="*/ 0 h 1835"/>
                  <a:gd name="T6" fmla="*/ 0 w 6336"/>
                  <a:gd name="T7" fmla="*/ 71 h 1835"/>
                  <a:gd name="T8" fmla="*/ 3168 w 6336"/>
                  <a:gd name="T9" fmla="*/ 1835 h 1835"/>
                  <a:gd name="T10" fmla="*/ 6336 w 6336"/>
                  <a:gd name="T11" fmla="*/ 71 h 1835"/>
                  <a:gd name="T12" fmla="*/ 6336 w 6336"/>
                  <a:gd name="T13" fmla="*/ 0 h 1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36" h="1835">
                    <a:moveTo>
                      <a:pt x="6336" y="0"/>
                    </a:moveTo>
                    <a:lnTo>
                      <a:pt x="3168" y="1764"/>
                    </a:lnTo>
                    <a:lnTo>
                      <a:pt x="0" y="0"/>
                    </a:lnTo>
                    <a:lnTo>
                      <a:pt x="0" y="71"/>
                    </a:lnTo>
                    <a:lnTo>
                      <a:pt x="3168" y="1835"/>
                    </a:lnTo>
                    <a:lnTo>
                      <a:pt x="6336" y="71"/>
                    </a:lnTo>
                    <a:lnTo>
                      <a:pt x="6336" y="0"/>
                    </a:lnTo>
                    <a:close/>
                  </a:path>
                </a:pathLst>
              </a:custGeom>
              <a:solidFill>
                <a:srgbClr val="F4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: Shape 6">
                <a:extLst>
                  <a:ext uri="{FF2B5EF4-FFF2-40B4-BE49-F238E27FC236}">
                    <a16:creationId xmlns:a16="http://schemas.microsoft.com/office/drawing/2014/main" id="{6D23B0AA-4A5C-4BCE-8CD8-9F5BA4188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6344" y="2098172"/>
                <a:ext cx="12416212" cy="3590041"/>
              </a:xfrm>
              <a:custGeom>
                <a:avLst/>
                <a:gdLst>
                  <a:gd name="T0" fmla="*/ 6336 w 6336"/>
                  <a:gd name="T1" fmla="*/ 0 h 1832"/>
                  <a:gd name="T2" fmla="*/ 3168 w 6336"/>
                  <a:gd name="T3" fmla="*/ 1761 h 1832"/>
                  <a:gd name="T4" fmla="*/ 0 w 6336"/>
                  <a:gd name="T5" fmla="*/ 0 h 1832"/>
                  <a:gd name="T6" fmla="*/ 0 w 6336"/>
                  <a:gd name="T7" fmla="*/ 70 h 1832"/>
                  <a:gd name="T8" fmla="*/ 3168 w 6336"/>
                  <a:gd name="T9" fmla="*/ 1832 h 1832"/>
                  <a:gd name="T10" fmla="*/ 6336 w 6336"/>
                  <a:gd name="T11" fmla="*/ 70 h 1832"/>
                  <a:gd name="T12" fmla="*/ 6336 w 6336"/>
                  <a:gd name="T13" fmla="*/ 0 h 1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36" h="1832">
                    <a:moveTo>
                      <a:pt x="6336" y="0"/>
                    </a:moveTo>
                    <a:lnTo>
                      <a:pt x="3168" y="1761"/>
                    </a:lnTo>
                    <a:lnTo>
                      <a:pt x="0" y="0"/>
                    </a:lnTo>
                    <a:lnTo>
                      <a:pt x="0" y="70"/>
                    </a:lnTo>
                    <a:lnTo>
                      <a:pt x="3168" y="1832"/>
                    </a:lnTo>
                    <a:lnTo>
                      <a:pt x="6336" y="70"/>
                    </a:lnTo>
                    <a:lnTo>
                      <a:pt x="6336" y="0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" name="Freeform: Shape 7">
              <a:extLst>
                <a:ext uri="{FF2B5EF4-FFF2-40B4-BE49-F238E27FC236}">
                  <a16:creationId xmlns:a16="http://schemas.microsoft.com/office/drawing/2014/main" id="{9480B3EE-3AA6-4C20-BEA9-1392C0BB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344" y="2098172"/>
              <a:ext cx="12416212" cy="3590041"/>
            </a:xfrm>
            <a:custGeom>
              <a:avLst/>
              <a:gdLst>
                <a:gd name="T0" fmla="*/ 6336 w 6336"/>
                <a:gd name="T1" fmla="*/ 0 h 1832"/>
                <a:gd name="T2" fmla="*/ 3168 w 6336"/>
                <a:gd name="T3" fmla="*/ 1761 h 1832"/>
                <a:gd name="T4" fmla="*/ 0 w 6336"/>
                <a:gd name="T5" fmla="*/ 0 h 1832"/>
                <a:gd name="T6" fmla="*/ 0 w 6336"/>
                <a:gd name="T7" fmla="*/ 70 h 1832"/>
                <a:gd name="T8" fmla="*/ 3168 w 6336"/>
                <a:gd name="T9" fmla="*/ 1832 h 1832"/>
                <a:gd name="T10" fmla="*/ 6336 w 6336"/>
                <a:gd name="T11" fmla="*/ 70 h 1832"/>
                <a:gd name="T12" fmla="*/ 6336 w 6336"/>
                <a:gd name="T13" fmla="*/ 0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2">
                  <a:moveTo>
                    <a:pt x="6336" y="0"/>
                  </a:moveTo>
                  <a:lnTo>
                    <a:pt x="3168" y="1761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2"/>
                  </a:lnTo>
                  <a:lnTo>
                    <a:pt x="6336" y="70"/>
                  </a:lnTo>
                  <a:lnTo>
                    <a:pt x="63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32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" name="Group 8">
              <a:extLst>
                <a:ext uri="{FF2B5EF4-FFF2-40B4-BE49-F238E27FC236}">
                  <a16:creationId xmlns:a16="http://schemas.microsoft.com/office/drawing/2014/main" id="{2E977CF3-68A7-4E7A-A534-9C2BF6F182FB}"/>
                </a:ext>
              </a:extLst>
            </p:cNvPr>
            <p:cNvGrpSpPr/>
            <p:nvPr/>
          </p:nvGrpSpPr>
          <p:grpSpPr>
            <a:xfrm>
              <a:off x="687306" y="2456784"/>
              <a:ext cx="2090925" cy="1309032"/>
              <a:chOff x="687306" y="2456784"/>
              <a:chExt cx="2090925" cy="1309032"/>
            </a:xfrm>
          </p:grpSpPr>
          <p:sp>
            <p:nvSpPr>
              <p:cNvPr id="45" name="Freeform: Shape 9">
                <a:extLst>
                  <a:ext uri="{FF2B5EF4-FFF2-40B4-BE49-F238E27FC236}">
                    <a16:creationId xmlns:a16="http://schemas.microsoft.com/office/drawing/2014/main" id="{DC22340F-1791-4F14-BBBE-2853928B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06" y="2456784"/>
                <a:ext cx="2090925" cy="1162060"/>
              </a:xfrm>
              <a:custGeom>
                <a:avLst/>
                <a:gdLst>
                  <a:gd name="T0" fmla="*/ 468 w 485"/>
                  <a:gd name="T1" fmla="*/ 118 h 269"/>
                  <a:gd name="T2" fmla="*/ 468 w 485"/>
                  <a:gd name="T3" fmla="*/ 151 h 269"/>
                  <a:gd name="T4" fmla="*/ 272 w 485"/>
                  <a:gd name="T5" fmla="*/ 260 h 269"/>
                  <a:gd name="T6" fmla="*/ 213 w 485"/>
                  <a:gd name="T7" fmla="*/ 260 h 269"/>
                  <a:gd name="T8" fmla="*/ 17 w 485"/>
                  <a:gd name="T9" fmla="*/ 151 h 269"/>
                  <a:gd name="T10" fmla="*/ 17 w 485"/>
                  <a:gd name="T11" fmla="*/ 118 h 269"/>
                  <a:gd name="T12" fmla="*/ 213 w 485"/>
                  <a:gd name="T13" fmla="*/ 9 h 269"/>
                  <a:gd name="T14" fmla="*/ 272 w 485"/>
                  <a:gd name="T15" fmla="*/ 9 h 269"/>
                  <a:gd name="T16" fmla="*/ 468 w 485"/>
                  <a:gd name="T17" fmla="*/ 11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269">
                    <a:moveTo>
                      <a:pt x="468" y="118"/>
                    </a:moveTo>
                    <a:cubicBezTo>
                      <a:pt x="485" y="127"/>
                      <a:pt x="485" y="142"/>
                      <a:pt x="468" y="151"/>
                    </a:cubicBezTo>
                    <a:cubicBezTo>
                      <a:pt x="272" y="260"/>
                      <a:pt x="272" y="260"/>
                      <a:pt x="272" y="260"/>
                    </a:cubicBezTo>
                    <a:cubicBezTo>
                      <a:pt x="256" y="269"/>
                      <a:pt x="229" y="269"/>
                      <a:pt x="213" y="26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0" y="142"/>
                      <a:pt x="0" y="127"/>
                      <a:pt x="17" y="118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29" y="0"/>
                      <a:pt x="256" y="0"/>
                      <a:pt x="272" y="9"/>
                    </a:cubicBezTo>
                    <a:lnTo>
                      <a:pt x="468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: Shape 10">
                <a:extLst>
                  <a:ext uri="{FF2B5EF4-FFF2-40B4-BE49-F238E27FC236}">
                    <a16:creationId xmlns:a16="http://schemas.microsoft.com/office/drawing/2014/main" id="{22DB7569-945A-4352-A792-15B60386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943" y="3038794"/>
                <a:ext cx="2055651" cy="727022"/>
              </a:xfrm>
              <a:custGeom>
                <a:avLst/>
                <a:gdLst>
                  <a:gd name="T0" fmla="*/ 477 w 477"/>
                  <a:gd name="T1" fmla="*/ 0 h 168"/>
                  <a:gd name="T2" fmla="*/ 464 w 477"/>
                  <a:gd name="T3" fmla="*/ 16 h 168"/>
                  <a:gd name="T4" fmla="*/ 268 w 477"/>
                  <a:gd name="T5" fmla="*/ 125 h 168"/>
                  <a:gd name="T6" fmla="*/ 209 w 477"/>
                  <a:gd name="T7" fmla="*/ 125 h 168"/>
                  <a:gd name="T8" fmla="*/ 13 w 477"/>
                  <a:gd name="T9" fmla="*/ 16 h 168"/>
                  <a:gd name="T10" fmla="*/ 0 w 477"/>
                  <a:gd name="T11" fmla="*/ 0 h 168"/>
                  <a:gd name="T12" fmla="*/ 0 w 477"/>
                  <a:gd name="T13" fmla="*/ 34 h 168"/>
                  <a:gd name="T14" fmla="*/ 13 w 477"/>
                  <a:gd name="T15" fmla="*/ 50 h 168"/>
                  <a:gd name="T16" fmla="*/ 209 w 477"/>
                  <a:gd name="T17" fmla="*/ 159 h 168"/>
                  <a:gd name="T18" fmla="*/ 268 w 477"/>
                  <a:gd name="T19" fmla="*/ 159 h 168"/>
                  <a:gd name="T20" fmla="*/ 464 w 477"/>
                  <a:gd name="T21" fmla="*/ 50 h 168"/>
                  <a:gd name="T22" fmla="*/ 477 w 477"/>
                  <a:gd name="T23" fmla="*/ 34 h 168"/>
                  <a:gd name="T24" fmla="*/ 477 w 477"/>
                  <a:gd name="T2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7" h="168">
                    <a:moveTo>
                      <a:pt x="477" y="0"/>
                    </a:moveTo>
                    <a:cubicBezTo>
                      <a:pt x="477" y="6"/>
                      <a:pt x="473" y="12"/>
                      <a:pt x="464" y="16"/>
                    </a:cubicBezTo>
                    <a:cubicBezTo>
                      <a:pt x="268" y="125"/>
                      <a:pt x="268" y="125"/>
                      <a:pt x="268" y="125"/>
                    </a:cubicBezTo>
                    <a:cubicBezTo>
                      <a:pt x="252" y="134"/>
                      <a:pt x="225" y="134"/>
                      <a:pt x="209" y="12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5" y="12"/>
                      <a:pt x="0" y="6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5" y="46"/>
                      <a:pt x="13" y="50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25" y="168"/>
                      <a:pt x="252" y="168"/>
                      <a:pt x="268" y="159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73" y="46"/>
                      <a:pt x="477" y="40"/>
                      <a:pt x="477" y="34"/>
                    </a:cubicBezTo>
                    <a:lnTo>
                      <a:pt x="477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" name="Group 11">
              <a:extLst>
                <a:ext uri="{FF2B5EF4-FFF2-40B4-BE49-F238E27FC236}">
                  <a16:creationId xmlns:a16="http://schemas.microsoft.com/office/drawing/2014/main" id="{E2A6541A-EB0A-4448-AE85-AE424F1F736A}"/>
                </a:ext>
              </a:extLst>
            </p:cNvPr>
            <p:cNvGrpSpPr/>
            <p:nvPr/>
          </p:nvGrpSpPr>
          <p:grpSpPr>
            <a:xfrm>
              <a:off x="2872293" y="3661956"/>
              <a:ext cx="2087005" cy="1309033"/>
              <a:chOff x="2872293" y="3661956"/>
              <a:chExt cx="2087005" cy="1309033"/>
            </a:xfrm>
          </p:grpSpPr>
          <p:sp>
            <p:nvSpPr>
              <p:cNvPr id="43" name="Freeform: Shape 12">
                <a:extLst>
                  <a:ext uri="{FF2B5EF4-FFF2-40B4-BE49-F238E27FC236}">
                    <a16:creationId xmlns:a16="http://schemas.microsoft.com/office/drawing/2014/main" id="{D4C4CFD6-CC21-471A-A4BE-DB483110E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293" y="3661956"/>
                <a:ext cx="2087005" cy="1162060"/>
              </a:xfrm>
              <a:custGeom>
                <a:avLst/>
                <a:gdLst>
                  <a:gd name="T0" fmla="*/ 468 w 484"/>
                  <a:gd name="T1" fmla="*/ 118 h 269"/>
                  <a:gd name="T2" fmla="*/ 468 w 484"/>
                  <a:gd name="T3" fmla="*/ 151 h 269"/>
                  <a:gd name="T4" fmla="*/ 272 w 484"/>
                  <a:gd name="T5" fmla="*/ 260 h 269"/>
                  <a:gd name="T6" fmla="*/ 212 w 484"/>
                  <a:gd name="T7" fmla="*/ 260 h 269"/>
                  <a:gd name="T8" fmla="*/ 16 w 484"/>
                  <a:gd name="T9" fmla="*/ 151 h 269"/>
                  <a:gd name="T10" fmla="*/ 16 w 484"/>
                  <a:gd name="T11" fmla="*/ 118 h 269"/>
                  <a:gd name="T12" fmla="*/ 212 w 484"/>
                  <a:gd name="T13" fmla="*/ 9 h 269"/>
                  <a:gd name="T14" fmla="*/ 272 w 484"/>
                  <a:gd name="T15" fmla="*/ 9 h 269"/>
                  <a:gd name="T16" fmla="*/ 468 w 484"/>
                  <a:gd name="T17" fmla="*/ 11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269">
                    <a:moveTo>
                      <a:pt x="468" y="118"/>
                    </a:moveTo>
                    <a:cubicBezTo>
                      <a:pt x="484" y="127"/>
                      <a:pt x="484" y="142"/>
                      <a:pt x="468" y="151"/>
                    </a:cubicBezTo>
                    <a:cubicBezTo>
                      <a:pt x="272" y="260"/>
                      <a:pt x="272" y="260"/>
                      <a:pt x="272" y="260"/>
                    </a:cubicBezTo>
                    <a:cubicBezTo>
                      <a:pt x="256" y="269"/>
                      <a:pt x="229" y="269"/>
                      <a:pt x="212" y="260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0" y="142"/>
                      <a:pt x="0" y="127"/>
                      <a:pt x="16" y="118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29" y="0"/>
                      <a:pt x="256" y="0"/>
                      <a:pt x="272" y="9"/>
                    </a:cubicBezTo>
                    <a:lnTo>
                      <a:pt x="468" y="1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: Shape 13">
                <a:extLst>
                  <a:ext uri="{FF2B5EF4-FFF2-40B4-BE49-F238E27FC236}">
                    <a16:creationId xmlns:a16="http://schemas.microsoft.com/office/drawing/2014/main" id="{1B62107A-F133-4425-8CE5-011B17AE0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929" y="4240047"/>
                <a:ext cx="2051732" cy="730942"/>
              </a:xfrm>
              <a:custGeom>
                <a:avLst/>
                <a:gdLst>
                  <a:gd name="T0" fmla="*/ 476 w 476"/>
                  <a:gd name="T1" fmla="*/ 0 h 169"/>
                  <a:gd name="T2" fmla="*/ 464 w 476"/>
                  <a:gd name="T3" fmla="*/ 17 h 169"/>
                  <a:gd name="T4" fmla="*/ 268 w 476"/>
                  <a:gd name="T5" fmla="*/ 126 h 169"/>
                  <a:gd name="T6" fmla="*/ 208 w 476"/>
                  <a:gd name="T7" fmla="*/ 126 h 169"/>
                  <a:gd name="T8" fmla="*/ 12 w 476"/>
                  <a:gd name="T9" fmla="*/ 17 h 169"/>
                  <a:gd name="T10" fmla="*/ 0 w 476"/>
                  <a:gd name="T11" fmla="*/ 0 h 169"/>
                  <a:gd name="T12" fmla="*/ 0 w 476"/>
                  <a:gd name="T13" fmla="*/ 34 h 169"/>
                  <a:gd name="T14" fmla="*/ 12 w 476"/>
                  <a:gd name="T15" fmla="*/ 51 h 169"/>
                  <a:gd name="T16" fmla="*/ 208 w 476"/>
                  <a:gd name="T17" fmla="*/ 160 h 169"/>
                  <a:gd name="T18" fmla="*/ 268 w 476"/>
                  <a:gd name="T19" fmla="*/ 160 h 169"/>
                  <a:gd name="T20" fmla="*/ 464 w 476"/>
                  <a:gd name="T21" fmla="*/ 51 h 169"/>
                  <a:gd name="T22" fmla="*/ 476 w 476"/>
                  <a:gd name="T23" fmla="*/ 34 h 169"/>
                  <a:gd name="T24" fmla="*/ 476 w 476"/>
                  <a:gd name="T25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6" h="169">
                    <a:moveTo>
                      <a:pt x="476" y="0"/>
                    </a:moveTo>
                    <a:cubicBezTo>
                      <a:pt x="476" y="6"/>
                      <a:pt x="472" y="12"/>
                      <a:pt x="464" y="17"/>
                    </a:cubicBezTo>
                    <a:cubicBezTo>
                      <a:pt x="268" y="126"/>
                      <a:pt x="268" y="126"/>
                      <a:pt x="268" y="126"/>
                    </a:cubicBezTo>
                    <a:cubicBezTo>
                      <a:pt x="252" y="135"/>
                      <a:pt x="225" y="135"/>
                      <a:pt x="208" y="12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4" y="12"/>
                      <a:pt x="0" y="6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4" y="46"/>
                      <a:pt x="12" y="51"/>
                    </a:cubicBezTo>
                    <a:cubicBezTo>
                      <a:pt x="208" y="160"/>
                      <a:pt x="208" y="160"/>
                      <a:pt x="208" y="160"/>
                    </a:cubicBezTo>
                    <a:cubicBezTo>
                      <a:pt x="225" y="169"/>
                      <a:pt x="252" y="169"/>
                      <a:pt x="268" y="160"/>
                    </a:cubicBezTo>
                    <a:cubicBezTo>
                      <a:pt x="464" y="51"/>
                      <a:pt x="464" y="51"/>
                      <a:pt x="464" y="51"/>
                    </a:cubicBezTo>
                    <a:cubicBezTo>
                      <a:pt x="472" y="46"/>
                      <a:pt x="476" y="40"/>
                      <a:pt x="476" y="34"/>
                    </a:cubicBezTo>
                    <a:lnTo>
                      <a:pt x="47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Group 14">
              <a:extLst>
                <a:ext uri="{FF2B5EF4-FFF2-40B4-BE49-F238E27FC236}">
                  <a16:creationId xmlns:a16="http://schemas.microsoft.com/office/drawing/2014/main" id="{9710BD23-17AC-4311-9177-E890D69294FD}"/>
                </a:ext>
              </a:extLst>
            </p:cNvPr>
            <p:cNvGrpSpPr/>
            <p:nvPr/>
          </p:nvGrpSpPr>
          <p:grpSpPr>
            <a:xfrm>
              <a:off x="5059239" y="4863209"/>
              <a:ext cx="2085046" cy="1309032"/>
              <a:chOff x="5059239" y="4863209"/>
              <a:chExt cx="2085046" cy="1309032"/>
            </a:xfrm>
          </p:grpSpPr>
          <p:sp>
            <p:nvSpPr>
              <p:cNvPr id="41" name="Freeform: Shape 15">
                <a:extLst>
                  <a:ext uri="{FF2B5EF4-FFF2-40B4-BE49-F238E27FC236}">
                    <a16:creationId xmlns:a16="http://schemas.microsoft.com/office/drawing/2014/main" id="{E1E8517B-DD10-4C94-84F3-19395AF08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239" y="4863209"/>
                <a:ext cx="2085046" cy="1162060"/>
              </a:xfrm>
              <a:custGeom>
                <a:avLst/>
                <a:gdLst>
                  <a:gd name="T0" fmla="*/ 468 w 484"/>
                  <a:gd name="T1" fmla="*/ 118 h 269"/>
                  <a:gd name="T2" fmla="*/ 468 w 484"/>
                  <a:gd name="T3" fmla="*/ 151 h 269"/>
                  <a:gd name="T4" fmla="*/ 272 w 484"/>
                  <a:gd name="T5" fmla="*/ 260 h 269"/>
                  <a:gd name="T6" fmla="*/ 212 w 484"/>
                  <a:gd name="T7" fmla="*/ 260 h 269"/>
                  <a:gd name="T8" fmla="*/ 16 w 484"/>
                  <a:gd name="T9" fmla="*/ 151 h 269"/>
                  <a:gd name="T10" fmla="*/ 16 w 484"/>
                  <a:gd name="T11" fmla="*/ 118 h 269"/>
                  <a:gd name="T12" fmla="*/ 212 w 484"/>
                  <a:gd name="T13" fmla="*/ 9 h 269"/>
                  <a:gd name="T14" fmla="*/ 272 w 484"/>
                  <a:gd name="T15" fmla="*/ 9 h 269"/>
                  <a:gd name="T16" fmla="*/ 468 w 484"/>
                  <a:gd name="T17" fmla="*/ 11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269">
                    <a:moveTo>
                      <a:pt x="468" y="118"/>
                    </a:moveTo>
                    <a:cubicBezTo>
                      <a:pt x="484" y="127"/>
                      <a:pt x="484" y="142"/>
                      <a:pt x="468" y="151"/>
                    </a:cubicBezTo>
                    <a:cubicBezTo>
                      <a:pt x="272" y="260"/>
                      <a:pt x="272" y="260"/>
                      <a:pt x="272" y="260"/>
                    </a:cubicBezTo>
                    <a:cubicBezTo>
                      <a:pt x="255" y="269"/>
                      <a:pt x="229" y="269"/>
                      <a:pt x="212" y="260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0" y="142"/>
                      <a:pt x="0" y="127"/>
                      <a:pt x="16" y="118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29" y="0"/>
                      <a:pt x="255" y="0"/>
                      <a:pt x="272" y="9"/>
                    </a:cubicBezTo>
                    <a:lnTo>
                      <a:pt x="468" y="11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: Shape 16">
                <a:extLst>
                  <a:ext uri="{FF2B5EF4-FFF2-40B4-BE49-F238E27FC236}">
                    <a16:creationId xmlns:a16="http://schemas.microsoft.com/office/drawing/2014/main" id="{0EFC105E-811B-4667-AE9E-EADCFC1E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916" y="5445219"/>
                <a:ext cx="2053692" cy="727022"/>
              </a:xfrm>
              <a:custGeom>
                <a:avLst/>
                <a:gdLst>
                  <a:gd name="T0" fmla="*/ 476 w 476"/>
                  <a:gd name="T1" fmla="*/ 0 h 168"/>
                  <a:gd name="T2" fmla="*/ 464 w 476"/>
                  <a:gd name="T3" fmla="*/ 16 h 168"/>
                  <a:gd name="T4" fmla="*/ 268 w 476"/>
                  <a:gd name="T5" fmla="*/ 125 h 168"/>
                  <a:gd name="T6" fmla="*/ 208 w 476"/>
                  <a:gd name="T7" fmla="*/ 125 h 168"/>
                  <a:gd name="T8" fmla="*/ 12 w 476"/>
                  <a:gd name="T9" fmla="*/ 16 h 168"/>
                  <a:gd name="T10" fmla="*/ 0 w 476"/>
                  <a:gd name="T11" fmla="*/ 0 h 168"/>
                  <a:gd name="T12" fmla="*/ 0 w 476"/>
                  <a:gd name="T13" fmla="*/ 34 h 168"/>
                  <a:gd name="T14" fmla="*/ 12 w 476"/>
                  <a:gd name="T15" fmla="*/ 50 h 168"/>
                  <a:gd name="T16" fmla="*/ 208 w 476"/>
                  <a:gd name="T17" fmla="*/ 159 h 168"/>
                  <a:gd name="T18" fmla="*/ 268 w 476"/>
                  <a:gd name="T19" fmla="*/ 159 h 168"/>
                  <a:gd name="T20" fmla="*/ 464 w 476"/>
                  <a:gd name="T21" fmla="*/ 50 h 168"/>
                  <a:gd name="T22" fmla="*/ 476 w 476"/>
                  <a:gd name="T23" fmla="*/ 34 h 168"/>
                  <a:gd name="T24" fmla="*/ 476 w 476"/>
                  <a:gd name="T2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6" h="168">
                    <a:moveTo>
                      <a:pt x="476" y="0"/>
                    </a:moveTo>
                    <a:cubicBezTo>
                      <a:pt x="476" y="6"/>
                      <a:pt x="472" y="12"/>
                      <a:pt x="464" y="16"/>
                    </a:cubicBezTo>
                    <a:cubicBezTo>
                      <a:pt x="268" y="125"/>
                      <a:pt x="268" y="125"/>
                      <a:pt x="268" y="125"/>
                    </a:cubicBezTo>
                    <a:cubicBezTo>
                      <a:pt x="251" y="134"/>
                      <a:pt x="225" y="134"/>
                      <a:pt x="208" y="12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4" y="12"/>
                      <a:pt x="0" y="6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4" y="46"/>
                      <a:pt x="12" y="50"/>
                    </a:cubicBezTo>
                    <a:cubicBezTo>
                      <a:pt x="208" y="159"/>
                      <a:pt x="208" y="159"/>
                      <a:pt x="208" y="159"/>
                    </a:cubicBezTo>
                    <a:cubicBezTo>
                      <a:pt x="225" y="168"/>
                      <a:pt x="251" y="168"/>
                      <a:pt x="268" y="159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72" y="46"/>
                      <a:pt x="476" y="40"/>
                      <a:pt x="476" y="34"/>
                    </a:cubicBezTo>
                    <a:lnTo>
                      <a:pt x="476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0" name="Group 17">
              <a:extLst>
                <a:ext uri="{FF2B5EF4-FFF2-40B4-BE49-F238E27FC236}">
                  <a16:creationId xmlns:a16="http://schemas.microsoft.com/office/drawing/2014/main" id="{0F043C13-E0AC-4B5B-919F-EA65E6EC36C5}"/>
                </a:ext>
              </a:extLst>
            </p:cNvPr>
            <p:cNvGrpSpPr/>
            <p:nvPr/>
          </p:nvGrpSpPr>
          <p:grpSpPr>
            <a:xfrm>
              <a:off x="7240307" y="3661956"/>
              <a:ext cx="2090925" cy="1309033"/>
              <a:chOff x="7240307" y="3661956"/>
              <a:chExt cx="2090925" cy="1309033"/>
            </a:xfrm>
          </p:grpSpPr>
          <p:sp>
            <p:nvSpPr>
              <p:cNvPr id="39" name="Freeform: Shape 18">
                <a:extLst>
                  <a:ext uri="{FF2B5EF4-FFF2-40B4-BE49-F238E27FC236}">
                    <a16:creationId xmlns:a16="http://schemas.microsoft.com/office/drawing/2014/main" id="{1A29E65E-1B1B-4540-8122-4D1F6AC6F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0307" y="3661956"/>
                <a:ext cx="2090925" cy="1162060"/>
              </a:xfrm>
              <a:custGeom>
                <a:avLst/>
                <a:gdLst>
                  <a:gd name="T0" fmla="*/ 469 w 485"/>
                  <a:gd name="T1" fmla="*/ 118 h 269"/>
                  <a:gd name="T2" fmla="*/ 469 w 485"/>
                  <a:gd name="T3" fmla="*/ 151 h 269"/>
                  <a:gd name="T4" fmla="*/ 272 w 485"/>
                  <a:gd name="T5" fmla="*/ 260 h 269"/>
                  <a:gd name="T6" fmla="*/ 213 w 485"/>
                  <a:gd name="T7" fmla="*/ 260 h 269"/>
                  <a:gd name="T8" fmla="*/ 17 w 485"/>
                  <a:gd name="T9" fmla="*/ 151 h 269"/>
                  <a:gd name="T10" fmla="*/ 17 w 485"/>
                  <a:gd name="T11" fmla="*/ 118 h 269"/>
                  <a:gd name="T12" fmla="*/ 213 w 485"/>
                  <a:gd name="T13" fmla="*/ 9 h 269"/>
                  <a:gd name="T14" fmla="*/ 272 w 485"/>
                  <a:gd name="T15" fmla="*/ 9 h 269"/>
                  <a:gd name="T16" fmla="*/ 469 w 485"/>
                  <a:gd name="T17" fmla="*/ 11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269">
                    <a:moveTo>
                      <a:pt x="469" y="118"/>
                    </a:moveTo>
                    <a:cubicBezTo>
                      <a:pt x="485" y="127"/>
                      <a:pt x="485" y="142"/>
                      <a:pt x="469" y="151"/>
                    </a:cubicBezTo>
                    <a:cubicBezTo>
                      <a:pt x="272" y="260"/>
                      <a:pt x="272" y="260"/>
                      <a:pt x="272" y="260"/>
                    </a:cubicBezTo>
                    <a:cubicBezTo>
                      <a:pt x="256" y="269"/>
                      <a:pt x="229" y="269"/>
                      <a:pt x="213" y="26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" y="142"/>
                      <a:pt x="0" y="127"/>
                      <a:pt x="17" y="118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29" y="0"/>
                      <a:pt x="256" y="0"/>
                      <a:pt x="272" y="9"/>
                    </a:cubicBezTo>
                    <a:lnTo>
                      <a:pt x="469" y="1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Freeform: Shape 19">
                <a:extLst>
                  <a:ext uri="{FF2B5EF4-FFF2-40B4-BE49-F238E27FC236}">
                    <a16:creationId xmlns:a16="http://schemas.microsoft.com/office/drawing/2014/main" id="{4D4C5444-CE3A-49C2-84DF-5FD8760C9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1863" y="4240047"/>
                <a:ext cx="2051732" cy="730942"/>
              </a:xfrm>
              <a:custGeom>
                <a:avLst/>
                <a:gdLst>
                  <a:gd name="T0" fmla="*/ 476 w 476"/>
                  <a:gd name="T1" fmla="*/ 0 h 169"/>
                  <a:gd name="T2" fmla="*/ 464 w 476"/>
                  <a:gd name="T3" fmla="*/ 17 h 169"/>
                  <a:gd name="T4" fmla="*/ 267 w 476"/>
                  <a:gd name="T5" fmla="*/ 126 h 169"/>
                  <a:gd name="T6" fmla="*/ 208 w 476"/>
                  <a:gd name="T7" fmla="*/ 126 h 169"/>
                  <a:gd name="T8" fmla="*/ 12 w 476"/>
                  <a:gd name="T9" fmla="*/ 17 h 169"/>
                  <a:gd name="T10" fmla="*/ 0 w 476"/>
                  <a:gd name="T11" fmla="*/ 0 h 169"/>
                  <a:gd name="T12" fmla="*/ 0 w 476"/>
                  <a:gd name="T13" fmla="*/ 34 h 169"/>
                  <a:gd name="T14" fmla="*/ 12 w 476"/>
                  <a:gd name="T15" fmla="*/ 51 h 169"/>
                  <a:gd name="T16" fmla="*/ 208 w 476"/>
                  <a:gd name="T17" fmla="*/ 160 h 169"/>
                  <a:gd name="T18" fmla="*/ 267 w 476"/>
                  <a:gd name="T19" fmla="*/ 160 h 169"/>
                  <a:gd name="T20" fmla="*/ 464 w 476"/>
                  <a:gd name="T21" fmla="*/ 51 h 169"/>
                  <a:gd name="T22" fmla="*/ 476 w 476"/>
                  <a:gd name="T23" fmla="*/ 34 h 169"/>
                  <a:gd name="T24" fmla="*/ 476 w 476"/>
                  <a:gd name="T25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6" h="169">
                    <a:moveTo>
                      <a:pt x="476" y="0"/>
                    </a:moveTo>
                    <a:cubicBezTo>
                      <a:pt x="476" y="6"/>
                      <a:pt x="472" y="12"/>
                      <a:pt x="464" y="17"/>
                    </a:cubicBezTo>
                    <a:cubicBezTo>
                      <a:pt x="267" y="126"/>
                      <a:pt x="267" y="126"/>
                      <a:pt x="267" y="126"/>
                    </a:cubicBezTo>
                    <a:cubicBezTo>
                      <a:pt x="251" y="135"/>
                      <a:pt x="224" y="135"/>
                      <a:pt x="208" y="12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4" y="12"/>
                      <a:pt x="0" y="6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4" y="46"/>
                      <a:pt x="12" y="51"/>
                    </a:cubicBezTo>
                    <a:cubicBezTo>
                      <a:pt x="208" y="160"/>
                      <a:pt x="208" y="160"/>
                      <a:pt x="208" y="160"/>
                    </a:cubicBezTo>
                    <a:cubicBezTo>
                      <a:pt x="224" y="169"/>
                      <a:pt x="251" y="169"/>
                      <a:pt x="267" y="160"/>
                    </a:cubicBezTo>
                    <a:cubicBezTo>
                      <a:pt x="464" y="51"/>
                      <a:pt x="464" y="51"/>
                      <a:pt x="464" y="51"/>
                    </a:cubicBezTo>
                    <a:cubicBezTo>
                      <a:pt x="472" y="46"/>
                      <a:pt x="476" y="40"/>
                      <a:pt x="476" y="34"/>
                    </a:cubicBezTo>
                    <a:lnTo>
                      <a:pt x="47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Group 20">
              <a:extLst>
                <a:ext uri="{FF2B5EF4-FFF2-40B4-BE49-F238E27FC236}">
                  <a16:creationId xmlns:a16="http://schemas.microsoft.com/office/drawing/2014/main" id="{D6D52AB3-A755-45BC-9620-3F067CE5A2B0}"/>
                </a:ext>
              </a:extLst>
            </p:cNvPr>
            <p:cNvGrpSpPr/>
            <p:nvPr/>
          </p:nvGrpSpPr>
          <p:grpSpPr>
            <a:xfrm>
              <a:off x="9425293" y="2456784"/>
              <a:ext cx="2090925" cy="1309032"/>
              <a:chOff x="9425293" y="2456784"/>
              <a:chExt cx="2090925" cy="1309032"/>
            </a:xfrm>
          </p:grpSpPr>
          <p:sp>
            <p:nvSpPr>
              <p:cNvPr id="37" name="Freeform: Shape 21">
                <a:extLst>
                  <a:ext uri="{FF2B5EF4-FFF2-40B4-BE49-F238E27FC236}">
                    <a16:creationId xmlns:a16="http://schemas.microsoft.com/office/drawing/2014/main" id="{7BF549A1-F681-4D2F-9A00-3F66C578F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5293" y="2456784"/>
                <a:ext cx="2090925" cy="1162060"/>
              </a:xfrm>
              <a:custGeom>
                <a:avLst/>
                <a:gdLst>
                  <a:gd name="T0" fmla="*/ 468 w 485"/>
                  <a:gd name="T1" fmla="*/ 118 h 269"/>
                  <a:gd name="T2" fmla="*/ 468 w 485"/>
                  <a:gd name="T3" fmla="*/ 151 h 269"/>
                  <a:gd name="T4" fmla="*/ 272 w 485"/>
                  <a:gd name="T5" fmla="*/ 260 h 269"/>
                  <a:gd name="T6" fmla="*/ 213 w 485"/>
                  <a:gd name="T7" fmla="*/ 260 h 269"/>
                  <a:gd name="T8" fmla="*/ 17 w 485"/>
                  <a:gd name="T9" fmla="*/ 151 h 269"/>
                  <a:gd name="T10" fmla="*/ 17 w 485"/>
                  <a:gd name="T11" fmla="*/ 118 h 269"/>
                  <a:gd name="T12" fmla="*/ 213 w 485"/>
                  <a:gd name="T13" fmla="*/ 9 h 269"/>
                  <a:gd name="T14" fmla="*/ 272 w 485"/>
                  <a:gd name="T15" fmla="*/ 9 h 269"/>
                  <a:gd name="T16" fmla="*/ 468 w 485"/>
                  <a:gd name="T17" fmla="*/ 11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269">
                    <a:moveTo>
                      <a:pt x="468" y="118"/>
                    </a:moveTo>
                    <a:cubicBezTo>
                      <a:pt x="485" y="127"/>
                      <a:pt x="485" y="142"/>
                      <a:pt x="468" y="151"/>
                    </a:cubicBezTo>
                    <a:cubicBezTo>
                      <a:pt x="272" y="260"/>
                      <a:pt x="272" y="260"/>
                      <a:pt x="272" y="260"/>
                    </a:cubicBezTo>
                    <a:cubicBezTo>
                      <a:pt x="256" y="269"/>
                      <a:pt x="229" y="269"/>
                      <a:pt x="213" y="260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0" y="142"/>
                      <a:pt x="0" y="127"/>
                      <a:pt x="17" y="118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29" y="0"/>
                      <a:pt x="256" y="0"/>
                      <a:pt x="272" y="9"/>
                    </a:cubicBezTo>
                    <a:lnTo>
                      <a:pt x="468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: Shape 22">
                <a:extLst>
                  <a:ext uri="{FF2B5EF4-FFF2-40B4-BE49-F238E27FC236}">
                    <a16:creationId xmlns:a16="http://schemas.microsoft.com/office/drawing/2014/main" id="{A361980D-B50F-4F12-822A-2C44F0D88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2930" y="3038794"/>
                <a:ext cx="2055651" cy="727022"/>
              </a:xfrm>
              <a:custGeom>
                <a:avLst/>
                <a:gdLst>
                  <a:gd name="T0" fmla="*/ 477 w 477"/>
                  <a:gd name="T1" fmla="*/ 0 h 168"/>
                  <a:gd name="T2" fmla="*/ 464 w 477"/>
                  <a:gd name="T3" fmla="*/ 16 h 168"/>
                  <a:gd name="T4" fmla="*/ 268 w 477"/>
                  <a:gd name="T5" fmla="*/ 125 h 168"/>
                  <a:gd name="T6" fmla="*/ 209 w 477"/>
                  <a:gd name="T7" fmla="*/ 125 h 168"/>
                  <a:gd name="T8" fmla="*/ 13 w 477"/>
                  <a:gd name="T9" fmla="*/ 16 h 168"/>
                  <a:gd name="T10" fmla="*/ 0 w 477"/>
                  <a:gd name="T11" fmla="*/ 0 h 168"/>
                  <a:gd name="T12" fmla="*/ 0 w 477"/>
                  <a:gd name="T13" fmla="*/ 34 h 168"/>
                  <a:gd name="T14" fmla="*/ 13 w 477"/>
                  <a:gd name="T15" fmla="*/ 50 h 168"/>
                  <a:gd name="T16" fmla="*/ 209 w 477"/>
                  <a:gd name="T17" fmla="*/ 159 h 168"/>
                  <a:gd name="T18" fmla="*/ 268 w 477"/>
                  <a:gd name="T19" fmla="*/ 159 h 168"/>
                  <a:gd name="T20" fmla="*/ 464 w 477"/>
                  <a:gd name="T21" fmla="*/ 50 h 168"/>
                  <a:gd name="T22" fmla="*/ 477 w 477"/>
                  <a:gd name="T23" fmla="*/ 34 h 168"/>
                  <a:gd name="T24" fmla="*/ 477 w 477"/>
                  <a:gd name="T25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7" h="168">
                    <a:moveTo>
                      <a:pt x="477" y="0"/>
                    </a:moveTo>
                    <a:cubicBezTo>
                      <a:pt x="477" y="6"/>
                      <a:pt x="472" y="12"/>
                      <a:pt x="464" y="16"/>
                    </a:cubicBezTo>
                    <a:cubicBezTo>
                      <a:pt x="268" y="125"/>
                      <a:pt x="268" y="125"/>
                      <a:pt x="268" y="125"/>
                    </a:cubicBezTo>
                    <a:cubicBezTo>
                      <a:pt x="252" y="134"/>
                      <a:pt x="225" y="134"/>
                      <a:pt x="209" y="12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4" y="12"/>
                      <a:pt x="0" y="6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0"/>
                      <a:pt x="4" y="46"/>
                      <a:pt x="13" y="50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25" y="168"/>
                      <a:pt x="252" y="168"/>
                      <a:pt x="268" y="159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72" y="46"/>
                      <a:pt x="477" y="40"/>
                      <a:pt x="477" y="34"/>
                    </a:cubicBezTo>
                    <a:lnTo>
                      <a:pt x="477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2" name="Group 23">
              <a:extLst>
                <a:ext uri="{FF2B5EF4-FFF2-40B4-BE49-F238E27FC236}">
                  <a16:creationId xmlns:a16="http://schemas.microsoft.com/office/drawing/2014/main" id="{334F614F-D997-437B-A1AE-97155E28F915}"/>
                </a:ext>
              </a:extLst>
            </p:cNvPr>
            <p:cNvGrpSpPr/>
            <p:nvPr/>
          </p:nvGrpSpPr>
          <p:grpSpPr>
            <a:xfrm>
              <a:off x="3364160" y="3117179"/>
              <a:ext cx="1107191" cy="1111110"/>
              <a:chOff x="3364160" y="3117179"/>
              <a:chExt cx="1107191" cy="1111110"/>
            </a:xfrm>
          </p:grpSpPr>
          <p:sp>
            <p:nvSpPr>
              <p:cNvPr id="34" name="Oval 24">
                <a:extLst>
                  <a:ext uri="{FF2B5EF4-FFF2-40B4-BE49-F238E27FC236}">
                    <a16:creationId xmlns:a16="http://schemas.microsoft.com/office/drawing/2014/main" id="{B1D15ABE-CFBA-432C-87B3-7F13FEE68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796" y="3134816"/>
                <a:ext cx="1073877" cy="107583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: Shape 25">
                <a:extLst>
                  <a:ext uri="{FF2B5EF4-FFF2-40B4-BE49-F238E27FC236}">
                    <a16:creationId xmlns:a16="http://schemas.microsoft.com/office/drawing/2014/main" id="{69A47D44-FA03-4FAC-8C78-03FDA0E6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160" y="3117179"/>
                <a:ext cx="1107191" cy="1111110"/>
              </a:xfrm>
              <a:custGeom>
                <a:avLst/>
                <a:gdLst>
                  <a:gd name="T0" fmla="*/ 128 w 257"/>
                  <a:gd name="T1" fmla="*/ 253 h 257"/>
                  <a:gd name="T2" fmla="*/ 128 w 257"/>
                  <a:gd name="T3" fmla="*/ 257 h 257"/>
                  <a:gd name="T4" fmla="*/ 257 w 257"/>
                  <a:gd name="T5" fmla="*/ 128 h 257"/>
                  <a:gd name="T6" fmla="*/ 128 w 257"/>
                  <a:gd name="T7" fmla="*/ 0 h 257"/>
                  <a:gd name="T8" fmla="*/ 0 w 257"/>
                  <a:gd name="T9" fmla="*/ 128 h 257"/>
                  <a:gd name="T10" fmla="*/ 128 w 257"/>
                  <a:gd name="T11" fmla="*/ 257 h 257"/>
                  <a:gd name="T12" fmla="*/ 128 w 257"/>
                  <a:gd name="T13" fmla="*/ 253 h 257"/>
                  <a:gd name="T14" fmla="*/ 128 w 257"/>
                  <a:gd name="T15" fmla="*/ 249 h 257"/>
                  <a:gd name="T16" fmla="*/ 43 w 257"/>
                  <a:gd name="T17" fmla="*/ 214 h 257"/>
                  <a:gd name="T18" fmla="*/ 8 w 257"/>
                  <a:gd name="T19" fmla="*/ 128 h 257"/>
                  <a:gd name="T20" fmla="*/ 43 w 257"/>
                  <a:gd name="T21" fmla="*/ 43 h 257"/>
                  <a:gd name="T22" fmla="*/ 128 w 257"/>
                  <a:gd name="T23" fmla="*/ 8 h 257"/>
                  <a:gd name="T24" fmla="*/ 214 w 257"/>
                  <a:gd name="T25" fmla="*/ 43 h 257"/>
                  <a:gd name="T26" fmla="*/ 249 w 257"/>
                  <a:gd name="T27" fmla="*/ 128 h 257"/>
                  <a:gd name="T28" fmla="*/ 214 w 257"/>
                  <a:gd name="T29" fmla="*/ 214 h 257"/>
                  <a:gd name="T30" fmla="*/ 128 w 257"/>
                  <a:gd name="T31" fmla="*/ 249 h 257"/>
                  <a:gd name="T32" fmla="*/ 128 w 257"/>
                  <a:gd name="T33" fmla="*/ 25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7">
                    <a:moveTo>
                      <a:pt x="128" y="253"/>
                    </a:moveTo>
                    <a:cubicBezTo>
                      <a:pt x="128" y="257"/>
                      <a:pt x="128" y="257"/>
                      <a:pt x="128" y="257"/>
                    </a:cubicBezTo>
                    <a:cubicBezTo>
                      <a:pt x="199" y="257"/>
                      <a:pt x="257" y="200"/>
                      <a:pt x="257" y="128"/>
                    </a:cubicBezTo>
                    <a:cubicBezTo>
                      <a:pt x="257" y="57"/>
                      <a:pt x="199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200"/>
                      <a:pt x="57" y="257"/>
                      <a:pt x="128" y="257"/>
                    </a:cubicBezTo>
                    <a:cubicBezTo>
                      <a:pt x="128" y="253"/>
                      <a:pt x="128" y="253"/>
                      <a:pt x="128" y="253"/>
                    </a:cubicBezTo>
                    <a:cubicBezTo>
                      <a:pt x="128" y="249"/>
                      <a:pt x="128" y="249"/>
                      <a:pt x="128" y="249"/>
                    </a:cubicBezTo>
                    <a:cubicBezTo>
                      <a:pt x="95" y="249"/>
                      <a:pt x="65" y="236"/>
                      <a:pt x="43" y="214"/>
                    </a:cubicBezTo>
                    <a:cubicBezTo>
                      <a:pt x="21" y="192"/>
                      <a:pt x="8" y="162"/>
                      <a:pt x="8" y="128"/>
                    </a:cubicBezTo>
                    <a:cubicBezTo>
                      <a:pt x="8" y="95"/>
                      <a:pt x="21" y="65"/>
                      <a:pt x="43" y="43"/>
                    </a:cubicBezTo>
                    <a:cubicBezTo>
                      <a:pt x="65" y="21"/>
                      <a:pt x="95" y="8"/>
                      <a:pt x="128" y="8"/>
                    </a:cubicBezTo>
                    <a:cubicBezTo>
                      <a:pt x="162" y="8"/>
                      <a:pt x="192" y="21"/>
                      <a:pt x="214" y="43"/>
                    </a:cubicBezTo>
                    <a:cubicBezTo>
                      <a:pt x="236" y="65"/>
                      <a:pt x="249" y="95"/>
                      <a:pt x="249" y="128"/>
                    </a:cubicBezTo>
                    <a:cubicBezTo>
                      <a:pt x="249" y="162"/>
                      <a:pt x="236" y="192"/>
                      <a:pt x="214" y="214"/>
                    </a:cubicBezTo>
                    <a:cubicBezTo>
                      <a:pt x="192" y="236"/>
                      <a:pt x="162" y="249"/>
                      <a:pt x="128" y="249"/>
                    </a:cubicBezTo>
                    <a:lnTo>
                      <a:pt x="128" y="253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: Shape 26">
                <a:extLst>
                  <a:ext uri="{FF2B5EF4-FFF2-40B4-BE49-F238E27FC236}">
                    <a16:creationId xmlns:a16="http://schemas.microsoft.com/office/drawing/2014/main" id="{6553042D-C3E5-4B55-A07B-0159B4371101}"/>
                  </a:ext>
                </a:extLst>
              </p:cNvPr>
              <p:cNvSpPr/>
              <p:nvPr/>
            </p:nvSpPr>
            <p:spPr>
              <a:xfrm>
                <a:off x="3790177" y="3539637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3" name="Group 27">
              <a:extLst>
                <a:ext uri="{FF2B5EF4-FFF2-40B4-BE49-F238E27FC236}">
                  <a16:creationId xmlns:a16="http://schemas.microsoft.com/office/drawing/2014/main" id="{BB547F27-4E4F-44F8-9D8C-0BA9B7655986}"/>
                </a:ext>
              </a:extLst>
            </p:cNvPr>
            <p:cNvGrpSpPr/>
            <p:nvPr/>
          </p:nvGrpSpPr>
          <p:grpSpPr>
            <a:xfrm>
              <a:off x="1179173" y="1912007"/>
              <a:ext cx="1107191" cy="1115029"/>
              <a:chOff x="1179173" y="1912007"/>
              <a:chExt cx="1107191" cy="1115029"/>
            </a:xfrm>
          </p:grpSpPr>
          <p:sp>
            <p:nvSpPr>
              <p:cNvPr id="31" name="Oval 28">
                <a:extLst>
                  <a:ext uri="{FF2B5EF4-FFF2-40B4-BE49-F238E27FC236}">
                    <a16:creationId xmlns:a16="http://schemas.microsoft.com/office/drawing/2014/main" id="{E6458D16-9DFE-4D42-B276-EA3016CE2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850" y="1929644"/>
                <a:ext cx="1073877" cy="107975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: Shape 29">
                <a:extLst>
                  <a:ext uri="{FF2B5EF4-FFF2-40B4-BE49-F238E27FC236}">
                    <a16:creationId xmlns:a16="http://schemas.microsoft.com/office/drawing/2014/main" id="{C972E558-EDC4-4BC9-9A66-70617842F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173" y="1912007"/>
                <a:ext cx="1107191" cy="1115029"/>
              </a:xfrm>
              <a:custGeom>
                <a:avLst/>
                <a:gdLst>
                  <a:gd name="T0" fmla="*/ 129 w 257"/>
                  <a:gd name="T1" fmla="*/ 254 h 258"/>
                  <a:gd name="T2" fmla="*/ 129 w 257"/>
                  <a:gd name="T3" fmla="*/ 258 h 258"/>
                  <a:gd name="T4" fmla="*/ 257 w 257"/>
                  <a:gd name="T5" fmla="*/ 129 h 258"/>
                  <a:gd name="T6" fmla="*/ 129 w 257"/>
                  <a:gd name="T7" fmla="*/ 0 h 258"/>
                  <a:gd name="T8" fmla="*/ 0 w 257"/>
                  <a:gd name="T9" fmla="*/ 129 h 258"/>
                  <a:gd name="T10" fmla="*/ 129 w 257"/>
                  <a:gd name="T11" fmla="*/ 258 h 258"/>
                  <a:gd name="T12" fmla="*/ 129 w 257"/>
                  <a:gd name="T13" fmla="*/ 254 h 258"/>
                  <a:gd name="T14" fmla="*/ 129 w 257"/>
                  <a:gd name="T15" fmla="*/ 250 h 258"/>
                  <a:gd name="T16" fmla="*/ 43 w 257"/>
                  <a:gd name="T17" fmla="*/ 214 h 258"/>
                  <a:gd name="T18" fmla="*/ 8 w 257"/>
                  <a:gd name="T19" fmla="*/ 129 h 258"/>
                  <a:gd name="T20" fmla="*/ 43 w 257"/>
                  <a:gd name="T21" fmla="*/ 44 h 258"/>
                  <a:gd name="T22" fmla="*/ 129 w 257"/>
                  <a:gd name="T23" fmla="*/ 8 h 258"/>
                  <a:gd name="T24" fmla="*/ 214 w 257"/>
                  <a:gd name="T25" fmla="*/ 44 h 258"/>
                  <a:gd name="T26" fmla="*/ 249 w 257"/>
                  <a:gd name="T27" fmla="*/ 129 h 258"/>
                  <a:gd name="T28" fmla="*/ 214 w 257"/>
                  <a:gd name="T29" fmla="*/ 214 h 258"/>
                  <a:gd name="T30" fmla="*/ 129 w 257"/>
                  <a:gd name="T31" fmla="*/ 250 h 258"/>
                  <a:gd name="T32" fmla="*/ 129 w 257"/>
                  <a:gd name="T33" fmla="*/ 25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8">
                    <a:moveTo>
                      <a:pt x="129" y="254"/>
                    </a:moveTo>
                    <a:cubicBezTo>
                      <a:pt x="129" y="258"/>
                      <a:pt x="129" y="258"/>
                      <a:pt x="129" y="258"/>
                    </a:cubicBezTo>
                    <a:cubicBezTo>
                      <a:pt x="200" y="258"/>
                      <a:pt x="257" y="200"/>
                      <a:pt x="257" y="129"/>
                    </a:cubicBezTo>
                    <a:cubicBezTo>
                      <a:pt x="257" y="58"/>
                      <a:pt x="200" y="0"/>
                      <a:pt x="129" y="0"/>
                    </a:cubicBezTo>
                    <a:cubicBezTo>
                      <a:pt x="58" y="0"/>
                      <a:pt x="0" y="58"/>
                      <a:pt x="0" y="129"/>
                    </a:cubicBezTo>
                    <a:cubicBezTo>
                      <a:pt x="0" y="200"/>
                      <a:pt x="58" y="258"/>
                      <a:pt x="129" y="258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0"/>
                      <a:pt x="129" y="250"/>
                      <a:pt x="129" y="250"/>
                    </a:cubicBezTo>
                    <a:cubicBezTo>
                      <a:pt x="95" y="250"/>
                      <a:pt x="65" y="236"/>
                      <a:pt x="43" y="214"/>
                    </a:cubicBezTo>
                    <a:cubicBezTo>
                      <a:pt x="21" y="192"/>
                      <a:pt x="8" y="162"/>
                      <a:pt x="8" y="129"/>
                    </a:cubicBezTo>
                    <a:cubicBezTo>
                      <a:pt x="8" y="96"/>
                      <a:pt x="21" y="65"/>
                      <a:pt x="43" y="44"/>
                    </a:cubicBezTo>
                    <a:cubicBezTo>
                      <a:pt x="65" y="22"/>
                      <a:pt x="95" y="8"/>
                      <a:pt x="129" y="8"/>
                    </a:cubicBezTo>
                    <a:cubicBezTo>
                      <a:pt x="162" y="8"/>
                      <a:pt x="192" y="22"/>
                      <a:pt x="214" y="44"/>
                    </a:cubicBezTo>
                    <a:cubicBezTo>
                      <a:pt x="236" y="65"/>
                      <a:pt x="249" y="96"/>
                      <a:pt x="249" y="129"/>
                    </a:cubicBezTo>
                    <a:cubicBezTo>
                      <a:pt x="249" y="162"/>
                      <a:pt x="236" y="192"/>
                      <a:pt x="214" y="214"/>
                    </a:cubicBezTo>
                    <a:cubicBezTo>
                      <a:pt x="192" y="236"/>
                      <a:pt x="162" y="250"/>
                      <a:pt x="129" y="250"/>
                    </a:cubicBezTo>
                    <a:lnTo>
                      <a:pt x="129" y="25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: Shape 30">
                <a:extLst>
                  <a:ext uri="{FF2B5EF4-FFF2-40B4-BE49-F238E27FC236}">
                    <a16:creationId xmlns:a16="http://schemas.microsoft.com/office/drawing/2014/main" id="{C03E989C-DB7B-4C59-A7C3-1E341513F34E}"/>
                  </a:ext>
                </a:extLst>
              </p:cNvPr>
              <p:cNvSpPr/>
              <p:nvPr/>
            </p:nvSpPr>
            <p:spPr>
              <a:xfrm>
                <a:off x="1592124" y="2309812"/>
                <a:ext cx="279328" cy="272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19" extrusionOk="0">
                    <a:moveTo>
                      <a:pt x="7530" y="4197"/>
                    </a:moveTo>
                    <a:lnTo>
                      <a:pt x="6680" y="3701"/>
                    </a:lnTo>
                    <a:lnTo>
                      <a:pt x="6189" y="4560"/>
                    </a:lnTo>
                    <a:lnTo>
                      <a:pt x="7040" y="5056"/>
                    </a:lnTo>
                    <a:cubicBezTo>
                      <a:pt x="7040" y="5056"/>
                      <a:pt x="7530" y="4197"/>
                      <a:pt x="7530" y="4197"/>
                    </a:cubicBezTo>
                    <a:close/>
                    <a:moveTo>
                      <a:pt x="8512" y="2479"/>
                    </a:moveTo>
                    <a:lnTo>
                      <a:pt x="7662" y="1984"/>
                    </a:lnTo>
                    <a:lnTo>
                      <a:pt x="7171" y="2843"/>
                    </a:lnTo>
                    <a:lnTo>
                      <a:pt x="8021" y="3339"/>
                    </a:lnTo>
                    <a:cubicBezTo>
                      <a:pt x="8021" y="3339"/>
                      <a:pt x="8512" y="2479"/>
                      <a:pt x="8512" y="2479"/>
                    </a:cubicBezTo>
                    <a:close/>
                    <a:moveTo>
                      <a:pt x="20618" y="8428"/>
                    </a:moveTo>
                    <a:lnTo>
                      <a:pt x="982" y="8428"/>
                    </a:lnTo>
                    <a:lnTo>
                      <a:pt x="982" y="6445"/>
                    </a:lnTo>
                    <a:lnTo>
                      <a:pt x="20618" y="6445"/>
                    </a:lnTo>
                    <a:cubicBezTo>
                      <a:pt x="20618" y="6445"/>
                      <a:pt x="20618" y="8428"/>
                      <a:pt x="20618" y="8428"/>
                    </a:cubicBezTo>
                    <a:close/>
                    <a:moveTo>
                      <a:pt x="18655" y="20327"/>
                    </a:moveTo>
                    <a:lnTo>
                      <a:pt x="2945" y="20327"/>
                    </a:lnTo>
                    <a:lnTo>
                      <a:pt x="2945" y="9420"/>
                    </a:lnTo>
                    <a:lnTo>
                      <a:pt x="18655" y="9420"/>
                    </a:lnTo>
                    <a:cubicBezTo>
                      <a:pt x="18655" y="9420"/>
                      <a:pt x="18655" y="20327"/>
                      <a:pt x="18655" y="20327"/>
                    </a:cubicBezTo>
                    <a:close/>
                    <a:moveTo>
                      <a:pt x="6811" y="1488"/>
                    </a:moveTo>
                    <a:cubicBezTo>
                      <a:pt x="7083" y="1014"/>
                      <a:pt x="7683" y="851"/>
                      <a:pt x="8153" y="1125"/>
                    </a:cubicBezTo>
                    <a:lnTo>
                      <a:pt x="9854" y="2117"/>
                    </a:lnTo>
                    <a:lnTo>
                      <a:pt x="7946" y="5454"/>
                    </a:lnTo>
                    <a:lnTo>
                      <a:pt x="5759" y="5454"/>
                    </a:lnTo>
                    <a:lnTo>
                      <a:pt x="5698" y="5419"/>
                    </a:lnTo>
                    <a:lnTo>
                      <a:pt x="5678" y="5454"/>
                    </a:lnTo>
                    <a:lnTo>
                      <a:pt x="4545" y="5454"/>
                    </a:lnTo>
                    <a:cubicBezTo>
                      <a:pt x="4545" y="5454"/>
                      <a:pt x="6811" y="1488"/>
                      <a:pt x="6811" y="1488"/>
                    </a:cubicBezTo>
                    <a:close/>
                    <a:moveTo>
                      <a:pt x="15577" y="5454"/>
                    </a:moveTo>
                    <a:lnTo>
                      <a:pt x="9079" y="5454"/>
                    </a:lnTo>
                    <a:lnTo>
                      <a:pt x="10704" y="2612"/>
                    </a:lnTo>
                    <a:cubicBezTo>
                      <a:pt x="10704" y="2612"/>
                      <a:pt x="15577" y="5454"/>
                      <a:pt x="15577" y="5454"/>
                    </a:cubicBezTo>
                    <a:close/>
                    <a:moveTo>
                      <a:pt x="15930" y="2759"/>
                    </a:moveTo>
                    <a:cubicBezTo>
                      <a:pt x="16454" y="2617"/>
                      <a:pt x="16991" y="2931"/>
                      <a:pt x="17132" y="3460"/>
                    </a:cubicBezTo>
                    <a:lnTo>
                      <a:pt x="17661" y="5454"/>
                    </a:lnTo>
                    <a:lnTo>
                      <a:pt x="17540" y="5454"/>
                    </a:lnTo>
                    <a:lnTo>
                      <a:pt x="16279" y="4718"/>
                    </a:lnTo>
                    <a:lnTo>
                      <a:pt x="16438" y="4674"/>
                    </a:lnTo>
                    <a:lnTo>
                      <a:pt x="16184" y="3716"/>
                    </a:lnTo>
                    <a:lnTo>
                      <a:pt x="15236" y="3973"/>
                    </a:lnTo>
                    <a:lnTo>
                      <a:pt x="15279" y="4135"/>
                    </a:lnTo>
                    <a:lnTo>
                      <a:pt x="14076" y="3434"/>
                    </a:lnTo>
                    <a:lnTo>
                      <a:pt x="14033" y="3272"/>
                    </a:lnTo>
                    <a:cubicBezTo>
                      <a:pt x="14033" y="3272"/>
                      <a:pt x="15930" y="2759"/>
                      <a:pt x="15930" y="2759"/>
                    </a:cubicBezTo>
                    <a:close/>
                    <a:moveTo>
                      <a:pt x="20618" y="5454"/>
                    </a:moveTo>
                    <a:lnTo>
                      <a:pt x="18678" y="5454"/>
                    </a:lnTo>
                    <a:lnTo>
                      <a:pt x="18081" y="3203"/>
                    </a:lnTo>
                    <a:cubicBezTo>
                      <a:pt x="17800" y="2145"/>
                      <a:pt x="16724" y="1518"/>
                      <a:pt x="15676" y="1801"/>
                    </a:cubicBezTo>
                    <a:lnTo>
                      <a:pt x="12671" y="2615"/>
                    </a:lnTo>
                    <a:lnTo>
                      <a:pt x="8644" y="266"/>
                    </a:lnTo>
                    <a:cubicBezTo>
                      <a:pt x="7704" y="-281"/>
                      <a:pt x="6504" y="44"/>
                      <a:pt x="5961" y="992"/>
                    </a:cubicBezTo>
                    <a:lnTo>
                      <a:pt x="3410" y="5454"/>
                    </a:lnTo>
                    <a:lnTo>
                      <a:pt x="982" y="5454"/>
                    </a:lnTo>
                    <a:cubicBezTo>
                      <a:pt x="440" y="5454"/>
                      <a:pt x="0" y="5898"/>
                      <a:pt x="0" y="6445"/>
                    </a:cubicBezTo>
                    <a:lnTo>
                      <a:pt x="0" y="8428"/>
                    </a:lnTo>
                    <a:cubicBezTo>
                      <a:pt x="0" y="8977"/>
                      <a:pt x="440" y="9420"/>
                      <a:pt x="982" y="9420"/>
                    </a:cubicBezTo>
                    <a:lnTo>
                      <a:pt x="1964" y="9420"/>
                    </a:lnTo>
                    <a:lnTo>
                      <a:pt x="1964" y="20327"/>
                    </a:lnTo>
                    <a:cubicBezTo>
                      <a:pt x="1964" y="20875"/>
                      <a:pt x="2403" y="21319"/>
                      <a:pt x="2945" y="21319"/>
                    </a:cubicBezTo>
                    <a:lnTo>
                      <a:pt x="18655" y="21319"/>
                    </a:lnTo>
                    <a:cubicBezTo>
                      <a:pt x="19197" y="21319"/>
                      <a:pt x="19636" y="20875"/>
                      <a:pt x="19636" y="20327"/>
                    </a:cubicBezTo>
                    <a:lnTo>
                      <a:pt x="19636" y="9420"/>
                    </a:lnTo>
                    <a:lnTo>
                      <a:pt x="20618" y="9420"/>
                    </a:lnTo>
                    <a:cubicBezTo>
                      <a:pt x="21160" y="9420"/>
                      <a:pt x="21600" y="8977"/>
                      <a:pt x="21600" y="8428"/>
                    </a:cubicBezTo>
                    <a:lnTo>
                      <a:pt x="21600" y="6445"/>
                    </a:lnTo>
                    <a:cubicBezTo>
                      <a:pt x="21600" y="5898"/>
                      <a:pt x="21160" y="5454"/>
                      <a:pt x="20618" y="5454"/>
                    </a:cubicBezTo>
                    <a:moveTo>
                      <a:pt x="7855" y="12395"/>
                    </a:moveTo>
                    <a:lnTo>
                      <a:pt x="13745" y="12395"/>
                    </a:lnTo>
                    <a:lnTo>
                      <a:pt x="13745" y="13386"/>
                    </a:lnTo>
                    <a:lnTo>
                      <a:pt x="7855" y="13386"/>
                    </a:lnTo>
                    <a:cubicBezTo>
                      <a:pt x="7855" y="13386"/>
                      <a:pt x="7855" y="12395"/>
                      <a:pt x="7855" y="12395"/>
                    </a:cubicBezTo>
                    <a:close/>
                    <a:moveTo>
                      <a:pt x="7855" y="14378"/>
                    </a:moveTo>
                    <a:lnTo>
                      <a:pt x="13745" y="14378"/>
                    </a:lnTo>
                    <a:cubicBezTo>
                      <a:pt x="14288" y="14378"/>
                      <a:pt x="14727" y="13934"/>
                      <a:pt x="14727" y="13386"/>
                    </a:cubicBezTo>
                    <a:lnTo>
                      <a:pt x="14727" y="12395"/>
                    </a:lnTo>
                    <a:cubicBezTo>
                      <a:pt x="14727" y="11847"/>
                      <a:pt x="14288" y="11403"/>
                      <a:pt x="13745" y="11403"/>
                    </a:cubicBezTo>
                    <a:lnTo>
                      <a:pt x="7855" y="11403"/>
                    </a:lnTo>
                    <a:cubicBezTo>
                      <a:pt x="7312" y="11403"/>
                      <a:pt x="6873" y="11847"/>
                      <a:pt x="6873" y="12395"/>
                    </a:cubicBezTo>
                    <a:lnTo>
                      <a:pt x="6873" y="13386"/>
                    </a:lnTo>
                    <a:cubicBezTo>
                      <a:pt x="6873" y="13934"/>
                      <a:pt x="7312" y="14378"/>
                      <a:pt x="7855" y="14378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Group 31">
              <a:extLst>
                <a:ext uri="{FF2B5EF4-FFF2-40B4-BE49-F238E27FC236}">
                  <a16:creationId xmlns:a16="http://schemas.microsoft.com/office/drawing/2014/main" id="{480514BA-0B43-4629-994D-E09E59A477A1}"/>
                </a:ext>
              </a:extLst>
            </p:cNvPr>
            <p:cNvGrpSpPr/>
            <p:nvPr/>
          </p:nvGrpSpPr>
          <p:grpSpPr>
            <a:xfrm>
              <a:off x="5545227" y="4318432"/>
              <a:ext cx="1113070" cy="1115029"/>
              <a:chOff x="5545227" y="4318432"/>
              <a:chExt cx="1113070" cy="1115029"/>
            </a:xfrm>
          </p:grpSpPr>
          <p:sp>
            <p:nvSpPr>
              <p:cNvPr id="28" name="Oval 32">
                <a:extLst>
                  <a:ext uri="{FF2B5EF4-FFF2-40B4-BE49-F238E27FC236}">
                    <a16:creationId xmlns:a16="http://schemas.microsoft.com/office/drawing/2014/main" id="{EB6D73B9-3447-4832-9B52-FFA727B0E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864" y="4336068"/>
                <a:ext cx="1077796" cy="107975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: Shape 33">
                <a:extLst>
                  <a:ext uri="{FF2B5EF4-FFF2-40B4-BE49-F238E27FC236}">
                    <a16:creationId xmlns:a16="http://schemas.microsoft.com/office/drawing/2014/main" id="{C0FF142D-B4C3-4395-92EF-E9BF56439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5227" y="4318432"/>
                <a:ext cx="1113070" cy="1115029"/>
              </a:xfrm>
              <a:custGeom>
                <a:avLst/>
                <a:gdLst>
                  <a:gd name="T0" fmla="*/ 129 w 258"/>
                  <a:gd name="T1" fmla="*/ 254 h 258"/>
                  <a:gd name="T2" fmla="*/ 129 w 258"/>
                  <a:gd name="T3" fmla="*/ 258 h 258"/>
                  <a:gd name="T4" fmla="*/ 258 w 258"/>
                  <a:gd name="T5" fmla="*/ 129 h 258"/>
                  <a:gd name="T6" fmla="*/ 129 w 258"/>
                  <a:gd name="T7" fmla="*/ 0 h 258"/>
                  <a:gd name="T8" fmla="*/ 0 w 258"/>
                  <a:gd name="T9" fmla="*/ 129 h 258"/>
                  <a:gd name="T10" fmla="*/ 129 w 258"/>
                  <a:gd name="T11" fmla="*/ 258 h 258"/>
                  <a:gd name="T12" fmla="*/ 129 w 258"/>
                  <a:gd name="T13" fmla="*/ 254 h 258"/>
                  <a:gd name="T14" fmla="*/ 129 w 258"/>
                  <a:gd name="T15" fmla="*/ 250 h 258"/>
                  <a:gd name="T16" fmla="*/ 44 w 258"/>
                  <a:gd name="T17" fmla="*/ 214 h 258"/>
                  <a:gd name="T18" fmla="*/ 8 w 258"/>
                  <a:gd name="T19" fmla="*/ 129 h 258"/>
                  <a:gd name="T20" fmla="*/ 44 w 258"/>
                  <a:gd name="T21" fmla="*/ 44 h 258"/>
                  <a:gd name="T22" fmla="*/ 129 w 258"/>
                  <a:gd name="T23" fmla="*/ 8 h 258"/>
                  <a:gd name="T24" fmla="*/ 214 w 258"/>
                  <a:gd name="T25" fmla="*/ 44 h 258"/>
                  <a:gd name="T26" fmla="*/ 250 w 258"/>
                  <a:gd name="T27" fmla="*/ 129 h 258"/>
                  <a:gd name="T28" fmla="*/ 214 w 258"/>
                  <a:gd name="T29" fmla="*/ 214 h 258"/>
                  <a:gd name="T30" fmla="*/ 129 w 258"/>
                  <a:gd name="T31" fmla="*/ 250 h 258"/>
                  <a:gd name="T32" fmla="*/ 129 w 258"/>
                  <a:gd name="T33" fmla="*/ 25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8" h="258">
                    <a:moveTo>
                      <a:pt x="129" y="254"/>
                    </a:moveTo>
                    <a:cubicBezTo>
                      <a:pt x="129" y="258"/>
                      <a:pt x="129" y="258"/>
                      <a:pt x="129" y="258"/>
                    </a:cubicBezTo>
                    <a:cubicBezTo>
                      <a:pt x="200" y="258"/>
                      <a:pt x="258" y="200"/>
                      <a:pt x="258" y="129"/>
                    </a:cubicBezTo>
                    <a:cubicBezTo>
                      <a:pt x="258" y="58"/>
                      <a:pt x="200" y="0"/>
                      <a:pt x="129" y="0"/>
                    </a:cubicBezTo>
                    <a:cubicBezTo>
                      <a:pt x="58" y="0"/>
                      <a:pt x="0" y="58"/>
                      <a:pt x="0" y="129"/>
                    </a:cubicBezTo>
                    <a:cubicBezTo>
                      <a:pt x="0" y="200"/>
                      <a:pt x="58" y="258"/>
                      <a:pt x="129" y="258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0"/>
                      <a:pt x="129" y="250"/>
                      <a:pt x="129" y="250"/>
                    </a:cubicBezTo>
                    <a:cubicBezTo>
                      <a:pt x="96" y="250"/>
                      <a:pt x="66" y="236"/>
                      <a:pt x="44" y="214"/>
                    </a:cubicBezTo>
                    <a:cubicBezTo>
                      <a:pt x="22" y="192"/>
                      <a:pt x="8" y="162"/>
                      <a:pt x="8" y="129"/>
                    </a:cubicBezTo>
                    <a:cubicBezTo>
                      <a:pt x="8" y="96"/>
                      <a:pt x="22" y="65"/>
                      <a:pt x="44" y="44"/>
                    </a:cubicBezTo>
                    <a:cubicBezTo>
                      <a:pt x="66" y="22"/>
                      <a:pt x="96" y="8"/>
                      <a:pt x="129" y="8"/>
                    </a:cubicBezTo>
                    <a:cubicBezTo>
                      <a:pt x="162" y="8"/>
                      <a:pt x="193" y="22"/>
                      <a:pt x="214" y="44"/>
                    </a:cubicBezTo>
                    <a:cubicBezTo>
                      <a:pt x="236" y="65"/>
                      <a:pt x="250" y="96"/>
                      <a:pt x="250" y="129"/>
                    </a:cubicBezTo>
                    <a:cubicBezTo>
                      <a:pt x="250" y="162"/>
                      <a:pt x="236" y="192"/>
                      <a:pt x="214" y="214"/>
                    </a:cubicBezTo>
                    <a:cubicBezTo>
                      <a:pt x="193" y="236"/>
                      <a:pt x="162" y="250"/>
                      <a:pt x="129" y="250"/>
                    </a:cubicBezTo>
                    <a:lnTo>
                      <a:pt x="129" y="25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: Shape 34">
                <a:extLst>
                  <a:ext uri="{FF2B5EF4-FFF2-40B4-BE49-F238E27FC236}">
                    <a16:creationId xmlns:a16="http://schemas.microsoft.com/office/drawing/2014/main" id="{9331B169-D17D-49A7-8609-B06BED8F772F}"/>
                  </a:ext>
                </a:extLst>
              </p:cNvPr>
              <p:cNvSpPr/>
              <p:nvPr/>
            </p:nvSpPr>
            <p:spPr>
              <a:xfrm>
                <a:off x="5960138" y="4737845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Group 35">
              <a:extLst>
                <a:ext uri="{FF2B5EF4-FFF2-40B4-BE49-F238E27FC236}">
                  <a16:creationId xmlns:a16="http://schemas.microsoft.com/office/drawing/2014/main" id="{60515239-48FC-4195-B240-589D4BD67052}"/>
                </a:ext>
              </a:extLst>
            </p:cNvPr>
            <p:cNvGrpSpPr/>
            <p:nvPr/>
          </p:nvGrpSpPr>
          <p:grpSpPr>
            <a:xfrm>
              <a:off x="7732174" y="3117179"/>
              <a:ext cx="1107191" cy="1111110"/>
              <a:chOff x="7732174" y="3117179"/>
              <a:chExt cx="1107191" cy="1111110"/>
            </a:xfrm>
          </p:grpSpPr>
          <p:sp>
            <p:nvSpPr>
              <p:cNvPr id="25" name="Oval 36">
                <a:extLst>
                  <a:ext uri="{FF2B5EF4-FFF2-40B4-BE49-F238E27FC236}">
                    <a16:creationId xmlns:a16="http://schemas.microsoft.com/office/drawing/2014/main" id="{424F6672-53CD-4742-AC34-B126DA88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7851" y="3134816"/>
                <a:ext cx="1073877" cy="107583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: Shape 37">
                <a:extLst>
                  <a:ext uri="{FF2B5EF4-FFF2-40B4-BE49-F238E27FC236}">
                    <a16:creationId xmlns:a16="http://schemas.microsoft.com/office/drawing/2014/main" id="{CE628224-ADB7-4FA2-B0D3-A168E85AC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2174" y="3117179"/>
                <a:ext cx="1107191" cy="1111110"/>
              </a:xfrm>
              <a:custGeom>
                <a:avLst/>
                <a:gdLst>
                  <a:gd name="T0" fmla="*/ 129 w 257"/>
                  <a:gd name="T1" fmla="*/ 253 h 257"/>
                  <a:gd name="T2" fmla="*/ 129 w 257"/>
                  <a:gd name="T3" fmla="*/ 257 h 257"/>
                  <a:gd name="T4" fmla="*/ 257 w 257"/>
                  <a:gd name="T5" fmla="*/ 128 h 257"/>
                  <a:gd name="T6" fmla="*/ 129 w 257"/>
                  <a:gd name="T7" fmla="*/ 0 h 257"/>
                  <a:gd name="T8" fmla="*/ 0 w 257"/>
                  <a:gd name="T9" fmla="*/ 128 h 257"/>
                  <a:gd name="T10" fmla="*/ 129 w 257"/>
                  <a:gd name="T11" fmla="*/ 257 h 257"/>
                  <a:gd name="T12" fmla="*/ 129 w 257"/>
                  <a:gd name="T13" fmla="*/ 253 h 257"/>
                  <a:gd name="T14" fmla="*/ 129 w 257"/>
                  <a:gd name="T15" fmla="*/ 249 h 257"/>
                  <a:gd name="T16" fmla="*/ 43 w 257"/>
                  <a:gd name="T17" fmla="*/ 214 h 257"/>
                  <a:gd name="T18" fmla="*/ 8 w 257"/>
                  <a:gd name="T19" fmla="*/ 128 h 257"/>
                  <a:gd name="T20" fmla="*/ 43 w 257"/>
                  <a:gd name="T21" fmla="*/ 43 h 257"/>
                  <a:gd name="T22" fmla="*/ 129 w 257"/>
                  <a:gd name="T23" fmla="*/ 8 h 257"/>
                  <a:gd name="T24" fmla="*/ 214 w 257"/>
                  <a:gd name="T25" fmla="*/ 43 h 257"/>
                  <a:gd name="T26" fmla="*/ 249 w 257"/>
                  <a:gd name="T27" fmla="*/ 128 h 257"/>
                  <a:gd name="T28" fmla="*/ 214 w 257"/>
                  <a:gd name="T29" fmla="*/ 214 h 257"/>
                  <a:gd name="T30" fmla="*/ 129 w 257"/>
                  <a:gd name="T31" fmla="*/ 249 h 257"/>
                  <a:gd name="T32" fmla="*/ 129 w 257"/>
                  <a:gd name="T33" fmla="*/ 25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7">
                    <a:moveTo>
                      <a:pt x="129" y="253"/>
                    </a:moveTo>
                    <a:cubicBezTo>
                      <a:pt x="129" y="257"/>
                      <a:pt x="129" y="257"/>
                      <a:pt x="129" y="257"/>
                    </a:cubicBezTo>
                    <a:cubicBezTo>
                      <a:pt x="200" y="257"/>
                      <a:pt x="257" y="200"/>
                      <a:pt x="257" y="128"/>
                    </a:cubicBezTo>
                    <a:cubicBezTo>
                      <a:pt x="257" y="57"/>
                      <a:pt x="200" y="0"/>
                      <a:pt x="129" y="0"/>
                    </a:cubicBezTo>
                    <a:cubicBezTo>
                      <a:pt x="58" y="0"/>
                      <a:pt x="0" y="57"/>
                      <a:pt x="0" y="128"/>
                    </a:cubicBezTo>
                    <a:cubicBezTo>
                      <a:pt x="0" y="200"/>
                      <a:pt x="58" y="257"/>
                      <a:pt x="129" y="257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29" y="249"/>
                      <a:pt x="129" y="249"/>
                      <a:pt x="129" y="249"/>
                    </a:cubicBezTo>
                    <a:cubicBezTo>
                      <a:pt x="95" y="249"/>
                      <a:pt x="65" y="236"/>
                      <a:pt x="43" y="214"/>
                    </a:cubicBezTo>
                    <a:cubicBezTo>
                      <a:pt x="21" y="192"/>
                      <a:pt x="8" y="162"/>
                      <a:pt x="8" y="128"/>
                    </a:cubicBezTo>
                    <a:cubicBezTo>
                      <a:pt x="8" y="95"/>
                      <a:pt x="21" y="65"/>
                      <a:pt x="43" y="43"/>
                    </a:cubicBezTo>
                    <a:cubicBezTo>
                      <a:pt x="65" y="21"/>
                      <a:pt x="95" y="8"/>
                      <a:pt x="129" y="8"/>
                    </a:cubicBezTo>
                    <a:cubicBezTo>
                      <a:pt x="162" y="8"/>
                      <a:pt x="192" y="21"/>
                      <a:pt x="214" y="43"/>
                    </a:cubicBezTo>
                    <a:cubicBezTo>
                      <a:pt x="236" y="65"/>
                      <a:pt x="249" y="95"/>
                      <a:pt x="249" y="128"/>
                    </a:cubicBezTo>
                    <a:cubicBezTo>
                      <a:pt x="249" y="162"/>
                      <a:pt x="236" y="192"/>
                      <a:pt x="214" y="214"/>
                    </a:cubicBezTo>
                    <a:cubicBezTo>
                      <a:pt x="192" y="236"/>
                      <a:pt x="162" y="249"/>
                      <a:pt x="129" y="249"/>
                    </a:cubicBezTo>
                    <a:lnTo>
                      <a:pt x="129" y="25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: Shape 38">
                <a:extLst>
                  <a:ext uri="{FF2B5EF4-FFF2-40B4-BE49-F238E27FC236}">
                    <a16:creationId xmlns:a16="http://schemas.microsoft.com/office/drawing/2014/main" id="{7A59B6D3-9A93-4120-A544-0C90530C29B8}"/>
                  </a:ext>
                </a:extLst>
              </p:cNvPr>
              <p:cNvSpPr/>
              <p:nvPr/>
            </p:nvSpPr>
            <p:spPr>
              <a:xfrm>
                <a:off x="8145125" y="3530041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Group 39">
              <a:extLst>
                <a:ext uri="{FF2B5EF4-FFF2-40B4-BE49-F238E27FC236}">
                  <a16:creationId xmlns:a16="http://schemas.microsoft.com/office/drawing/2014/main" id="{BD6958F5-4623-4CF2-AED3-3C6D69E2AFDD}"/>
                </a:ext>
              </a:extLst>
            </p:cNvPr>
            <p:cNvGrpSpPr/>
            <p:nvPr/>
          </p:nvGrpSpPr>
          <p:grpSpPr>
            <a:xfrm>
              <a:off x="9917160" y="1912007"/>
              <a:ext cx="1107191" cy="1115029"/>
              <a:chOff x="9917160" y="1912007"/>
              <a:chExt cx="1107191" cy="1115029"/>
            </a:xfrm>
          </p:grpSpPr>
          <p:sp>
            <p:nvSpPr>
              <p:cNvPr id="22" name="Oval 40">
                <a:extLst>
                  <a:ext uri="{FF2B5EF4-FFF2-40B4-BE49-F238E27FC236}">
                    <a16:creationId xmlns:a16="http://schemas.microsoft.com/office/drawing/2014/main" id="{7B7EFBFE-00C8-4C0F-BCEA-4C5128AD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4797" y="1929644"/>
                <a:ext cx="1073877" cy="107975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: Shape 41">
                <a:extLst>
                  <a:ext uri="{FF2B5EF4-FFF2-40B4-BE49-F238E27FC236}">
                    <a16:creationId xmlns:a16="http://schemas.microsoft.com/office/drawing/2014/main" id="{5254C4F3-5F0B-4C7A-B50F-BE4DDCAF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7160" y="1912007"/>
                <a:ext cx="1107191" cy="1115029"/>
              </a:xfrm>
              <a:custGeom>
                <a:avLst/>
                <a:gdLst>
                  <a:gd name="T0" fmla="*/ 128 w 257"/>
                  <a:gd name="T1" fmla="*/ 254 h 258"/>
                  <a:gd name="T2" fmla="*/ 128 w 257"/>
                  <a:gd name="T3" fmla="*/ 258 h 258"/>
                  <a:gd name="T4" fmla="*/ 257 w 257"/>
                  <a:gd name="T5" fmla="*/ 129 h 258"/>
                  <a:gd name="T6" fmla="*/ 128 w 257"/>
                  <a:gd name="T7" fmla="*/ 0 h 258"/>
                  <a:gd name="T8" fmla="*/ 0 w 257"/>
                  <a:gd name="T9" fmla="*/ 129 h 258"/>
                  <a:gd name="T10" fmla="*/ 128 w 257"/>
                  <a:gd name="T11" fmla="*/ 258 h 258"/>
                  <a:gd name="T12" fmla="*/ 128 w 257"/>
                  <a:gd name="T13" fmla="*/ 254 h 258"/>
                  <a:gd name="T14" fmla="*/ 128 w 257"/>
                  <a:gd name="T15" fmla="*/ 250 h 258"/>
                  <a:gd name="T16" fmla="*/ 43 w 257"/>
                  <a:gd name="T17" fmla="*/ 214 h 258"/>
                  <a:gd name="T18" fmla="*/ 8 w 257"/>
                  <a:gd name="T19" fmla="*/ 129 h 258"/>
                  <a:gd name="T20" fmla="*/ 43 w 257"/>
                  <a:gd name="T21" fmla="*/ 44 h 258"/>
                  <a:gd name="T22" fmla="*/ 128 w 257"/>
                  <a:gd name="T23" fmla="*/ 8 h 258"/>
                  <a:gd name="T24" fmla="*/ 214 w 257"/>
                  <a:gd name="T25" fmla="*/ 44 h 258"/>
                  <a:gd name="T26" fmla="*/ 249 w 257"/>
                  <a:gd name="T27" fmla="*/ 129 h 258"/>
                  <a:gd name="T28" fmla="*/ 214 w 257"/>
                  <a:gd name="T29" fmla="*/ 214 h 258"/>
                  <a:gd name="T30" fmla="*/ 128 w 257"/>
                  <a:gd name="T31" fmla="*/ 250 h 258"/>
                  <a:gd name="T32" fmla="*/ 128 w 257"/>
                  <a:gd name="T33" fmla="*/ 25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7" h="258">
                    <a:moveTo>
                      <a:pt x="128" y="254"/>
                    </a:moveTo>
                    <a:cubicBezTo>
                      <a:pt x="128" y="258"/>
                      <a:pt x="128" y="258"/>
                      <a:pt x="128" y="258"/>
                    </a:cubicBezTo>
                    <a:cubicBezTo>
                      <a:pt x="200" y="258"/>
                      <a:pt x="257" y="200"/>
                      <a:pt x="257" y="129"/>
                    </a:cubicBezTo>
                    <a:cubicBezTo>
                      <a:pt x="257" y="58"/>
                      <a:pt x="200" y="0"/>
                      <a:pt x="128" y="0"/>
                    </a:cubicBezTo>
                    <a:cubicBezTo>
                      <a:pt x="57" y="0"/>
                      <a:pt x="0" y="58"/>
                      <a:pt x="0" y="129"/>
                    </a:cubicBezTo>
                    <a:cubicBezTo>
                      <a:pt x="0" y="200"/>
                      <a:pt x="57" y="258"/>
                      <a:pt x="128" y="258"/>
                    </a:cubicBezTo>
                    <a:cubicBezTo>
                      <a:pt x="128" y="254"/>
                      <a:pt x="128" y="254"/>
                      <a:pt x="128" y="254"/>
                    </a:cubicBezTo>
                    <a:cubicBezTo>
                      <a:pt x="128" y="250"/>
                      <a:pt x="128" y="250"/>
                      <a:pt x="128" y="250"/>
                    </a:cubicBezTo>
                    <a:cubicBezTo>
                      <a:pt x="95" y="250"/>
                      <a:pt x="65" y="236"/>
                      <a:pt x="43" y="214"/>
                    </a:cubicBezTo>
                    <a:cubicBezTo>
                      <a:pt x="21" y="192"/>
                      <a:pt x="8" y="162"/>
                      <a:pt x="8" y="129"/>
                    </a:cubicBezTo>
                    <a:cubicBezTo>
                      <a:pt x="8" y="96"/>
                      <a:pt x="21" y="65"/>
                      <a:pt x="43" y="44"/>
                    </a:cubicBezTo>
                    <a:cubicBezTo>
                      <a:pt x="65" y="22"/>
                      <a:pt x="95" y="8"/>
                      <a:pt x="128" y="8"/>
                    </a:cubicBezTo>
                    <a:cubicBezTo>
                      <a:pt x="162" y="8"/>
                      <a:pt x="192" y="22"/>
                      <a:pt x="214" y="44"/>
                    </a:cubicBezTo>
                    <a:cubicBezTo>
                      <a:pt x="236" y="65"/>
                      <a:pt x="249" y="96"/>
                      <a:pt x="249" y="129"/>
                    </a:cubicBezTo>
                    <a:cubicBezTo>
                      <a:pt x="249" y="162"/>
                      <a:pt x="236" y="192"/>
                      <a:pt x="214" y="214"/>
                    </a:cubicBezTo>
                    <a:cubicBezTo>
                      <a:pt x="192" y="236"/>
                      <a:pt x="162" y="250"/>
                      <a:pt x="128" y="250"/>
                    </a:cubicBezTo>
                    <a:lnTo>
                      <a:pt x="128" y="25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: Shape 42">
                <a:extLst>
                  <a:ext uri="{FF2B5EF4-FFF2-40B4-BE49-F238E27FC236}">
                    <a16:creationId xmlns:a16="http://schemas.microsoft.com/office/drawing/2014/main" id="{C7A2EB28-E1DD-4EFE-888F-CE964E4E653D}"/>
                  </a:ext>
                </a:extLst>
              </p:cNvPr>
              <p:cNvSpPr/>
              <p:nvPr/>
            </p:nvSpPr>
            <p:spPr>
              <a:xfrm>
                <a:off x="10331091" y="230346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579" y="17044"/>
                    </a:moveTo>
                    <a:cubicBezTo>
                      <a:pt x="9428" y="17174"/>
                      <a:pt x="9252" y="17274"/>
                      <a:pt x="9050" y="17344"/>
                    </a:cubicBezTo>
                    <a:cubicBezTo>
                      <a:pt x="8849" y="17415"/>
                      <a:pt x="8636" y="17450"/>
                      <a:pt x="8413" y="17450"/>
                    </a:cubicBezTo>
                    <a:cubicBezTo>
                      <a:pt x="7887" y="17450"/>
                      <a:pt x="7488" y="17288"/>
                      <a:pt x="7214" y="16966"/>
                    </a:cubicBezTo>
                    <a:cubicBezTo>
                      <a:pt x="6941" y="16644"/>
                      <a:pt x="6797" y="16226"/>
                      <a:pt x="6782" y="15715"/>
                    </a:cubicBezTo>
                    <a:lnTo>
                      <a:pt x="5864" y="15715"/>
                    </a:lnTo>
                    <a:cubicBezTo>
                      <a:pt x="5857" y="16122"/>
                      <a:pt x="5913" y="16486"/>
                      <a:pt x="6032" y="16805"/>
                    </a:cubicBezTo>
                    <a:cubicBezTo>
                      <a:pt x="6151" y="17123"/>
                      <a:pt x="6321" y="17393"/>
                      <a:pt x="6545" y="17611"/>
                    </a:cubicBezTo>
                    <a:cubicBezTo>
                      <a:pt x="6767" y="17830"/>
                      <a:pt x="7038" y="17995"/>
                      <a:pt x="7355" y="18106"/>
                    </a:cubicBezTo>
                    <a:cubicBezTo>
                      <a:pt x="7671" y="18218"/>
                      <a:pt x="8024" y="18273"/>
                      <a:pt x="8413" y="18273"/>
                    </a:cubicBezTo>
                    <a:cubicBezTo>
                      <a:pt x="8773" y="18273"/>
                      <a:pt x="9113" y="18223"/>
                      <a:pt x="9434" y="18123"/>
                    </a:cubicBezTo>
                    <a:cubicBezTo>
                      <a:pt x="9754" y="18023"/>
                      <a:pt x="10033" y="17873"/>
                      <a:pt x="10271" y="17672"/>
                    </a:cubicBezTo>
                    <a:cubicBezTo>
                      <a:pt x="10509" y="17472"/>
                      <a:pt x="10697" y="17222"/>
                      <a:pt x="10837" y="16922"/>
                    </a:cubicBezTo>
                    <a:cubicBezTo>
                      <a:pt x="10978" y="16621"/>
                      <a:pt x="11048" y="16275"/>
                      <a:pt x="11048" y="15881"/>
                    </a:cubicBezTo>
                    <a:cubicBezTo>
                      <a:pt x="11048" y="15407"/>
                      <a:pt x="10935" y="14995"/>
                      <a:pt x="10708" y="14646"/>
                    </a:cubicBezTo>
                    <a:cubicBezTo>
                      <a:pt x="10481" y="14298"/>
                      <a:pt x="10134" y="14072"/>
                      <a:pt x="9666" y="13968"/>
                    </a:cubicBezTo>
                    <a:lnTo>
                      <a:pt x="9666" y="13946"/>
                    </a:lnTo>
                    <a:cubicBezTo>
                      <a:pt x="9968" y="13805"/>
                      <a:pt x="10220" y="13597"/>
                      <a:pt x="10422" y="13323"/>
                    </a:cubicBezTo>
                    <a:cubicBezTo>
                      <a:pt x="10624" y="13048"/>
                      <a:pt x="10724" y="12734"/>
                      <a:pt x="10724" y="12377"/>
                    </a:cubicBezTo>
                    <a:cubicBezTo>
                      <a:pt x="10724" y="12014"/>
                      <a:pt x="10665" y="11698"/>
                      <a:pt x="10546" y="11432"/>
                    </a:cubicBezTo>
                    <a:cubicBezTo>
                      <a:pt x="10427" y="11165"/>
                      <a:pt x="10263" y="10946"/>
                      <a:pt x="10055" y="10776"/>
                    </a:cubicBezTo>
                    <a:cubicBezTo>
                      <a:pt x="9846" y="10605"/>
                      <a:pt x="9599" y="10477"/>
                      <a:pt x="9315" y="10392"/>
                    </a:cubicBezTo>
                    <a:cubicBezTo>
                      <a:pt x="9030" y="10306"/>
                      <a:pt x="8722" y="10264"/>
                      <a:pt x="8391" y="10264"/>
                    </a:cubicBezTo>
                    <a:cubicBezTo>
                      <a:pt x="8010" y="10264"/>
                      <a:pt x="7673" y="10326"/>
                      <a:pt x="7382" y="10453"/>
                    </a:cubicBezTo>
                    <a:cubicBezTo>
                      <a:pt x="7090" y="10579"/>
                      <a:pt x="6847" y="10753"/>
                      <a:pt x="6653" y="10976"/>
                    </a:cubicBezTo>
                    <a:cubicBezTo>
                      <a:pt x="6459" y="11198"/>
                      <a:pt x="6309" y="11466"/>
                      <a:pt x="6204" y="11777"/>
                    </a:cubicBezTo>
                    <a:cubicBezTo>
                      <a:pt x="6100" y="12088"/>
                      <a:pt x="6040" y="12433"/>
                      <a:pt x="6026" y="12811"/>
                    </a:cubicBezTo>
                    <a:lnTo>
                      <a:pt x="6944" y="12811"/>
                    </a:lnTo>
                    <a:cubicBezTo>
                      <a:pt x="6944" y="12581"/>
                      <a:pt x="6972" y="12363"/>
                      <a:pt x="7031" y="12155"/>
                    </a:cubicBezTo>
                    <a:cubicBezTo>
                      <a:pt x="7088" y="11947"/>
                      <a:pt x="7177" y="11766"/>
                      <a:pt x="7296" y="11610"/>
                    </a:cubicBezTo>
                    <a:cubicBezTo>
                      <a:pt x="7414" y="11454"/>
                      <a:pt x="7565" y="11330"/>
                      <a:pt x="7749" y="11237"/>
                    </a:cubicBezTo>
                    <a:cubicBezTo>
                      <a:pt x="7932" y="11144"/>
                      <a:pt x="8147" y="11098"/>
                      <a:pt x="8391" y="11098"/>
                    </a:cubicBezTo>
                    <a:cubicBezTo>
                      <a:pt x="8780" y="11098"/>
                      <a:pt x="9104" y="11204"/>
                      <a:pt x="9364" y="11415"/>
                    </a:cubicBezTo>
                    <a:cubicBezTo>
                      <a:pt x="9623" y="11627"/>
                      <a:pt x="9752" y="11943"/>
                      <a:pt x="9752" y="12366"/>
                    </a:cubicBezTo>
                    <a:cubicBezTo>
                      <a:pt x="9752" y="12574"/>
                      <a:pt x="9713" y="12759"/>
                      <a:pt x="9634" y="12922"/>
                    </a:cubicBezTo>
                    <a:cubicBezTo>
                      <a:pt x="9554" y="13086"/>
                      <a:pt x="9448" y="13221"/>
                      <a:pt x="9315" y="13329"/>
                    </a:cubicBezTo>
                    <a:cubicBezTo>
                      <a:pt x="9182" y="13436"/>
                      <a:pt x="9027" y="13517"/>
                      <a:pt x="8851" y="13574"/>
                    </a:cubicBezTo>
                    <a:cubicBezTo>
                      <a:pt x="8674" y="13629"/>
                      <a:pt x="8488" y="13657"/>
                      <a:pt x="8294" y="13657"/>
                    </a:cubicBezTo>
                    <a:lnTo>
                      <a:pt x="7992" y="13657"/>
                    </a:lnTo>
                    <a:cubicBezTo>
                      <a:pt x="7963" y="13657"/>
                      <a:pt x="7930" y="13653"/>
                      <a:pt x="7895" y="13645"/>
                    </a:cubicBezTo>
                    <a:lnTo>
                      <a:pt x="7895" y="14447"/>
                    </a:lnTo>
                    <a:cubicBezTo>
                      <a:pt x="8067" y="14424"/>
                      <a:pt x="8251" y="14413"/>
                      <a:pt x="8445" y="14413"/>
                    </a:cubicBezTo>
                    <a:cubicBezTo>
                      <a:pt x="8676" y="14413"/>
                      <a:pt x="8890" y="14444"/>
                      <a:pt x="9088" y="14507"/>
                    </a:cubicBezTo>
                    <a:cubicBezTo>
                      <a:pt x="9286" y="14571"/>
                      <a:pt x="9457" y="14667"/>
                      <a:pt x="9601" y="14797"/>
                    </a:cubicBezTo>
                    <a:cubicBezTo>
                      <a:pt x="9745" y="14927"/>
                      <a:pt x="9860" y="15086"/>
                      <a:pt x="9947" y="15275"/>
                    </a:cubicBezTo>
                    <a:cubicBezTo>
                      <a:pt x="10033" y="15464"/>
                      <a:pt x="10076" y="15682"/>
                      <a:pt x="10076" y="15926"/>
                    </a:cubicBezTo>
                    <a:cubicBezTo>
                      <a:pt x="10076" y="16163"/>
                      <a:pt x="10031" y="16377"/>
                      <a:pt x="9941" y="16565"/>
                    </a:cubicBezTo>
                    <a:cubicBezTo>
                      <a:pt x="9851" y="16754"/>
                      <a:pt x="9731" y="16914"/>
                      <a:pt x="9579" y="17044"/>
                    </a:cubicBezTo>
                    <a:moveTo>
                      <a:pt x="14257" y="18151"/>
                    </a:moveTo>
                    <a:lnTo>
                      <a:pt x="15175" y="18151"/>
                    </a:lnTo>
                    <a:lnTo>
                      <a:pt x="15175" y="10264"/>
                    </a:lnTo>
                    <a:lnTo>
                      <a:pt x="14473" y="10264"/>
                    </a:lnTo>
                    <a:cubicBezTo>
                      <a:pt x="14422" y="10561"/>
                      <a:pt x="14329" y="10805"/>
                      <a:pt x="14192" y="10998"/>
                    </a:cubicBezTo>
                    <a:cubicBezTo>
                      <a:pt x="14055" y="11191"/>
                      <a:pt x="13888" y="11343"/>
                      <a:pt x="13690" y="11454"/>
                    </a:cubicBezTo>
                    <a:cubicBezTo>
                      <a:pt x="13492" y="11565"/>
                      <a:pt x="13271" y="11641"/>
                      <a:pt x="13026" y="11682"/>
                    </a:cubicBezTo>
                    <a:cubicBezTo>
                      <a:pt x="12781" y="11723"/>
                      <a:pt x="12529" y="11743"/>
                      <a:pt x="12270" y="11743"/>
                    </a:cubicBezTo>
                    <a:lnTo>
                      <a:pt x="12270" y="12499"/>
                    </a:lnTo>
                    <a:lnTo>
                      <a:pt x="14257" y="12499"/>
                    </a:lnTo>
                    <a:cubicBezTo>
                      <a:pt x="14257" y="12499"/>
                      <a:pt x="14257" y="18151"/>
                      <a:pt x="14257" y="18151"/>
                    </a:cubicBezTo>
                    <a:close/>
                    <a:moveTo>
                      <a:pt x="20618" y="6873"/>
                    </a:moveTo>
                    <a:lnTo>
                      <a:pt x="982" y="6873"/>
                    </a:lnTo>
                    <a:lnTo>
                      <a:pt x="982" y="3928"/>
                    </a:lnTo>
                    <a:cubicBezTo>
                      <a:pt x="982" y="3385"/>
                      <a:pt x="1421" y="2945"/>
                      <a:pt x="1964" y="2945"/>
                    </a:cubicBezTo>
                    <a:lnTo>
                      <a:pt x="3927" y="2945"/>
                    </a:lnTo>
                    <a:lnTo>
                      <a:pt x="3927" y="4418"/>
                    </a:lnTo>
                    <a:cubicBezTo>
                      <a:pt x="3927" y="4690"/>
                      <a:pt x="4147" y="4909"/>
                      <a:pt x="4418" y="4909"/>
                    </a:cubicBezTo>
                    <a:cubicBezTo>
                      <a:pt x="4690" y="4909"/>
                      <a:pt x="4909" y="4690"/>
                      <a:pt x="4909" y="4418"/>
                    </a:cubicBezTo>
                    <a:lnTo>
                      <a:pt x="4909" y="2945"/>
                    </a:lnTo>
                    <a:lnTo>
                      <a:pt x="16691" y="2945"/>
                    </a:lnTo>
                    <a:lnTo>
                      <a:pt x="16691" y="4418"/>
                    </a:lnTo>
                    <a:cubicBezTo>
                      <a:pt x="16691" y="4690"/>
                      <a:pt x="16910" y="4909"/>
                      <a:pt x="17182" y="4909"/>
                    </a:cubicBezTo>
                    <a:cubicBezTo>
                      <a:pt x="17453" y="4909"/>
                      <a:pt x="17673" y="4690"/>
                      <a:pt x="17673" y="4418"/>
                    </a:cubicBezTo>
                    <a:lnTo>
                      <a:pt x="17673" y="2945"/>
                    </a:lnTo>
                    <a:lnTo>
                      <a:pt x="19636" y="2945"/>
                    </a:lnTo>
                    <a:cubicBezTo>
                      <a:pt x="20179" y="2945"/>
                      <a:pt x="20618" y="3385"/>
                      <a:pt x="20618" y="3928"/>
                    </a:cubicBezTo>
                    <a:cubicBezTo>
                      <a:pt x="20618" y="3928"/>
                      <a:pt x="20618" y="6873"/>
                      <a:pt x="20618" y="6873"/>
                    </a:cubicBezTo>
                    <a:close/>
                    <a:moveTo>
                      <a:pt x="20618" y="19636"/>
                    </a:moveTo>
                    <a:cubicBezTo>
                      <a:pt x="20618" y="20179"/>
                      <a:pt x="20179" y="20618"/>
                      <a:pt x="19636" y="20618"/>
                    </a:cubicBezTo>
                    <a:lnTo>
                      <a:pt x="1964" y="20618"/>
                    </a:lnTo>
                    <a:cubicBezTo>
                      <a:pt x="1421" y="20618"/>
                      <a:pt x="982" y="20179"/>
                      <a:pt x="982" y="19636"/>
                    </a:cubicBezTo>
                    <a:lnTo>
                      <a:pt x="982" y="7855"/>
                    </a:lnTo>
                    <a:lnTo>
                      <a:pt x="20618" y="7855"/>
                    </a:lnTo>
                    <a:cubicBezTo>
                      <a:pt x="20618" y="7855"/>
                      <a:pt x="20618" y="19636"/>
                      <a:pt x="20618" y="19636"/>
                    </a:cubicBezTo>
                    <a:close/>
                    <a:moveTo>
                      <a:pt x="19636" y="1964"/>
                    </a:moveTo>
                    <a:lnTo>
                      <a:pt x="17673" y="1964"/>
                    </a:lnTo>
                    <a:lnTo>
                      <a:pt x="17673" y="491"/>
                    </a:lnTo>
                    <a:cubicBezTo>
                      <a:pt x="17673" y="220"/>
                      <a:pt x="17453" y="0"/>
                      <a:pt x="17182" y="0"/>
                    </a:cubicBezTo>
                    <a:cubicBezTo>
                      <a:pt x="16910" y="0"/>
                      <a:pt x="16691" y="220"/>
                      <a:pt x="16691" y="491"/>
                    </a:cubicBezTo>
                    <a:lnTo>
                      <a:pt x="16691" y="1964"/>
                    </a:lnTo>
                    <a:lnTo>
                      <a:pt x="4909" y="1964"/>
                    </a:lnTo>
                    <a:lnTo>
                      <a:pt x="4909" y="491"/>
                    </a:lnTo>
                    <a:cubicBezTo>
                      <a:pt x="4909" y="220"/>
                      <a:pt x="4690" y="0"/>
                      <a:pt x="4418" y="0"/>
                    </a:cubicBezTo>
                    <a:cubicBezTo>
                      <a:pt x="4147" y="0"/>
                      <a:pt x="3927" y="220"/>
                      <a:pt x="3927" y="491"/>
                    </a:cubicBezTo>
                    <a:lnTo>
                      <a:pt x="3927" y="1964"/>
                    </a:lnTo>
                    <a:lnTo>
                      <a:pt x="1964" y="1964"/>
                    </a:lnTo>
                    <a:cubicBezTo>
                      <a:pt x="879" y="1964"/>
                      <a:pt x="0" y="2843"/>
                      <a:pt x="0" y="3928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3928"/>
                    </a:lnTo>
                    <a:cubicBezTo>
                      <a:pt x="21600" y="2843"/>
                      <a:pt x="20721" y="1964"/>
                      <a:pt x="19636" y="1964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anchor="ctr"/>
              <a:lstStyle/>
              <a:p>
                <a:pPr algn="ctr"/>
                <a:endParaRPr sz="32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7" name="Rectangle 43">
              <a:extLst>
                <a:ext uri="{FF2B5EF4-FFF2-40B4-BE49-F238E27FC236}">
                  <a16:creationId xmlns:a16="http://schemas.microsoft.com/office/drawing/2014/main" id="{FA7BF1C3-ECF1-454E-99F6-38E0DA2B3E3B}"/>
                </a:ext>
              </a:extLst>
            </p:cNvPr>
            <p:cNvSpPr/>
            <p:nvPr/>
          </p:nvSpPr>
          <p:spPr>
            <a:xfrm>
              <a:off x="704144" y="1301362"/>
              <a:ext cx="2290152" cy="53245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Rectangle 44">
              <a:extLst>
                <a:ext uri="{FF2B5EF4-FFF2-40B4-BE49-F238E27FC236}">
                  <a16:creationId xmlns:a16="http://schemas.microsoft.com/office/drawing/2014/main" id="{8E96A6CB-5494-4346-B99D-1C2297FAEF7A}"/>
                </a:ext>
              </a:extLst>
            </p:cNvPr>
            <p:cNvSpPr/>
            <p:nvPr/>
          </p:nvSpPr>
          <p:spPr>
            <a:xfrm>
              <a:off x="2784765" y="2479465"/>
              <a:ext cx="2290152" cy="53245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Rectangle 45">
              <a:extLst>
                <a:ext uri="{FF2B5EF4-FFF2-40B4-BE49-F238E27FC236}">
                  <a16:creationId xmlns:a16="http://schemas.microsoft.com/office/drawing/2014/main" id="{9FC45011-F5FB-425B-95E0-D821B064C464}"/>
                </a:ext>
              </a:extLst>
            </p:cNvPr>
            <p:cNvSpPr/>
            <p:nvPr/>
          </p:nvSpPr>
          <p:spPr>
            <a:xfrm>
              <a:off x="4962911" y="3688635"/>
              <a:ext cx="2290152" cy="53245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Rectangle 46">
              <a:extLst>
                <a:ext uri="{FF2B5EF4-FFF2-40B4-BE49-F238E27FC236}">
                  <a16:creationId xmlns:a16="http://schemas.microsoft.com/office/drawing/2014/main" id="{277D4DAA-82F0-4028-9C93-E9D63FD53443}"/>
                </a:ext>
              </a:extLst>
            </p:cNvPr>
            <p:cNvSpPr/>
            <p:nvPr/>
          </p:nvSpPr>
          <p:spPr>
            <a:xfrm>
              <a:off x="7103937" y="2473778"/>
              <a:ext cx="2290152" cy="53245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Rectangle 47">
              <a:extLst>
                <a:ext uri="{FF2B5EF4-FFF2-40B4-BE49-F238E27FC236}">
                  <a16:creationId xmlns:a16="http://schemas.microsoft.com/office/drawing/2014/main" id="{5416CE96-0DE1-4DD5-9BA1-05F0A79A0D22}"/>
                </a:ext>
              </a:extLst>
            </p:cNvPr>
            <p:cNvSpPr/>
            <p:nvPr/>
          </p:nvSpPr>
          <p:spPr>
            <a:xfrm>
              <a:off x="9210564" y="1307198"/>
              <a:ext cx="2290152" cy="53245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</a:b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0843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B3AB839A-66D6-41B2-AC4A-DF92CC8AFB32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C332E193-3D02-4EF8-8FDD-C4C2599F831D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A3294926-EA11-4B28-B4D2-E6136718C7B7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矩形 24">
                <a:extLst>
                  <a:ext uri="{FF2B5EF4-FFF2-40B4-BE49-F238E27FC236}">
                    <a16:creationId xmlns:a16="http://schemas.microsoft.com/office/drawing/2014/main" id="{9911CE86-20D7-4CE2-8672-22DBB06D60D4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文本框 49">
                <a:extLst>
                  <a:ext uri="{FF2B5EF4-FFF2-40B4-BE49-F238E27FC236}">
                    <a16:creationId xmlns:a16="http://schemas.microsoft.com/office/drawing/2014/main" id="{784137F2-48B0-4CAB-8AC9-61F6AD998D61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文本框 50">
                <a:extLst>
                  <a:ext uri="{FF2B5EF4-FFF2-40B4-BE49-F238E27FC236}">
                    <a16:creationId xmlns:a16="http://schemas.microsoft.com/office/drawing/2014/main" id="{A80F0EF8-010F-4822-A24D-D76842611250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79A30C1F-67AB-4C53-9392-50AD517AC0AE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矩形 28">
                <a:extLst>
                  <a:ext uri="{FF2B5EF4-FFF2-40B4-BE49-F238E27FC236}">
                    <a16:creationId xmlns:a16="http://schemas.microsoft.com/office/drawing/2014/main" id="{700AD3C2-2EDF-4ABB-8606-F3D1FB9CB67D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25A91439-9261-48E6-924B-3EABC3DE4EF5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" name="矩形 1">
            <a:extLst>
              <a:ext uri="{FF2B5EF4-FFF2-40B4-BE49-F238E27FC236}">
                <a16:creationId xmlns:a16="http://schemas.microsoft.com/office/drawing/2014/main" id="{D8A819FB-7D58-4F9F-89AA-EB0277CB2312}"/>
              </a:ext>
            </a:extLst>
          </p:cNvPr>
          <p:cNvSpPr/>
          <p:nvPr/>
        </p:nvSpPr>
        <p:spPr>
          <a:xfrm>
            <a:off x="0" y="-2"/>
            <a:ext cx="12192000" cy="3792073"/>
          </a:xfrm>
          <a:prstGeom prst="rect">
            <a:avLst/>
          </a:prstGeom>
          <a:blipFill>
            <a:blip r:embed="rId7"/>
            <a:srcRect/>
            <a:stretch>
              <a:fillRect t="-20940" b="-9318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grpSp>
        <p:nvGrpSpPr>
          <p:cNvPr id="3" name="6f408bc1-0033-4d34-ae41-a95b22056234">
            <a:extLst>
              <a:ext uri="{FF2B5EF4-FFF2-40B4-BE49-F238E27FC236}">
                <a16:creationId xmlns:a16="http://schemas.microsoft.com/office/drawing/2014/main" id="{D3A691ED-4E57-4E1C-882A-0366F81A7FFC}"/>
              </a:ext>
            </a:extLst>
          </p:cNvPr>
          <p:cNvGrpSpPr>
            <a:grpSpLocks noChangeAspect="1"/>
          </p:cNvGrpSpPr>
          <p:nvPr/>
        </p:nvGrpSpPr>
        <p:grpSpPr>
          <a:xfrm>
            <a:off x="990600" y="3265727"/>
            <a:ext cx="10210800" cy="1070133"/>
            <a:chOff x="0" y="2799639"/>
            <a:chExt cx="12192000" cy="1277772"/>
          </a:xfrm>
        </p:grpSpPr>
        <p:sp>
          <p:nvSpPr>
            <p:cNvPr id="4" name="Rectangle: Rounded Corners 1">
              <a:extLst>
                <a:ext uri="{FF2B5EF4-FFF2-40B4-BE49-F238E27FC236}">
                  <a16:creationId xmlns:a16="http://schemas.microsoft.com/office/drawing/2014/main" id="{F109B176-5CD5-4F99-A012-03E22AFDE152}"/>
                </a:ext>
              </a:extLst>
            </p:cNvPr>
            <p:cNvSpPr/>
            <p:nvPr/>
          </p:nvSpPr>
          <p:spPr>
            <a:xfrm>
              <a:off x="0" y="3324225"/>
              <a:ext cx="12192000" cy="20955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5" name="Oval 2">
              <a:extLst>
                <a:ext uri="{FF2B5EF4-FFF2-40B4-BE49-F238E27FC236}">
                  <a16:creationId xmlns:a16="http://schemas.microsoft.com/office/drawing/2014/main" id="{C24F6ACA-EA32-4FED-B8F7-0A85DFDF192A}"/>
                </a:ext>
              </a:extLst>
            </p:cNvPr>
            <p:cNvSpPr/>
            <p:nvPr/>
          </p:nvSpPr>
          <p:spPr>
            <a:xfrm>
              <a:off x="1361364" y="2799639"/>
              <a:ext cx="1277772" cy="127777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6" name="Oval 3">
              <a:extLst>
                <a:ext uri="{FF2B5EF4-FFF2-40B4-BE49-F238E27FC236}">
                  <a16:creationId xmlns:a16="http://schemas.microsoft.com/office/drawing/2014/main" id="{AAAD53D4-4313-48CE-A007-FBA4F28EFD20}"/>
                </a:ext>
              </a:extLst>
            </p:cNvPr>
            <p:cNvSpPr/>
            <p:nvPr/>
          </p:nvSpPr>
          <p:spPr>
            <a:xfrm>
              <a:off x="7073900" y="2924175"/>
              <a:ext cx="1028700" cy="10287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0807A221-861E-4DC3-BA9C-885A0C167EFB}"/>
                </a:ext>
              </a:extLst>
            </p:cNvPr>
            <p:cNvSpPr/>
            <p:nvPr/>
          </p:nvSpPr>
          <p:spPr>
            <a:xfrm>
              <a:off x="4470400" y="3114675"/>
              <a:ext cx="647700" cy="647700"/>
            </a:xfrm>
            <a:prstGeom prst="ellipse">
              <a:avLst/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8" name="Oval 5">
              <a:extLst>
                <a:ext uri="{FF2B5EF4-FFF2-40B4-BE49-F238E27FC236}">
                  <a16:creationId xmlns:a16="http://schemas.microsoft.com/office/drawing/2014/main" id="{DEE67965-39CB-439F-9806-25FBB7F492FA}"/>
                </a:ext>
              </a:extLst>
            </p:cNvPr>
            <p:cNvSpPr/>
            <p:nvPr/>
          </p:nvSpPr>
          <p:spPr>
            <a:xfrm>
              <a:off x="10058400" y="3114675"/>
              <a:ext cx="647700" cy="647700"/>
            </a:xfrm>
            <a:prstGeom prst="ellipse">
              <a:avLst/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9" name="Freeform: Shape 25">
              <a:extLst>
                <a:ext uri="{FF2B5EF4-FFF2-40B4-BE49-F238E27FC236}">
                  <a16:creationId xmlns:a16="http://schemas.microsoft.com/office/drawing/2014/main" id="{9E7B498B-2D44-4BBB-A3F7-9BADE5F1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466" y="3195416"/>
              <a:ext cx="591569" cy="486219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10" name="Freeform: Shape 26">
              <a:extLst>
                <a:ext uri="{FF2B5EF4-FFF2-40B4-BE49-F238E27FC236}">
                  <a16:creationId xmlns:a16="http://schemas.microsoft.com/office/drawing/2014/main" id="{24E72078-E05B-49C8-81BD-3CB1D6B3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6534" y="3259563"/>
              <a:ext cx="371432" cy="357924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11" name="Freeform: Shape 27">
              <a:extLst>
                <a:ext uri="{FF2B5EF4-FFF2-40B4-BE49-F238E27FC236}">
                  <a16:creationId xmlns:a16="http://schemas.microsoft.com/office/drawing/2014/main" id="{CE84E766-376F-4835-B9B0-27F55F9D42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12034" y="3256500"/>
              <a:ext cx="364432" cy="364050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  <p:sp>
          <p:nvSpPr>
            <p:cNvPr id="12" name="Freeform: Shape 28">
              <a:extLst>
                <a:ext uri="{FF2B5EF4-FFF2-40B4-BE49-F238E27FC236}">
                  <a16:creationId xmlns:a16="http://schemas.microsoft.com/office/drawing/2014/main" id="{0FAFFBB3-0668-43D1-866F-CA2A083A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2243" y="3173012"/>
              <a:ext cx="532014" cy="531027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1351">
                <a:cs typeface="+mn-ea"/>
                <a:sym typeface="+mn-lt"/>
              </a:endParaRPr>
            </a:p>
          </p:txBody>
        </p:sp>
      </p:grpSp>
      <p:sp>
        <p:nvSpPr>
          <p:cNvPr id="13" name="íS1íḑe">
            <a:extLst>
              <a:ext uri="{FF2B5EF4-FFF2-40B4-BE49-F238E27FC236}">
                <a16:creationId xmlns:a16="http://schemas.microsoft.com/office/drawing/2014/main" id="{FE784BAF-153A-4F9A-BB96-3FC3FEDF3BB3}"/>
              </a:ext>
            </a:extLst>
          </p:cNvPr>
          <p:cNvSpPr txBox="1"/>
          <p:nvPr/>
        </p:nvSpPr>
        <p:spPr>
          <a:xfrm>
            <a:off x="1504908" y="4550230"/>
            <a:ext cx="2385600" cy="47182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4" name="PA-文本框 42">
            <a:extLst>
              <a:ext uri="{FF2B5EF4-FFF2-40B4-BE49-F238E27FC236}">
                <a16:creationId xmlns:a16="http://schemas.microsoft.com/office/drawing/2014/main" id="{E6E5FD50-42F5-4B3C-95B7-094D80E4F66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763289" y="5049460"/>
            <a:ext cx="1884364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íS1íḑe">
            <a:extLst>
              <a:ext uri="{FF2B5EF4-FFF2-40B4-BE49-F238E27FC236}">
                <a16:creationId xmlns:a16="http://schemas.microsoft.com/office/drawing/2014/main" id="{8BBB767E-9585-4395-9EC0-2683ED1EB36E}"/>
              </a:ext>
            </a:extLst>
          </p:cNvPr>
          <p:cNvSpPr txBox="1"/>
          <p:nvPr/>
        </p:nvSpPr>
        <p:spPr>
          <a:xfrm>
            <a:off x="3840661" y="4550230"/>
            <a:ext cx="2385600" cy="47182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6" name="PA-文本框 42">
            <a:extLst>
              <a:ext uri="{FF2B5EF4-FFF2-40B4-BE49-F238E27FC236}">
                <a16:creationId xmlns:a16="http://schemas.microsoft.com/office/drawing/2014/main" id="{6A391D46-6044-40F2-8E16-B1E84117B194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099042" y="5049460"/>
            <a:ext cx="1884364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íS1íḑe">
            <a:extLst>
              <a:ext uri="{FF2B5EF4-FFF2-40B4-BE49-F238E27FC236}">
                <a16:creationId xmlns:a16="http://schemas.microsoft.com/office/drawing/2014/main" id="{1BD36A10-D3BB-4AEC-86C5-65E7DC491F5E}"/>
              </a:ext>
            </a:extLst>
          </p:cNvPr>
          <p:cNvSpPr txBox="1"/>
          <p:nvPr/>
        </p:nvSpPr>
        <p:spPr>
          <a:xfrm>
            <a:off x="6143322" y="4550230"/>
            <a:ext cx="2385600" cy="47182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18" name="PA-文本框 42">
            <a:extLst>
              <a:ext uri="{FF2B5EF4-FFF2-40B4-BE49-F238E27FC236}">
                <a16:creationId xmlns:a16="http://schemas.microsoft.com/office/drawing/2014/main" id="{A659A667-E131-47A6-B398-69B907C72AB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01703" y="5049460"/>
            <a:ext cx="1884364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íS1íḑe">
            <a:extLst>
              <a:ext uri="{FF2B5EF4-FFF2-40B4-BE49-F238E27FC236}">
                <a16:creationId xmlns:a16="http://schemas.microsoft.com/office/drawing/2014/main" id="{C82EDC2A-2D87-4125-A1D3-7AB999DF4432}"/>
              </a:ext>
            </a:extLst>
          </p:cNvPr>
          <p:cNvSpPr txBox="1"/>
          <p:nvPr/>
        </p:nvSpPr>
        <p:spPr>
          <a:xfrm>
            <a:off x="8544347" y="4550230"/>
            <a:ext cx="2385600" cy="471820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</a:p>
        </p:txBody>
      </p:sp>
      <p:sp>
        <p:nvSpPr>
          <p:cNvPr id="20" name="PA-文本框 42">
            <a:extLst>
              <a:ext uri="{FF2B5EF4-FFF2-40B4-BE49-F238E27FC236}">
                <a16:creationId xmlns:a16="http://schemas.microsoft.com/office/drawing/2014/main" id="{EF945288-E992-4F5E-B9C8-1E07C4A0129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802728" y="5049460"/>
            <a:ext cx="1884364" cy="5475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4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pPr algn="ctr"/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76835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1D1AC466-181A-4D94-B04C-026F6E1C3B35}"/>
              </a:ext>
            </a:extLst>
          </p:cNvPr>
          <p:cNvGrpSpPr/>
          <p:nvPr/>
        </p:nvGrpSpPr>
        <p:grpSpPr>
          <a:xfrm>
            <a:off x="-4807" y="0"/>
            <a:ext cx="12196806" cy="6859587"/>
            <a:chOff x="-4807" y="0"/>
            <a:chExt cx="12196806" cy="6859587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3B215DE7-0183-4DAE-B80C-CFA23D038F02}"/>
                </a:ext>
              </a:extLst>
            </p:cNvPr>
            <p:cNvGrpSpPr/>
            <p:nvPr/>
          </p:nvGrpSpPr>
          <p:grpSpPr>
            <a:xfrm>
              <a:off x="-4807" y="0"/>
              <a:ext cx="12196805" cy="6859587"/>
              <a:chOff x="-1630" y="0"/>
              <a:chExt cx="12196805" cy="6859587"/>
            </a:xfrm>
          </p:grpSpPr>
          <p:sp>
            <p:nvSpPr>
              <p:cNvPr id="16" name="矩形 15">
                <a:extLst>
                  <a:ext uri="{FF2B5EF4-FFF2-40B4-BE49-F238E27FC236}">
                    <a16:creationId xmlns:a16="http://schemas.microsoft.com/office/drawing/2014/main" id="{A90A41B6-43F2-4BCB-B19F-4F217664D535}"/>
                  </a:ext>
                </a:extLst>
              </p:cNvPr>
              <p:cNvSpPr/>
              <p:nvPr/>
            </p:nvSpPr>
            <p:spPr>
              <a:xfrm rot="5400000">
                <a:off x="2666981" y="-2668606"/>
                <a:ext cx="6859587" cy="121968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矩形 16">
                <a:extLst>
                  <a:ext uri="{FF2B5EF4-FFF2-40B4-BE49-F238E27FC236}">
                    <a16:creationId xmlns:a16="http://schemas.microsoft.com/office/drawing/2014/main" id="{14213647-2ED7-4F88-8597-AA7FBE5EE606}"/>
                  </a:ext>
                </a:extLst>
              </p:cNvPr>
              <p:cNvSpPr/>
              <p:nvPr/>
            </p:nvSpPr>
            <p:spPr>
              <a:xfrm rot="5400000">
                <a:off x="2874793" y="-2669400"/>
                <a:ext cx="6443954" cy="121968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文本框 49">
                <a:extLst>
                  <a:ext uri="{FF2B5EF4-FFF2-40B4-BE49-F238E27FC236}">
                    <a16:creationId xmlns:a16="http://schemas.microsoft.com/office/drawing/2014/main" id="{6988C6C8-E11D-45B9-A986-A121422F333C}"/>
                  </a:ext>
                </a:extLst>
              </p:cNvPr>
              <p:cNvSpPr txBox="1"/>
              <p:nvPr/>
            </p:nvSpPr>
            <p:spPr>
              <a:xfrm>
                <a:off x="438728" y="410746"/>
                <a:ext cx="1464330" cy="374375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8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" name="文本框 50">
                <a:extLst>
                  <a:ext uri="{FF2B5EF4-FFF2-40B4-BE49-F238E27FC236}">
                    <a16:creationId xmlns:a16="http://schemas.microsoft.com/office/drawing/2014/main" id="{1C4AD6FD-056A-4F25-834C-81AA0EC4EDD4}"/>
                  </a:ext>
                </a:extLst>
              </p:cNvPr>
              <p:cNvSpPr txBox="1"/>
              <p:nvPr/>
            </p:nvSpPr>
            <p:spPr>
              <a:xfrm>
                <a:off x="438728" y="710574"/>
                <a:ext cx="4122365" cy="282042"/>
              </a:xfrm>
              <a:prstGeom prst="rect">
                <a:avLst/>
              </a:prstGeom>
              <a:noFill/>
            </p:spPr>
            <p:txBody>
              <a:bodyPr wrap="none" lIns="96434" tIns="48217" rIns="96434" bIns="48217" rtlCol="0">
                <a:spAutoFit/>
              </a:bodyPr>
              <a:lstStyle>
                <a:defPPr>
                  <a:defRPr lang="zh-CN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640080" indent="-18288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1282700" indent="-3683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925955" indent="-55435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2568575" indent="-739775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defTabSz="963930"/>
                <a:r>
                  <a:rPr lang="en-US" altLang="zh-CN" sz="1200" spc="600" dirty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RELATED TITLE WORDS</a:t>
                </a:r>
                <a:endParaRPr lang="zh-CN" altLang="en-US" sz="1200" spc="60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3476F0C3-5FC6-43DD-A68C-A78F4F131E8C}"/>
                  </a:ext>
                </a:extLst>
              </p:cNvPr>
              <p:cNvSpPr/>
              <p:nvPr/>
            </p:nvSpPr>
            <p:spPr>
              <a:xfrm rot="5400000">
                <a:off x="-56122" y="632723"/>
                <a:ext cx="360000" cy="25100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矩形 20">
                <a:extLst>
                  <a:ext uri="{FF2B5EF4-FFF2-40B4-BE49-F238E27FC236}">
                    <a16:creationId xmlns:a16="http://schemas.microsoft.com/office/drawing/2014/main" id="{03C646DB-4C61-4669-8439-D2E8E225C31F}"/>
                  </a:ext>
                </a:extLst>
              </p:cNvPr>
              <p:cNvSpPr/>
              <p:nvPr/>
            </p:nvSpPr>
            <p:spPr>
              <a:xfrm rot="5400000">
                <a:off x="97071" y="313275"/>
                <a:ext cx="53614" cy="25100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756D222D-CE81-432D-9F65-5D837D3BE933}"/>
                </a:ext>
              </a:extLst>
            </p:cNvPr>
            <p:cNvSpPr/>
            <p:nvPr/>
          </p:nvSpPr>
          <p:spPr>
            <a:xfrm>
              <a:off x="-4806" y="6279774"/>
              <a:ext cx="12196805" cy="574925"/>
            </a:xfrm>
            <a:prstGeom prst="rect">
              <a:avLst/>
            </a:prstGeom>
            <a:gradFill>
              <a:gsLst>
                <a:gs pos="12000">
                  <a:srgbClr val="22374C">
                    <a:alpha val="0"/>
                  </a:srgbClr>
                </a:gs>
                <a:gs pos="69000">
                  <a:srgbClr val="22374C"/>
                </a:gs>
              </a:gsLst>
              <a:lin ang="7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4372"/>
              <a:endParaRPr lang="zh-CN" altLang="en-US" sz="1898" dirty="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2DD4AD1-9BF5-4138-80DC-AC34A4B89A21}"/>
              </a:ext>
            </a:extLst>
          </p:cNvPr>
          <p:cNvGrpSpPr/>
          <p:nvPr/>
        </p:nvGrpSpPr>
        <p:grpSpPr>
          <a:xfrm>
            <a:off x="6096000" y="1438303"/>
            <a:ext cx="5708650" cy="2928447"/>
            <a:chOff x="560387" y="1906135"/>
            <a:chExt cx="5708650" cy="2928447"/>
          </a:xfrm>
        </p:grpSpPr>
        <p:graphicFrame>
          <p:nvGraphicFramePr>
            <p:cNvPr id="3" name="图表 2">
              <a:extLst>
                <a:ext uri="{FF2B5EF4-FFF2-40B4-BE49-F238E27FC236}">
                  <a16:creationId xmlns:a16="http://schemas.microsoft.com/office/drawing/2014/main" id="{9775968E-1392-4C04-B165-6E6DBCE8C78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827634852"/>
                </p:ext>
              </p:extLst>
            </p:nvPr>
          </p:nvGraphicFramePr>
          <p:xfrm>
            <a:off x="560387" y="2230705"/>
            <a:ext cx="5708650" cy="260387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4" name="郑少PPT">
              <a:extLst>
                <a:ext uri="{FF2B5EF4-FFF2-40B4-BE49-F238E27FC236}">
                  <a16:creationId xmlns:a16="http://schemas.microsoft.com/office/drawing/2014/main" id="{5356C8DF-4719-4FCA-8D3E-F3CE70AAFD8C}"/>
                </a:ext>
              </a:extLst>
            </p:cNvPr>
            <p:cNvSpPr txBox="1"/>
            <p:nvPr/>
          </p:nvSpPr>
          <p:spPr>
            <a:xfrm>
              <a:off x="2399050" y="1906135"/>
              <a:ext cx="1582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</a:p>
          </p:txBody>
        </p:sp>
      </p:grpSp>
      <p:grpSp>
        <p:nvGrpSpPr>
          <p:cNvPr id="5" name="组合 1">
            <a:extLst>
              <a:ext uri="{FF2B5EF4-FFF2-40B4-BE49-F238E27FC236}">
                <a16:creationId xmlns:a16="http://schemas.microsoft.com/office/drawing/2014/main" id="{76F4B02B-EE8D-433A-8325-B91CE39EF0A4}"/>
              </a:ext>
            </a:extLst>
          </p:cNvPr>
          <p:cNvGrpSpPr/>
          <p:nvPr/>
        </p:nvGrpSpPr>
        <p:grpSpPr>
          <a:xfrm>
            <a:off x="6575363" y="4893223"/>
            <a:ext cx="3766522" cy="1034129"/>
            <a:chOff x="1963131" y="2105252"/>
            <a:chExt cx="2921666" cy="1034129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10C7E921-B246-444D-89C8-DB1BB6C3C790}"/>
                </a:ext>
              </a:extLst>
            </p:cNvPr>
            <p:cNvSpPr/>
            <p:nvPr/>
          </p:nvSpPr>
          <p:spPr>
            <a:xfrm>
              <a:off x="1963132" y="2105252"/>
              <a:ext cx="2241974" cy="362343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n"/>
              </a:pPr>
              <a:r>
                <a:rPr lang="en-US" altLang="zh-CN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9BD5F8FE-C5FA-40FE-835F-6E96519ADBFE}"/>
                </a:ext>
              </a:extLst>
            </p:cNvPr>
            <p:cNvSpPr txBox="1"/>
            <p:nvPr/>
          </p:nvSpPr>
          <p:spPr>
            <a:xfrm>
              <a:off x="1963131" y="2493050"/>
              <a:ext cx="292166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THE BEAUTY OF THE DESIGN WILL ALSO GREATLY REDUCE THE WEIGHT OF THE HEADSET. GREATLY REDUCE THE WEIGHT OF THE HEADSET</a:t>
              </a:r>
            </a:p>
          </p:txBody>
        </p:sp>
      </p:grpSp>
      <p:sp>
        <p:nvSpPr>
          <p:cNvPr id="8" name="PA-文本框 6">
            <a:extLst>
              <a:ext uri="{FF2B5EF4-FFF2-40B4-BE49-F238E27FC236}">
                <a16:creationId xmlns:a16="http://schemas.microsoft.com/office/drawing/2014/main" id="{8DE194E1-7CE8-4441-8174-59C24521BE6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18112" y="1979993"/>
            <a:ext cx="28561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  <a:p>
            <a:r>
              <a:rPr lang="en-US" sz="2800" b="1" dirty="0">
                <a:solidFill>
                  <a:schemeClr val="bg1">
                    <a:lumMod val="85000"/>
                  </a:schemeClr>
                </a:solidFill>
                <a:cs typeface="+mn-ea"/>
                <a:sym typeface="+mn-lt"/>
              </a:rPr>
              <a:t>Our Company</a:t>
            </a:r>
          </a:p>
        </p:txBody>
      </p:sp>
      <p:sp>
        <p:nvSpPr>
          <p:cNvPr id="9" name="PA-任意多边形 55">
            <a:extLst>
              <a:ext uri="{FF2B5EF4-FFF2-40B4-BE49-F238E27FC236}">
                <a16:creationId xmlns:a16="http://schemas.microsoft.com/office/drawing/2014/main" id="{BD767915-EC2F-4B1D-B79F-FB9C456B9496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2155536" y="3030249"/>
            <a:ext cx="442928" cy="382068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23478 w 256"/>
              <a:gd name="T19" fmla="*/ 58709 h 220"/>
              <a:gd name="T20" fmla="*/ 123478 w 256"/>
              <a:gd name="T21" fmla="*/ 65232 h 220"/>
              <a:gd name="T22" fmla="*/ 14135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7482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74575 w 256"/>
              <a:gd name="T53" fmla="*/ 97848 h 220"/>
              <a:gd name="T54" fmla="*/ 292447 w 256"/>
              <a:gd name="T55" fmla="*/ 65232 h 220"/>
              <a:gd name="T56" fmla="*/ 292447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53454 w 256"/>
              <a:gd name="T73" fmla="*/ 84801 h 220"/>
              <a:gd name="T74" fmla="*/ 240457 w 256"/>
              <a:gd name="T75" fmla="*/ 78278 h 220"/>
              <a:gd name="T76" fmla="*/ 227459 w 256"/>
              <a:gd name="T77" fmla="*/ 66863 h 220"/>
              <a:gd name="T78" fmla="*/ 227459 w 256"/>
              <a:gd name="T79" fmla="*/ 143510 h 220"/>
              <a:gd name="T80" fmla="*/ 227459 w 256"/>
              <a:gd name="T81" fmla="*/ 189172 h 220"/>
              <a:gd name="T82" fmla="*/ 207963 w 256"/>
              <a:gd name="T83" fmla="*/ 208742 h 220"/>
              <a:gd name="T84" fmla="*/ 188466 w 256"/>
              <a:gd name="T85" fmla="*/ 189172 h 220"/>
              <a:gd name="T86" fmla="*/ 188466 w 256"/>
              <a:gd name="T87" fmla="*/ 156556 h 220"/>
              <a:gd name="T88" fmla="*/ 188466 w 256"/>
              <a:gd name="T89" fmla="*/ 66863 h 220"/>
              <a:gd name="T90" fmla="*/ 175468 w 256"/>
              <a:gd name="T91" fmla="*/ 78278 h 220"/>
              <a:gd name="T92" fmla="*/ 162471 w 256"/>
              <a:gd name="T93" fmla="*/ 84801 h 220"/>
              <a:gd name="T94" fmla="*/ 142974 w 256"/>
              <a:gd name="T95" fmla="*/ 65232 h 220"/>
              <a:gd name="T96" fmla="*/ 149473 w 256"/>
              <a:gd name="T97" fmla="*/ 52185 h 220"/>
              <a:gd name="T98" fmla="*/ 194965 w 256"/>
              <a:gd name="T99" fmla="*/ 6523 h 220"/>
              <a:gd name="T100" fmla="*/ 207963 w 256"/>
              <a:gd name="T101" fmla="*/ 0 h 220"/>
              <a:gd name="T102" fmla="*/ 220960 w 256"/>
              <a:gd name="T103" fmla="*/ 6523 h 220"/>
              <a:gd name="T104" fmla="*/ 266452 w 256"/>
              <a:gd name="T105" fmla="*/ 52185 h 220"/>
              <a:gd name="T106" fmla="*/ 272951 w 256"/>
              <a:gd name="T107" fmla="*/ 65232 h 220"/>
              <a:gd name="T108" fmla="*/ 253454 w 256"/>
              <a:gd name="T109" fmla="*/ 84801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0" name="PA-任意多边形 61">
            <a:extLst>
              <a:ext uri="{FF2B5EF4-FFF2-40B4-BE49-F238E27FC236}">
                <a16:creationId xmlns:a16="http://schemas.microsoft.com/office/drawing/2014/main" id="{6FD8166B-ACC6-4246-84F7-FEE0FDE2C7B5}"/>
              </a:ext>
            </a:extLst>
          </p:cNvPr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1379292" y="3013566"/>
            <a:ext cx="435376" cy="415434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1" name="PA-任意多边形 77">
            <a:extLst>
              <a:ext uri="{FF2B5EF4-FFF2-40B4-BE49-F238E27FC236}">
                <a16:creationId xmlns:a16="http://schemas.microsoft.com/office/drawing/2014/main" id="{A2D15C42-1D89-43C9-A516-6F1E427BE4A1}"/>
              </a:ext>
            </a:extLst>
          </p:cNvPr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2956818" y="3068874"/>
            <a:ext cx="442971" cy="360126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2" name="PA-文本框 9">
            <a:extLst>
              <a:ext uri="{FF2B5EF4-FFF2-40B4-BE49-F238E27FC236}">
                <a16:creationId xmlns:a16="http://schemas.microsoft.com/office/drawing/2014/main" id="{B4ADC2A1-75A3-4C46-A1E9-4F54C7F615E8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318112" y="4065664"/>
            <a:ext cx="4014145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solidFill>
                <a:schemeClr val="bg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30786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555 -0.04583 L -1.66667E-6 0.00024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229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9" grpId="0" animBg="1"/>
      <p:bldP spid="10" grpId="0" animBg="1"/>
      <p:bldP spid="11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>
            <a:extLst>
              <a:ext uri="{FF2B5EF4-FFF2-40B4-BE49-F238E27FC236}">
                <a16:creationId xmlns:a16="http://schemas.microsoft.com/office/drawing/2014/main" id="{3E5D57E7-24FF-7146-B114-534BB6224A9A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blipFill dpi="0" rotWithShape="1">
            <a:blip r:embed="rId4">
              <a:alphaModFix amt="18000"/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t="-1723" b="-172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" name="流程图: 手动输入 1">
            <a:extLst>
              <a:ext uri="{FF2B5EF4-FFF2-40B4-BE49-F238E27FC236}">
                <a16:creationId xmlns:a16="http://schemas.microsoft.com/office/drawing/2014/main" id="{A3909263-B651-407B-B069-D9C22A000459}"/>
              </a:ext>
            </a:extLst>
          </p:cNvPr>
          <p:cNvSpPr/>
          <p:nvPr/>
        </p:nvSpPr>
        <p:spPr>
          <a:xfrm rot="16200000" flipH="1">
            <a:off x="6693089" y="1359089"/>
            <a:ext cx="6858000" cy="4139821"/>
          </a:xfrm>
          <a:prstGeom prst="flowChartManualInput">
            <a:avLst/>
          </a:prstGeom>
          <a:solidFill>
            <a:srgbClr val="22374C">
              <a:alpha val="7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51DADE78-6715-4331-B4CD-42CBE18BBCCC}"/>
              </a:ext>
            </a:extLst>
          </p:cNvPr>
          <p:cNvGrpSpPr/>
          <p:nvPr/>
        </p:nvGrpSpPr>
        <p:grpSpPr>
          <a:xfrm>
            <a:off x="554449" y="2321004"/>
            <a:ext cx="2108541" cy="2215991"/>
            <a:chOff x="249144" y="1348949"/>
            <a:chExt cx="2108541" cy="221599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6022C838-DB39-422D-876C-D1AE080D876E}"/>
                </a:ext>
              </a:extLst>
            </p:cNvPr>
            <p:cNvSpPr txBox="1"/>
            <p:nvPr/>
          </p:nvSpPr>
          <p:spPr>
            <a:xfrm>
              <a:off x="249144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0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D5FC0078-D26A-4C2C-9271-380473F90FA2}"/>
                </a:ext>
              </a:extLst>
            </p:cNvPr>
            <p:cNvSpPr txBox="1"/>
            <p:nvPr/>
          </p:nvSpPr>
          <p:spPr>
            <a:xfrm>
              <a:off x="1191981" y="1348949"/>
              <a:ext cx="1165704" cy="2215991"/>
            </a:xfrm>
            <a:prstGeom prst="rect">
              <a:avLst/>
            </a:prstGeom>
            <a:noFill/>
            <a:effectLst>
              <a:outerShdw blurRad="317500" dist="38100" dir="10800000" algn="r" rotWithShape="0">
                <a:prstClr val="black">
                  <a:alpha val="20000"/>
                </a:prstClr>
              </a:outerShdw>
            </a:effectLst>
          </p:spPr>
          <p:txBody>
            <a:bodyPr wrap="none" rtlCol="0">
              <a:spAutoFit/>
            </a:bodyPr>
            <a:lstStyle/>
            <a:p>
              <a:r>
                <a:rPr lang="en-US" altLang="zh-CN" sz="13800" dirty="0">
                  <a:ln w="3175">
                    <a:noFill/>
                  </a:ln>
                  <a:solidFill>
                    <a:schemeClr val="accent2"/>
                  </a:solidFill>
                  <a:cs typeface="+mn-ea"/>
                  <a:sym typeface="+mn-lt"/>
                </a:rPr>
                <a:t>2</a:t>
              </a:r>
              <a:endParaRPr lang="zh-CN" altLang="en-US" sz="13800" dirty="0">
                <a:ln w="3175">
                  <a:noFill/>
                </a:ln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" name="矩形 6">
            <a:extLst>
              <a:ext uri="{FF2B5EF4-FFF2-40B4-BE49-F238E27FC236}">
                <a16:creationId xmlns:a16="http://schemas.microsoft.com/office/drawing/2014/main" id="{3EF30464-966A-4F30-9B00-8D392B8A2C6D}"/>
              </a:ext>
            </a:extLst>
          </p:cNvPr>
          <p:cNvSpPr/>
          <p:nvPr/>
        </p:nvSpPr>
        <p:spPr>
          <a:xfrm>
            <a:off x="2538704" y="2205355"/>
            <a:ext cx="267017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Add title text</a:t>
            </a:r>
            <a:endParaRPr kumimoji="1" lang="zh-CN" altLang="en-US" sz="3200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F5A7708F-309E-49B8-9B57-A5EE3B21B1E0}"/>
              </a:ext>
            </a:extLst>
          </p:cNvPr>
          <p:cNvSpPr txBox="1"/>
          <p:nvPr/>
        </p:nvSpPr>
        <p:spPr>
          <a:xfrm>
            <a:off x="2538705" y="2857463"/>
            <a:ext cx="43942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PLEASE ADD YOUR TITTLE HERE</a:t>
            </a: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PA-文本框 9">
            <a:extLst>
              <a:ext uri="{FF2B5EF4-FFF2-40B4-BE49-F238E27FC236}">
                <a16:creationId xmlns:a16="http://schemas.microsoft.com/office/drawing/2014/main" id="{ACC88EF3-2842-4D35-98C2-3AFD9DAD5676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538703" y="3263350"/>
            <a:ext cx="3277945" cy="62331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defTabSz="457143">
              <a:lnSpc>
                <a:spcPct val="130000"/>
              </a:lnSpc>
              <a:defRPr sz="1200">
                <a:solidFill>
                  <a:schemeClr val="bg1">
                    <a:lumMod val="50000"/>
                  </a:schemeClr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</a:defRPr>
            </a:lvl1pPr>
          </a:lstStyle>
          <a:p>
            <a:r>
              <a:rPr lang="en-US" altLang="zh-CN" sz="1400" dirty="0"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  <a:endParaRPr lang="zh-CN" altLang="en-US" sz="14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Diamond 1">
            <a:extLst>
              <a:ext uri="{FF2B5EF4-FFF2-40B4-BE49-F238E27FC236}">
                <a16:creationId xmlns:a16="http://schemas.microsoft.com/office/drawing/2014/main" id="{7614E8FA-17BF-B44B-A4F8-A4A217EA2C95}"/>
              </a:ext>
            </a:extLst>
          </p:cNvPr>
          <p:cNvSpPr/>
          <p:nvPr/>
        </p:nvSpPr>
        <p:spPr>
          <a:xfrm>
            <a:off x="6563744" y="1382384"/>
            <a:ext cx="4093230" cy="4093232"/>
          </a:xfrm>
          <a:prstGeom prst="diamond">
            <a:avLst/>
          </a:prstGeom>
          <a:blipFill dpi="0" rotWithShape="1">
            <a:blip r:embed="rId6"/>
            <a:srcRect/>
            <a:stretch>
              <a:fillRect l="-33100" r="-17056"/>
            </a:stretch>
          </a:blip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Diamond 5">
            <a:extLst>
              <a:ext uri="{FF2B5EF4-FFF2-40B4-BE49-F238E27FC236}">
                <a16:creationId xmlns:a16="http://schemas.microsoft.com/office/drawing/2014/main" id="{EEBAEDFD-3DFB-284F-BF17-A4C5B419831A}"/>
              </a:ext>
            </a:extLst>
          </p:cNvPr>
          <p:cNvSpPr/>
          <p:nvPr/>
        </p:nvSpPr>
        <p:spPr>
          <a:xfrm>
            <a:off x="5816651" y="2853171"/>
            <a:ext cx="1151655" cy="1151656"/>
          </a:xfrm>
          <a:prstGeom prst="diamond">
            <a:avLst/>
          </a:prstGeom>
          <a:solidFill>
            <a:schemeClr val="accent2"/>
          </a:solidFill>
          <a:ln w="1016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FDCB170-B535-A142-8493-E20FCCCD929F}"/>
              </a:ext>
            </a:extLst>
          </p:cNvPr>
          <p:cNvSpPr/>
          <p:nvPr/>
        </p:nvSpPr>
        <p:spPr>
          <a:xfrm rot="16200000">
            <a:off x="7951965" y="2617966"/>
            <a:ext cx="6890688" cy="1589380"/>
          </a:xfrm>
          <a:prstGeom prst="rect">
            <a:avLst/>
          </a:prstGeom>
          <a:gradFill>
            <a:gsLst>
              <a:gs pos="13000">
                <a:srgbClr val="22374C">
                  <a:alpha val="0"/>
                </a:srgbClr>
              </a:gs>
              <a:gs pos="100000">
                <a:srgbClr val="22374C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4372"/>
            <a:endParaRPr lang="zh-CN" altLang="en-US" sz="1898" dirty="0">
              <a:solidFill>
                <a:prstClr val="white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17681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9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CORM_RATE_SLIDES" val="0"/>
  <p:tag name="ISPRING_SCORM_PASSING_SCORE" val="0.000000"/>
  <p:tag name="ISPRING_ULTRA_SCORM_COURSE_ID" val="B9D36238-0E12-4308-BE42-F1F3780CE9C9"/>
  <p:tag name="ISPRINGONLINEFOLDERID" val="0"/>
  <p:tag name="ISPRINGONLINEFOLDERPATH" val="Content List"/>
  <p:tag name="ISPRINGCLOUDFOLDERID" val="0"/>
  <p:tag name="ISPRINGCLOUDFOLDERPATH" val="Repository"/>
  <p:tag name="ISPRING_OUTPUT_FOLDER" val="C:\Users\codi\Desktop\20190425包图\5"/>
  <p:tag name="ISPRING_PRESENTATION_TITLE" val="深色杂志风个人简历竞聘PPT模板"/>
  <p:tag name="ISPRING_FIRST_PUBLISH" val="1"/>
  <p:tag name="ISPRING_SCORM_RATE_QUIZZES" val="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0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1.2"/>
</p:tagLst>
</file>

<file path=ppt/theme/theme1.xml><?xml version="1.0" encoding="utf-8"?>
<a:theme xmlns:a="http://schemas.openxmlformats.org/drawingml/2006/main" name="www.jpppt.com">
  <a:themeElements>
    <a:clrScheme name="自定义 53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1374C"/>
      </a:accent1>
      <a:accent2>
        <a:srgbClr val="4C5F74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jjbanwkc">
      <a:majorFont>
        <a:latin typeface="Arial" panose="020F0302020204030204"/>
        <a:ea typeface="微软雅黑"/>
        <a:cs typeface=""/>
      </a:majorFont>
      <a:minorFont>
        <a:latin typeface="Arial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52</TotalTime>
  <Words>1390</Words>
  <Application>Microsoft Office PowerPoint</Application>
  <PresentationFormat>宽屏</PresentationFormat>
  <Paragraphs>266</Paragraphs>
  <Slides>30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30</vt:i4>
      </vt:variant>
    </vt:vector>
  </HeadingPairs>
  <TitlesOfParts>
    <vt:vector size="38" baseType="lpstr">
      <vt:lpstr>Gill Sans</vt:lpstr>
      <vt:lpstr>等线</vt:lpstr>
      <vt:lpstr>微软雅黑</vt:lpstr>
      <vt:lpstr>Arial</vt:lpstr>
      <vt:lpstr>Calibri</vt:lpstr>
      <vt:lpstr>Wingdings</vt:lpstr>
      <vt:lpstr>www.jpppt.com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Fonts &amp; colors used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个人简历</dc:title>
  <dc:creator>第一PPT</dc:creator>
  <cp:keywords>www.1ppt.com</cp:keywords>
  <dc:description>www.1ppt.com</dc:description>
  <cp:lastModifiedBy>之灵</cp:lastModifiedBy>
  <cp:revision>31</cp:revision>
  <dcterms:created xsi:type="dcterms:W3CDTF">2019-04-25T16:28:17Z</dcterms:created>
  <dcterms:modified xsi:type="dcterms:W3CDTF">2022-09-05T06:42:23Z</dcterms:modified>
</cp:coreProperties>
</file>