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72" r:id="rId7"/>
    <p:sldId id="260" r:id="rId8"/>
    <p:sldId id="273" r:id="rId9"/>
    <p:sldId id="261" r:id="rId10"/>
    <p:sldId id="280" r:id="rId11"/>
    <p:sldId id="264" r:id="rId12"/>
    <p:sldId id="276" r:id="rId13"/>
    <p:sldId id="265" r:id="rId14"/>
    <p:sldId id="271" r:id="rId15"/>
    <p:sldId id="279" r:id="rId16"/>
    <p:sldId id="268" r:id="rId17"/>
    <p:sldId id="269" r:id="rId18"/>
    <p:sldId id="266" r:id="rId19"/>
    <p:sldId id="270" r:id="rId20"/>
    <p:sldId id="281" r:id="rId21"/>
    <p:sldId id="262" r:id="rId22"/>
    <p:sldId id="274" r:id="rId23"/>
    <p:sldId id="263" r:id="rId24"/>
    <p:sldId id="275" r:id="rId25"/>
    <p:sldId id="267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42E"/>
    <a:srgbClr val="7D5C4B"/>
    <a:srgbClr val="936442"/>
    <a:srgbClr val="62432C"/>
    <a:srgbClr val="BD8E6B"/>
    <a:srgbClr val="7A4E33"/>
    <a:srgbClr val="B98763"/>
    <a:srgbClr val="FDB28D"/>
    <a:srgbClr val="6A5654"/>
    <a:srgbClr val="FED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06" y="60"/>
      </p:cViewPr>
      <p:guideLst>
        <p:guide orient="horz" pos="2160"/>
        <p:guide pos="3976"/>
        <p:guide orient="horz" pos="436"/>
        <p:guide pos="234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D8E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C-4FFC-BC46-483C8B96D80C}"/>
              </c:ext>
            </c:extLst>
          </c:dPt>
          <c:dPt>
            <c:idx val="1"/>
            <c:bubble3D val="0"/>
            <c:spPr>
              <a:solidFill>
                <a:srgbClr val="7A4E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C-4FFC-BC46-483C8B96D80C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DC-4FFC-BC46-483C8B96D80C}"/>
              </c:ext>
            </c:extLst>
          </c:dPt>
          <c:dPt>
            <c:idx val="3"/>
            <c:bubble3D val="0"/>
            <c:spPr>
              <a:solidFill>
                <a:srgbClr val="BD8E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DC-4FFC-BC46-483C8B96D80C}"/>
              </c:ext>
            </c:extLst>
          </c:dPt>
          <c:dPt>
            <c:idx val="4"/>
            <c:bubble3D val="0"/>
            <c:spPr>
              <a:solidFill>
                <a:srgbClr val="7A4E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DC-4FFC-BC46-483C8B96D80C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DC-4FFC-BC46-483C8B96D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5D8D-4624-467E-9C4A-235E25C1C340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AECB-AC6B-4240-B5AA-0E5AD4773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42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59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7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68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54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15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75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874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1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79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17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37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000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300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01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64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57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0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7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9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6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69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AECB-AC6B-4240-B5AA-0E5AD4773A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78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8173F-8563-4908-91AF-E6617443E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4F25F5-BDD9-4013-B476-373B6851F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9E6A99-C2F8-494F-8136-D2A88DD8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1B164A-AF60-48A0-B353-7AEAFF01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0475D2-3CC8-42EE-A42C-4CBC68F2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3D78C-805D-49A5-A15E-2A01C3CE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7BFD23-701B-4BE6-8B8E-4416B2B7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417848-EEFE-4504-BCE2-C763B74C5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49AA80-F4CF-4555-8CA4-FB8301C0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84AC6D-4FE8-4E72-8561-9867731A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2200E5-8CB6-4F42-AB7F-2C8F2707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7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5EB9B-1731-49C5-81BA-58904B74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A3305E-ADED-4D38-87E0-C30C70D64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5F91E-1AAF-4FF0-BB61-2960F254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BA6608-7DED-4418-9CF1-F7AA4F16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58F70-5C7C-437F-889D-2976C3D3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967DAD-279B-4BD0-8FC2-8C0CD0728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7FF245-96B1-4E88-A3B9-8DED7912C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C4EAB5-D50E-4C82-B40F-4D767C60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32020-472E-4B03-B2E1-90E57478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EC583F-5D70-4A61-ACC6-094131C2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3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2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48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B11D16-C996-40E7-94D2-8A0A76D9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B423D2-9445-4D5B-A642-B887083D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A2510-589D-41A2-AF82-DFBE9DD7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4D4812-4F9E-45BE-A4FA-DF237F00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1F5E8-3A11-4F29-978B-6F9FF899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B8F04-2E18-4EEC-869C-EA026D5C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7B20C8-E405-4E3A-B007-02AC6D6A5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7895F1-36E1-41F5-9F93-408C7539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82CB5-BDD9-4A7C-AC8C-54894225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FEA354-45B5-4B6E-8B14-C78794D2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9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81F7F-0F1C-4EED-8902-EB7C56D5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DFA63C-BEBF-4525-A567-D46DA2CF9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6DA0C1-28B2-48D8-B7B1-614614F9D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F01935-5A26-41FE-A369-BA54885A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9B42E2-A92E-46E8-AA08-9E4AA053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4A3E56-A68A-45CD-8A14-E39A11BD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AFD8D-9FCB-46A4-98F5-0C69A27D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97013F-6CB0-4524-A9C3-341EE6365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C84016-A8ED-470D-8D72-19A1788F0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6756DF-402F-465C-AED9-AE16A7F23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E65F53-4BBC-4931-B7CD-A1E1CD8A3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F6B8C7-00AC-4D55-9895-3B966836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A3576F-FF15-490E-A0FC-CB341621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ABFE13-80ED-4250-B644-A70E349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AFD8D-9FCB-46A4-98F5-0C69A27D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97013F-6CB0-4524-A9C3-341EE6365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C84016-A8ED-470D-8D72-19A1788F0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6756DF-402F-465C-AED9-AE16A7F23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E65F53-4BBC-4931-B7CD-A1E1CD8A3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F6B8C7-00AC-4D55-9895-3B966836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A3576F-FF15-490E-A0FC-CB341621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ABFE13-80ED-4250-B644-A70E349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17418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1452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71D15-ED0A-467E-8EF2-BB84F3C8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2F270D-8431-4F90-8314-AB54F5B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04F4AC-B9D1-4E64-A199-7B5186A2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E763F1-56BB-42BC-9328-F8C7EAE6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259955-00B1-4506-8A1F-9C93A0F9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547FC7-96A6-4DC8-B37F-49D422EA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903C0D-A5C0-45DE-9E2D-66A235FA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AEE4E0-3C3C-44B6-8B58-625ECA01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689E4-ABFE-4451-9523-A4A47DA0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3E670D-1854-4732-881D-623F64926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DFAD1-3831-4A40-AD74-0C03A474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85989A-02FF-4F94-9592-A2BC1FB1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7A8680-9B2D-4D14-A9B1-F07FB7D0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F36FF66-BE02-4B3A-8CE0-F0E1D8D6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C39607-3AA0-42E7-8AE2-97728903E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EC72DB-5322-4EE9-9F59-9143CEFC4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6693-27DF-4DFD-9B37-9F296693683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C58D8-653D-4F57-B137-702FAC57D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EED8DA-AE20-416B-B3F5-2AAE299DE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3D735-1108-4BEB-A681-E59309D11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8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1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C898C99-9A98-4B93-ABFF-21ADD42E361C}"/>
              </a:ext>
            </a:extLst>
          </p:cNvPr>
          <p:cNvGrpSpPr/>
          <p:nvPr/>
        </p:nvGrpSpPr>
        <p:grpSpPr>
          <a:xfrm>
            <a:off x="9242776" y="1967353"/>
            <a:ext cx="4537622" cy="4890647"/>
            <a:chOff x="9706707" y="2734699"/>
            <a:chExt cx="3825664" cy="41233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AD34F7-732A-4D14-90C0-C8F5A15ECB19}"/>
                </a:ext>
              </a:extLst>
            </p:cNvPr>
            <p:cNvSpPr/>
            <p:nvPr/>
          </p:nvSpPr>
          <p:spPr>
            <a:xfrm rot="18821068">
              <a:off x="10056022" y="4740946"/>
              <a:ext cx="3071447" cy="1124445"/>
            </a:xfrm>
            <a:prstGeom prst="rect">
              <a:avLst/>
            </a:prstGeom>
            <a:noFill/>
            <a:ln w="38100">
              <a:solidFill>
                <a:srgbClr val="7A4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E72260E-D23E-4115-9290-1C70E7A8CEFC}"/>
                </a:ext>
              </a:extLst>
            </p:cNvPr>
            <p:cNvSpPr/>
            <p:nvPr/>
          </p:nvSpPr>
          <p:spPr>
            <a:xfrm rot="18821068">
              <a:off x="10667372" y="2941147"/>
              <a:ext cx="3071447" cy="2658551"/>
            </a:xfrm>
            <a:prstGeom prst="rect">
              <a:avLst/>
            </a:prstGeom>
            <a:noFill/>
            <a:ln w="38100">
              <a:gradFill>
                <a:gsLst>
                  <a:gs pos="55000">
                    <a:srgbClr val="FDB28D"/>
                  </a:gs>
                  <a:gs pos="0">
                    <a:srgbClr val="7A4E33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348909F5-A89D-4FB5-BB1B-66F3497EFA9F}"/>
                </a:ext>
              </a:extLst>
            </p:cNvPr>
            <p:cNvSpPr/>
            <p:nvPr/>
          </p:nvSpPr>
          <p:spPr>
            <a:xfrm>
              <a:off x="9706707" y="4360984"/>
              <a:ext cx="2485293" cy="2497016"/>
            </a:xfrm>
            <a:prstGeom prst="triangle">
              <a:avLst>
                <a:gd name="adj" fmla="val 100000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B395A7B-52B7-4F35-B4C9-E038C85AA13A}"/>
              </a:ext>
            </a:extLst>
          </p:cNvPr>
          <p:cNvGrpSpPr/>
          <p:nvPr/>
        </p:nvGrpSpPr>
        <p:grpSpPr>
          <a:xfrm rot="10800000">
            <a:off x="-1589347" y="5937"/>
            <a:ext cx="4537622" cy="4890647"/>
            <a:chOff x="9706707" y="2734699"/>
            <a:chExt cx="3825664" cy="412330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162A376-B0A6-476E-AFC2-85DD561760BA}"/>
                </a:ext>
              </a:extLst>
            </p:cNvPr>
            <p:cNvSpPr/>
            <p:nvPr/>
          </p:nvSpPr>
          <p:spPr>
            <a:xfrm rot="18821068">
              <a:off x="10056022" y="4740946"/>
              <a:ext cx="3071447" cy="1124445"/>
            </a:xfrm>
            <a:prstGeom prst="rect">
              <a:avLst/>
            </a:prstGeom>
            <a:noFill/>
            <a:ln w="38100">
              <a:solidFill>
                <a:srgbClr val="7A4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BB2421-81E3-4E32-BE9F-FF8CF2D7D53D}"/>
                </a:ext>
              </a:extLst>
            </p:cNvPr>
            <p:cNvSpPr/>
            <p:nvPr/>
          </p:nvSpPr>
          <p:spPr>
            <a:xfrm rot="18821068">
              <a:off x="10667372" y="2941147"/>
              <a:ext cx="3071447" cy="2658551"/>
            </a:xfrm>
            <a:prstGeom prst="rect">
              <a:avLst/>
            </a:prstGeom>
            <a:noFill/>
            <a:ln w="38100">
              <a:gradFill>
                <a:gsLst>
                  <a:gs pos="55000">
                    <a:srgbClr val="FDB28D"/>
                  </a:gs>
                  <a:gs pos="0">
                    <a:srgbClr val="7A4E33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6550228D-7958-4E25-A628-DD35D9971A12}"/>
                </a:ext>
              </a:extLst>
            </p:cNvPr>
            <p:cNvSpPr/>
            <p:nvPr/>
          </p:nvSpPr>
          <p:spPr>
            <a:xfrm>
              <a:off x="9706707" y="4360984"/>
              <a:ext cx="2485293" cy="2497016"/>
            </a:xfrm>
            <a:prstGeom prst="triangle">
              <a:avLst>
                <a:gd name="adj" fmla="val 100000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5E1BA57-7249-4AC0-96CE-507A685CAA26}"/>
              </a:ext>
            </a:extLst>
          </p:cNvPr>
          <p:cNvSpPr txBox="1"/>
          <p:nvPr/>
        </p:nvSpPr>
        <p:spPr>
          <a:xfrm>
            <a:off x="1909482" y="2779485"/>
            <a:ext cx="8552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98701">
                      <a:srgbClr val="7A4E33"/>
                    </a:gs>
                    <a:gs pos="83139">
                      <a:srgbClr val="FDB28D"/>
                    </a:gs>
                    <a:gs pos="47000">
                      <a:srgbClr val="FDB28D"/>
                    </a:gs>
                    <a:gs pos="0">
                      <a:srgbClr val="7A4E33"/>
                    </a:gs>
                  </a:gsLst>
                  <a:lin ang="0" scaled="0"/>
                </a:gradFill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rPr>
              <a:t>Free PPT templates</a:t>
            </a:r>
            <a:endParaRPr lang="zh-CN" altLang="en-US" sz="6000" dirty="0">
              <a:gradFill>
                <a:gsLst>
                  <a:gs pos="98701">
                    <a:srgbClr val="7A4E33"/>
                  </a:gs>
                  <a:gs pos="83139">
                    <a:srgbClr val="FDB28D"/>
                  </a:gs>
                  <a:gs pos="47000">
                    <a:srgbClr val="FDB28D"/>
                  </a:gs>
                  <a:gs pos="0">
                    <a:srgbClr val="7A4E33"/>
                  </a:gs>
                </a:gsLst>
                <a:lin ang="0" scaled="0"/>
              </a:gradFill>
              <a:latin typeface="汉仪大黑简" panose="02010609000101010101" pitchFamily="49" charset="-122"/>
              <a:ea typeface="汉仪大黑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82BB436-B7E8-49AC-84E4-971D6166A371}"/>
              </a:ext>
            </a:extLst>
          </p:cNvPr>
          <p:cNvSpPr/>
          <p:nvPr/>
        </p:nvSpPr>
        <p:spPr>
          <a:xfrm>
            <a:off x="2866256" y="3914758"/>
            <a:ext cx="641042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7631477-4648-4C91-8A13-23D3EBEDF482}"/>
              </a:ext>
            </a:extLst>
          </p:cNvPr>
          <p:cNvSpPr/>
          <p:nvPr/>
        </p:nvSpPr>
        <p:spPr>
          <a:xfrm>
            <a:off x="5755242" y="4741259"/>
            <a:ext cx="632453" cy="31227"/>
          </a:xfrm>
          <a:prstGeom prst="rect">
            <a:avLst/>
          </a:prstGeom>
          <a:gradFill>
            <a:gsLst>
              <a:gs pos="100000">
                <a:srgbClr val="7A4E33"/>
              </a:gs>
              <a:gs pos="47000">
                <a:srgbClr val="FDB28D"/>
              </a:gs>
              <a:gs pos="0">
                <a:srgbClr val="7A4E3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76ED697-1F22-4F43-81BD-3C6FE71538E2}"/>
              </a:ext>
            </a:extLst>
          </p:cNvPr>
          <p:cNvSpPr/>
          <p:nvPr/>
        </p:nvSpPr>
        <p:spPr>
          <a:xfrm>
            <a:off x="4921676" y="5450211"/>
            <a:ext cx="2265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DD5A0303-3437-A3E9-72AB-3575A7414E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1732" y="572747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3" y="294848"/>
            <a:ext cx="234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6549DC4-203A-4792-8707-A3EAC4D1307A}"/>
              </a:ext>
            </a:extLst>
          </p:cNvPr>
          <p:cNvSpPr>
            <a:spLocks/>
          </p:cNvSpPr>
          <p:nvPr/>
        </p:nvSpPr>
        <p:spPr bwMode="auto">
          <a:xfrm>
            <a:off x="1055689" y="1792630"/>
            <a:ext cx="3520178" cy="196533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00494D8-E921-409A-AF95-CB27BD6FB93E}"/>
              </a:ext>
            </a:extLst>
          </p:cNvPr>
          <p:cNvSpPr>
            <a:spLocks/>
          </p:cNvSpPr>
          <p:nvPr/>
        </p:nvSpPr>
        <p:spPr bwMode="auto">
          <a:xfrm>
            <a:off x="7689160" y="1792630"/>
            <a:ext cx="3520178" cy="1965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289EC46-E3DB-4631-B6E2-147505387FBF}"/>
              </a:ext>
            </a:extLst>
          </p:cNvPr>
          <p:cNvSpPr>
            <a:spLocks/>
          </p:cNvSpPr>
          <p:nvPr/>
        </p:nvSpPr>
        <p:spPr bwMode="auto">
          <a:xfrm>
            <a:off x="4247361" y="1692569"/>
            <a:ext cx="3697277" cy="2165455"/>
          </a:xfrm>
          <a:prstGeom prst="rect">
            <a:avLst/>
          </a:prstGeom>
          <a:solidFill>
            <a:srgbClr val="BD8E6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C65B58D-5CB1-4300-B402-5015D4C54E52}"/>
              </a:ext>
            </a:extLst>
          </p:cNvPr>
          <p:cNvGrpSpPr/>
          <p:nvPr/>
        </p:nvGrpSpPr>
        <p:grpSpPr>
          <a:xfrm>
            <a:off x="2330715" y="3498023"/>
            <a:ext cx="720000" cy="720000"/>
            <a:chOff x="2218274" y="2765871"/>
            <a:chExt cx="720000" cy="7200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2F18DDD-C2F2-4B84-9C34-EAEFC04965F9}"/>
                </a:ext>
              </a:extLst>
            </p:cNvPr>
            <p:cNvSpPr/>
            <p:nvPr/>
          </p:nvSpPr>
          <p:spPr>
            <a:xfrm>
              <a:off x="2218274" y="2765871"/>
              <a:ext cx="720000" cy="720000"/>
            </a:xfrm>
            <a:prstGeom prst="ellipse">
              <a:avLst/>
            </a:prstGeom>
            <a:solidFill>
              <a:srgbClr val="BD8E6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87B10146-CAF3-4AC6-9B7A-A7BC25ED2782}"/>
                </a:ext>
              </a:extLst>
            </p:cNvPr>
            <p:cNvSpPr txBox="1"/>
            <p:nvPr/>
          </p:nvSpPr>
          <p:spPr>
            <a:xfrm>
              <a:off x="2249188" y="2941205"/>
              <a:ext cx="658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id-ID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7CB6715-8628-4F5A-AB77-5953E1AF67AD}"/>
              </a:ext>
            </a:extLst>
          </p:cNvPr>
          <p:cNvGrpSpPr/>
          <p:nvPr/>
        </p:nvGrpSpPr>
        <p:grpSpPr>
          <a:xfrm>
            <a:off x="9216988" y="3498023"/>
            <a:ext cx="720000" cy="720000"/>
            <a:chOff x="2218274" y="2765871"/>
            <a:chExt cx="720000" cy="720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ECE3657-A7AF-4AE5-9128-202DA319B666}"/>
                </a:ext>
              </a:extLst>
            </p:cNvPr>
            <p:cNvSpPr/>
            <p:nvPr/>
          </p:nvSpPr>
          <p:spPr>
            <a:xfrm>
              <a:off x="2218274" y="2765871"/>
              <a:ext cx="720000" cy="720000"/>
            </a:xfrm>
            <a:prstGeom prst="ellipse">
              <a:avLst/>
            </a:prstGeom>
            <a:solidFill>
              <a:srgbClr val="BD8E6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89CF3890-A887-4F8E-80C5-417C11D234E9}"/>
                </a:ext>
              </a:extLst>
            </p:cNvPr>
            <p:cNvSpPr txBox="1"/>
            <p:nvPr/>
          </p:nvSpPr>
          <p:spPr>
            <a:xfrm>
              <a:off x="2249188" y="2941205"/>
              <a:ext cx="658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endParaRPr lang="id-ID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7F12A8-8319-49C8-98A0-B7676835E92A}"/>
              </a:ext>
            </a:extLst>
          </p:cNvPr>
          <p:cNvGrpSpPr/>
          <p:nvPr/>
        </p:nvGrpSpPr>
        <p:grpSpPr>
          <a:xfrm>
            <a:off x="4565808" y="2096273"/>
            <a:ext cx="3060382" cy="1188833"/>
            <a:chOff x="8051309" y="3151351"/>
            <a:chExt cx="1796726" cy="118883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D83407E-3F45-46E6-9DA9-B9821B20B2CB}"/>
                </a:ext>
              </a:extLst>
            </p:cNvPr>
            <p:cNvSpPr/>
            <p:nvPr/>
          </p:nvSpPr>
          <p:spPr>
            <a:xfrm>
              <a:off x="8051309" y="3151351"/>
              <a:ext cx="1338059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86AE669-219D-46DB-A5F9-DE6E4DA0DEB3}"/>
                </a:ext>
              </a:extLst>
            </p:cNvPr>
            <p:cNvSpPr txBox="1"/>
            <p:nvPr/>
          </p:nvSpPr>
          <p:spPr>
            <a:xfrm>
              <a:off x="8051310" y="3641467"/>
              <a:ext cx="1796725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D8F03FB-A9C2-4817-9C82-54D95348E68E}"/>
              </a:ext>
            </a:extLst>
          </p:cNvPr>
          <p:cNvGrpSpPr/>
          <p:nvPr/>
        </p:nvGrpSpPr>
        <p:grpSpPr>
          <a:xfrm>
            <a:off x="1055688" y="4565417"/>
            <a:ext cx="10153649" cy="915361"/>
            <a:chOff x="1229359" y="4488187"/>
            <a:chExt cx="10153649" cy="91536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4636593-A1E8-4E41-96AF-97846AD302D3}"/>
                </a:ext>
              </a:extLst>
            </p:cNvPr>
            <p:cNvSpPr txBox="1"/>
            <p:nvPr/>
          </p:nvSpPr>
          <p:spPr>
            <a:xfrm>
              <a:off x="1229359" y="5027996"/>
              <a:ext cx="10153649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016F550-1C88-4B04-8AB7-14BB66D3D64F}"/>
                </a:ext>
              </a:extLst>
            </p:cNvPr>
            <p:cNvSpPr/>
            <p:nvPr/>
          </p:nvSpPr>
          <p:spPr>
            <a:xfrm>
              <a:off x="1249164" y="4488187"/>
              <a:ext cx="2258014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35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35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Choice>
    <mc:Fallback xmlns=""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3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3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73D8AFA-E283-475A-9974-78CF51BAEABB}"/>
              </a:ext>
            </a:extLst>
          </p:cNvPr>
          <p:cNvGrpSpPr/>
          <p:nvPr/>
        </p:nvGrpSpPr>
        <p:grpSpPr>
          <a:xfrm>
            <a:off x="3349205" y="1988006"/>
            <a:ext cx="5283100" cy="3522068"/>
            <a:chOff x="3454450" y="1988006"/>
            <a:chExt cx="5283100" cy="3522068"/>
          </a:xfrm>
        </p:grpSpPr>
        <p:graphicFrame>
          <p:nvGraphicFramePr>
            <p:cNvPr id="6" name="Chart 83">
              <a:extLst>
                <a:ext uri="{FF2B5EF4-FFF2-40B4-BE49-F238E27FC236}">
                  <a16:creationId xmlns:a16="http://schemas.microsoft.com/office/drawing/2014/main" id="{FC495249-6D7A-498A-B3E7-4DF61A676A9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3318634"/>
                </p:ext>
              </p:extLst>
            </p:nvPr>
          </p:nvGraphicFramePr>
          <p:xfrm>
            <a:off x="3454450" y="1988006"/>
            <a:ext cx="5283100" cy="3522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46C1F9E-9B9F-4C54-891A-86BE48E7A4AD}"/>
                </a:ext>
              </a:extLst>
            </p:cNvPr>
            <p:cNvGrpSpPr/>
            <p:nvPr/>
          </p:nvGrpSpPr>
          <p:grpSpPr>
            <a:xfrm>
              <a:off x="4628484" y="2493054"/>
              <a:ext cx="2910384" cy="2666856"/>
              <a:chOff x="4753903" y="2288982"/>
              <a:chExt cx="2646916" cy="2425435"/>
            </a:xfrm>
          </p:grpSpPr>
          <p:sp>
            <p:nvSpPr>
              <p:cNvPr id="7" name="Freeform 45">
                <a:extLst>
                  <a:ext uri="{FF2B5EF4-FFF2-40B4-BE49-F238E27FC236}">
                    <a16:creationId xmlns:a16="http://schemas.microsoft.com/office/drawing/2014/main" id="{3E27D126-10FB-43C2-91F6-E2ACCDB03F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8118" y="3479145"/>
                <a:ext cx="1404008" cy="1235272"/>
              </a:xfrm>
              <a:custGeom>
                <a:avLst/>
                <a:gdLst>
                  <a:gd name="T0" fmla="*/ 715 w 882"/>
                  <a:gd name="T1" fmla="*/ 584 h 776"/>
                  <a:gd name="T2" fmla="*/ 568 w 882"/>
                  <a:gd name="T3" fmla="*/ 532 h 776"/>
                  <a:gd name="T4" fmla="*/ 556 w 882"/>
                  <a:gd name="T5" fmla="*/ 349 h 776"/>
                  <a:gd name="T6" fmla="*/ 598 w 882"/>
                  <a:gd name="T7" fmla="*/ 265 h 776"/>
                  <a:gd name="T8" fmla="*/ 551 w 882"/>
                  <a:gd name="T9" fmla="*/ 222 h 776"/>
                  <a:gd name="T10" fmla="*/ 556 w 882"/>
                  <a:gd name="T11" fmla="*/ 181 h 776"/>
                  <a:gd name="T12" fmla="*/ 550 w 882"/>
                  <a:gd name="T13" fmla="*/ 136 h 776"/>
                  <a:gd name="T14" fmla="*/ 545 w 882"/>
                  <a:gd name="T15" fmla="*/ 118 h 776"/>
                  <a:gd name="T16" fmla="*/ 535 w 882"/>
                  <a:gd name="T17" fmla="*/ 87 h 776"/>
                  <a:gd name="T18" fmla="*/ 532 w 882"/>
                  <a:gd name="T19" fmla="*/ 67 h 776"/>
                  <a:gd name="T20" fmla="*/ 507 w 882"/>
                  <a:gd name="T21" fmla="*/ 28 h 776"/>
                  <a:gd name="T22" fmla="*/ 440 w 882"/>
                  <a:gd name="T23" fmla="*/ 4 h 776"/>
                  <a:gd name="T24" fmla="*/ 359 w 882"/>
                  <a:gd name="T25" fmla="*/ 12 h 776"/>
                  <a:gd name="T26" fmla="*/ 319 w 882"/>
                  <a:gd name="T27" fmla="*/ 24 h 776"/>
                  <a:gd name="T28" fmla="*/ 249 w 882"/>
                  <a:gd name="T29" fmla="*/ 82 h 776"/>
                  <a:gd name="T30" fmla="*/ 201 w 882"/>
                  <a:gd name="T31" fmla="*/ 203 h 776"/>
                  <a:gd name="T32" fmla="*/ 216 w 882"/>
                  <a:gd name="T33" fmla="*/ 295 h 776"/>
                  <a:gd name="T34" fmla="*/ 245 w 882"/>
                  <a:gd name="T35" fmla="*/ 362 h 776"/>
                  <a:gd name="T36" fmla="*/ 283 w 882"/>
                  <a:gd name="T37" fmla="*/ 430 h 776"/>
                  <a:gd name="T38" fmla="*/ 262 w 882"/>
                  <a:gd name="T39" fmla="*/ 522 h 776"/>
                  <a:gd name="T40" fmla="*/ 19 w 882"/>
                  <a:gd name="T41" fmla="*/ 685 h 776"/>
                  <a:gd name="T42" fmla="*/ 848 w 882"/>
                  <a:gd name="T43" fmla="*/ 666 h 776"/>
                  <a:gd name="T44" fmla="*/ 579 w 882"/>
                  <a:gd name="T45" fmla="*/ 296 h 776"/>
                  <a:gd name="T46" fmla="*/ 562 w 882"/>
                  <a:gd name="T47" fmla="*/ 292 h 776"/>
                  <a:gd name="T48" fmla="*/ 512 w 882"/>
                  <a:gd name="T49" fmla="*/ 274 h 776"/>
                  <a:gd name="T50" fmla="*/ 555 w 882"/>
                  <a:gd name="T51" fmla="*/ 315 h 776"/>
                  <a:gd name="T52" fmla="*/ 523 w 882"/>
                  <a:gd name="T53" fmla="*/ 335 h 776"/>
                  <a:gd name="T54" fmla="*/ 509 w 882"/>
                  <a:gd name="T55" fmla="*/ 285 h 776"/>
                  <a:gd name="T56" fmla="*/ 326 w 882"/>
                  <a:gd name="T57" fmla="*/ 203 h 776"/>
                  <a:gd name="T58" fmla="*/ 345 w 882"/>
                  <a:gd name="T59" fmla="*/ 164 h 776"/>
                  <a:gd name="T60" fmla="*/ 467 w 882"/>
                  <a:gd name="T61" fmla="*/ 157 h 776"/>
                  <a:gd name="T62" fmla="*/ 517 w 882"/>
                  <a:gd name="T63" fmla="*/ 139 h 776"/>
                  <a:gd name="T64" fmla="*/ 535 w 882"/>
                  <a:gd name="T65" fmla="*/ 248 h 776"/>
                  <a:gd name="T66" fmla="*/ 469 w 882"/>
                  <a:gd name="T67" fmla="*/ 269 h 776"/>
                  <a:gd name="T68" fmla="*/ 334 w 882"/>
                  <a:gd name="T69" fmla="*/ 283 h 776"/>
                  <a:gd name="T70" fmla="*/ 333 w 882"/>
                  <a:gd name="T71" fmla="*/ 241 h 776"/>
                  <a:gd name="T72" fmla="*/ 453 w 882"/>
                  <a:gd name="T73" fmla="*/ 277 h 776"/>
                  <a:gd name="T74" fmla="*/ 449 w 882"/>
                  <a:gd name="T75" fmla="*/ 328 h 776"/>
                  <a:gd name="T76" fmla="*/ 402 w 882"/>
                  <a:gd name="T77" fmla="*/ 359 h 776"/>
                  <a:gd name="T78" fmla="*/ 351 w 882"/>
                  <a:gd name="T79" fmla="*/ 333 h 776"/>
                  <a:gd name="T80" fmla="*/ 224 w 882"/>
                  <a:gd name="T81" fmla="*/ 309 h 776"/>
                  <a:gd name="T82" fmla="*/ 250 w 882"/>
                  <a:gd name="T83" fmla="*/ 267 h 776"/>
                  <a:gd name="T84" fmla="*/ 302 w 882"/>
                  <a:gd name="T85" fmla="*/ 331 h 776"/>
                  <a:gd name="T86" fmla="*/ 343 w 882"/>
                  <a:gd name="T87" fmla="*/ 355 h 776"/>
                  <a:gd name="T88" fmla="*/ 404 w 882"/>
                  <a:gd name="T89" fmla="*/ 371 h 776"/>
                  <a:gd name="T90" fmla="*/ 472 w 882"/>
                  <a:gd name="T91" fmla="*/ 315 h 776"/>
                  <a:gd name="T92" fmla="*/ 500 w 882"/>
                  <a:gd name="T93" fmla="*/ 318 h 776"/>
                  <a:gd name="T94" fmla="*/ 535 w 882"/>
                  <a:gd name="T95" fmla="*/ 353 h 776"/>
                  <a:gd name="T96" fmla="*/ 515 w 882"/>
                  <a:gd name="T97" fmla="*/ 508 h 776"/>
                  <a:gd name="T98" fmla="*/ 455 w 882"/>
                  <a:gd name="T99" fmla="*/ 521 h 776"/>
                  <a:gd name="T100" fmla="*/ 345 w 882"/>
                  <a:gd name="T101" fmla="*/ 464 h 776"/>
                  <a:gd name="T102" fmla="*/ 292 w 882"/>
                  <a:gd name="T103" fmla="*/ 360 h 776"/>
                  <a:gd name="T104" fmla="*/ 248 w 882"/>
                  <a:gd name="T105" fmla="*/ 356 h 776"/>
                  <a:gd name="T106" fmla="*/ 296 w 882"/>
                  <a:gd name="T107" fmla="*/ 659 h 776"/>
                  <a:gd name="T108" fmla="*/ 283 w 882"/>
                  <a:gd name="T109" fmla="*/ 535 h 776"/>
                  <a:gd name="T110" fmla="*/ 292 w 882"/>
                  <a:gd name="T111" fmla="*/ 445 h 776"/>
                  <a:gd name="T112" fmla="*/ 332 w 882"/>
                  <a:gd name="T113" fmla="*/ 461 h 776"/>
                  <a:gd name="T114" fmla="*/ 439 w 882"/>
                  <a:gd name="T115" fmla="*/ 522 h 776"/>
                  <a:gd name="T116" fmla="*/ 518 w 882"/>
                  <a:gd name="T117" fmla="*/ 514 h 776"/>
                  <a:gd name="T118" fmla="*/ 524 w 882"/>
                  <a:gd name="T119" fmla="*/ 613 h 776"/>
                  <a:gd name="T120" fmla="*/ 448 w 882"/>
                  <a:gd name="T121" fmla="*/ 719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2" h="776">
                    <a:moveTo>
                      <a:pt x="841" y="651"/>
                    </a:moveTo>
                    <a:lnTo>
                      <a:pt x="841" y="651"/>
                    </a:lnTo>
                    <a:lnTo>
                      <a:pt x="831" y="640"/>
                    </a:lnTo>
                    <a:lnTo>
                      <a:pt x="819" y="630"/>
                    </a:lnTo>
                    <a:lnTo>
                      <a:pt x="806" y="622"/>
                    </a:lnTo>
                    <a:lnTo>
                      <a:pt x="795" y="615"/>
                    </a:lnTo>
                    <a:lnTo>
                      <a:pt x="780" y="608"/>
                    </a:lnTo>
                    <a:lnTo>
                      <a:pt x="767" y="602"/>
                    </a:lnTo>
                    <a:lnTo>
                      <a:pt x="740" y="591"/>
                    </a:lnTo>
                    <a:lnTo>
                      <a:pt x="715" y="584"/>
                    </a:lnTo>
                    <a:lnTo>
                      <a:pt x="694" y="578"/>
                    </a:lnTo>
                    <a:lnTo>
                      <a:pt x="677" y="573"/>
                    </a:lnTo>
                    <a:lnTo>
                      <a:pt x="668" y="571"/>
                    </a:lnTo>
                    <a:lnTo>
                      <a:pt x="668" y="571"/>
                    </a:lnTo>
                    <a:lnTo>
                      <a:pt x="649" y="564"/>
                    </a:lnTo>
                    <a:lnTo>
                      <a:pt x="619" y="553"/>
                    </a:lnTo>
                    <a:lnTo>
                      <a:pt x="588" y="543"/>
                    </a:lnTo>
                    <a:lnTo>
                      <a:pt x="576" y="537"/>
                    </a:lnTo>
                    <a:lnTo>
                      <a:pt x="568" y="532"/>
                    </a:lnTo>
                    <a:lnTo>
                      <a:pt x="568" y="532"/>
                    </a:lnTo>
                    <a:lnTo>
                      <a:pt x="547" y="513"/>
                    </a:lnTo>
                    <a:lnTo>
                      <a:pt x="537" y="503"/>
                    </a:lnTo>
                    <a:lnTo>
                      <a:pt x="525" y="493"/>
                    </a:lnTo>
                    <a:lnTo>
                      <a:pt x="525" y="493"/>
                    </a:lnTo>
                    <a:lnTo>
                      <a:pt x="532" y="462"/>
                    </a:lnTo>
                    <a:lnTo>
                      <a:pt x="532" y="462"/>
                    </a:lnTo>
                    <a:lnTo>
                      <a:pt x="545" y="410"/>
                    </a:lnTo>
                    <a:lnTo>
                      <a:pt x="545" y="410"/>
                    </a:lnTo>
                    <a:lnTo>
                      <a:pt x="550" y="386"/>
                    </a:lnTo>
                    <a:lnTo>
                      <a:pt x="556" y="349"/>
                    </a:lnTo>
                    <a:lnTo>
                      <a:pt x="556" y="349"/>
                    </a:lnTo>
                    <a:lnTo>
                      <a:pt x="566" y="347"/>
                    </a:lnTo>
                    <a:lnTo>
                      <a:pt x="573" y="342"/>
                    </a:lnTo>
                    <a:lnTo>
                      <a:pt x="580" y="335"/>
                    </a:lnTo>
                    <a:lnTo>
                      <a:pt x="583" y="327"/>
                    </a:lnTo>
                    <a:lnTo>
                      <a:pt x="583" y="327"/>
                    </a:lnTo>
                    <a:lnTo>
                      <a:pt x="588" y="314"/>
                    </a:lnTo>
                    <a:lnTo>
                      <a:pt x="590" y="297"/>
                    </a:lnTo>
                    <a:lnTo>
                      <a:pt x="594" y="271"/>
                    </a:lnTo>
                    <a:lnTo>
                      <a:pt x="598" y="265"/>
                    </a:lnTo>
                    <a:lnTo>
                      <a:pt x="599" y="244"/>
                    </a:lnTo>
                    <a:lnTo>
                      <a:pt x="594" y="242"/>
                    </a:lnTo>
                    <a:lnTo>
                      <a:pt x="594" y="242"/>
                    </a:lnTo>
                    <a:lnTo>
                      <a:pt x="582" y="241"/>
                    </a:lnTo>
                    <a:lnTo>
                      <a:pt x="582" y="241"/>
                    </a:lnTo>
                    <a:lnTo>
                      <a:pt x="570" y="242"/>
                    </a:lnTo>
                    <a:lnTo>
                      <a:pt x="556" y="244"/>
                    </a:lnTo>
                    <a:lnTo>
                      <a:pt x="556" y="244"/>
                    </a:lnTo>
                    <a:lnTo>
                      <a:pt x="551" y="222"/>
                    </a:lnTo>
                    <a:lnTo>
                      <a:pt x="551" y="222"/>
                    </a:lnTo>
                    <a:lnTo>
                      <a:pt x="553" y="213"/>
                    </a:lnTo>
                    <a:lnTo>
                      <a:pt x="554" y="209"/>
                    </a:lnTo>
                    <a:lnTo>
                      <a:pt x="556" y="206"/>
                    </a:lnTo>
                    <a:lnTo>
                      <a:pt x="556" y="206"/>
                    </a:lnTo>
                    <a:lnTo>
                      <a:pt x="558" y="200"/>
                    </a:lnTo>
                    <a:lnTo>
                      <a:pt x="560" y="193"/>
                    </a:lnTo>
                    <a:lnTo>
                      <a:pt x="560" y="185"/>
                    </a:lnTo>
                    <a:lnTo>
                      <a:pt x="558" y="183"/>
                    </a:lnTo>
                    <a:lnTo>
                      <a:pt x="556" y="181"/>
                    </a:lnTo>
                    <a:lnTo>
                      <a:pt x="556" y="181"/>
                    </a:lnTo>
                    <a:lnTo>
                      <a:pt x="553" y="176"/>
                    </a:lnTo>
                    <a:lnTo>
                      <a:pt x="549" y="172"/>
                    </a:lnTo>
                    <a:lnTo>
                      <a:pt x="548" y="168"/>
                    </a:lnTo>
                    <a:lnTo>
                      <a:pt x="548" y="164"/>
                    </a:lnTo>
                    <a:lnTo>
                      <a:pt x="548" y="164"/>
                    </a:lnTo>
                    <a:lnTo>
                      <a:pt x="553" y="150"/>
                    </a:lnTo>
                    <a:lnTo>
                      <a:pt x="553" y="150"/>
                    </a:lnTo>
                    <a:lnTo>
                      <a:pt x="554" y="145"/>
                    </a:lnTo>
                    <a:lnTo>
                      <a:pt x="553" y="142"/>
                    </a:lnTo>
                    <a:lnTo>
                      <a:pt x="550" y="136"/>
                    </a:lnTo>
                    <a:lnTo>
                      <a:pt x="550" y="136"/>
                    </a:lnTo>
                    <a:lnTo>
                      <a:pt x="547" y="133"/>
                    </a:lnTo>
                    <a:lnTo>
                      <a:pt x="542" y="130"/>
                    </a:lnTo>
                    <a:lnTo>
                      <a:pt x="539" y="127"/>
                    </a:lnTo>
                    <a:lnTo>
                      <a:pt x="538" y="126"/>
                    </a:lnTo>
                    <a:lnTo>
                      <a:pt x="538" y="125"/>
                    </a:lnTo>
                    <a:lnTo>
                      <a:pt x="541" y="124"/>
                    </a:lnTo>
                    <a:lnTo>
                      <a:pt x="541" y="124"/>
                    </a:lnTo>
                    <a:lnTo>
                      <a:pt x="543" y="121"/>
                    </a:lnTo>
                    <a:lnTo>
                      <a:pt x="545" y="118"/>
                    </a:lnTo>
                    <a:lnTo>
                      <a:pt x="547" y="113"/>
                    </a:lnTo>
                    <a:lnTo>
                      <a:pt x="548" y="108"/>
                    </a:lnTo>
                    <a:lnTo>
                      <a:pt x="548" y="104"/>
                    </a:lnTo>
                    <a:lnTo>
                      <a:pt x="547" y="99"/>
                    </a:lnTo>
                    <a:lnTo>
                      <a:pt x="545" y="95"/>
                    </a:lnTo>
                    <a:lnTo>
                      <a:pt x="543" y="93"/>
                    </a:lnTo>
                    <a:lnTo>
                      <a:pt x="543" y="93"/>
                    </a:lnTo>
                    <a:lnTo>
                      <a:pt x="537" y="89"/>
                    </a:lnTo>
                    <a:lnTo>
                      <a:pt x="536" y="88"/>
                    </a:lnTo>
                    <a:lnTo>
                      <a:pt x="535" y="87"/>
                    </a:lnTo>
                    <a:lnTo>
                      <a:pt x="536" y="87"/>
                    </a:lnTo>
                    <a:lnTo>
                      <a:pt x="536" y="87"/>
                    </a:lnTo>
                    <a:lnTo>
                      <a:pt x="536" y="83"/>
                    </a:lnTo>
                    <a:lnTo>
                      <a:pt x="536" y="77"/>
                    </a:lnTo>
                    <a:lnTo>
                      <a:pt x="536" y="75"/>
                    </a:lnTo>
                    <a:lnTo>
                      <a:pt x="535" y="72"/>
                    </a:lnTo>
                    <a:lnTo>
                      <a:pt x="534" y="70"/>
                    </a:lnTo>
                    <a:lnTo>
                      <a:pt x="531" y="69"/>
                    </a:lnTo>
                    <a:lnTo>
                      <a:pt x="531" y="69"/>
                    </a:lnTo>
                    <a:lnTo>
                      <a:pt x="532" y="67"/>
                    </a:lnTo>
                    <a:lnTo>
                      <a:pt x="532" y="63"/>
                    </a:lnTo>
                    <a:lnTo>
                      <a:pt x="532" y="60"/>
                    </a:lnTo>
                    <a:lnTo>
                      <a:pt x="530" y="55"/>
                    </a:lnTo>
                    <a:lnTo>
                      <a:pt x="526" y="49"/>
                    </a:lnTo>
                    <a:lnTo>
                      <a:pt x="520" y="44"/>
                    </a:lnTo>
                    <a:lnTo>
                      <a:pt x="520" y="44"/>
                    </a:lnTo>
                    <a:lnTo>
                      <a:pt x="519" y="40"/>
                    </a:lnTo>
                    <a:lnTo>
                      <a:pt x="516" y="35"/>
                    </a:lnTo>
                    <a:lnTo>
                      <a:pt x="512" y="30"/>
                    </a:lnTo>
                    <a:lnTo>
                      <a:pt x="507" y="28"/>
                    </a:lnTo>
                    <a:lnTo>
                      <a:pt x="503" y="25"/>
                    </a:lnTo>
                    <a:lnTo>
                      <a:pt x="497" y="23"/>
                    </a:lnTo>
                    <a:lnTo>
                      <a:pt x="486" y="21"/>
                    </a:lnTo>
                    <a:lnTo>
                      <a:pt x="486" y="21"/>
                    </a:lnTo>
                    <a:lnTo>
                      <a:pt x="479" y="15"/>
                    </a:lnTo>
                    <a:lnTo>
                      <a:pt x="472" y="11"/>
                    </a:lnTo>
                    <a:lnTo>
                      <a:pt x="464" y="7"/>
                    </a:lnTo>
                    <a:lnTo>
                      <a:pt x="455" y="5"/>
                    </a:lnTo>
                    <a:lnTo>
                      <a:pt x="448" y="4"/>
                    </a:lnTo>
                    <a:lnTo>
                      <a:pt x="440" y="4"/>
                    </a:lnTo>
                    <a:lnTo>
                      <a:pt x="432" y="6"/>
                    </a:lnTo>
                    <a:lnTo>
                      <a:pt x="424" y="11"/>
                    </a:lnTo>
                    <a:lnTo>
                      <a:pt x="424" y="11"/>
                    </a:lnTo>
                    <a:lnTo>
                      <a:pt x="409" y="5"/>
                    </a:lnTo>
                    <a:lnTo>
                      <a:pt x="402" y="2"/>
                    </a:lnTo>
                    <a:lnTo>
                      <a:pt x="395" y="0"/>
                    </a:lnTo>
                    <a:lnTo>
                      <a:pt x="388" y="0"/>
                    </a:lnTo>
                    <a:lnTo>
                      <a:pt x="379" y="2"/>
                    </a:lnTo>
                    <a:lnTo>
                      <a:pt x="370" y="5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51" y="15"/>
                    </a:lnTo>
                    <a:lnTo>
                      <a:pt x="344" y="15"/>
                    </a:lnTo>
                    <a:lnTo>
                      <a:pt x="338" y="16"/>
                    </a:lnTo>
                    <a:lnTo>
                      <a:pt x="332" y="18"/>
                    </a:lnTo>
                    <a:lnTo>
                      <a:pt x="332" y="18"/>
                    </a:lnTo>
                    <a:lnTo>
                      <a:pt x="326" y="22"/>
                    </a:lnTo>
                    <a:lnTo>
                      <a:pt x="322" y="23"/>
                    </a:lnTo>
                    <a:lnTo>
                      <a:pt x="319" y="24"/>
                    </a:lnTo>
                    <a:lnTo>
                      <a:pt x="319" y="24"/>
                    </a:lnTo>
                    <a:lnTo>
                      <a:pt x="310" y="25"/>
                    </a:lnTo>
                    <a:lnTo>
                      <a:pt x="303" y="29"/>
                    </a:lnTo>
                    <a:lnTo>
                      <a:pt x="301" y="31"/>
                    </a:lnTo>
                    <a:lnTo>
                      <a:pt x="299" y="35"/>
                    </a:lnTo>
                    <a:lnTo>
                      <a:pt x="299" y="35"/>
                    </a:lnTo>
                    <a:lnTo>
                      <a:pt x="293" y="41"/>
                    </a:lnTo>
                    <a:lnTo>
                      <a:pt x="286" y="49"/>
                    </a:lnTo>
                    <a:lnTo>
                      <a:pt x="258" y="74"/>
                    </a:lnTo>
                    <a:lnTo>
                      <a:pt x="258" y="74"/>
                    </a:lnTo>
                    <a:lnTo>
                      <a:pt x="249" y="82"/>
                    </a:lnTo>
                    <a:lnTo>
                      <a:pt x="242" y="91"/>
                    </a:lnTo>
                    <a:lnTo>
                      <a:pt x="235" y="100"/>
                    </a:lnTo>
                    <a:lnTo>
                      <a:pt x="229" y="110"/>
                    </a:lnTo>
                    <a:lnTo>
                      <a:pt x="224" y="120"/>
                    </a:lnTo>
                    <a:lnTo>
                      <a:pt x="219" y="131"/>
                    </a:lnTo>
                    <a:lnTo>
                      <a:pt x="216" y="144"/>
                    </a:lnTo>
                    <a:lnTo>
                      <a:pt x="212" y="157"/>
                    </a:lnTo>
                    <a:lnTo>
                      <a:pt x="212" y="157"/>
                    </a:lnTo>
                    <a:lnTo>
                      <a:pt x="206" y="183"/>
                    </a:lnTo>
                    <a:lnTo>
                      <a:pt x="201" y="203"/>
                    </a:lnTo>
                    <a:lnTo>
                      <a:pt x="201" y="212"/>
                    </a:lnTo>
                    <a:lnTo>
                      <a:pt x="201" y="221"/>
                    </a:lnTo>
                    <a:lnTo>
                      <a:pt x="203" y="229"/>
                    </a:lnTo>
                    <a:lnTo>
                      <a:pt x="206" y="238"/>
                    </a:lnTo>
                    <a:lnTo>
                      <a:pt x="206" y="238"/>
                    </a:lnTo>
                    <a:lnTo>
                      <a:pt x="206" y="258"/>
                    </a:lnTo>
                    <a:lnTo>
                      <a:pt x="208" y="274"/>
                    </a:lnTo>
                    <a:lnTo>
                      <a:pt x="212" y="286"/>
                    </a:lnTo>
                    <a:lnTo>
                      <a:pt x="216" y="295"/>
                    </a:lnTo>
                    <a:lnTo>
                      <a:pt x="216" y="295"/>
                    </a:lnTo>
                    <a:lnTo>
                      <a:pt x="217" y="302"/>
                    </a:lnTo>
                    <a:lnTo>
                      <a:pt x="217" y="308"/>
                    </a:lnTo>
                    <a:lnTo>
                      <a:pt x="220" y="321"/>
                    </a:lnTo>
                    <a:lnTo>
                      <a:pt x="225" y="331"/>
                    </a:lnTo>
                    <a:lnTo>
                      <a:pt x="230" y="342"/>
                    </a:lnTo>
                    <a:lnTo>
                      <a:pt x="231" y="346"/>
                    </a:lnTo>
                    <a:lnTo>
                      <a:pt x="231" y="346"/>
                    </a:lnTo>
                    <a:lnTo>
                      <a:pt x="235" y="352"/>
                    </a:lnTo>
                    <a:lnTo>
                      <a:pt x="238" y="355"/>
                    </a:lnTo>
                    <a:lnTo>
                      <a:pt x="245" y="362"/>
                    </a:lnTo>
                    <a:lnTo>
                      <a:pt x="245" y="362"/>
                    </a:lnTo>
                    <a:lnTo>
                      <a:pt x="250" y="386"/>
                    </a:lnTo>
                    <a:lnTo>
                      <a:pt x="254" y="400"/>
                    </a:lnTo>
                    <a:lnTo>
                      <a:pt x="256" y="407"/>
                    </a:lnTo>
                    <a:lnTo>
                      <a:pt x="259" y="412"/>
                    </a:lnTo>
                    <a:lnTo>
                      <a:pt x="259" y="412"/>
                    </a:lnTo>
                    <a:lnTo>
                      <a:pt x="267" y="419"/>
                    </a:lnTo>
                    <a:lnTo>
                      <a:pt x="273" y="424"/>
                    </a:lnTo>
                    <a:lnTo>
                      <a:pt x="283" y="430"/>
                    </a:lnTo>
                    <a:lnTo>
                      <a:pt x="283" y="430"/>
                    </a:lnTo>
                    <a:lnTo>
                      <a:pt x="286" y="445"/>
                    </a:lnTo>
                    <a:lnTo>
                      <a:pt x="286" y="448"/>
                    </a:lnTo>
                    <a:lnTo>
                      <a:pt x="286" y="448"/>
                    </a:lnTo>
                    <a:lnTo>
                      <a:pt x="288" y="473"/>
                    </a:lnTo>
                    <a:lnTo>
                      <a:pt x="289" y="487"/>
                    </a:lnTo>
                    <a:lnTo>
                      <a:pt x="288" y="502"/>
                    </a:lnTo>
                    <a:lnTo>
                      <a:pt x="288" y="502"/>
                    </a:lnTo>
                    <a:lnTo>
                      <a:pt x="282" y="506"/>
                    </a:lnTo>
                    <a:lnTo>
                      <a:pt x="275" y="511"/>
                    </a:lnTo>
                    <a:lnTo>
                      <a:pt x="262" y="522"/>
                    </a:lnTo>
                    <a:lnTo>
                      <a:pt x="249" y="535"/>
                    </a:lnTo>
                    <a:lnTo>
                      <a:pt x="240" y="547"/>
                    </a:lnTo>
                    <a:lnTo>
                      <a:pt x="240" y="547"/>
                    </a:lnTo>
                    <a:lnTo>
                      <a:pt x="211" y="563"/>
                    </a:lnTo>
                    <a:lnTo>
                      <a:pt x="184" y="579"/>
                    </a:lnTo>
                    <a:lnTo>
                      <a:pt x="136" y="607"/>
                    </a:lnTo>
                    <a:lnTo>
                      <a:pt x="136" y="607"/>
                    </a:lnTo>
                    <a:lnTo>
                      <a:pt x="22" y="673"/>
                    </a:lnTo>
                    <a:lnTo>
                      <a:pt x="22" y="673"/>
                    </a:lnTo>
                    <a:lnTo>
                      <a:pt x="19" y="685"/>
                    </a:lnTo>
                    <a:lnTo>
                      <a:pt x="9" y="713"/>
                    </a:lnTo>
                    <a:lnTo>
                      <a:pt x="6" y="730"/>
                    </a:lnTo>
                    <a:lnTo>
                      <a:pt x="2" y="748"/>
                    </a:lnTo>
                    <a:lnTo>
                      <a:pt x="0" y="763"/>
                    </a:lnTo>
                    <a:lnTo>
                      <a:pt x="0" y="776"/>
                    </a:lnTo>
                    <a:lnTo>
                      <a:pt x="882" y="776"/>
                    </a:lnTo>
                    <a:lnTo>
                      <a:pt x="882" y="776"/>
                    </a:lnTo>
                    <a:lnTo>
                      <a:pt x="868" y="726"/>
                    </a:lnTo>
                    <a:lnTo>
                      <a:pt x="855" y="685"/>
                    </a:lnTo>
                    <a:lnTo>
                      <a:pt x="848" y="666"/>
                    </a:lnTo>
                    <a:lnTo>
                      <a:pt x="841" y="651"/>
                    </a:lnTo>
                    <a:lnTo>
                      <a:pt x="841" y="651"/>
                    </a:lnTo>
                    <a:close/>
                    <a:moveTo>
                      <a:pt x="582" y="254"/>
                    </a:moveTo>
                    <a:lnTo>
                      <a:pt x="582" y="254"/>
                    </a:lnTo>
                    <a:lnTo>
                      <a:pt x="586" y="254"/>
                    </a:lnTo>
                    <a:lnTo>
                      <a:pt x="586" y="261"/>
                    </a:lnTo>
                    <a:lnTo>
                      <a:pt x="582" y="267"/>
                    </a:lnTo>
                    <a:lnTo>
                      <a:pt x="582" y="269"/>
                    </a:lnTo>
                    <a:lnTo>
                      <a:pt x="582" y="269"/>
                    </a:lnTo>
                    <a:lnTo>
                      <a:pt x="579" y="296"/>
                    </a:lnTo>
                    <a:lnTo>
                      <a:pt x="576" y="311"/>
                    </a:lnTo>
                    <a:lnTo>
                      <a:pt x="573" y="323"/>
                    </a:lnTo>
                    <a:lnTo>
                      <a:pt x="573" y="323"/>
                    </a:lnTo>
                    <a:lnTo>
                      <a:pt x="570" y="327"/>
                    </a:lnTo>
                    <a:lnTo>
                      <a:pt x="567" y="330"/>
                    </a:lnTo>
                    <a:lnTo>
                      <a:pt x="563" y="334"/>
                    </a:lnTo>
                    <a:lnTo>
                      <a:pt x="558" y="336"/>
                    </a:lnTo>
                    <a:lnTo>
                      <a:pt x="558" y="336"/>
                    </a:lnTo>
                    <a:lnTo>
                      <a:pt x="561" y="314"/>
                    </a:lnTo>
                    <a:lnTo>
                      <a:pt x="562" y="292"/>
                    </a:lnTo>
                    <a:lnTo>
                      <a:pt x="562" y="292"/>
                    </a:lnTo>
                    <a:lnTo>
                      <a:pt x="562" y="276"/>
                    </a:lnTo>
                    <a:lnTo>
                      <a:pt x="558" y="255"/>
                    </a:lnTo>
                    <a:lnTo>
                      <a:pt x="558" y="255"/>
                    </a:lnTo>
                    <a:lnTo>
                      <a:pt x="572" y="254"/>
                    </a:lnTo>
                    <a:lnTo>
                      <a:pt x="582" y="254"/>
                    </a:lnTo>
                    <a:lnTo>
                      <a:pt x="582" y="254"/>
                    </a:lnTo>
                    <a:close/>
                    <a:moveTo>
                      <a:pt x="510" y="277"/>
                    </a:moveTo>
                    <a:lnTo>
                      <a:pt x="510" y="277"/>
                    </a:lnTo>
                    <a:lnTo>
                      <a:pt x="512" y="274"/>
                    </a:lnTo>
                    <a:lnTo>
                      <a:pt x="516" y="271"/>
                    </a:lnTo>
                    <a:lnTo>
                      <a:pt x="519" y="267"/>
                    </a:lnTo>
                    <a:lnTo>
                      <a:pt x="525" y="265"/>
                    </a:lnTo>
                    <a:lnTo>
                      <a:pt x="538" y="260"/>
                    </a:lnTo>
                    <a:lnTo>
                      <a:pt x="553" y="257"/>
                    </a:lnTo>
                    <a:lnTo>
                      <a:pt x="553" y="257"/>
                    </a:lnTo>
                    <a:lnTo>
                      <a:pt x="556" y="276"/>
                    </a:lnTo>
                    <a:lnTo>
                      <a:pt x="556" y="292"/>
                    </a:lnTo>
                    <a:lnTo>
                      <a:pt x="556" y="292"/>
                    </a:lnTo>
                    <a:lnTo>
                      <a:pt x="555" y="315"/>
                    </a:lnTo>
                    <a:lnTo>
                      <a:pt x="553" y="339"/>
                    </a:lnTo>
                    <a:lnTo>
                      <a:pt x="553" y="339"/>
                    </a:lnTo>
                    <a:lnTo>
                      <a:pt x="541" y="340"/>
                    </a:lnTo>
                    <a:lnTo>
                      <a:pt x="541" y="340"/>
                    </a:lnTo>
                    <a:lnTo>
                      <a:pt x="535" y="341"/>
                    </a:lnTo>
                    <a:lnTo>
                      <a:pt x="535" y="341"/>
                    </a:lnTo>
                    <a:lnTo>
                      <a:pt x="530" y="340"/>
                    </a:lnTo>
                    <a:lnTo>
                      <a:pt x="528" y="340"/>
                    </a:lnTo>
                    <a:lnTo>
                      <a:pt x="525" y="337"/>
                    </a:lnTo>
                    <a:lnTo>
                      <a:pt x="523" y="335"/>
                    </a:lnTo>
                    <a:lnTo>
                      <a:pt x="523" y="335"/>
                    </a:lnTo>
                    <a:lnTo>
                      <a:pt x="522" y="334"/>
                    </a:lnTo>
                    <a:lnTo>
                      <a:pt x="522" y="334"/>
                    </a:lnTo>
                    <a:lnTo>
                      <a:pt x="518" y="329"/>
                    </a:lnTo>
                    <a:lnTo>
                      <a:pt x="516" y="323"/>
                    </a:lnTo>
                    <a:lnTo>
                      <a:pt x="513" y="316"/>
                    </a:lnTo>
                    <a:lnTo>
                      <a:pt x="511" y="309"/>
                    </a:lnTo>
                    <a:lnTo>
                      <a:pt x="509" y="301"/>
                    </a:lnTo>
                    <a:lnTo>
                      <a:pt x="509" y="292"/>
                    </a:lnTo>
                    <a:lnTo>
                      <a:pt x="509" y="285"/>
                    </a:lnTo>
                    <a:lnTo>
                      <a:pt x="510" y="277"/>
                    </a:lnTo>
                    <a:lnTo>
                      <a:pt x="510" y="277"/>
                    </a:lnTo>
                    <a:close/>
                    <a:moveTo>
                      <a:pt x="333" y="241"/>
                    </a:moveTo>
                    <a:lnTo>
                      <a:pt x="333" y="241"/>
                    </a:lnTo>
                    <a:lnTo>
                      <a:pt x="337" y="238"/>
                    </a:lnTo>
                    <a:lnTo>
                      <a:pt x="338" y="233"/>
                    </a:lnTo>
                    <a:lnTo>
                      <a:pt x="337" y="228"/>
                    </a:lnTo>
                    <a:lnTo>
                      <a:pt x="335" y="222"/>
                    </a:lnTo>
                    <a:lnTo>
                      <a:pt x="331" y="212"/>
                    </a:lnTo>
                    <a:lnTo>
                      <a:pt x="326" y="203"/>
                    </a:lnTo>
                    <a:lnTo>
                      <a:pt x="326" y="203"/>
                    </a:lnTo>
                    <a:lnTo>
                      <a:pt x="322" y="196"/>
                    </a:lnTo>
                    <a:lnTo>
                      <a:pt x="321" y="191"/>
                    </a:lnTo>
                    <a:lnTo>
                      <a:pt x="321" y="187"/>
                    </a:lnTo>
                    <a:lnTo>
                      <a:pt x="322" y="181"/>
                    </a:lnTo>
                    <a:lnTo>
                      <a:pt x="325" y="176"/>
                    </a:lnTo>
                    <a:lnTo>
                      <a:pt x="329" y="170"/>
                    </a:lnTo>
                    <a:lnTo>
                      <a:pt x="335" y="165"/>
                    </a:lnTo>
                    <a:lnTo>
                      <a:pt x="335" y="165"/>
                    </a:lnTo>
                    <a:lnTo>
                      <a:pt x="345" y="164"/>
                    </a:lnTo>
                    <a:lnTo>
                      <a:pt x="357" y="162"/>
                    </a:lnTo>
                    <a:lnTo>
                      <a:pt x="369" y="158"/>
                    </a:lnTo>
                    <a:lnTo>
                      <a:pt x="378" y="153"/>
                    </a:lnTo>
                    <a:lnTo>
                      <a:pt x="378" y="153"/>
                    </a:lnTo>
                    <a:lnTo>
                      <a:pt x="422" y="157"/>
                    </a:lnTo>
                    <a:lnTo>
                      <a:pt x="447" y="158"/>
                    </a:lnTo>
                    <a:lnTo>
                      <a:pt x="455" y="158"/>
                    </a:lnTo>
                    <a:lnTo>
                      <a:pt x="460" y="157"/>
                    </a:lnTo>
                    <a:lnTo>
                      <a:pt x="460" y="157"/>
                    </a:lnTo>
                    <a:lnTo>
                      <a:pt x="467" y="157"/>
                    </a:lnTo>
                    <a:lnTo>
                      <a:pt x="473" y="156"/>
                    </a:lnTo>
                    <a:lnTo>
                      <a:pt x="479" y="155"/>
                    </a:lnTo>
                    <a:lnTo>
                      <a:pt x="484" y="152"/>
                    </a:lnTo>
                    <a:lnTo>
                      <a:pt x="493" y="147"/>
                    </a:lnTo>
                    <a:lnTo>
                      <a:pt x="499" y="143"/>
                    </a:lnTo>
                    <a:lnTo>
                      <a:pt x="499" y="143"/>
                    </a:lnTo>
                    <a:lnTo>
                      <a:pt x="505" y="143"/>
                    </a:lnTo>
                    <a:lnTo>
                      <a:pt x="510" y="143"/>
                    </a:lnTo>
                    <a:lnTo>
                      <a:pt x="517" y="139"/>
                    </a:lnTo>
                    <a:lnTo>
                      <a:pt x="517" y="139"/>
                    </a:lnTo>
                    <a:lnTo>
                      <a:pt x="522" y="145"/>
                    </a:lnTo>
                    <a:lnTo>
                      <a:pt x="526" y="151"/>
                    </a:lnTo>
                    <a:lnTo>
                      <a:pt x="524" y="152"/>
                    </a:lnTo>
                    <a:lnTo>
                      <a:pt x="524" y="152"/>
                    </a:lnTo>
                    <a:lnTo>
                      <a:pt x="529" y="165"/>
                    </a:lnTo>
                    <a:lnTo>
                      <a:pt x="536" y="188"/>
                    </a:lnTo>
                    <a:lnTo>
                      <a:pt x="544" y="215"/>
                    </a:lnTo>
                    <a:lnTo>
                      <a:pt x="550" y="245"/>
                    </a:lnTo>
                    <a:lnTo>
                      <a:pt x="550" y="245"/>
                    </a:lnTo>
                    <a:lnTo>
                      <a:pt x="535" y="248"/>
                    </a:lnTo>
                    <a:lnTo>
                      <a:pt x="520" y="253"/>
                    </a:lnTo>
                    <a:lnTo>
                      <a:pt x="515" y="257"/>
                    </a:lnTo>
                    <a:lnTo>
                      <a:pt x="509" y="260"/>
                    </a:lnTo>
                    <a:lnTo>
                      <a:pt x="504" y="265"/>
                    </a:lnTo>
                    <a:lnTo>
                      <a:pt x="500" y="269"/>
                    </a:lnTo>
                    <a:lnTo>
                      <a:pt x="500" y="269"/>
                    </a:lnTo>
                    <a:lnTo>
                      <a:pt x="487" y="271"/>
                    </a:lnTo>
                    <a:lnTo>
                      <a:pt x="474" y="272"/>
                    </a:lnTo>
                    <a:lnTo>
                      <a:pt x="474" y="272"/>
                    </a:lnTo>
                    <a:lnTo>
                      <a:pt x="469" y="269"/>
                    </a:lnTo>
                    <a:lnTo>
                      <a:pt x="462" y="266"/>
                    </a:lnTo>
                    <a:lnTo>
                      <a:pt x="453" y="265"/>
                    </a:lnTo>
                    <a:lnTo>
                      <a:pt x="441" y="264"/>
                    </a:lnTo>
                    <a:lnTo>
                      <a:pt x="441" y="264"/>
                    </a:lnTo>
                    <a:lnTo>
                      <a:pt x="428" y="264"/>
                    </a:lnTo>
                    <a:lnTo>
                      <a:pt x="414" y="266"/>
                    </a:lnTo>
                    <a:lnTo>
                      <a:pt x="384" y="270"/>
                    </a:lnTo>
                    <a:lnTo>
                      <a:pt x="357" y="276"/>
                    </a:lnTo>
                    <a:lnTo>
                      <a:pt x="338" y="282"/>
                    </a:lnTo>
                    <a:lnTo>
                      <a:pt x="334" y="283"/>
                    </a:lnTo>
                    <a:lnTo>
                      <a:pt x="334" y="284"/>
                    </a:lnTo>
                    <a:lnTo>
                      <a:pt x="334" y="284"/>
                    </a:lnTo>
                    <a:lnTo>
                      <a:pt x="299" y="271"/>
                    </a:lnTo>
                    <a:lnTo>
                      <a:pt x="299" y="271"/>
                    </a:lnTo>
                    <a:lnTo>
                      <a:pt x="301" y="266"/>
                    </a:lnTo>
                    <a:lnTo>
                      <a:pt x="303" y="261"/>
                    </a:lnTo>
                    <a:lnTo>
                      <a:pt x="308" y="258"/>
                    </a:lnTo>
                    <a:lnTo>
                      <a:pt x="313" y="253"/>
                    </a:lnTo>
                    <a:lnTo>
                      <a:pt x="324" y="246"/>
                    </a:lnTo>
                    <a:lnTo>
                      <a:pt x="333" y="241"/>
                    </a:lnTo>
                    <a:lnTo>
                      <a:pt x="333" y="241"/>
                    </a:lnTo>
                    <a:close/>
                    <a:moveTo>
                      <a:pt x="345" y="299"/>
                    </a:moveTo>
                    <a:lnTo>
                      <a:pt x="346" y="291"/>
                    </a:lnTo>
                    <a:lnTo>
                      <a:pt x="346" y="291"/>
                    </a:lnTo>
                    <a:lnTo>
                      <a:pt x="365" y="286"/>
                    </a:lnTo>
                    <a:lnTo>
                      <a:pt x="389" y="282"/>
                    </a:lnTo>
                    <a:lnTo>
                      <a:pt x="416" y="278"/>
                    </a:lnTo>
                    <a:lnTo>
                      <a:pt x="441" y="276"/>
                    </a:lnTo>
                    <a:lnTo>
                      <a:pt x="441" y="276"/>
                    </a:lnTo>
                    <a:lnTo>
                      <a:pt x="453" y="277"/>
                    </a:lnTo>
                    <a:lnTo>
                      <a:pt x="460" y="278"/>
                    </a:lnTo>
                    <a:lnTo>
                      <a:pt x="465" y="279"/>
                    </a:lnTo>
                    <a:lnTo>
                      <a:pt x="466" y="280"/>
                    </a:lnTo>
                    <a:lnTo>
                      <a:pt x="466" y="280"/>
                    </a:lnTo>
                    <a:lnTo>
                      <a:pt x="467" y="287"/>
                    </a:lnTo>
                    <a:lnTo>
                      <a:pt x="466" y="295"/>
                    </a:lnTo>
                    <a:lnTo>
                      <a:pt x="464" y="303"/>
                    </a:lnTo>
                    <a:lnTo>
                      <a:pt x="460" y="312"/>
                    </a:lnTo>
                    <a:lnTo>
                      <a:pt x="455" y="321"/>
                    </a:lnTo>
                    <a:lnTo>
                      <a:pt x="449" y="328"/>
                    </a:lnTo>
                    <a:lnTo>
                      <a:pt x="445" y="335"/>
                    </a:lnTo>
                    <a:lnTo>
                      <a:pt x="439" y="341"/>
                    </a:lnTo>
                    <a:lnTo>
                      <a:pt x="439" y="341"/>
                    </a:lnTo>
                    <a:lnTo>
                      <a:pt x="436" y="343"/>
                    </a:lnTo>
                    <a:lnTo>
                      <a:pt x="436" y="343"/>
                    </a:lnTo>
                    <a:lnTo>
                      <a:pt x="432" y="348"/>
                    </a:lnTo>
                    <a:lnTo>
                      <a:pt x="426" y="352"/>
                    </a:lnTo>
                    <a:lnTo>
                      <a:pt x="416" y="355"/>
                    </a:lnTo>
                    <a:lnTo>
                      <a:pt x="402" y="359"/>
                    </a:lnTo>
                    <a:lnTo>
                      <a:pt x="402" y="359"/>
                    </a:lnTo>
                    <a:lnTo>
                      <a:pt x="386" y="361"/>
                    </a:lnTo>
                    <a:lnTo>
                      <a:pt x="375" y="362"/>
                    </a:lnTo>
                    <a:lnTo>
                      <a:pt x="375" y="362"/>
                    </a:lnTo>
                    <a:lnTo>
                      <a:pt x="366" y="361"/>
                    </a:lnTo>
                    <a:lnTo>
                      <a:pt x="360" y="360"/>
                    </a:lnTo>
                    <a:lnTo>
                      <a:pt x="357" y="357"/>
                    </a:lnTo>
                    <a:lnTo>
                      <a:pt x="356" y="355"/>
                    </a:lnTo>
                    <a:lnTo>
                      <a:pt x="356" y="355"/>
                    </a:lnTo>
                    <a:lnTo>
                      <a:pt x="353" y="346"/>
                    </a:lnTo>
                    <a:lnTo>
                      <a:pt x="351" y="333"/>
                    </a:lnTo>
                    <a:lnTo>
                      <a:pt x="351" y="320"/>
                    </a:lnTo>
                    <a:lnTo>
                      <a:pt x="350" y="306"/>
                    </a:lnTo>
                    <a:lnTo>
                      <a:pt x="351" y="303"/>
                    </a:lnTo>
                    <a:lnTo>
                      <a:pt x="345" y="299"/>
                    </a:lnTo>
                    <a:close/>
                    <a:moveTo>
                      <a:pt x="237" y="343"/>
                    </a:moveTo>
                    <a:lnTo>
                      <a:pt x="235" y="340"/>
                    </a:lnTo>
                    <a:lnTo>
                      <a:pt x="235" y="340"/>
                    </a:lnTo>
                    <a:lnTo>
                      <a:pt x="229" y="324"/>
                    </a:lnTo>
                    <a:lnTo>
                      <a:pt x="225" y="317"/>
                    </a:lnTo>
                    <a:lnTo>
                      <a:pt x="224" y="309"/>
                    </a:lnTo>
                    <a:lnTo>
                      <a:pt x="223" y="301"/>
                    </a:lnTo>
                    <a:lnTo>
                      <a:pt x="223" y="292"/>
                    </a:lnTo>
                    <a:lnTo>
                      <a:pt x="224" y="285"/>
                    </a:lnTo>
                    <a:lnTo>
                      <a:pt x="229" y="278"/>
                    </a:lnTo>
                    <a:lnTo>
                      <a:pt x="229" y="278"/>
                    </a:lnTo>
                    <a:lnTo>
                      <a:pt x="233" y="273"/>
                    </a:lnTo>
                    <a:lnTo>
                      <a:pt x="238" y="270"/>
                    </a:lnTo>
                    <a:lnTo>
                      <a:pt x="244" y="267"/>
                    </a:lnTo>
                    <a:lnTo>
                      <a:pt x="250" y="267"/>
                    </a:lnTo>
                    <a:lnTo>
                      <a:pt x="250" y="267"/>
                    </a:lnTo>
                    <a:lnTo>
                      <a:pt x="258" y="269"/>
                    </a:lnTo>
                    <a:lnTo>
                      <a:pt x="265" y="272"/>
                    </a:lnTo>
                    <a:lnTo>
                      <a:pt x="274" y="278"/>
                    </a:lnTo>
                    <a:lnTo>
                      <a:pt x="280" y="286"/>
                    </a:lnTo>
                    <a:lnTo>
                      <a:pt x="282" y="285"/>
                    </a:lnTo>
                    <a:lnTo>
                      <a:pt x="282" y="285"/>
                    </a:lnTo>
                    <a:lnTo>
                      <a:pt x="286" y="297"/>
                    </a:lnTo>
                    <a:lnTo>
                      <a:pt x="288" y="309"/>
                    </a:lnTo>
                    <a:lnTo>
                      <a:pt x="289" y="323"/>
                    </a:lnTo>
                    <a:lnTo>
                      <a:pt x="302" y="331"/>
                    </a:lnTo>
                    <a:lnTo>
                      <a:pt x="302" y="331"/>
                    </a:lnTo>
                    <a:lnTo>
                      <a:pt x="299" y="284"/>
                    </a:lnTo>
                    <a:lnTo>
                      <a:pt x="333" y="299"/>
                    </a:lnTo>
                    <a:lnTo>
                      <a:pt x="333" y="304"/>
                    </a:lnTo>
                    <a:lnTo>
                      <a:pt x="338" y="309"/>
                    </a:lnTo>
                    <a:lnTo>
                      <a:pt x="338" y="309"/>
                    </a:lnTo>
                    <a:lnTo>
                      <a:pt x="338" y="320"/>
                    </a:lnTo>
                    <a:lnTo>
                      <a:pt x="339" y="334"/>
                    </a:lnTo>
                    <a:lnTo>
                      <a:pt x="341" y="349"/>
                    </a:lnTo>
                    <a:lnTo>
                      <a:pt x="343" y="355"/>
                    </a:lnTo>
                    <a:lnTo>
                      <a:pt x="345" y="361"/>
                    </a:lnTo>
                    <a:lnTo>
                      <a:pt x="345" y="361"/>
                    </a:lnTo>
                    <a:lnTo>
                      <a:pt x="350" y="367"/>
                    </a:lnTo>
                    <a:lnTo>
                      <a:pt x="356" y="371"/>
                    </a:lnTo>
                    <a:lnTo>
                      <a:pt x="364" y="373"/>
                    </a:lnTo>
                    <a:lnTo>
                      <a:pt x="375" y="374"/>
                    </a:lnTo>
                    <a:lnTo>
                      <a:pt x="375" y="374"/>
                    </a:lnTo>
                    <a:lnTo>
                      <a:pt x="388" y="373"/>
                    </a:lnTo>
                    <a:lnTo>
                      <a:pt x="404" y="371"/>
                    </a:lnTo>
                    <a:lnTo>
                      <a:pt x="404" y="371"/>
                    </a:lnTo>
                    <a:lnTo>
                      <a:pt x="421" y="367"/>
                    </a:lnTo>
                    <a:lnTo>
                      <a:pt x="432" y="362"/>
                    </a:lnTo>
                    <a:lnTo>
                      <a:pt x="439" y="357"/>
                    </a:lnTo>
                    <a:lnTo>
                      <a:pt x="445" y="353"/>
                    </a:lnTo>
                    <a:lnTo>
                      <a:pt x="445" y="353"/>
                    </a:lnTo>
                    <a:lnTo>
                      <a:pt x="447" y="350"/>
                    </a:lnTo>
                    <a:lnTo>
                      <a:pt x="447" y="350"/>
                    </a:lnTo>
                    <a:lnTo>
                      <a:pt x="458" y="339"/>
                    </a:lnTo>
                    <a:lnTo>
                      <a:pt x="467" y="323"/>
                    </a:lnTo>
                    <a:lnTo>
                      <a:pt x="472" y="315"/>
                    </a:lnTo>
                    <a:lnTo>
                      <a:pt x="475" y="306"/>
                    </a:lnTo>
                    <a:lnTo>
                      <a:pt x="478" y="299"/>
                    </a:lnTo>
                    <a:lnTo>
                      <a:pt x="479" y="291"/>
                    </a:lnTo>
                    <a:lnTo>
                      <a:pt x="479" y="291"/>
                    </a:lnTo>
                    <a:lnTo>
                      <a:pt x="487" y="289"/>
                    </a:lnTo>
                    <a:lnTo>
                      <a:pt x="497" y="287"/>
                    </a:lnTo>
                    <a:lnTo>
                      <a:pt x="497" y="287"/>
                    </a:lnTo>
                    <a:lnTo>
                      <a:pt x="497" y="296"/>
                    </a:lnTo>
                    <a:lnTo>
                      <a:pt x="497" y="303"/>
                    </a:lnTo>
                    <a:lnTo>
                      <a:pt x="500" y="318"/>
                    </a:lnTo>
                    <a:lnTo>
                      <a:pt x="506" y="331"/>
                    </a:lnTo>
                    <a:lnTo>
                      <a:pt x="512" y="341"/>
                    </a:lnTo>
                    <a:lnTo>
                      <a:pt x="512" y="341"/>
                    </a:lnTo>
                    <a:lnTo>
                      <a:pt x="513" y="342"/>
                    </a:lnTo>
                    <a:lnTo>
                      <a:pt x="513" y="342"/>
                    </a:lnTo>
                    <a:lnTo>
                      <a:pt x="517" y="346"/>
                    </a:lnTo>
                    <a:lnTo>
                      <a:pt x="520" y="349"/>
                    </a:lnTo>
                    <a:lnTo>
                      <a:pt x="526" y="352"/>
                    </a:lnTo>
                    <a:lnTo>
                      <a:pt x="535" y="353"/>
                    </a:lnTo>
                    <a:lnTo>
                      <a:pt x="535" y="353"/>
                    </a:lnTo>
                    <a:lnTo>
                      <a:pt x="543" y="353"/>
                    </a:lnTo>
                    <a:lnTo>
                      <a:pt x="543" y="353"/>
                    </a:lnTo>
                    <a:lnTo>
                      <a:pt x="550" y="352"/>
                    </a:lnTo>
                    <a:lnTo>
                      <a:pt x="550" y="352"/>
                    </a:lnTo>
                    <a:lnTo>
                      <a:pt x="544" y="385"/>
                    </a:lnTo>
                    <a:lnTo>
                      <a:pt x="539" y="407"/>
                    </a:lnTo>
                    <a:lnTo>
                      <a:pt x="539" y="407"/>
                    </a:lnTo>
                    <a:lnTo>
                      <a:pt x="526" y="460"/>
                    </a:lnTo>
                    <a:lnTo>
                      <a:pt x="526" y="460"/>
                    </a:lnTo>
                    <a:lnTo>
                      <a:pt x="515" y="508"/>
                    </a:lnTo>
                    <a:lnTo>
                      <a:pt x="515" y="508"/>
                    </a:lnTo>
                    <a:lnTo>
                      <a:pt x="512" y="511"/>
                    </a:lnTo>
                    <a:lnTo>
                      <a:pt x="506" y="514"/>
                    </a:lnTo>
                    <a:lnTo>
                      <a:pt x="499" y="516"/>
                    </a:lnTo>
                    <a:lnTo>
                      <a:pt x="491" y="519"/>
                    </a:lnTo>
                    <a:lnTo>
                      <a:pt x="481" y="521"/>
                    </a:lnTo>
                    <a:lnTo>
                      <a:pt x="472" y="522"/>
                    </a:lnTo>
                    <a:lnTo>
                      <a:pt x="462" y="522"/>
                    </a:lnTo>
                    <a:lnTo>
                      <a:pt x="455" y="521"/>
                    </a:lnTo>
                    <a:lnTo>
                      <a:pt x="455" y="521"/>
                    </a:lnTo>
                    <a:lnTo>
                      <a:pt x="441" y="516"/>
                    </a:lnTo>
                    <a:lnTo>
                      <a:pt x="428" y="512"/>
                    </a:lnTo>
                    <a:lnTo>
                      <a:pt x="416" y="506"/>
                    </a:lnTo>
                    <a:lnTo>
                      <a:pt x="405" y="500"/>
                    </a:lnTo>
                    <a:lnTo>
                      <a:pt x="405" y="500"/>
                    </a:lnTo>
                    <a:lnTo>
                      <a:pt x="386" y="488"/>
                    </a:lnTo>
                    <a:lnTo>
                      <a:pt x="370" y="479"/>
                    </a:lnTo>
                    <a:lnTo>
                      <a:pt x="370" y="479"/>
                    </a:lnTo>
                    <a:lnTo>
                      <a:pt x="357" y="471"/>
                    </a:lnTo>
                    <a:lnTo>
                      <a:pt x="345" y="464"/>
                    </a:lnTo>
                    <a:lnTo>
                      <a:pt x="335" y="456"/>
                    </a:lnTo>
                    <a:lnTo>
                      <a:pt x="326" y="444"/>
                    </a:lnTo>
                    <a:lnTo>
                      <a:pt x="318" y="430"/>
                    </a:lnTo>
                    <a:lnTo>
                      <a:pt x="310" y="411"/>
                    </a:lnTo>
                    <a:lnTo>
                      <a:pt x="303" y="385"/>
                    </a:lnTo>
                    <a:lnTo>
                      <a:pt x="297" y="353"/>
                    </a:lnTo>
                    <a:lnTo>
                      <a:pt x="292" y="354"/>
                    </a:lnTo>
                    <a:lnTo>
                      <a:pt x="292" y="354"/>
                    </a:lnTo>
                    <a:lnTo>
                      <a:pt x="292" y="360"/>
                    </a:lnTo>
                    <a:lnTo>
                      <a:pt x="292" y="360"/>
                    </a:lnTo>
                    <a:lnTo>
                      <a:pt x="289" y="362"/>
                    </a:lnTo>
                    <a:lnTo>
                      <a:pt x="284" y="366"/>
                    </a:lnTo>
                    <a:lnTo>
                      <a:pt x="278" y="368"/>
                    </a:lnTo>
                    <a:lnTo>
                      <a:pt x="276" y="368"/>
                    </a:lnTo>
                    <a:lnTo>
                      <a:pt x="273" y="368"/>
                    </a:lnTo>
                    <a:lnTo>
                      <a:pt x="271" y="367"/>
                    </a:lnTo>
                    <a:lnTo>
                      <a:pt x="271" y="367"/>
                    </a:lnTo>
                    <a:lnTo>
                      <a:pt x="262" y="363"/>
                    </a:lnTo>
                    <a:lnTo>
                      <a:pt x="252" y="360"/>
                    </a:lnTo>
                    <a:lnTo>
                      <a:pt x="248" y="356"/>
                    </a:lnTo>
                    <a:lnTo>
                      <a:pt x="244" y="353"/>
                    </a:lnTo>
                    <a:lnTo>
                      <a:pt x="239" y="348"/>
                    </a:lnTo>
                    <a:lnTo>
                      <a:pt x="237" y="343"/>
                    </a:lnTo>
                    <a:lnTo>
                      <a:pt x="237" y="343"/>
                    </a:lnTo>
                    <a:close/>
                    <a:moveTo>
                      <a:pt x="402" y="747"/>
                    </a:moveTo>
                    <a:lnTo>
                      <a:pt x="402" y="747"/>
                    </a:lnTo>
                    <a:lnTo>
                      <a:pt x="365" y="719"/>
                    </a:lnTo>
                    <a:lnTo>
                      <a:pt x="335" y="696"/>
                    </a:lnTo>
                    <a:lnTo>
                      <a:pt x="313" y="675"/>
                    </a:lnTo>
                    <a:lnTo>
                      <a:pt x="296" y="659"/>
                    </a:lnTo>
                    <a:lnTo>
                      <a:pt x="284" y="645"/>
                    </a:lnTo>
                    <a:lnTo>
                      <a:pt x="276" y="633"/>
                    </a:lnTo>
                    <a:lnTo>
                      <a:pt x="271" y="622"/>
                    </a:lnTo>
                    <a:lnTo>
                      <a:pt x="269" y="614"/>
                    </a:lnTo>
                    <a:lnTo>
                      <a:pt x="269" y="614"/>
                    </a:lnTo>
                    <a:lnTo>
                      <a:pt x="269" y="605"/>
                    </a:lnTo>
                    <a:lnTo>
                      <a:pt x="269" y="596"/>
                    </a:lnTo>
                    <a:lnTo>
                      <a:pt x="273" y="575"/>
                    </a:lnTo>
                    <a:lnTo>
                      <a:pt x="278" y="553"/>
                    </a:lnTo>
                    <a:lnTo>
                      <a:pt x="283" y="535"/>
                    </a:lnTo>
                    <a:lnTo>
                      <a:pt x="287" y="537"/>
                    </a:lnTo>
                    <a:lnTo>
                      <a:pt x="287" y="537"/>
                    </a:lnTo>
                    <a:lnTo>
                      <a:pt x="290" y="524"/>
                    </a:lnTo>
                    <a:lnTo>
                      <a:pt x="293" y="512"/>
                    </a:lnTo>
                    <a:lnTo>
                      <a:pt x="294" y="499"/>
                    </a:lnTo>
                    <a:lnTo>
                      <a:pt x="295" y="487"/>
                    </a:lnTo>
                    <a:lnTo>
                      <a:pt x="294" y="465"/>
                    </a:lnTo>
                    <a:lnTo>
                      <a:pt x="292" y="446"/>
                    </a:lnTo>
                    <a:lnTo>
                      <a:pt x="292" y="445"/>
                    </a:lnTo>
                    <a:lnTo>
                      <a:pt x="292" y="445"/>
                    </a:lnTo>
                    <a:lnTo>
                      <a:pt x="282" y="373"/>
                    </a:lnTo>
                    <a:lnTo>
                      <a:pt x="282" y="373"/>
                    </a:lnTo>
                    <a:lnTo>
                      <a:pt x="288" y="371"/>
                    </a:lnTo>
                    <a:lnTo>
                      <a:pt x="294" y="367"/>
                    </a:lnTo>
                    <a:lnTo>
                      <a:pt x="294" y="367"/>
                    </a:lnTo>
                    <a:lnTo>
                      <a:pt x="300" y="395"/>
                    </a:lnTo>
                    <a:lnTo>
                      <a:pt x="307" y="419"/>
                    </a:lnTo>
                    <a:lnTo>
                      <a:pt x="315" y="437"/>
                    </a:lnTo>
                    <a:lnTo>
                      <a:pt x="322" y="450"/>
                    </a:lnTo>
                    <a:lnTo>
                      <a:pt x="332" y="461"/>
                    </a:lnTo>
                    <a:lnTo>
                      <a:pt x="343" y="469"/>
                    </a:lnTo>
                    <a:lnTo>
                      <a:pt x="354" y="477"/>
                    </a:lnTo>
                    <a:lnTo>
                      <a:pt x="367" y="484"/>
                    </a:lnTo>
                    <a:lnTo>
                      <a:pt x="367" y="484"/>
                    </a:lnTo>
                    <a:lnTo>
                      <a:pt x="384" y="493"/>
                    </a:lnTo>
                    <a:lnTo>
                      <a:pt x="403" y="505"/>
                    </a:lnTo>
                    <a:lnTo>
                      <a:pt x="403" y="505"/>
                    </a:lnTo>
                    <a:lnTo>
                      <a:pt x="414" y="511"/>
                    </a:lnTo>
                    <a:lnTo>
                      <a:pt x="426" y="516"/>
                    </a:lnTo>
                    <a:lnTo>
                      <a:pt x="439" y="522"/>
                    </a:lnTo>
                    <a:lnTo>
                      <a:pt x="454" y="527"/>
                    </a:lnTo>
                    <a:lnTo>
                      <a:pt x="454" y="527"/>
                    </a:lnTo>
                    <a:lnTo>
                      <a:pt x="460" y="528"/>
                    </a:lnTo>
                    <a:lnTo>
                      <a:pt x="466" y="528"/>
                    </a:lnTo>
                    <a:lnTo>
                      <a:pt x="466" y="528"/>
                    </a:lnTo>
                    <a:lnTo>
                      <a:pt x="483" y="527"/>
                    </a:lnTo>
                    <a:lnTo>
                      <a:pt x="499" y="522"/>
                    </a:lnTo>
                    <a:lnTo>
                      <a:pt x="507" y="520"/>
                    </a:lnTo>
                    <a:lnTo>
                      <a:pt x="513" y="518"/>
                    </a:lnTo>
                    <a:lnTo>
                      <a:pt x="518" y="514"/>
                    </a:lnTo>
                    <a:lnTo>
                      <a:pt x="520" y="511"/>
                    </a:lnTo>
                    <a:lnTo>
                      <a:pt x="520" y="511"/>
                    </a:lnTo>
                    <a:lnTo>
                      <a:pt x="522" y="506"/>
                    </a:lnTo>
                    <a:lnTo>
                      <a:pt x="522" y="506"/>
                    </a:lnTo>
                    <a:lnTo>
                      <a:pt x="522" y="548"/>
                    </a:lnTo>
                    <a:lnTo>
                      <a:pt x="523" y="573"/>
                    </a:lnTo>
                    <a:lnTo>
                      <a:pt x="525" y="596"/>
                    </a:lnTo>
                    <a:lnTo>
                      <a:pt x="525" y="596"/>
                    </a:lnTo>
                    <a:lnTo>
                      <a:pt x="525" y="604"/>
                    </a:lnTo>
                    <a:lnTo>
                      <a:pt x="524" y="613"/>
                    </a:lnTo>
                    <a:lnTo>
                      <a:pt x="522" y="622"/>
                    </a:lnTo>
                    <a:lnTo>
                      <a:pt x="517" y="633"/>
                    </a:lnTo>
                    <a:lnTo>
                      <a:pt x="511" y="643"/>
                    </a:lnTo>
                    <a:lnTo>
                      <a:pt x="505" y="654"/>
                    </a:lnTo>
                    <a:lnTo>
                      <a:pt x="498" y="666"/>
                    </a:lnTo>
                    <a:lnTo>
                      <a:pt x="488" y="678"/>
                    </a:lnTo>
                    <a:lnTo>
                      <a:pt x="480" y="688"/>
                    </a:lnTo>
                    <a:lnTo>
                      <a:pt x="469" y="699"/>
                    </a:lnTo>
                    <a:lnTo>
                      <a:pt x="459" y="710"/>
                    </a:lnTo>
                    <a:lnTo>
                      <a:pt x="448" y="719"/>
                    </a:lnTo>
                    <a:lnTo>
                      <a:pt x="436" y="729"/>
                    </a:lnTo>
                    <a:lnTo>
                      <a:pt x="426" y="736"/>
                    </a:lnTo>
                    <a:lnTo>
                      <a:pt x="414" y="742"/>
                    </a:lnTo>
                    <a:lnTo>
                      <a:pt x="402" y="747"/>
                    </a:lnTo>
                    <a:lnTo>
                      <a:pt x="402" y="747"/>
                    </a:lnTo>
                    <a:close/>
                  </a:path>
                </a:pathLst>
              </a:custGeom>
              <a:solidFill>
                <a:srgbClr val="BD8E6B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8" name="Group 86">
                <a:extLst>
                  <a:ext uri="{FF2B5EF4-FFF2-40B4-BE49-F238E27FC236}">
                    <a16:creationId xmlns:a16="http://schemas.microsoft.com/office/drawing/2014/main" id="{E29F11F1-46EF-4767-977F-A93A99888006}"/>
                  </a:ext>
                </a:extLst>
              </p:cNvPr>
              <p:cNvGrpSpPr/>
              <p:nvPr/>
            </p:nvGrpSpPr>
            <p:grpSpPr>
              <a:xfrm>
                <a:off x="5645128" y="2657298"/>
                <a:ext cx="919178" cy="827259"/>
                <a:chOff x="5464175" y="1958976"/>
                <a:chExt cx="285750" cy="257175"/>
              </a:xfrm>
              <a:gradFill>
                <a:gsLst>
                  <a:gs pos="99000">
                    <a:srgbClr val="7A4E33"/>
                  </a:gs>
                  <a:gs pos="0">
                    <a:srgbClr val="7A4E33"/>
                  </a:gs>
                  <a:gs pos="49000">
                    <a:srgbClr val="FDB28D"/>
                  </a:gs>
                </a:gsLst>
                <a:lin ang="0" scaled="0"/>
              </a:gradFill>
            </p:grpSpPr>
            <p:sp>
              <p:nvSpPr>
                <p:cNvPr id="11" name="Freeform 52">
                  <a:extLst>
                    <a:ext uri="{FF2B5EF4-FFF2-40B4-BE49-F238E27FC236}">
                      <a16:creationId xmlns:a16="http://schemas.microsoft.com/office/drawing/2014/main" id="{25B9E49C-5B8C-4CB4-8112-4973BCDEB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64175" y="1958976"/>
                  <a:ext cx="228600" cy="195263"/>
                </a:xfrm>
                <a:custGeom>
                  <a:avLst/>
                  <a:gdLst>
                    <a:gd name="T0" fmla="*/ 369 w 721"/>
                    <a:gd name="T1" fmla="*/ 421 h 615"/>
                    <a:gd name="T2" fmla="*/ 241 w 721"/>
                    <a:gd name="T3" fmla="*/ 561 h 615"/>
                    <a:gd name="T4" fmla="*/ 240 w 721"/>
                    <a:gd name="T5" fmla="*/ 429 h 615"/>
                    <a:gd name="T6" fmla="*/ 234 w 721"/>
                    <a:gd name="T7" fmla="*/ 422 h 615"/>
                    <a:gd name="T8" fmla="*/ 226 w 721"/>
                    <a:gd name="T9" fmla="*/ 420 h 615"/>
                    <a:gd name="T10" fmla="*/ 138 w 721"/>
                    <a:gd name="T11" fmla="*/ 417 h 615"/>
                    <a:gd name="T12" fmla="*/ 100 w 721"/>
                    <a:gd name="T13" fmla="*/ 406 h 615"/>
                    <a:gd name="T14" fmla="*/ 68 w 721"/>
                    <a:gd name="T15" fmla="*/ 386 h 615"/>
                    <a:gd name="T16" fmla="*/ 46 w 721"/>
                    <a:gd name="T17" fmla="*/ 359 h 615"/>
                    <a:gd name="T18" fmla="*/ 33 w 721"/>
                    <a:gd name="T19" fmla="*/ 325 h 615"/>
                    <a:gd name="T20" fmla="*/ 30 w 721"/>
                    <a:gd name="T21" fmla="*/ 164 h 615"/>
                    <a:gd name="T22" fmla="*/ 36 w 721"/>
                    <a:gd name="T23" fmla="*/ 124 h 615"/>
                    <a:gd name="T24" fmla="*/ 53 w 721"/>
                    <a:gd name="T25" fmla="*/ 88 h 615"/>
                    <a:gd name="T26" fmla="*/ 79 w 721"/>
                    <a:gd name="T27" fmla="*/ 59 h 615"/>
                    <a:gd name="T28" fmla="*/ 112 w 721"/>
                    <a:gd name="T29" fmla="*/ 40 h 615"/>
                    <a:gd name="T30" fmla="*/ 152 w 721"/>
                    <a:gd name="T31" fmla="*/ 30 h 615"/>
                    <a:gd name="T32" fmla="*/ 556 w 721"/>
                    <a:gd name="T33" fmla="*/ 30 h 615"/>
                    <a:gd name="T34" fmla="*/ 598 w 721"/>
                    <a:gd name="T35" fmla="*/ 40 h 615"/>
                    <a:gd name="T36" fmla="*/ 636 w 721"/>
                    <a:gd name="T37" fmla="*/ 61 h 615"/>
                    <a:gd name="T38" fmla="*/ 664 w 721"/>
                    <a:gd name="T39" fmla="*/ 89 h 615"/>
                    <a:gd name="T40" fmla="*/ 684 w 721"/>
                    <a:gd name="T41" fmla="*/ 125 h 615"/>
                    <a:gd name="T42" fmla="*/ 691 w 721"/>
                    <a:gd name="T43" fmla="*/ 164 h 615"/>
                    <a:gd name="T44" fmla="*/ 688 w 721"/>
                    <a:gd name="T45" fmla="*/ 311 h 615"/>
                    <a:gd name="T46" fmla="*/ 672 w 721"/>
                    <a:gd name="T47" fmla="*/ 347 h 615"/>
                    <a:gd name="T48" fmla="*/ 646 w 721"/>
                    <a:gd name="T49" fmla="*/ 379 h 615"/>
                    <a:gd name="T50" fmla="*/ 611 w 721"/>
                    <a:gd name="T51" fmla="*/ 403 h 615"/>
                    <a:gd name="T52" fmla="*/ 570 w 721"/>
                    <a:gd name="T53" fmla="*/ 417 h 615"/>
                    <a:gd name="T54" fmla="*/ 376 w 721"/>
                    <a:gd name="T55" fmla="*/ 420 h 615"/>
                    <a:gd name="T56" fmla="*/ 720 w 721"/>
                    <a:gd name="T57" fmla="*/ 148 h 615"/>
                    <a:gd name="T58" fmla="*/ 706 w 721"/>
                    <a:gd name="T59" fmla="*/ 101 h 615"/>
                    <a:gd name="T60" fmla="*/ 678 w 721"/>
                    <a:gd name="T61" fmla="*/ 61 h 615"/>
                    <a:gd name="T62" fmla="*/ 640 w 721"/>
                    <a:gd name="T63" fmla="*/ 28 h 615"/>
                    <a:gd name="T64" fmla="*/ 593 w 721"/>
                    <a:gd name="T65" fmla="*/ 7 h 615"/>
                    <a:gd name="T66" fmla="*/ 541 w 721"/>
                    <a:gd name="T67" fmla="*/ 0 h 615"/>
                    <a:gd name="T68" fmla="*/ 132 w 721"/>
                    <a:gd name="T69" fmla="*/ 3 h 615"/>
                    <a:gd name="T70" fmla="*/ 87 w 721"/>
                    <a:gd name="T71" fmla="*/ 19 h 615"/>
                    <a:gd name="T72" fmla="*/ 48 w 721"/>
                    <a:gd name="T73" fmla="*/ 47 h 615"/>
                    <a:gd name="T74" fmla="*/ 20 w 721"/>
                    <a:gd name="T75" fmla="*/ 85 h 615"/>
                    <a:gd name="T76" fmla="*/ 3 w 721"/>
                    <a:gd name="T77" fmla="*/ 131 h 615"/>
                    <a:gd name="T78" fmla="*/ 0 w 721"/>
                    <a:gd name="T79" fmla="*/ 299 h 615"/>
                    <a:gd name="T80" fmla="*/ 7 w 721"/>
                    <a:gd name="T81" fmla="*/ 345 h 615"/>
                    <a:gd name="T82" fmla="*/ 28 w 721"/>
                    <a:gd name="T83" fmla="*/ 385 h 615"/>
                    <a:gd name="T84" fmla="*/ 59 w 721"/>
                    <a:gd name="T85" fmla="*/ 417 h 615"/>
                    <a:gd name="T86" fmla="*/ 101 w 721"/>
                    <a:gd name="T87" fmla="*/ 438 h 615"/>
                    <a:gd name="T88" fmla="*/ 149 w 721"/>
                    <a:gd name="T89" fmla="*/ 449 h 615"/>
                    <a:gd name="T90" fmla="*/ 211 w 721"/>
                    <a:gd name="T91" fmla="*/ 600 h 615"/>
                    <a:gd name="T92" fmla="*/ 216 w 721"/>
                    <a:gd name="T93" fmla="*/ 612 h 615"/>
                    <a:gd name="T94" fmla="*/ 226 w 721"/>
                    <a:gd name="T95" fmla="*/ 615 h 615"/>
                    <a:gd name="T96" fmla="*/ 234 w 721"/>
                    <a:gd name="T97" fmla="*/ 612 h 615"/>
                    <a:gd name="T98" fmla="*/ 541 w 721"/>
                    <a:gd name="T99" fmla="*/ 450 h 615"/>
                    <a:gd name="T100" fmla="*/ 593 w 721"/>
                    <a:gd name="T101" fmla="*/ 442 h 615"/>
                    <a:gd name="T102" fmla="*/ 640 w 721"/>
                    <a:gd name="T103" fmla="*/ 420 h 615"/>
                    <a:gd name="T104" fmla="*/ 678 w 721"/>
                    <a:gd name="T105" fmla="*/ 388 h 615"/>
                    <a:gd name="T106" fmla="*/ 706 w 721"/>
                    <a:gd name="T107" fmla="*/ 347 h 615"/>
                    <a:gd name="T108" fmla="*/ 720 w 721"/>
                    <a:gd name="T109" fmla="*/ 301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1" h="615">
                      <a:moveTo>
                        <a:pt x="376" y="420"/>
                      </a:moveTo>
                      <a:lnTo>
                        <a:pt x="372" y="420"/>
                      </a:lnTo>
                      <a:lnTo>
                        <a:pt x="369" y="421"/>
                      </a:lnTo>
                      <a:lnTo>
                        <a:pt x="366" y="422"/>
                      </a:lnTo>
                      <a:lnTo>
                        <a:pt x="364" y="424"/>
                      </a:lnTo>
                      <a:lnTo>
                        <a:pt x="241" y="561"/>
                      </a:lnTo>
                      <a:lnTo>
                        <a:pt x="241" y="435"/>
                      </a:lnTo>
                      <a:lnTo>
                        <a:pt x="241" y="432"/>
                      </a:lnTo>
                      <a:lnTo>
                        <a:pt x="240" y="429"/>
                      </a:lnTo>
                      <a:lnTo>
                        <a:pt x="239" y="427"/>
                      </a:lnTo>
                      <a:lnTo>
                        <a:pt x="236" y="424"/>
                      </a:lnTo>
                      <a:lnTo>
                        <a:pt x="234" y="422"/>
                      </a:lnTo>
                      <a:lnTo>
                        <a:pt x="231" y="421"/>
                      </a:lnTo>
                      <a:lnTo>
                        <a:pt x="229" y="420"/>
                      </a:lnTo>
                      <a:lnTo>
                        <a:pt x="226" y="420"/>
                      </a:lnTo>
                      <a:lnTo>
                        <a:pt x="167" y="420"/>
                      </a:lnTo>
                      <a:lnTo>
                        <a:pt x="152" y="419"/>
                      </a:lnTo>
                      <a:lnTo>
                        <a:pt x="138" y="417"/>
                      </a:lnTo>
                      <a:lnTo>
                        <a:pt x="124" y="415"/>
                      </a:lnTo>
                      <a:lnTo>
                        <a:pt x="111" y="410"/>
                      </a:lnTo>
                      <a:lnTo>
                        <a:pt x="100" y="406"/>
                      </a:lnTo>
                      <a:lnTo>
                        <a:pt x="89" y="401"/>
                      </a:lnTo>
                      <a:lnTo>
                        <a:pt x="78" y="393"/>
                      </a:lnTo>
                      <a:lnTo>
                        <a:pt x="68" y="386"/>
                      </a:lnTo>
                      <a:lnTo>
                        <a:pt x="60" y="377"/>
                      </a:lnTo>
                      <a:lnTo>
                        <a:pt x="52" y="369"/>
                      </a:lnTo>
                      <a:lnTo>
                        <a:pt x="46" y="359"/>
                      </a:lnTo>
                      <a:lnTo>
                        <a:pt x="41" y="348"/>
                      </a:lnTo>
                      <a:lnTo>
                        <a:pt x="36" y="337"/>
                      </a:lnTo>
                      <a:lnTo>
                        <a:pt x="33" y="325"/>
                      </a:lnTo>
                      <a:lnTo>
                        <a:pt x="31" y="313"/>
                      </a:lnTo>
                      <a:lnTo>
                        <a:pt x="30" y="299"/>
                      </a:lnTo>
                      <a:lnTo>
                        <a:pt x="30" y="164"/>
                      </a:lnTo>
                      <a:lnTo>
                        <a:pt x="31" y="150"/>
                      </a:lnTo>
                      <a:lnTo>
                        <a:pt x="33" y="137"/>
                      </a:lnTo>
                      <a:lnTo>
                        <a:pt x="36" y="124"/>
                      </a:lnTo>
                      <a:lnTo>
                        <a:pt x="41" y="111"/>
                      </a:lnTo>
                      <a:lnTo>
                        <a:pt x="46" y="99"/>
                      </a:lnTo>
                      <a:lnTo>
                        <a:pt x="53" y="88"/>
                      </a:lnTo>
                      <a:lnTo>
                        <a:pt x="61" y="78"/>
                      </a:lnTo>
                      <a:lnTo>
                        <a:pt x="70" y="68"/>
                      </a:lnTo>
                      <a:lnTo>
                        <a:pt x="79" y="59"/>
                      </a:lnTo>
                      <a:lnTo>
                        <a:pt x="90" y="52"/>
                      </a:lnTo>
                      <a:lnTo>
                        <a:pt x="101" y="46"/>
                      </a:lnTo>
                      <a:lnTo>
                        <a:pt x="112" y="40"/>
                      </a:lnTo>
                      <a:lnTo>
                        <a:pt x="125" y="35"/>
                      </a:lnTo>
                      <a:lnTo>
                        <a:pt x="138" y="32"/>
                      </a:lnTo>
                      <a:lnTo>
                        <a:pt x="152" y="30"/>
                      </a:lnTo>
                      <a:lnTo>
                        <a:pt x="166" y="30"/>
                      </a:lnTo>
                      <a:lnTo>
                        <a:pt x="541" y="30"/>
                      </a:lnTo>
                      <a:lnTo>
                        <a:pt x="556" y="30"/>
                      </a:lnTo>
                      <a:lnTo>
                        <a:pt x="570" y="32"/>
                      </a:lnTo>
                      <a:lnTo>
                        <a:pt x="584" y="36"/>
                      </a:lnTo>
                      <a:lnTo>
                        <a:pt x="598" y="40"/>
                      </a:lnTo>
                      <a:lnTo>
                        <a:pt x="611" y="46"/>
                      </a:lnTo>
                      <a:lnTo>
                        <a:pt x="624" y="53"/>
                      </a:lnTo>
                      <a:lnTo>
                        <a:pt x="636" y="61"/>
                      </a:lnTo>
                      <a:lnTo>
                        <a:pt x="646" y="70"/>
                      </a:lnTo>
                      <a:lnTo>
                        <a:pt x="656" y="80"/>
                      </a:lnTo>
                      <a:lnTo>
                        <a:pt x="664" y="89"/>
                      </a:lnTo>
                      <a:lnTo>
                        <a:pt x="672" y="101"/>
                      </a:lnTo>
                      <a:lnTo>
                        <a:pt x="679" y="113"/>
                      </a:lnTo>
                      <a:lnTo>
                        <a:pt x="684" y="125"/>
                      </a:lnTo>
                      <a:lnTo>
                        <a:pt x="688" y="138"/>
                      </a:lnTo>
                      <a:lnTo>
                        <a:pt x="690" y="152"/>
                      </a:lnTo>
                      <a:lnTo>
                        <a:pt x="691" y="164"/>
                      </a:lnTo>
                      <a:lnTo>
                        <a:pt x="691" y="284"/>
                      </a:lnTo>
                      <a:lnTo>
                        <a:pt x="690" y="298"/>
                      </a:lnTo>
                      <a:lnTo>
                        <a:pt x="688" y="311"/>
                      </a:lnTo>
                      <a:lnTo>
                        <a:pt x="684" y="324"/>
                      </a:lnTo>
                      <a:lnTo>
                        <a:pt x="679" y="336"/>
                      </a:lnTo>
                      <a:lnTo>
                        <a:pt x="672" y="347"/>
                      </a:lnTo>
                      <a:lnTo>
                        <a:pt x="664" y="359"/>
                      </a:lnTo>
                      <a:lnTo>
                        <a:pt x="656" y="370"/>
                      </a:lnTo>
                      <a:lnTo>
                        <a:pt x="646" y="379"/>
                      </a:lnTo>
                      <a:lnTo>
                        <a:pt x="636" y="388"/>
                      </a:lnTo>
                      <a:lnTo>
                        <a:pt x="624" y="395"/>
                      </a:lnTo>
                      <a:lnTo>
                        <a:pt x="611" y="403"/>
                      </a:lnTo>
                      <a:lnTo>
                        <a:pt x="598" y="408"/>
                      </a:lnTo>
                      <a:lnTo>
                        <a:pt x="584" y="414"/>
                      </a:lnTo>
                      <a:lnTo>
                        <a:pt x="570" y="417"/>
                      </a:lnTo>
                      <a:lnTo>
                        <a:pt x="556" y="419"/>
                      </a:lnTo>
                      <a:lnTo>
                        <a:pt x="541" y="420"/>
                      </a:lnTo>
                      <a:lnTo>
                        <a:pt x="376" y="420"/>
                      </a:lnTo>
                      <a:close/>
                      <a:moveTo>
                        <a:pt x="721" y="284"/>
                      </a:moveTo>
                      <a:lnTo>
                        <a:pt x="721" y="164"/>
                      </a:lnTo>
                      <a:lnTo>
                        <a:pt x="720" y="148"/>
                      </a:lnTo>
                      <a:lnTo>
                        <a:pt x="717" y="132"/>
                      </a:lnTo>
                      <a:lnTo>
                        <a:pt x="713" y="116"/>
                      </a:lnTo>
                      <a:lnTo>
                        <a:pt x="706" y="101"/>
                      </a:lnTo>
                      <a:lnTo>
                        <a:pt x="699" y="87"/>
                      </a:lnTo>
                      <a:lnTo>
                        <a:pt x="689" y="73"/>
                      </a:lnTo>
                      <a:lnTo>
                        <a:pt x="678" y="61"/>
                      </a:lnTo>
                      <a:lnTo>
                        <a:pt x="667" y="49"/>
                      </a:lnTo>
                      <a:lnTo>
                        <a:pt x="654" y="38"/>
                      </a:lnTo>
                      <a:lnTo>
                        <a:pt x="640" y="28"/>
                      </a:lnTo>
                      <a:lnTo>
                        <a:pt x="625" y="20"/>
                      </a:lnTo>
                      <a:lnTo>
                        <a:pt x="610" y="12"/>
                      </a:lnTo>
                      <a:lnTo>
                        <a:pt x="593" y="7"/>
                      </a:lnTo>
                      <a:lnTo>
                        <a:pt x="577" y="3"/>
                      </a:lnTo>
                      <a:lnTo>
                        <a:pt x="559" y="1"/>
                      </a:lnTo>
                      <a:lnTo>
                        <a:pt x="541" y="0"/>
                      </a:lnTo>
                      <a:lnTo>
                        <a:pt x="166" y="0"/>
                      </a:lnTo>
                      <a:lnTo>
                        <a:pt x="149" y="0"/>
                      </a:lnTo>
                      <a:lnTo>
                        <a:pt x="132" y="3"/>
                      </a:lnTo>
                      <a:lnTo>
                        <a:pt x="116" y="6"/>
                      </a:lnTo>
                      <a:lnTo>
                        <a:pt x="101" y="12"/>
                      </a:lnTo>
                      <a:lnTo>
                        <a:pt x="87" y="19"/>
                      </a:lnTo>
                      <a:lnTo>
                        <a:pt x="73" y="27"/>
                      </a:lnTo>
                      <a:lnTo>
                        <a:pt x="60" y="36"/>
                      </a:lnTo>
                      <a:lnTo>
                        <a:pt x="48" y="47"/>
                      </a:lnTo>
                      <a:lnTo>
                        <a:pt x="37" y="58"/>
                      </a:lnTo>
                      <a:lnTo>
                        <a:pt x="28" y="71"/>
                      </a:lnTo>
                      <a:lnTo>
                        <a:pt x="20" y="85"/>
                      </a:lnTo>
                      <a:lnTo>
                        <a:pt x="13" y="99"/>
                      </a:lnTo>
                      <a:lnTo>
                        <a:pt x="7" y="115"/>
                      </a:lnTo>
                      <a:lnTo>
                        <a:pt x="3" y="131"/>
                      </a:lnTo>
                      <a:lnTo>
                        <a:pt x="1" y="147"/>
                      </a:lnTo>
                      <a:lnTo>
                        <a:pt x="0" y="164"/>
                      </a:lnTo>
                      <a:lnTo>
                        <a:pt x="0" y="299"/>
                      </a:lnTo>
                      <a:lnTo>
                        <a:pt x="1" y="315"/>
                      </a:lnTo>
                      <a:lnTo>
                        <a:pt x="3" y="331"/>
                      </a:lnTo>
                      <a:lnTo>
                        <a:pt x="7" y="345"/>
                      </a:lnTo>
                      <a:lnTo>
                        <a:pt x="13" y="360"/>
                      </a:lnTo>
                      <a:lnTo>
                        <a:pt x="19" y="373"/>
                      </a:lnTo>
                      <a:lnTo>
                        <a:pt x="28" y="385"/>
                      </a:lnTo>
                      <a:lnTo>
                        <a:pt x="37" y="397"/>
                      </a:lnTo>
                      <a:lnTo>
                        <a:pt x="47" y="407"/>
                      </a:lnTo>
                      <a:lnTo>
                        <a:pt x="59" y="417"/>
                      </a:lnTo>
                      <a:lnTo>
                        <a:pt x="72" y="425"/>
                      </a:lnTo>
                      <a:lnTo>
                        <a:pt x="86" y="433"/>
                      </a:lnTo>
                      <a:lnTo>
                        <a:pt x="101" y="438"/>
                      </a:lnTo>
                      <a:lnTo>
                        <a:pt x="116" y="444"/>
                      </a:lnTo>
                      <a:lnTo>
                        <a:pt x="132" y="447"/>
                      </a:lnTo>
                      <a:lnTo>
                        <a:pt x="149" y="449"/>
                      </a:lnTo>
                      <a:lnTo>
                        <a:pt x="167" y="450"/>
                      </a:lnTo>
                      <a:lnTo>
                        <a:pt x="211" y="450"/>
                      </a:lnTo>
                      <a:lnTo>
                        <a:pt x="211" y="600"/>
                      </a:lnTo>
                      <a:lnTo>
                        <a:pt x="211" y="604"/>
                      </a:lnTo>
                      <a:lnTo>
                        <a:pt x="213" y="608"/>
                      </a:lnTo>
                      <a:lnTo>
                        <a:pt x="216" y="612"/>
                      </a:lnTo>
                      <a:lnTo>
                        <a:pt x="220" y="614"/>
                      </a:lnTo>
                      <a:lnTo>
                        <a:pt x="223" y="615"/>
                      </a:lnTo>
                      <a:lnTo>
                        <a:pt x="226" y="615"/>
                      </a:lnTo>
                      <a:lnTo>
                        <a:pt x="229" y="615"/>
                      </a:lnTo>
                      <a:lnTo>
                        <a:pt x="232" y="614"/>
                      </a:lnTo>
                      <a:lnTo>
                        <a:pt x="234" y="612"/>
                      </a:lnTo>
                      <a:lnTo>
                        <a:pt x="236" y="610"/>
                      </a:lnTo>
                      <a:lnTo>
                        <a:pt x="382" y="450"/>
                      </a:lnTo>
                      <a:lnTo>
                        <a:pt x="541" y="450"/>
                      </a:lnTo>
                      <a:lnTo>
                        <a:pt x="559" y="449"/>
                      </a:lnTo>
                      <a:lnTo>
                        <a:pt x="577" y="446"/>
                      </a:lnTo>
                      <a:lnTo>
                        <a:pt x="593" y="442"/>
                      </a:lnTo>
                      <a:lnTo>
                        <a:pt x="610" y="436"/>
                      </a:lnTo>
                      <a:lnTo>
                        <a:pt x="625" y="429"/>
                      </a:lnTo>
                      <a:lnTo>
                        <a:pt x="640" y="420"/>
                      </a:lnTo>
                      <a:lnTo>
                        <a:pt x="654" y="410"/>
                      </a:lnTo>
                      <a:lnTo>
                        <a:pt x="667" y="400"/>
                      </a:lnTo>
                      <a:lnTo>
                        <a:pt x="678" y="388"/>
                      </a:lnTo>
                      <a:lnTo>
                        <a:pt x="689" y="375"/>
                      </a:lnTo>
                      <a:lnTo>
                        <a:pt x="699" y="362"/>
                      </a:lnTo>
                      <a:lnTo>
                        <a:pt x="706" y="347"/>
                      </a:lnTo>
                      <a:lnTo>
                        <a:pt x="713" y="332"/>
                      </a:lnTo>
                      <a:lnTo>
                        <a:pt x="717" y="317"/>
                      </a:lnTo>
                      <a:lnTo>
                        <a:pt x="720" y="301"/>
                      </a:lnTo>
                      <a:lnTo>
                        <a:pt x="721" y="284"/>
                      </a:lnTo>
                      <a:lnTo>
                        <a:pt x="72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53">
                  <a:extLst>
                    <a:ext uri="{FF2B5EF4-FFF2-40B4-BE49-F238E27FC236}">
                      <a16:creationId xmlns:a16="http://schemas.microsoft.com/office/drawing/2014/main" id="{D17B1172-2866-4631-8B01-6608E0250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7525" y="2087563"/>
                  <a:ext cx="152400" cy="128588"/>
                </a:xfrm>
                <a:custGeom>
                  <a:avLst/>
                  <a:gdLst>
                    <a:gd name="T0" fmla="*/ 479 w 481"/>
                    <a:gd name="T1" fmla="*/ 84 h 406"/>
                    <a:gd name="T2" fmla="*/ 468 w 481"/>
                    <a:gd name="T3" fmla="*/ 55 h 406"/>
                    <a:gd name="T4" fmla="*/ 450 w 481"/>
                    <a:gd name="T5" fmla="*/ 30 h 406"/>
                    <a:gd name="T6" fmla="*/ 426 w 481"/>
                    <a:gd name="T7" fmla="*/ 12 h 406"/>
                    <a:gd name="T8" fmla="*/ 396 w 481"/>
                    <a:gd name="T9" fmla="*/ 2 h 406"/>
                    <a:gd name="T10" fmla="*/ 372 w 481"/>
                    <a:gd name="T11" fmla="*/ 0 h 406"/>
                    <a:gd name="T12" fmla="*/ 364 w 481"/>
                    <a:gd name="T13" fmla="*/ 4 h 406"/>
                    <a:gd name="T14" fmla="*/ 360 w 481"/>
                    <a:gd name="T15" fmla="*/ 12 h 406"/>
                    <a:gd name="T16" fmla="*/ 361 w 481"/>
                    <a:gd name="T17" fmla="*/ 20 h 406"/>
                    <a:gd name="T18" fmla="*/ 367 w 481"/>
                    <a:gd name="T19" fmla="*/ 27 h 406"/>
                    <a:gd name="T20" fmla="*/ 375 w 481"/>
                    <a:gd name="T21" fmla="*/ 30 h 406"/>
                    <a:gd name="T22" fmla="*/ 399 w 481"/>
                    <a:gd name="T23" fmla="*/ 33 h 406"/>
                    <a:gd name="T24" fmla="*/ 418 w 481"/>
                    <a:gd name="T25" fmla="*/ 42 h 406"/>
                    <a:gd name="T26" fmla="*/ 434 w 481"/>
                    <a:gd name="T27" fmla="*/ 57 h 406"/>
                    <a:gd name="T28" fmla="*/ 445 w 481"/>
                    <a:gd name="T29" fmla="*/ 75 h 406"/>
                    <a:gd name="T30" fmla="*/ 450 w 481"/>
                    <a:gd name="T31" fmla="*/ 98 h 406"/>
                    <a:gd name="T32" fmla="*/ 451 w 481"/>
                    <a:gd name="T33" fmla="*/ 183 h 406"/>
                    <a:gd name="T34" fmla="*/ 445 w 481"/>
                    <a:gd name="T35" fmla="*/ 206 h 406"/>
                    <a:gd name="T36" fmla="*/ 433 w 481"/>
                    <a:gd name="T37" fmla="*/ 226 h 406"/>
                    <a:gd name="T38" fmla="*/ 416 w 481"/>
                    <a:gd name="T39" fmla="*/ 242 h 406"/>
                    <a:gd name="T40" fmla="*/ 394 w 481"/>
                    <a:gd name="T41" fmla="*/ 252 h 406"/>
                    <a:gd name="T42" fmla="*/ 371 w 481"/>
                    <a:gd name="T43" fmla="*/ 255 h 406"/>
                    <a:gd name="T44" fmla="*/ 310 w 481"/>
                    <a:gd name="T45" fmla="*/ 256 h 406"/>
                    <a:gd name="T46" fmla="*/ 302 w 481"/>
                    <a:gd name="T47" fmla="*/ 261 h 406"/>
                    <a:gd name="T48" fmla="*/ 300 w 481"/>
                    <a:gd name="T49" fmla="*/ 270 h 406"/>
                    <a:gd name="T50" fmla="*/ 204 w 481"/>
                    <a:gd name="T51" fmla="*/ 257 h 406"/>
                    <a:gd name="T52" fmla="*/ 195 w 481"/>
                    <a:gd name="T53" fmla="*/ 255 h 406"/>
                    <a:gd name="T54" fmla="*/ 89 w 481"/>
                    <a:gd name="T55" fmla="*/ 254 h 406"/>
                    <a:gd name="T56" fmla="*/ 68 w 481"/>
                    <a:gd name="T57" fmla="*/ 246 h 406"/>
                    <a:gd name="T58" fmla="*/ 51 w 481"/>
                    <a:gd name="T59" fmla="*/ 234 h 406"/>
                    <a:gd name="T60" fmla="*/ 38 w 481"/>
                    <a:gd name="T61" fmla="*/ 217 h 406"/>
                    <a:gd name="T62" fmla="*/ 32 w 481"/>
                    <a:gd name="T63" fmla="*/ 196 h 406"/>
                    <a:gd name="T64" fmla="*/ 29 w 481"/>
                    <a:gd name="T65" fmla="*/ 177 h 406"/>
                    <a:gd name="T66" fmla="*/ 25 w 481"/>
                    <a:gd name="T67" fmla="*/ 169 h 406"/>
                    <a:gd name="T68" fmla="*/ 18 w 481"/>
                    <a:gd name="T69" fmla="*/ 165 h 406"/>
                    <a:gd name="T70" fmla="*/ 9 w 481"/>
                    <a:gd name="T71" fmla="*/ 166 h 406"/>
                    <a:gd name="T72" fmla="*/ 3 w 481"/>
                    <a:gd name="T73" fmla="*/ 171 h 406"/>
                    <a:gd name="T74" fmla="*/ 0 w 481"/>
                    <a:gd name="T75" fmla="*/ 180 h 406"/>
                    <a:gd name="T76" fmla="*/ 5 w 481"/>
                    <a:gd name="T77" fmla="*/ 212 h 406"/>
                    <a:gd name="T78" fmla="*/ 17 w 481"/>
                    <a:gd name="T79" fmla="*/ 240 h 406"/>
                    <a:gd name="T80" fmla="*/ 37 w 481"/>
                    <a:gd name="T81" fmla="*/ 262 h 406"/>
                    <a:gd name="T82" fmla="*/ 63 w 481"/>
                    <a:gd name="T83" fmla="*/ 277 h 406"/>
                    <a:gd name="T84" fmla="*/ 94 w 481"/>
                    <a:gd name="T85" fmla="*/ 285 h 406"/>
                    <a:gd name="T86" fmla="*/ 304 w 481"/>
                    <a:gd name="T87" fmla="*/ 400 h 406"/>
                    <a:gd name="T88" fmla="*/ 312 w 481"/>
                    <a:gd name="T89" fmla="*/ 405 h 406"/>
                    <a:gd name="T90" fmla="*/ 321 w 481"/>
                    <a:gd name="T91" fmla="*/ 404 h 406"/>
                    <a:gd name="T92" fmla="*/ 329 w 481"/>
                    <a:gd name="T93" fmla="*/ 395 h 406"/>
                    <a:gd name="T94" fmla="*/ 371 w 481"/>
                    <a:gd name="T95" fmla="*/ 285 h 406"/>
                    <a:gd name="T96" fmla="*/ 403 w 481"/>
                    <a:gd name="T97" fmla="*/ 280 h 406"/>
                    <a:gd name="T98" fmla="*/ 433 w 481"/>
                    <a:gd name="T99" fmla="*/ 267 h 406"/>
                    <a:gd name="T100" fmla="*/ 456 w 481"/>
                    <a:gd name="T101" fmla="*/ 244 h 406"/>
                    <a:gd name="T102" fmla="*/ 472 w 481"/>
                    <a:gd name="T103" fmla="*/ 216 h 406"/>
                    <a:gd name="T104" fmla="*/ 481 w 481"/>
                    <a:gd name="T105" fmla="*/ 185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81" h="406">
                      <a:moveTo>
                        <a:pt x="480" y="105"/>
                      </a:moveTo>
                      <a:lnTo>
                        <a:pt x="480" y="94"/>
                      </a:lnTo>
                      <a:lnTo>
                        <a:pt x="479" y="84"/>
                      </a:lnTo>
                      <a:lnTo>
                        <a:pt x="476" y="73"/>
                      </a:lnTo>
                      <a:lnTo>
                        <a:pt x="472" y="63"/>
                      </a:lnTo>
                      <a:lnTo>
                        <a:pt x="468" y="55"/>
                      </a:lnTo>
                      <a:lnTo>
                        <a:pt x="463" y="45"/>
                      </a:lnTo>
                      <a:lnTo>
                        <a:pt x="457" y="38"/>
                      </a:lnTo>
                      <a:lnTo>
                        <a:pt x="450" y="30"/>
                      </a:lnTo>
                      <a:lnTo>
                        <a:pt x="442" y="24"/>
                      </a:lnTo>
                      <a:lnTo>
                        <a:pt x="435" y="17"/>
                      </a:lnTo>
                      <a:lnTo>
                        <a:pt x="426" y="12"/>
                      </a:lnTo>
                      <a:lnTo>
                        <a:pt x="417" y="8"/>
                      </a:lnTo>
                      <a:lnTo>
                        <a:pt x="407" y="4"/>
                      </a:lnTo>
                      <a:lnTo>
                        <a:pt x="396" y="2"/>
                      </a:lnTo>
                      <a:lnTo>
                        <a:pt x="387" y="0"/>
                      </a:lnTo>
                      <a:lnTo>
                        <a:pt x="375" y="0"/>
                      </a:lnTo>
                      <a:lnTo>
                        <a:pt x="372" y="0"/>
                      </a:lnTo>
                      <a:lnTo>
                        <a:pt x="370" y="1"/>
                      </a:lnTo>
                      <a:lnTo>
                        <a:pt x="367" y="2"/>
                      </a:lnTo>
                      <a:lnTo>
                        <a:pt x="364" y="4"/>
                      </a:lnTo>
                      <a:lnTo>
                        <a:pt x="363" y="7"/>
                      </a:lnTo>
                      <a:lnTo>
                        <a:pt x="361" y="9"/>
                      </a:lnTo>
                      <a:lnTo>
                        <a:pt x="360" y="12"/>
                      </a:lnTo>
                      <a:lnTo>
                        <a:pt x="360" y="15"/>
                      </a:lnTo>
                      <a:lnTo>
                        <a:pt x="360" y="17"/>
                      </a:lnTo>
                      <a:lnTo>
                        <a:pt x="361" y="20"/>
                      </a:lnTo>
                      <a:lnTo>
                        <a:pt x="363" y="23"/>
                      </a:lnTo>
                      <a:lnTo>
                        <a:pt x="364" y="26"/>
                      </a:lnTo>
                      <a:lnTo>
                        <a:pt x="367" y="27"/>
                      </a:lnTo>
                      <a:lnTo>
                        <a:pt x="370" y="29"/>
                      </a:lnTo>
                      <a:lnTo>
                        <a:pt x="372" y="29"/>
                      </a:lnTo>
                      <a:lnTo>
                        <a:pt x="375" y="30"/>
                      </a:lnTo>
                      <a:lnTo>
                        <a:pt x="384" y="30"/>
                      </a:lnTo>
                      <a:lnTo>
                        <a:pt x="391" y="31"/>
                      </a:lnTo>
                      <a:lnTo>
                        <a:pt x="399" y="33"/>
                      </a:lnTo>
                      <a:lnTo>
                        <a:pt x="405" y="35"/>
                      </a:lnTo>
                      <a:lnTo>
                        <a:pt x="413" y="39"/>
                      </a:lnTo>
                      <a:lnTo>
                        <a:pt x="418" y="42"/>
                      </a:lnTo>
                      <a:lnTo>
                        <a:pt x="424" y="46"/>
                      </a:lnTo>
                      <a:lnTo>
                        <a:pt x="430" y="51"/>
                      </a:lnTo>
                      <a:lnTo>
                        <a:pt x="434" y="57"/>
                      </a:lnTo>
                      <a:lnTo>
                        <a:pt x="438" y="62"/>
                      </a:lnTo>
                      <a:lnTo>
                        <a:pt x="441" y="69"/>
                      </a:lnTo>
                      <a:lnTo>
                        <a:pt x="445" y="75"/>
                      </a:lnTo>
                      <a:lnTo>
                        <a:pt x="447" y="83"/>
                      </a:lnTo>
                      <a:lnTo>
                        <a:pt x="449" y="90"/>
                      </a:lnTo>
                      <a:lnTo>
                        <a:pt x="450" y="98"/>
                      </a:lnTo>
                      <a:lnTo>
                        <a:pt x="450" y="106"/>
                      </a:lnTo>
                      <a:lnTo>
                        <a:pt x="451" y="175"/>
                      </a:lnTo>
                      <a:lnTo>
                        <a:pt x="451" y="183"/>
                      </a:lnTo>
                      <a:lnTo>
                        <a:pt x="450" y="191"/>
                      </a:lnTo>
                      <a:lnTo>
                        <a:pt x="448" y="198"/>
                      </a:lnTo>
                      <a:lnTo>
                        <a:pt x="445" y="206"/>
                      </a:lnTo>
                      <a:lnTo>
                        <a:pt x="441" y="212"/>
                      </a:lnTo>
                      <a:lnTo>
                        <a:pt x="438" y="219"/>
                      </a:lnTo>
                      <a:lnTo>
                        <a:pt x="433" y="226"/>
                      </a:lnTo>
                      <a:lnTo>
                        <a:pt x="428" y="231"/>
                      </a:lnTo>
                      <a:lnTo>
                        <a:pt x="422" y="237"/>
                      </a:lnTo>
                      <a:lnTo>
                        <a:pt x="416" y="242"/>
                      </a:lnTo>
                      <a:lnTo>
                        <a:pt x="409" y="245"/>
                      </a:lnTo>
                      <a:lnTo>
                        <a:pt x="402" y="249"/>
                      </a:lnTo>
                      <a:lnTo>
                        <a:pt x="394" y="252"/>
                      </a:lnTo>
                      <a:lnTo>
                        <a:pt x="387" y="254"/>
                      </a:lnTo>
                      <a:lnTo>
                        <a:pt x="379" y="255"/>
                      </a:lnTo>
                      <a:lnTo>
                        <a:pt x="371" y="255"/>
                      </a:lnTo>
                      <a:lnTo>
                        <a:pt x="315" y="255"/>
                      </a:lnTo>
                      <a:lnTo>
                        <a:pt x="312" y="255"/>
                      </a:lnTo>
                      <a:lnTo>
                        <a:pt x="310" y="256"/>
                      </a:lnTo>
                      <a:lnTo>
                        <a:pt x="307" y="258"/>
                      </a:lnTo>
                      <a:lnTo>
                        <a:pt x="304" y="259"/>
                      </a:lnTo>
                      <a:lnTo>
                        <a:pt x="302" y="261"/>
                      </a:lnTo>
                      <a:lnTo>
                        <a:pt x="301" y="264"/>
                      </a:lnTo>
                      <a:lnTo>
                        <a:pt x="300" y="267"/>
                      </a:lnTo>
                      <a:lnTo>
                        <a:pt x="300" y="270"/>
                      </a:lnTo>
                      <a:lnTo>
                        <a:pt x="300" y="353"/>
                      </a:lnTo>
                      <a:lnTo>
                        <a:pt x="206" y="259"/>
                      </a:lnTo>
                      <a:lnTo>
                        <a:pt x="204" y="257"/>
                      </a:lnTo>
                      <a:lnTo>
                        <a:pt x="201" y="256"/>
                      </a:lnTo>
                      <a:lnTo>
                        <a:pt x="199" y="255"/>
                      </a:lnTo>
                      <a:lnTo>
                        <a:pt x="195" y="255"/>
                      </a:lnTo>
                      <a:lnTo>
                        <a:pt x="105" y="255"/>
                      </a:lnTo>
                      <a:lnTo>
                        <a:pt x="97" y="255"/>
                      </a:lnTo>
                      <a:lnTo>
                        <a:pt x="89" y="254"/>
                      </a:lnTo>
                      <a:lnTo>
                        <a:pt x="82" y="252"/>
                      </a:lnTo>
                      <a:lnTo>
                        <a:pt x="74" y="249"/>
                      </a:lnTo>
                      <a:lnTo>
                        <a:pt x="68" y="246"/>
                      </a:lnTo>
                      <a:lnTo>
                        <a:pt x="62" y="243"/>
                      </a:lnTo>
                      <a:lnTo>
                        <a:pt x="56" y="239"/>
                      </a:lnTo>
                      <a:lnTo>
                        <a:pt x="51" y="234"/>
                      </a:lnTo>
                      <a:lnTo>
                        <a:pt x="47" y="229"/>
                      </a:lnTo>
                      <a:lnTo>
                        <a:pt x="42" y="223"/>
                      </a:lnTo>
                      <a:lnTo>
                        <a:pt x="38" y="217"/>
                      </a:lnTo>
                      <a:lnTo>
                        <a:pt x="36" y="210"/>
                      </a:lnTo>
                      <a:lnTo>
                        <a:pt x="33" y="203"/>
                      </a:lnTo>
                      <a:lnTo>
                        <a:pt x="32" y="196"/>
                      </a:lnTo>
                      <a:lnTo>
                        <a:pt x="31" y="188"/>
                      </a:lnTo>
                      <a:lnTo>
                        <a:pt x="29" y="180"/>
                      </a:lnTo>
                      <a:lnTo>
                        <a:pt x="29" y="177"/>
                      </a:lnTo>
                      <a:lnTo>
                        <a:pt x="28" y="175"/>
                      </a:lnTo>
                      <a:lnTo>
                        <a:pt x="27" y="171"/>
                      </a:lnTo>
                      <a:lnTo>
                        <a:pt x="25" y="169"/>
                      </a:lnTo>
                      <a:lnTo>
                        <a:pt x="23" y="167"/>
                      </a:lnTo>
                      <a:lnTo>
                        <a:pt x="21" y="166"/>
                      </a:lnTo>
                      <a:lnTo>
                        <a:pt x="18" y="165"/>
                      </a:lnTo>
                      <a:lnTo>
                        <a:pt x="14" y="165"/>
                      </a:lnTo>
                      <a:lnTo>
                        <a:pt x="12" y="165"/>
                      </a:lnTo>
                      <a:lnTo>
                        <a:pt x="9" y="166"/>
                      </a:lnTo>
                      <a:lnTo>
                        <a:pt x="7" y="167"/>
                      </a:lnTo>
                      <a:lnTo>
                        <a:pt x="4" y="169"/>
                      </a:lnTo>
                      <a:lnTo>
                        <a:pt x="3" y="171"/>
                      </a:lnTo>
                      <a:lnTo>
                        <a:pt x="1" y="175"/>
                      </a:lnTo>
                      <a:lnTo>
                        <a:pt x="1" y="177"/>
                      </a:lnTo>
                      <a:lnTo>
                        <a:pt x="0" y="180"/>
                      </a:lnTo>
                      <a:lnTo>
                        <a:pt x="1" y="191"/>
                      </a:lnTo>
                      <a:lnTo>
                        <a:pt x="2" y="202"/>
                      </a:lnTo>
                      <a:lnTo>
                        <a:pt x="5" y="212"/>
                      </a:lnTo>
                      <a:lnTo>
                        <a:pt x="8" y="222"/>
                      </a:lnTo>
                      <a:lnTo>
                        <a:pt x="12" y="231"/>
                      </a:lnTo>
                      <a:lnTo>
                        <a:pt x="17" y="240"/>
                      </a:lnTo>
                      <a:lnTo>
                        <a:pt x="23" y="248"/>
                      </a:lnTo>
                      <a:lnTo>
                        <a:pt x="29" y="255"/>
                      </a:lnTo>
                      <a:lnTo>
                        <a:pt x="37" y="262"/>
                      </a:lnTo>
                      <a:lnTo>
                        <a:pt x="44" y="268"/>
                      </a:lnTo>
                      <a:lnTo>
                        <a:pt x="54" y="273"/>
                      </a:lnTo>
                      <a:lnTo>
                        <a:pt x="63" y="277"/>
                      </a:lnTo>
                      <a:lnTo>
                        <a:pt x="72" y="280"/>
                      </a:lnTo>
                      <a:lnTo>
                        <a:pt x="83" y="283"/>
                      </a:lnTo>
                      <a:lnTo>
                        <a:pt x="94" y="285"/>
                      </a:lnTo>
                      <a:lnTo>
                        <a:pt x="105" y="285"/>
                      </a:lnTo>
                      <a:lnTo>
                        <a:pt x="189" y="285"/>
                      </a:lnTo>
                      <a:lnTo>
                        <a:pt x="304" y="400"/>
                      </a:lnTo>
                      <a:lnTo>
                        <a:pt x="307" y="402"/>
                      </a:lnTo>
                      <a:lnTo>
                        <a:pt x="310" y="404"/>
                      </a:lnTo>
                      <a:lnTo>
                        <a:pt x="312" y="405"/>
                      </a:lnTo>
                      <a:lnTo>
                        <a:pt x="315" y="406"/>
                      </a:lnTo>
                      <a:lnTo>
                        <a:pt x="318" y="405"/>
                      </a:lnTo>
                      <a:lnTo>
                        <a:pt x="321" y="404"/>
                      </a:lnTo>
                      <a:lnTo>
                        <a:pt x="325" y="401"/>
                      </a:lnTo>
                      <a:lnTo>
                        <a:pt x="328" y="398"/>
                      </a:lnTo>
                      <a:lnTo>
                        <a:pt x="329" y="395"/>
                      </a:lnTo>
                      <a:lnTo>
                        <a:pt x="330" y="391"/>
                      </a:lnTo>
                      <a:lnTo>
                        <a:pt x="330" y="285"/>
                      </a:lnTo>
                      <a:lnTo>
                        <a:pt x="371" y="285"/>
                      </a:lnTo>
                      <a:lnTo>
                        <a:pt x="383" y="285"/>
                      </a:lnTo>
                      <a:lnTo>
                        <a:pt x="393" y="283"/>
                      </a:lnTo>
                      <a:lnTo>
                        <a:pt x="403" y="280"/>
                      </a:lnTo>
                      <a:lnTo>
                        <a:pt x="414" y="276"/>
                      </a:lnTo>
                      <a:lnTo>
                        <a:pt x="423" y="272"/>
                      </a:lnTo>
                      <a:lnTo>
                        <a:pt x="433" y="267"/>
                      </a:lnTo>
                      <a:lnTo>
                        <a:pt x="441" y="260"/>
                      </a:lnTo>
                      <a:lnTo>
                        <a:pt x="449" y="253"/>
                      </a:lnTo>
                      <a:lnTo>
                        <a:pt x="456" y="244"/>
                      </a:lnTo>
                      <a:lnTo>
                        <a:pt x="463" y="236"/>
                      </a:lnTo>
                      <a:lnTo>
                        <a:pt x="468" y="226"/>
                      </a:lnTo>
                      <a:lnTo>
                        <a:pt x="472" y="216"/>
                      </a:lnTo>
                      <a:lnTo>
                        <a:pt x="477" y="207"/>
                      </a:lnTo>
                      <a:lnTo>
                        <a:pt x="479" y="196"/>
                      </a:lnTo>
                      <a:lnTo>
                        <a:pt x="481" y="185"/>
                      </a:lnTo>
                      <a:lnTo>
                        <a:pt x="481" y="175"/>
                      </a:lnTo>
                      <a:lnTo>
                        <a:pt x="48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Freeform 115">
                <a:extLst>
                  <a:ext uri="{FF2B5EF4-FFF2-40B4-BE49-F238E27FC236}">
                    <a16:creationId xmlns:a16="http://schemas.microsoft.com/office/drawing/2014/main" id="{32CF0ABF-44E6-449F-8B7C-2FB404B87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3903" y="3737662"/>
                <a:ext cx="384253" cy="384254"/>
              </a:xfrm>
              <a:custGeom>
                <a:avLst/>
                <a:gdLst>
                  <a:gd name="T0" fmla="*/ 198 w 393"/>
                  <a:gd name="T1" fmla="*/ 0 h 393"/>
                  <a:gd name="T2" fmla="*/ 158 w 393"/>
                  <a:gd name="T3" fmla="*/ 4 h 393"/>
                  <a:gd name="T4" fmla="*/ 120 w 393"/>
                  <a:gd name="T5" fmla="*/ 16 h 393"/>
                  <a:gd name="T6" fmla="*/ 88 w 393"/>
                  <a:gd name="T7" fmla="*/ 34 h 393"/>
                  <a:gd name="T8" fmla="*/ 58 w 393"/>
                  <a:gd name="T9" fmla="*/ 57 h 393"/>
                  <a:gd name="T10" fmla="*/ 34 w 393"/>
                  <a:gd name="T11" fmla="*/ 85 h 393"/>
                  <a:gd name="T12" fmla="*/ 16 w 393"/>
                  <a:gd name="T13" fmla="*/ 119 h 393"/>
                  <a:gd name="T14" fmla="*/ 4 w 393"/>
                  <a:gd name="T15" fmla="*/ 157 h 393"/>
                  <a:gd name="T16" fmla="*/ 0 w 393"/>
                  <a:gd name="T17" fmla="*/ 195 h 393"/>
                  <a:gd name="T18" fmla="*/ 2 w 393"/>
                  <a:gd name="T19" fmla="*/ 217 h 393"/>
                  <a:gd name="T20" fmla="*/ 10 w 393"/>
                  <a:gd name="T21" fmla="*/ 255 h 393"/>
                  <a:gd name="T22" fmla="*/ 24 w 393"/>
                  <a:gd name="T23" fmla="*/ 289 h 393"/>
                  <a:gd name="T24" fmla="*/ 46 w 393"/>
                  <a:gd name="T25" fmla="*/ 321 h 393"/>
                  <a:gd name="T26" fmla="*/ 72 w 393"/>
                  <a:gd name="T27" fmla="*/ 347 h 393"/>
                  <a:gd name="T28" fmla="*/ 104 w 393"/>
                  <a:gd name="T29" fmla="*/ 369 h 393"/>
                  <a:gd name="T30" fmla="*/ 138 w 393"/>
                  <a:gd name="T31" fmla="*/ 385 h 393"/>
                  <a:gd name="T32" fmla="*/ 178 w 393"/>
                  <a:gd name="T33" fmla="*/ 391 h 393"/>
                  <a:gd name="T34" fmla="*/ 198 w 393"/>
                  <a:gd name="T35" fmla="*/ 393 h 393"/>
                  <a:gd name="T36" fmla="*/ 238 w 393"/>
                  <a:gd name="T37" fmla="*/ 389 h 393"/>
                  <a:gd name="T38" fmla="*/ 274 w 393"/>
                  <a:gd name="T39" fmla="*/ 377 h 393"/>
                  <a:gd name="T40" fmla="*/ 308 w 393"/>
                  <a:gd name="T41" fmla="*/ 359 h 393"/>
                  <a:gd name="T42" fmla="*/ 336 w 393"/>
                  <a:gd name="T43" fmla="*/ 335 h 393"/>
                  <a:gd name="T44" fmla="*/ 360 w 393"/>
                  <a:gd name="T45" fmla="*/ 307 h 393"/>
                  <a:gd name="T46" fmla="*/ 379 w 393"/>
                  <a:gd name="T47" fmla="*/ 273 h 393"/>
                  <a:gd name="T48" fmla="*/ 389 w 393"/>
                  <a:gd name="T49" fmla="*/ 235 h 393"/>
                  <a:gd name="T50" fmla="*/ 393 w 393"/>
                  <a:gd name="T51" fmla="*/ 195 h 393"/>
                  <a:gd name="T52" fmla="*/ 393 w 393"/>
                  <a:gd name="T53" fmla="*/ 175 h 393"/>
                  <a:gd name="T54" fmla="*/ 385 w 393"/>
                  <a:gd name="T55" fmla="*/ 137 h 393"/>
                  <a:gd name="T56" fmla="*/ 369 w 393"/>
                  <a:gd name="T57" fmla="*/ 101 h 393"/>
                  <a:gd name="T58" fmla="*/ 350 w 393"/>
                  <a:gd name="T59" fmla="*/ 71 h 393"/>
                  <a:gd name="T60" fmla="*/ 322 w 393"/>
                  <a:gd name="T61" fmla="*/ 44 h 393"/>
                  <a:gd name="T62" fmla="*/ 292 w 393"/>
                  <a:gd name="T63" fmla="*/ 24 h 393"/>
                  <a:gd name="T64" fmla="*/ 256 w 393"/>
                  <a:gd name="T65" fmla="*/ 8 h 393"/>
                  <a:gd name="T66" fmla="*/ 218 w 393"/>
                  <a:gd name="T67" fmla="*/ 0 h 393"/>
                  <a:gd name="T68" fmla="*/ 198 w 393"/>
                  <a:gd name="T69" fmla="*/ 0 h 393"/>
                  <a:gd name="T70" fmla="*/ 216 w 393"/>
                  <a:gd name="T71" fmla="*/ 195 h 393"/>
                  <a:gd name="T72" fmla="*/ 216 w 393"/>
                  <a:gd name="T73" fmla="*/ 317 h 393"/>
                  <a:gd name="T74" fmla="*/ 164 w 393"/>
                  <a:gd name="T75" fmla="*/ 317 h 393"/>
                  <a:gd name="T76" fmla="*/ 140 w 393"/>
                  <a:gd name="T77" fmla="*/ 195 h 393"/>
                  <a:gd name="T78" fmla="*/ 164 w 393"/>
                  <a:gd name="T79" fmla="*/ 153 h 393"/>
                  <a:gd name="T80" fmla="*/ 164 w 393"/>
                  <a:gd name="T81" fmla="*/ 125 h 393"/>
                  <a:gd name="T82" fmla="*/ 170 w 393"/>
                  <a:gd name="T83" fmla="*/ 99 h 393"/>
                  <a:gd name="T84" fmla="*/ 182 w 393"/>
                  <a:gd name="T85" fmla="*/ 85 h 393"/>
                  <a:gd name="T86" fmla="*/ 202 w 393"/>
                  <a:gd name="T87" fmla="*/ 75 h 393"/>
                  <a:gd name="T88" fmla="*/ 254 w 393"/>
                  <a:gd name="T89" fmla="*/ 73 h 393"/>
                  <a:gd name="T90" fmla="*/ 254 w 393"/>
                  <a:gd name="T91" fmla="*/ 115 h 393"/>
                  <a:gd name="T92" fmla="*/ 226 w 393"/>
                  <a:gd name="T93" fmla="*/ 115 h 393"/>
                  <a:gd name="T94" fmla="*/ 220 w 393"/>
                  <a:gd name="T95" fmla="*/ 117 h 393"/>
                  <a:gd name="T96" fmla="*/ 216 w 393"/>
                  <a:gd name="T97" fmla="*/ 127 h 393"/>
                  <a:gd name="T98" fmla="*/ 254 w 393"/>
                  <a:gd name="T99" fmla="*/ 15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3" h="393">
                    <a:moveTo>
                      <a:pt x="198" y="0"/>
                    </a:moveTo>
                    <a:lnTo>
                      <a:pt x="198" y="0"/>
                    </a:lnTo>
                    <a:lnTo>
                      <a:pt x="178" y="0"/>
                    </a:lnTo>
                    <a:lnTo>
                      <a:pt x="158" y="4"/>
                    </a:lnTo>
                    <a:lnTo>
                      <a:pt x="138" y="8"/>
                    </a:lnTo>
                    <a:lnTo>
                      <a:pt x="120" y="16"/>
                    </a:lnTo>
                    <a:lnTo>
                      <a:pt x="104" y="24"/>
                    </a:lnTo>
                    <a:lnTo>
                      <a:pt x="88" y="34"/>
                    </a:lnTo>
                    <a:lnTo>
                      <a:pt x="72" y="44"/>
                    </a:lnTo>
                    <a:lnTo>
                      <a:pt x="58" y="57"/>
                    </a:lnTo>
                    <a:lnTo>
                      <a:pt x="46" y="71"/>
                    </a:lnTo>
                    <a:lnTo>
                      <a:pt x="34" y="85"/>
                    </a:lnTo>
                    <a:lnTo>
                      <a:pt x="24" y="101"/>
                    </a:lnTo>
                    <a:lnTo>
                      <a:pt x="16" y="119"/>
                    </a:lnTo>
                    <a:lnTo>
                      <a:pt x="10" y="137"/>
                    </a:lnTo>
                    <a:lnTo>
                      <a:pt x="4" y="157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2" y="217"/>
                    </a:lnTo>
                    <a:lnTo>
                      <a:pt x="4" y="235"/>
                    </a:lnTo>
                    <a:lnTo>
                      <a:pt x="10" y="255"/>
                    </a:lnTo>
                    <a:lnTo>
                      <a:pt x="16" y="273"/>
                    </a:lnTo>
                    <a:lnTo>
                      <a:pt x="24" y="289"/>
                    </a:lnTo>
                    <a:lnTo>
                      <a:pt x="34" y="307"/>
                    </a:lnTo>
                    <a:lnTo>
                      <a:pt x="46" y="321"/>
                    </a:lnTo>
                    <a:lnTo>
                      <a:pt x="58" y="335"/>
                    </a:lnTo>
                    <a:lnTo>
                      <a:pt x="72" y="347"/>
                    </a:lnTo>
                    <a:lnTo>
                      <a:pt x="88" y="359"/>
                    </a:lnTo>
                    <a:lnTo>
                      <a:pt x="104" y="369"/>
                    </a:lnTo>
                    <a:lnTo>
                      <a:pt x="120" y="377"/>
                    </a:lnTo>
                    <a:lnTo>
                      <a:pt x="138" y="385"/>
                    </a:lnTo>
                    <a:lnTo>
                      <a:pt x="158" y="389"/>
                    </a:lnTo>
                    <a:lnTo>
                      <a:pt x="178" y="391"/>
                    </a:lnTo>
                    <a:lnTo>
                      <a:pt x="198" y="393"/>
                    </a:lnTo>
                    <a:lnTo>
                      <a:pt x="198" y="393"/>
                    </a:lnTo>
                    <a:lnTo>
                      <a:pt x="218" y="391"/>
                    </a:lnTo>
                    <a:lnTo>
                      <a:pt x="238" y="389"/>
                    </a:lnTo>
                    <a:lnTo>
                      <a:pt x="256" y="385"/>
                    </a:lnTo>
                    <a:lnTo>
                      <a:pt x="274" y="377"/>
                    </a:lnTo>
                    <a:lnTo>
                      <a:pt x="292" y="369"/>
                    </a:lnTo>
                    <a:lnTo>
                      <a:pt x="308" y="359"/>
                    </a:lnTo>
                    <a:lnTo>
                      <a:pt x="322" y="347"/>
                    </a:lnTo>
                    <a:lnTo>
                      <a:pt x="336" y="335"/>
                    </a:lnTo>
                    <a:lnTo>
                      <a:pt x="350" y="321"/>
                    </a:lnTo>
                    <a:lnTo>
                      <a:pt x="360" y="307"/>
                    </a:lnTo>
                    <a:lnTo>
                      <a:pt x="369" y="289"/>
                    </a:lnTo>
                    <a:lnTo>
                      <a:pt x="379" y="273"/>
                    </a:lnTo>
                    <a:lnTo>
                      <a:pt x="385" y="255"/>
                    </a:lnTo>
                    <a:lnTo>
                      <a:pt x="389" y="235"/>
                    </a:lnTo>
                    <a:lnTo>
                      <a:pt x="393" y="217"/>
                    </a:lnTo>
                    <a:lnTo>
                      <a:pt x="393" y="195"/>
                    </a:lnTo>
                    <a:lnTo>
                      <a:pt x="393" y="195"/>
                    </a:lnTo>
                    <a:lnTo>
                      <a:pt x="393" y="175"/>
                    </a:lnTo>
                    <a:lnTo>
                      <a:pt x="389" y="157"/>
                    </a:lnTo>
                    <a:lnTo>
                      <a:pt x="385" y="137"/>
                    </a:lnTo>
                    <a:lnTo>
                      <a:pt x="379" y="119"/>
                    </a:lnTo>
                    <a:lnTo>
                      <a:pt x="369" y="101"/>
                    </a:lnTo>
                    <a:lnTo>
                      <a:pt x="360" y="85"/>
                    </a:lnTo>
                    <a:lnTo>
                      <a:pt x="350" y="71"/>
                    </a:lnTo>
                    <a:lnTo>
                      <a:pt x="336" y="57"/>
                    </a:lnTo>
                    <a:lnTo>
                      <a:pt x="322" y="44"/>
                    </a:lnTo>
                    <a:lnTo>
                      <a:pt x="308" y="34"/>
                    </a:lnTo>
                    <a:lnTo>
                      <a:pt x="292" y="24"/>
                    </a:lnTo>
                    <a:lnTo>
                      <a:pt x="274" y="16"/>
                    </a:lnTo>
                    <a:lnTo>
                      <a:pt x="256" y="8"/>
                    </a:lnTo>
                    <a:lnTo>
                      <a:pt x="238" y="4"/>
                    </a:lnTo>
                    <a:lnTo>
                      <a:pt x="218" y="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  <a:moveTo>
                      <a:pt x="250" y="195"/>
                    </a:moveTo>
                    <a:lnTo>
                      <a:pt x="216" y="195"/>
                    </a:lnTo>
                    <a:lnTo>
                      <a:pt x="216" y="195"/>
                    </a:lnTo>
                    <a:lnTo>
                      <a:pt x="216" y="317"/>
                    </a:lnTo>
                    <a:lnTo>
                      <a:pt x="164" y="317"/>
                    </a:lnTo>
                    <a:lnTo>
                      <a:pt x="164" y="317"/>
                    </a:lnTo>
                    <a:lnTo>
                      <a:pt x="164" y="195"/>
                    </a:lnTo>
                    <a:lnTo>
                      <a:pt x="140" y="195"/>
                    </a:lnTo>
                    <a:lnTo>
                      <a:pt x="140" y="153"/>
                    </a:lnTo>
                    <a:lnTo>
                      <a:pt x="164" y="153"/>
                    </a:lnTo>
                    <a:lnTo>
                      <a:pt x="164" y="125"/>
                    </a:lnTo>
                    <a:lnTo>
                      <a:pt x="164" y="125"/>
                    </a:lnTo>
                    <a:lnTo>
                      <a:pt x="168" y="107"/>
                    </a:lnTo>
                    <a:lnTo>
                      <a:pt x="170" y="99"/>
                    </a:lnTo>
                    <a:lnTo>
                      <a:pt x="174" y="91"/>
                    </a:lnTo>
                    <a:lnTo>
                      <a:pt x="182" y="85"/>
                    </a:lnTo>
                    <a:lnTo>
                      <a:pt x="190" y="79"/>
                    </a:lnTo>
                    <a:lnTo>
                      <a:pt x="202" y="75"/>
                    </a:lnTo>
                    <a:lnTo>
                      <a:pt x="216" y="73"/>
                    </a:lnTo>
                    <a:lnTo>
                      <a:pt x="254" y="73"/>
                    </a:lnTo>
                    <a:lnTo>
                      <a:pt x="254" y="115"/>
                    </a:lnTo>
                    <a:lnTo>
                      <a:pt x="254" y="115"/>
                    </a:lnTo>
                    <a:lnTo>
                      <a:pt x="226" y="115"/>
                    </a:lnTo>
                    <a:lnTo>
                      <a:pt x="226" y="115"/>
                    </a:lnTo>
                    <a:lnTo>
                      <a:pt x="222" y="115"/>
                    </a:lnTo>
                    <a:lnTo>
                      <a:pt x="220" y="117"/>
                    </a:lnTo>
                    <a:lnTo>
                      <a:pt x="216" y="121"/>
                    </a:lnTo>
                    <a:lnTo>
                      <a:pt x="216" y="127"/>
                    </a:lnTo>
                    <a:lnTo>
                      <a:pt x="216" y="153"/>
                    </a:lnTo>
                    <a:lnTo>
                      <a:pt x="254" y="153"/>
                    </a:lnTo>
                    <a:lnTo>
                      <a:pt x="250" y="19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14" name="Group 88">
                <a:extLst>
                  <a:ext uri="{FF2B5EF4-FFF2-40B4-BE49-F238E27FC236}">
                    <a16:creationId xmlns:a16="http://schemas.microsoft.com/office/drawing/2014/main" id="{49FF45ED-D630-4091-93FF-4C13EDCC7F22}"/>
                  </a:ext>
                </a:extLst>
              </p:cNvPr>
              <p:cNvGrpSpPr/>
              <p:nvPr/>
            </p:nvGrpSpPr>
            <p:grpSpPr>
              <a:xfrm>
                <a:off x="6719061" y="2288982"/>
                <a:ext cx="384253" cy="382303"/>
                <a:chOff x="5622540" y="4624854"/>
                <a:chExt cx="287906" cy="286445"/>
              </a:xfrm>
              <a:solidFill>
                <a:schemeClr val="bg1"/>
              </a:solidFill>
            </p:grpSpPr>
            <p:sp>
              <p:nvSpPr>
                <p:cNvPr id="15" name="Freeform 155">
                  <a:extLst>
                    <a:ext uri="{FF2B5EF4-FFF2-40B4-BE49-F238E27FC236}">
                      <a16:creationId xmlns:a16="http://schemas.microsoft.com/office/drawing/2014/main" id="{A20A0645-ADBE-4E1C-86B1-024FDE0D8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9381" y="4709618"/>
                  <a:ext cx="26306" cy="27768"/>
                </a:xfrm>
                <a:custGeom>
                  <a:avLst/>
                  <a:gdLst>
                    <a:gd name="T0" fmla="*/ 36 w 36"/>
                    <a:gd name="T1" fmla="*/ 36 h 38"/>
                    <a:gd name="T2" fmla="*/ 36 w 36"/>
                    <a:gd name="T3" fmla="*/ 6 h 38"/>
                    <a:gd name="T4" fmla="*/ 36 w 36"/>
                    <a:gd name="T5" fmla="*/ 0 h 38"/>
                    <a:gd name="T6" fmla="*/ 30 w 36"/>
                    <a:gd name="T7" fmla="*/ 0 h 38"/>
                    <a:gd name="T8" fmla="*/ 0 w 36"/>
                    <a:gd name="T9" fmla="*/ 0 h 38"/>
                    <a:gd name="T10" fmla="*/ 0 w 36"/>
                    <a:gd name="T11" fmla="*/ 38 h 38"/>
                    <a:gd name="T12" fmla="*/ 36 w 36"/>
                    <a:gd name="T13" fmla="*/ 3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8">
                      <a:moveTo>
                        <a:pt x="36" y="36"/>
                      </a:moveTo>
                      <a:lnTo>
                        <a:pt x="36" y="6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36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56">
                  <a:extLst>
                    <a:ext uri="{FF2B5EF4-FFF2-40B4-BE49-F238E27FC236}">
                      <a16:creationId xmlns:a16="http://schemas.microsoft.com/office/drawing/2014/main" id="{48E9E9B3-BEDE-4334-9F4F-1D9680F2C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7999" y="4743232"/>
                  <a:ext cx="55535" cy="54074"/>
                </a:xfrm>
                <a:custGeom>
                  <a:avLst/>
                  <a:gdLst>
                    <a:gd name="T0" fmla="*/ 38 w 76"/>
                    <a:gd name="T1" fmla="*/ 74 h 74"/>
                    <a:gd name="T2" fmla="*/ 38 w 76"/>
                    <a:gd name="T3" fmla="*/ 74 h 74"/>
                    <a:gd name="T4" fmla="*/ 44 w 76"/>
                    <a:gd name="T5" fmla="*/ 74 h 74"/>
                    <a:gd name="T6" fmla="*/ 52 w 76"/>
                    <a:gd name="T7" fmla="*/ 72 h 74"/>
                    <a:gd name="T8" fmla="*/ 58 w 76"/>
                    <a:gd name="T9" fmla="*/ 68 h 74"/>
                    <a:gd name="T10" fmla="*/ 64 w 76"/>
                    <a:gd name="T11" fmla="*/ 64 h 74"/>
                    <a:gd name="T12" fmla="*/ 68 w 76"/>
                    <a:gd name="T13" fmla="*/ 58 h 74"/>
                    <a:gd name="T14" fmla="*/ 72 w 76"/>
                    <a:gd name="T15" fmla="*/ 52 h 74"/>
                    <a:gd name="T16" fmla="*/ 74 w 76"/>
                    <a:gd name="T17" fmla="*/ 44 h 74"/>
                    <a:gd name="T18" fmla="*/ 76 w 76"/>
                    <a:gd name="T19" fmla="*/ 38 h 74"/>
                    <a:gd name="T20" fmla="*/ 76 w 76"/>
                    <a:gd name="T21" fmla="*/ 38 h 74"/>
                    <a:gd name="T22" fmla="*/ 74 w 76"/>
                    <a:gd name="T23" fmla="*/ 26 h 74"/>
                    <a:gd name="T24" fmla="*/ 68 w 76"/>
                    <a:gd name="T25" fmla="*/ 16 h 74"/>
                    <a:gd name="T26" fmla="*/ 68 w 76"/>
                    <a:gd name="T27" fmla="*/ 16 h 74"/>
                    <a:gd name="T28" fmla="*/ 62 w 76"/>
                    <a:gd name="T29" fmla="*/ 8 h 74"/>
                    <a:gd name="T30" fmla="*/ 54 w 76"/>
                    <a:gd name="T31" fmla="*/ 4 h 74"/>
                    <a:gd name="T32" fmla="*/ 46 w 76"/>
                    <a:gd name="T33" fmla="*/ 0 h 74"/>
                    <a:gd name="T34" fmla="*/ 38 w 76"/>
                    <a:gd name="T35" fmla="*/ 0 h 74"/>
                    <a:gd name="T36" fmla="*/ 38 w 76"/>
                    <a:gd name="T37" fmla="*/ 0 h 74"/>
                    <a:gd name="T38" fmla="*/ 28 w 76"/>
                    <a:gd name="T39" fmla="*/ 0 h 74"/>
                    <a:gd name="T40" fmla="*/ 20 w 76"/>
                    <a:gd name="T41" fmla="*/ 4 h 74"/>
                    <a:gd name="T42" fmla="*/ 12 w 76"/>
                    <a:gd name="T43" fmla="*/ 8 h 74"/>
                    <a:gd name="T44" fmla="*/ 6 w 76"/>
                    <a:gd name="T45" fmla="*/ 16 h 74"/>
                    <a:gd name="T46" fmla="*/ 6 w 76"/>
                    <a:gd name="T47" fmla="*/ 16 h 74"/>
                    <a:gd name="T48" fmla="*/ 2 w 76"/>
                    <a:gd name="T49" fmla="*/ 26 h 74"/>
                    <a:gd name="T50" fmla="*/ 0 w 76"/>
                    <a:gd name="T51" fmla="*/ 38 h 74"/>
                    <a:gd name="T52" fmla="*/ 0 w 76"/>
                    <a:gd name="T53" fmla="*/ 38 h 74"/>
                    <a:gd name="T54" fmla="*/ 0 w 76"/>
                    <a:gd name="T55" fmla="*/ 44 h 74"/>
                    <a:gd name="T56" fmla="*/ 2 w 76"/>
                    <a:gd name="T57" fmla="*/ 52 h 74"/>
                    <a:gd name="T58" fmla="*/ 6 w 76"/>
                    <a:gd name="T59" fmla="*/ 58 h 74"/>
                    <a:gd name="T60" fmla="*/ 10 w 76"/>
                    <a:gd name="T61" fmla="*/ 64 h 74"/>
                    <a:gd name="T62" fmla="*/ 16 w 76"/>
                    <a:gd name="T63" fmla="*/ 68 h 74"/>
                    <a:gd name="T64" fmla="*/ 22 w 76"/>
                    <a:gd name="T65" fmla="*/ 72 h 74"/>
                    <a:gd name="T66" fmla="*/ 30 w 76"/>
                    <a:gd name="T67" fmla="*/ 74 h 74"/>
                    <a:gd name="T68" fmla="*/ 38 w 76"/>
                    <a:gd name="T69" fmla="*/ 74 h 74"/>
                    <a:gd name="T70" fmla="*/ 38 w 76"/>
                    <a:gd name="T71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" h="74">
                      <a:moveTo>
                        <a:pt x="38" y="74"/>
                      </a:moveTo>
                      <a:lnTo>
                        <a:pt x="38" y="74"/>
                      </a:lnTo>
                      <a:lnTo>
                        <a:pt x="44" y="74"/>
                      </a:lnTo>
                      <a:lnTo>
                        <a:pt x="52" y="72"/>
                      </a:lnTo>
                      <a:lnTo>
                        <a:pt x="58" y="68"/>
                      </a:lnTo>
                      <a:lnTo>
                        <a:pt x="64" y="64"/>
                      </a:lnTo>
                      <a:lnTo>
                        <a:pt x="68" y="58"/>
                      </a:lnTo>
                      <a:lnTo>
                        <a:pt x="72" y="52"/>
                      </a:lnTo>
                      <a:lnTo>
                        <a:pt x="74" y="44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4" y="26"/>
                      </a:lnTo>
                      <a:lnTo>
                        <a:pt x="68" y="16"/>
                      </a:lnTo>
                      <a:lnTo>
                        <a:pt x="68" y="16"/>
                      </a:lnTo>
                      <a:lnTo>
                        <a:pt x="62" y="8"/>
                      </a:lnTo>
                      <a:lnTo>
                        <a:pt x="54" y="4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28" y="0"/>
                      </a:lnTo>
                      <a:lnTo>
                        <a:pt x="20" y="4"/>
                      </a:lnTo>
                      <a:lnTo>
                        <a:pt x="12" y="8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22" y="72"/>
                      </a:lnTo>
                      <a:lnTo>
                        <a:pt x="30" y="74"/>
                      </a:lnTo>
                      <a:lnTo>
                        <a:pt x="38" y="74"/>
                      </a:lnTo>
                      <a:lnTo>
                        <a:pt x="38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57">
                  <a:extLst>
                    <a:ext uri="{FF2B5EF4-FFF2-40B4-BE49-F238E27FC236}">
                      <a16:creationId xmlns:a16="http://schemas.microsoft.com/office/drawing/2014/main" id="{F3C3D8B7-9335-49C9-8354-2268FBE010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22540" y="4624854"/>
                  <a:ext cx="287906" cy="286445"/>
                </a:xfrm>
                <a:custGeom>
                  <a:avLst/>
                  <a:gdLst>
                    <a:gd name="T0" fmla="*/ 196 w 393"/>
                    <a:gd name="T1" fmla="*/ 0 h 391"/>
                    <a:gd name="T2" fmla="*/ 156 w 393"/>
                    <a:gd name="T3" fmla="*/ 4 h 391"/>
                    <a:gd name="T4" fmla="*/ 120 w 393"/>
                    <a:gd name="T5" fmla="*/ 14 h 391"/>
                    <a:gd name="T6" fmla="*/ 86 w 393"/>
                    <a:gd name="T7" fmla="*/ 32 h 391"/>
                    <a:gd name="T8" fmla="*/ 58 w 393"/>
                    <a:gd name="T9" fmla="*/ 56 h 391"/>
                    <a:gd name="T10" fmla="*/ 32 w 393"/>
                    <a:gd name="T11" fmla="*/ 86 h 391"/>
                    <a:gd name="T12" fmla="*/ 14 w 393"/>
                    <a:gd name="T13" fmla="*/ 120 h 391"/>
                    <a:gd name="T14" fmla="*/ 4 w 393"/>
                    <a:gd name="T15" fmla="*/ 156 h 391"/>
                    <a:gd name="T16" fmla="*/ 0 w 393"/>
                    <a:gd name="T17" fmla="*/ 196 h 391"/>
                    <a:gd name="T18" fmla="*/ 0 w 393"/>
                    <a:gd name="T19" fmla="*/ 216 h 391"/>
                    <a:gd name="T20" fmla="*/ 8 w 393"/>
                    <a:gd name="T21" fmla="*/ 254 h 391"/>
                    <a:gd name="T22" fmla="*/ 24 w 393"/>
                    <a:gd name="T23" fmla="*/ 290 h 391"/>
                    <a:gd name="T24" fmla="*/ 44 w 393"/>
                    <a:gd name="T25" fmla="*/ 321 h 391"/>
                    <a:gd name="T26" fmla="*/ 70 w 393"/>
                    <a:gd name="T27" fmla="*/ 347 h 391"/>
                    <a:gd name="T28" fmla="*/ 102 w 393"/>
                    <a:gd name="T29" fmla="*/ 369 h 391"/>
                    <a:gd name="T30" fmla="*/ 138 w 393"/>
                    <a:gd name="T31" fmla="*/ 383 h 391"/>
                    <a:gd name="T32" fmla="*/ 176 w 393"/>
                    <a:gd name="T33" fmla="*/ 391 h 391"/>
                    <a:gd name="T34" fmla="*/ 196 w 393"/>
                    <a:gd name="T35" fmla="*/ 391 h 391"/>
                    <a:gd name="T36" fmla="*/ 236 w 393"/>
                    <a:gd name="T37" fmla="*/ 387 h 391"/>
                    <a:gd name="T38" fmla="*/ 272 w 393"/>
                    <a:gd name="T39" fmla="*/ 377 h 391"/>
                    <a:gd name="T40" fmla="*/ 305 w 393"/>
                    <a:gd name="T41" fmla="*/ 359 h 391"/>
                    <a:gd name="T42" fmla="*/ 335 w 393"/>
                    <a:gd name="T43" fmla="*/ 335 h 391"/>
                    <a:gd name="T44" fmla="*/ 359 w 393"/>
                    <a:gd name="T45" fmla="*/ 306 h 391"/>
                    <a:gd name="T46" fmla="*/ 377 w 393"/>
                    <a:gd name="T47" fmla="*/ 272 h 391"/>
                    <a:gd name="T48" fmla="*/ 389 w 393"/>
                    <a:gd name="T49" fmla="*/ 236 h 391"/>
                    <a:gd name="T50" fmla="*/ 393 w 393"/>
                    <a:gd name="T51" fmla="*/ 196 h 391"/>
                    <a:gd name="T52" fmla="*/ 391 w 393"/>
                    <a:gd name="T53" fmla="*/ 176 h 391"/>
                    <a:gd name="T54" fmla="*/ 383 w 393"/>
                    <a:gd name="T55" fmla="*/ 138 h 391"/>
                    <a:gd name="T56" fmla="*/ 369 w 393"/>
                    <a:gd name="T57" fmla="*/ 102 h 391"/>
                    <a:gd name="T58" fmla="*/ 347 w 393"/>
                    <a:gd name="T59" fmla="*/ 70 h 391"/>
                    <a:gd name="T60" fmla="*/ 321 w 393"/>
                    <a:gd name="T61" fmla="*/ 44 h 391"/>
                    <a:gd name="T62" fmla="*/ 290 w 393"/>
                    <a:gd name="T63" fmla="*/ 22 h 391"/>
                    <a:gd name="T64" fmla="*/ 254 w 393"/>
                    <a:gd name="T65" fmla="*/ 8 h 391"/>
                    <a:gd name="T66" fmla="*/ 216 w 393"/>
                    <a:gd name="T67" fmla="*/ 0 h 391"/>
                    <a:gd name="T68" fmla="*/ 196 w 393"/>
                    <a:gd name="T69" fmla="*/ 0 h 391"/>
                    <a:gd name="T70" fmla="*/ 301 w 393"/>
                    <a:gd name="T71" fmla="*/ 264 h 391"/>
                    <a:gd name="T72" fmla="*/ 301 w 393"/>
                    <a:gd name="T73" fmla="*/ 274 h 391"/>
                    <a:gd name="T74" fmla="*/ 296 w 393"/>
                    <a:gd name="T75" fmla="*/ 288 h 391"/>
                    <a:gd name="T76" fmla="*/ 284 w 393"/>
                    <a:gd name="T77" fmla="*/ 300 h 391"/>
                    <a:gd name="T78" fmla="*/ 270 w 393"/>
                    <a:gd name="T79" fmla="*/ 306 h 391"/>
                    <a:gd name="T80" fmla="*/ 130 w 393"/>
                    <a:gd name="T81" fmla="*/ 306 h 391"/>
                    <a:gd name="T82" fmla="*/ 122 w 393"/>
                    <a:gd name="T83" fmla="*/ 306 h 391"/>
                    <a:gd name="T84" fmla="*/ 106 w 393"/>
                    <a:gd name="T85" fmla="*/ 300 h 391"/>
                    <a:gd name="T86" fmla="*/ 96 w 393"/>
                    <a:gd name="T87" fmla="*/ 288 h 391"/>
                    <a:gd name="T88" fmla="*/ 90 w 393"/>
                    <a:gd name="T89" fmla="*/ 274 h 391"/>
                    <a:gd name="T90" fmla="*/ 88 w 393"/>
                    <a:gd name="T91" fmla="*/ 178 h 391"/>
                    <a:gd name="T92" fmla="*/ 88 w 393"/>
                    <a:gd name="T93" fmla="*/ 134 h 391"/>
                    <a:gd name="T94" fmla="*/ 92 w 393"/>
                    <a:gd name="T95" fmla="*/ 118 h 391"/>
                    <a:gd name="T96" fmla="*/ 100 w 393"/>
                    <a:gd name="T97" fmla="*/ 104 h 391"/>
                    <a:gd name="T98" fmla="*/ 114 w 393"/>
                    <a:gd name="T99" fmla="*/ 96 h 391"/>
                    <a:gd name="T100" fmla="*/ 130 w 393"/>
                    <a:gd name="T101" fmla="*/ 92 h 391"/>
                    <a:gd name="T102" fmla="*/ 262 w 393"/>
                    <a:gd name="T103" fmla="*/ 92 h 391"/>
                    <a:gd name="T104" fmla="*/ 278 w 393"/>
                    <a:gd name="T105" fmla="*/ 96 h 391"/>
                    <a:gd name="T106" fmla="*/ 290 w 393"/>
                    <a:gd name="T107" fmla="*/ 104 h 391"/>
                    <a:gd name="T108" fmla="*/ 300 w 393"/>
                    <a:gd name="T109" fmla="*/ 118 h 391"/>
                    <a:gd name="T110" fmla="*/ 301 w 393"/>
                    <a:gd name="T111" fmla="*/ 134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93" h="391">
                      <a:moveTo>
                        <a:pt x="196" y="0"/>
                      </a:moveTo>
                      <a:lnTo>
                        <a:pt x="196" y="0"/>
                      </a:lnTo>
                      <a:lnTo>
                        <a:pt x="176" y="0"/>
                      </a:lnTo>
                      <a:lnTo>
                        <a:pt x="156" y="4"/>
                      </a:lnTo>
                      <a:lnTo>
                        <a:pt x="138" y="8"/>
                      </a:lnTo>
                      <a:lnTo>
                        <a:pt x="120" y="14"/>
                      </a:lnTo>
                      <a:lnTo>
                        <a:pt x="102" y="22"/>
                      </a:lnTo>
                      <a:lnTo>
                        <a:pt x="86" y="32"/>
                      </a:lnTo>
                      <a:lnTo>
                        <a:pt x="70" y="44"/>
                      </a:lnTo>
                      <a:lnTo>
                        <a:pt x="58" y="56"/>
                      </a:lnTo>
                      <a:lnTo>
                        <a:pt x="44" y="70"/>
                      </a:lnTo>
                      <a:lnTo>
                        <a:pt x="32" y="86"/>
                      </a:lnTo>
                      <a:lnTo>
                        <a:pt x="24" y="102"/>
                      </a:lnTo>
                      <a:lnTo>
                        <a:pt x="14" y="120"/>
                      </a:lnTo>
                      <a:lnTo>
                        <a:pt x="8" y="138"/>
                      </a:lnTo>
                      <a:lnTo>
                        <a:pt x="4" y="156"/>
                      </a:lnTo>
                      <a:lnTo>
                        <a:pt x="0" y="176"/>
                      </a:lnTo>
                      <a:lnTo>
                        <a:pt x="0" y="196"/>
                      </a:lnTo>
                      <a:lnTo>
                        <a:pt x="0" y="196"/>
                      </a:lnTo>
                      <a:lnTo>
                        <a:pt x="0" y="216"/>
                      </a:lnTo>
                      <a:lnTo>
                        <a:pt x="4" y="236"/>
                      </a:lnTo>
                      <a:lnTo>
                        <a:pt x="8" y="254"/>
                      </a:lnTo>
                      <a:lnTo>
                        <a:pt x="14" y="272"/>
                      </a:lnTo>
                      <a:lnTo>
                        <a:pt x="24" y="290"/>
                      </a:lnTo>
                      <a:lnTo>
                        <a:pt x="32" y="306"/>
                      </a:lnTo>
                      <a:lnTo>
                        <a:pt x="44" y="321"/>
                      </a:lnTo>
                      <a:lnTo>
                        <a:pt x="58" y="335"/>
                      </a:lnTo>
                      <a:lnTo>
                        <a:pt x="70" y="347"/>
                      </a:lnTo>
                      <a:lnTo>
                        <a:pt x="86" y="359"/>
                      </a:lnTo>
                      <a:lnTo>
                        <a:pt x="102" y="369"/>
                      </a:lnTo>
                      <a:lnTo>
                        <a:pt x="120" y="377"/>
                      </a:lnTo>
                      <a:lnTo>
                        <a:pt x="138" y="383"/>
                      </a:lnTo>
                      <a:lnTo>
                        <a:pt x="156" y="387"/>
                      </a:lnTo>
                      <a:lnTo>
                        <a:pt x="176" y="391"/>
                      </a:lnTo>
                      <a:lnTo>
                        <a:pt x="196" y="391"/>
                      </a:lnTo>
                      <a:lnTo>
                        <a:pt x="196" y="391"/>
                      </a:lnTo>
                      <a:lnTo>
                        <a:pt x="216" y="391"/>
                      </a:lnTo>
                      <a:lnTo>
                        <a:pt x="236" y="387"/>
                      </a:lnTo>
                      <a:lnTo>
                        <a:pt x="254" y="383"/>
                      </a:lnTo>
                      <a:lnTo>
                        <a:pt x="272" y="377"/>
                      </a:lnTo>
                      <a:lnTo>
                        <a:pt x="290" y="369"/>
                      </a:lnTo>
                      <a:lnTo>
                        <a:pt x="305" y="359"/>
                      </a:lnTo>
                      <a:lnTo>
                        <a:pt x="321" y="347"/>
                      </a:lnTo>
                      <a:lnTo>
                        <a:pt x="335" y="335"/>
                      </a:lnTo>
                      <a:lnTo>
                        <a:pt x="347" y="321"/>
                      </a:lnTo>
                      <a:lnTo>
                        <a:pt x="359" y="306"/>
                      </a:lnTo>
                      <a:lnTo>
                        <a:pt x="369" y="290"/>
                      </a:lnTo>
                      <a:lnTo>
                        <a:pt x="377" y="272"/>
                      </a:lnTo>
                      <a:lnTo>
                        <a:pt x="383" y="254"/>
                      </a:lnTo>
                      <a:lnTo>
                        <a:pt x="389" y="236"/>
                      </a:lnTo>
                      <a:lnTo>
                        <a:pt x="391" y="216"/>
                      </a:lnTo>
                      <a:lnTo>
                        <a:pt x="393" y="196"/>
                      </a:lnTo>
                      <a:lnTo>
                        <a:pt x="393" y="196"/>
                      </a:lnTo>
                      <a:lnTo>
                        <a:pt x="391" y="176"/>
                      </a:lnTo>
                      <a:lnTo>
                        <a:pt x="389" y="156"/>
                      </a:lnTo>
                      <a:lnTo>
                        <a:pt x="383" y="138"/>
                      </a:lnTo>
                      <a:lnTo>
                        <a:pt x="377" y="120"/>
                      </a:lnTo>
                      <a:lnTo>
                        <a:pt x="369" y="102"/>
                      </a:lnTo>
                      <a:lnTo>
                        <a:pt x="359" y="86"/>
                      </a:lnTo>
                      <a:lnTo>
                        <a:pt x="347" y="70"/>
                      </a:lnTo>
                      <a:lnTo>
                        <a:pt x="335" y="56"/>
                      </a:lnTo>
                      <a:lnTo>
                        <a:pt x="321" y="44"/>
                      </a:lnTo>
                      <a:lnTo>
                        <a:pt x="305" y="32"/>
                      </a:lnTo>
                      <a:lnTo>
                        <a:pt x="290" y="22"/>
                      </a:lnTo>
                      <a:lnTo>
                        <a:pt x="272" y="14"/>
                      </a:lnTo>
                      <a:lnTo>
                        <a:pt x="254" y="8"/>
                      </a:lnTo>
                      <a:lnTo>
                        <a:pt x="236" y="4"/>
                      </a:lnTo>
                      <a:lnTo>
                        <a:pt x="216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close/>
                      <a:moveTo>
                        <a:pt x="301" y="178"/>
                      </a:moveTo>
                      <a:lnTo>
                        <a:pt x="301" y="264"/>
                      </a:lnTo>
                      <a:lnTo>
                        <a:pt x="301" y="264"/>
                      </a:lnTo>
                      <a:lnTo>
                        <a:pt x="301" y="274"/>
                      </a:lnTo>
                      <a:lnTo>
                        <a:pt x="300" y="280"/>
                      </a:lnTo>
                      <a:lnTo>
                        <a:pt x="296" y="288"/>
                      </a:lnTo>
                      <a:lnTo>
                        <a:pt x="290" y="294"/>
                      </a:lnTo>
                      <a:lnTo>
                        <a:pt x="284" y="300"/>
                      </a:lnTo>
                      <a:lnTo>
                        <a:pt x="278" y="302"/>
                      </a:lnTo>
                      <a:lnTo>
                        <a:pt x="270" y="306"/>
                      </a:lnTo>
                      <a:lnTo>
                        <a:pt x="262" y="306"/>
                      </a:lnTo>
                      <a:lnTo>
                        <a:pt x="130" y="306"/>
                      </a:lnTo>
                      <a:lnTo>
                        <a:pt x="130" y="306"/>
                      </a:lnTo>
                      <a:lnTo>
                        <a:pt x="122" y="306"/>
                      </a:lnTo>
                      <a:lnTo>
                        <a:pt x="114" y="302"/>
                      </a:lnTo>
                      <a:lnTo>
                        <a:pt x="106" y="300"/>
                      </a:lnTo>
                      <a:lnTo>
                        <a:pt x="100" y="294"/>
                      </a:lnTo>
                      <a:lnTo>
                        <a:pt x="96" y="288"/>
                      </a:lnTo>
                      <a:lnTo>
                        <a:pt x="92" y="280"/>
                      </a:lnTo>
                      <a:lnTo>
                        <a:pt x="90" y="274"/>
                      </a:lnTo>
                      <a:lnTo>
                        <a:pt x="88" y="264"/>
                      </a:lnTo>
                      <a:lnTo>
                        <a:pt x="88" y="178"/>
                      </a:lnTo>
                      <a:lnTo>
                        <a:pt x="88" y="134"/>
                      </a:lnTo>
                      <a:lnTo>
                        <a:pt x="88" y="134"/>
                      </a:lnTo>
                      <a:lnTo>
                        <a:pt x="90" y="124"/>
                      </a:lnTo>
                      <a:lnTo>
                        <a:pt x="92" y="118"/>
                      </a:lnTo>
                      <a:lnTo>
                        <a:pt x="96" y="110"/>
                      </a:lnTo>
                      <a:lnTo>
                        <a:pt x="100" y="104"/>
                      </a:lnTo>
                      <a:lnTo>
                        <a:pt x="106" y="98"/>
                      </a:lnTo>
                      <a:lnTo>
                        <a:pt x="114" y="96"/>
                      </a:lnTo>
                      <a:lnTo>
                        <a:pt x="122" y="92"/>
                      </a:lnTo>
                      <a:lnTo>
                        <a:pt x="130" y="92"/>
                      </a:lnTo>
                      <a:lnTo>
                        <a:pt x="262" y="92"/>
                      </a:lnTo>
                      <a:lnTo>
                        <a:pt x="262" y="92"/>
                      </a:lnTo>
                      <a:lnTo>
                        <a:pt x="270" y="92"/>
                      </a:lnTo>
                      <a:lnTo>
                        <a:pt x="278" y="96"/>
                      </a:lnTo>
                      <a:lnTo>
                        <a:pt x="284" y="98"/>
                      </a:lnTo>
                      <a:lnTo>
                        <a:pt x="290" y="104"/>
                      </a:lnTo>
                      <a:lnTo>
                        <a:pt x="296" y="110"/>
                      </a:lnTo>
                      <a:lnTo>
                        <a:pt x="300" y="118"/>
                      </a:lnTo>
                      <a:lnTo>
                        <a:pt x="301" y="124"/>
                      </a:lnTo>
                      <a:lnTo>
                        <a:pt x="301" y="134"/>
                      </a:lnTo>
                      <a:lnTo>
                        <a:pt x="301" y="17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58">
                  <a:extLst>
                    <a:ext uri="{FF2B5EF4-FFF2-40B4-BE49-F238E27FC236}">
                      <a16:creationId xmlns:a16="http://schemas.microsoft.com/office/drawing/2014/main" id="{9EF4D77D-0C0E-4208-9648-EF36E698B5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2925" y="4754924"/>
                  <a:ext cx="125685" cy="78919"/>
                </a:xfrm>
                <a:custGeom>
                  <a:avLst/>
                  <a:gdLst>
                    <a:gd name="T0" fmla="*/ 144 w 172"/>
                    <a:gd name="T1" fmla="*/ 22 h 108"/>
                    <a:gd name="T2" fmla="*/ 144 w 172"/>
                    <a:gd name="T3" fmla="*/ 22 h 108"/>
                    <a:gd name="T4" fmla="*/ 142 w 172"/>
                    <a:gd name="T5" fmla="*/ 32 h 108"/>
                    <a:gd name="T6" fmla="*/ 140 w 172"/>
                    <a:gd name="T7" fmla="*/ 44 h 108"/>
                    <a:gd name="T8" fmla="*/ 134 w 172"/>
                    <a:gd name="T9" fmla="*/ 54 h 108"/>
                    <a:gd name="T10" fmla="*/ 126 w 172"/>
                    <a:gd name="T11" fmla="*/ 62 h 108"/>
                    <a:gd name="T12" fmla="*/ 118 w 172"/>
                    <a:gd name="T13" fmla="*/ 70 h 108"/>
                    <a:gd name="T14" fmla="*/ 108 w 172"/>
                    <a:gd name="T15" fmla="*/ 74 h 108"/>
                    <a:gd name="T16" fmla="*/ 98 w 172"/>
                    <a:gd name="T17" fmla="*/ 78 h 108"/>
                    <a:gd name="T18" fmla="*/ 86 w 172"/>
                    <a:gd name="T19" fmla="*/ 80 h 108"/>
                    <a:gd name="T20" fmla="*/ 86 w 172"/>
                    <a:gd name="T21" fmla="*/ 80 h 108"/>
                    <a:gd name="T22" fmla="*/ 74 w 172"/>
                    <a:gd name="T23" fmla="*/ 78 h 108"/>
                    <a:gd name="T24" fmla="*/ 62 w 172"/>
                    <a:gd name="T25" fmla="*/ 74 h 108"/>
                    <a:gd name="T26" fmla="*/ 52 w 172"/>
                    <a:gd name="T27" fmla="*/ 70 h 108"/>
                    <a:gd name="T28" fmla="*/ 44 w 172"/>
                    <a:gd name="T29" fmla="*/ 62 h 108"/>
                    <a:gd name="T30" fmla="*/ 36 w 172"/>
                    <a:gd name="T31" fmla="*/ 54 h 108"/>
                    <a:gd name="T32" fmla="*/ 32 w 172"/>
                    <a:gd name="T33" fmla="*/ 44 h 108"/>
                    <a:gd name="T34" fmla="*/ 28 w 172"/>
                    <a:gd name="T35" fmla="*/ 32 h 108"/>
                    <a:gd name="T36" fmla="*/ 26 w 172"/>
                    <a:gd name="T37" fmla="*/ 22 h 108"/>
                    <a:gd name="T38" fmla="*/ 26 w 172"/>
                    <a:gd name="T39" fmla="*/ 22 h 108"/>
                    <a:gd name="T40" fmla="*/ 28 w 172"/>
                    <a:gd name="T41" fmla="*/ 10 h 108"/>
                    <a:gd name="T42" fmla="*/ 32 w 172"/>
                    <a:gd name="T43" fmla="*/ 0 h 108"/>
                    <a:gd name="T44" fmla="*/ 0 w 172"/>
                    <a:gd name="T45" fmla="*/ 0 h 108"/>
                    <a:gd name="T46" fmla="*/ 0 w 172"/>
                    <a:gd name="T47" fmla="*/ 86 h 108"/>
                    <a:gd name="T48" fmla="*/ 0 w 172"/>
                    <a:gd name="T49" fmla="*/ 86 h 108"/>
                    <a:gd name="T50" fmla="*/ 0 w 172"/>
                    <a:gd name="T51" fmla="*/ 94 h 108"/>
                    <a:gd name="T52" fmla="*/ 6 w 172"/>
                    <a:gd name="T53" fmla="*/ 102 h 108"/>
                    <a:gd name="T54" fmla="*/ 12 w 172"/>
                    <a:gd name="T55" fmla="*/ 106 h 108"/>
                    <a:gd name="T56" fmla="*/ 20 w 172"/>
                    <a:gd name="T57" fmla="*/ 108 h 108"/>
                    <a:gd name="T58" fmla="*/ 152 w 172"/>
                    <a:gd name="T59" fmla="*/ 108 h 108"/>
                    <a:gd name="T60" fmla="*/ 152 w 172"/>
                    <a:gd name="T61" fmla="*/ 108 h 108"/>
                    <a:gd name="T62" fmla="*/ 160 w 172"/>
                    <a:gd name="T63" fmla="*/ 106 h 108"/>
                    <a:gd name="T64" fmla="*/ 166 w 172"/>
                    <a:gd name="T65" fmla="*/ 102 h 108"/>
                    <a:gd name="T66" fmla="*/ 170 w 172"/>
                    <a:gd name="T67" fmla="*/ 94 h 108"/>
                    <a:gd name="T68" fmla="*/ 172 w 172"/>
                    <a:gd name="T69" fmla="*/ 86 h 108"/>
                    <a:gd name="T70" fmla="*/ 172 w 172"/>
                    <a:gd name="T71" fmla="*/ 0 h 108"/>
                    <a:gd name="T72" fmla="*/ 140 w 172"/>
                    <a:gd name="T73" fmla="*/ 0 h 108"/>
                    <a:gd name="T74" fmla="*/ 140 w 172"/>
                    <a:gd name="T75" fmla="*/ 0 h 108"/>
                    <a:gd name="T76" fmla="*/ 142 w 172"/>
                    <a:gd name="T77" fmla="*/ 10 h 108"/>
                    <a:gd name="T78" fmla="*/ 144 w 172"/>
                    <a:gd name="T79" fmla="*/ 22 h 108"/>
                    <a:gd name="T80" fmla="*/ 144 w 172"/>
                    <a:gd name="T81" fmla="*/ 2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2" h="108">
                      <a:moveTo>
                        <a:pt x="144" y="22"/>
                      </a:moveTo>
                      <a:lnTo>
                        <a:pt x="144" y="22"/>
                      </a:lnTo>
                      <a:lnTo>
                        <a:pt x="142" y="32"/>
                      </a:lnTo>
                      <a:lnTo>
                        <a:pt x="140" y="44"/>
                      </a:lnTo>
                      <a:lnTo>
                        <a:pt x="134" y="54"/>
                      </a:lnTo>
                      <a:lnTo>
                        <a:pt x="126" y="62"/>
                      </a:lnTo>
                      <a:lnTo>
                        <a:pt x="118" y="70"/>
                      </a:lnTo>
                      <a:lnTo>
                        <a:pt x="108" y="74"/>
                      </a:lnTo>
                      <a:lnTo>
                        <a:pt x="98" y="78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74" y="78"/>
                      </a:lnTo>
                      <a:lnTo>
                        <a:pt x="62" y="74"/>
                      </a:lnTo>
                      <a:lnTo>
                        <a:pt x="52" y="70"/>
                      </a:lnTo>
                      <a:lnTo>
                        <a:pt x="44" y="62"/>
                      </a:lnTo>
                      <a:lnTo>
                        <a:pt x="36" y="54"/>
                      </a:lnTo>
                      <a:lnTo>
                        <a:pt x="32" y="44"/>
                      </a:lnTo>
                      <a:lnTo>
                        <a:pt x="28" y="32"/>
                      </a:lnTo>
                      <a:lnTo>
                        <a:pt x="26" y="22"/>
                      </a:lnTo>
                      <a:lnTo>
                        <a:pt x="26" y="22"/>
                      </a:lnTo>
                      <a:lnTo>
                        <a:pt x="28" y="10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94"/>
                      </a:lnTo>
                      <a:lnTo>
                        <a:pt x="6" y="102"/>
                      </a:lnTo>
                      <a:lnTo>
                        <a:pt x="12" y="106"/>
                      </a:lnTo>
                      <a:lnTo>
                        <a:pt x="20" y="108"/>
                      </a:lnTo>
                      <a:lnTo>
                        <a:pt x="152" y="108"/>
                      </a:lnTo>
                      <a:lnTo>
                        <a:pt x="152" y="108"/>
                      </a:lnTo>
                      <a:lnTo>
                        <a:pt x="160" y="106"/>
                      </a:lnTo>
                      <a:lnTo>
                        <a:pt x="166" y="102"/>
                      </a:lnTo>
                      <a:lnTo>
                        <a:pt x="170" y="94"/>
                      </a:lnTo>
                      <a:lnTo>
                        <a:pt x="172" y="86"/>
                      </a:lnTo>
                      <a:lnTo>
                        <a:pt x="172" y="0"/>
                      </a:lnTo>
                      <a:lnTo>
                        <a:pt x="140" y="0"/>
                      </a:lnTo>
                      <a:lnTo>
                        <a:pt x="140" y="0"/>
                      </a:lnTo>
                      <a:lnTo>
                        <a:pt x="142" y="10"/>
                      </a:lnTo>
                      <a:lnTo>
                        <a:pt x="144" y="22"/>
                      </a:lnTo>
                      <a:lnTo>
                        <a:pt x="1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Group 89">
                <a:extLst>
                  <a:ext uri="{FF2B5EF4-FFF2-40B4-BE49-F238E27FC236}">
                    <a16:creationId xmlns:a16="http://schemas.microsoft.com/office/drawing/2014/main" id="{BE33AF6B-F628-4C27-B846-5373DC428CF1}"/>
                  </a:ext>
                </a:extLst>
              </p:cNvPr>
              <p:cNvGrpSpPr/>
              <p:nvPr/>
            </p:nvGrpSpPr>
            <p:grpSpPr>
              <a:xfrm>
                <a:off x="7016566" y="3786485"/>
                <a:ext cx="384253" cy="382303"/>
                <a:chOff x="6756779" y="4515772"/>
                <a:chExt cx="287906" cy="286445"/>
              </a:xfrm>
              <a:solidFill>
                <a:schemeClr val="bg1"/>
              </a:solidFill>
            </p:grpSpPr>
            <p:sp>
              <p:nvSpPr>
                <p:cNvPr id="20" name="Freeform 163">
                  <a:extLst>
                    <a:ext uri="{FF2B5EF4-FFF2-40B4-BE49-F238E27FC236}">
                      <a16:creationId xmlns:a16="http://schemas.microsoft.com/office/drawing/2014/main" id="{01022AA8-4C19-4249-B4BF-C65F2F1E2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1775" y="4600535"/>
                  <a:ext cx="35075" cy="48228"/>
                </a:xfrm>
                <a:custGeom>
                  <a:avLst/>
                  <a:gdLst>
                    <a:gd name="T0" fmla="*/ 30 w 48"/>
                    <a:gd name="T1" fmla="*/ 66 h 66"/>
                    <a:gd name="T2" fmla="*/ 30 w 48"/>
                    <a:gd name="T3" fmla="*/ 66 h 66"/>
                    <a:gd name="T4" fmla="*/ 36 w 48"/>
                    <a:gd name="T5" fmla="*/ 64 h 66"/>
                    <a:gd name="T6" fmla="*/ 42 w 48"/>
                    <a:gd name="T7" fmla="*/ 60 h 66"/>
                    <a:gd name="T8" fmla="*/ 42 w 48"/>
                    <a:gd name="T9" fmla="*/ 60 h 66"/>
                    <a:gd name="T10" fmla="*/ 46 w 48"/>
                    <a:gd name="T11" fmla="*/ 54 h 66"/>
                    <a:gd name="T12" fmla="*/ 48 w 48"/>
                    <a:gd name="T13" fmla="*/ 48 h 66"/>
                    <a:gd name="T14" fmla="*/ 48 w 48"/>
                    <a:gd name="T15" fmla="*/ 42 h 66"/>
                    <a:gd name="T16" fmla="*/ 48 w 48"/>
                    <a:gd name="T17" fmla="*/ 34 h 66"/>
                    <a:gd name="T18" fmla="*/ 48 w 48"/>
                    <a:gd name="T19" fmla="*/ 34 h 66"/>
                    <a:gd name="T20" fmla="*/ 44 w 48"/>
                    <a:gd name="T21" fmla="*/ 22 h 66"/>
                    <a:gd name="T22" fmla="*/ 38 w 48"/>
                    <a:gd name="T23" fmla="*/ 10 h 66"/>
                    <a:gd name="T24" fmla="*/ 30 w 48"/>
                    <a:gd name="T25" fmla="*/ 2 h 66"/>
                    <a:gd name="T26" fmla="*/ 24 w 48"/>
                    <a:gd name="T27" fmla="*/ 0 h 66"/>
                    <a:gd name="T28" fmla="*/ 20 w 48"/>
                    <a:gd name="T29" fmla="*/ 0 h 66"/>
                    <a:gd name="T30" fmla="*/ 18 w 48"/>
                    <a:gd name="T31" fmla="*/ 0 h 66"/>
                    <a:gd name="T32" fmla="*/ 18 w 48"/>
                    <a:gd name="T33" fmla="*/ 0 h 66"/>
                    <a:gd name="T34" fmla="*/ 12 w 48"/>
                    <a:gd name="T35" fmla="*/ 2 h 66"/>
                    <a:gd name="T36" fmla="*/ 6 w 48"/>
                    <a:gd name="T37" fmla="*/ 6 h 66"/>
                    <a:gd name="T38" fmla="*/ 6 w 48"/>
                    <a:gd name="T39" fmla="*/ 6 h 66"/>
                    <a:gd name="T40" fmla="*/ 2 w 48"/>
                    <a:gd name="T41" fmla="*/ 10 h 66"/>
                    <a:gd name="T42" fmla="*/ 0 w 48"/>
                    <a:gd name="T43" fmla="*/ 16 h 66"/>
                    <a:gd name="T44" fmla="*/ 0 w 48"/>
                    <a:gd name="T45" fmla="*/ 24 h 66"/>
                    <a:gd name="T46" fmla="*/ 0 w 48"/>
                    <a:gd name="T47" fmla="*/ 30 h 66"/>
                    <a:gd name="T48" fmla="*/ 0 w 48"/>
                    <a:gd name="T49" fmla="*/ 30 h 66"/>
                    <a:gd name="T50" fmla="*/ 4 w 48"/>
                    <a:gd name="T51" fmla="*/ 44 h 66"/>
                    <a:gd name="T52" fmla="*/ 10 w 48"/>
                    <a:gd name="T53" fmla="*/ 54 h 66"/>
                    <a:gd name="T54" fmla="*/ 20 w 48"/>
                    <a:gd name="T55" fmla="*/ 62 h 66"/>
                    <a:gd name="T56" fmla="*/ 24 w 48"/>
                    <a:gd name="T57" fmla="*/ 64 h 66"/>
                    <a:gd name="T58" fmla="*/ 30 w 48"/>
                    <a:gd name="T59" fmla="*/ 66 h 66"/>
                    <a:gd name="T60" fmla="*/ 30 w 48"/>
                    <a:gd name="T61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8" h="66">
                      <a:moveTo>
                        <a:pt x="30" y="66"/>
                      </a:moveTo>
                      <a:lnTo>
                        <a:pt x="30" y="66"/>
                      </a:lnTo>
                      <a:lnTo>
                        <a:pt x="36" y="64"/>
                      </a:lnTo>
                      <a:lnTo>
                        <a:pt x="42" y="60"/>
                      </a:lnTo>
                      <a:lnTo>
                        <a:pt x="42" y="60"/>
                      </a:lnTo>
                      <a:lnTo>
                        <a:pt x="46" y="54"/>
                      </a:lnTo>
                      <a:lnTo>
                        <a:pt x="48" y="48"/>
                      </a:lnTo>
                      <a:lnTo>
                        <a:pt x="48" y="42"/>
                      </a:lnTo>
                      <a:lnTo>
                        <a:pt x="48" y="34"/>
                      </a:lnTo>
                      <a:lnTo>
                        <a:pt x="48" y="34"/>
                      </a:lnTo>
                      <a:lnTo>
                        <a:pt x="44" y="22"/>
                      </a:lnTo>
                      <a:lnTo>
                        <a:pt x="38" y="10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4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4" y="64"/>
                      </a:lnTo>
                      <a:lnTo>
                        <a:pt x="30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64">
                  <a:extLst>
                    <a:ext uri="{FF2B5EF4-FFF2-40B4-BE49-F238E27FC236}">
                      <a16:creationId xmlns:a16="http://schemas.microsoft.com/office/drawing/2014/main" id="{3E74DE4A-CCF3-447C-9699-6AC35263D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3006" y="4685300"/>
                  <a:ext cx="55535" cy="40921"/>
                </a:xfrm>
                <a:custGeom>
                  <a:avLst/>
                  <a:gdLst>
                    <a:gd name="T0" fmla="*/ 56 w 76"/>
                    <a:gd name="T1" fmla="*/ 4 h 56"/>
                    <a:gd name="T2" fmla="*/ 56 w 76"/>
                    <a:gd name="T3" fmla="*/ 4 h 56"/>
                    <a:gd name="T4" fmla="*/ 52 w 76"/>
                    <a:gd name="T5" fmla="*/ 2 h 56"/>
                    <a:gd name="T6" fmla="*/ 52 w 76"/>
                    <a:gd name="T7" fmla="*/ 2 h 56"/>
                    <a:gd name="T8" fmla="*/ 40 w 76"/>
                    <a:gd name="T9" fmla="*/ 0 h 56"/>
                    <a:gd name="T10" fmla="*/ 38 w 76"/>
                    <a:gd name="T11" fmla="*/ 0 h 56"/>
                    <a:gd name="T12" fmla="*/ 38 w 76"/>
                    <a:gd name="T13" fmla="*/ 0 h 56"/>
                    <a:gd name="T14" fmla="*/ 24 w 76"/>
                    <a:gd name="T15" fmla="*/ 2 h 56"/>
                    <a:gd name="T16" fmla="*/ 10 w 76"/>
                    <a:gd name="T17" fmla="*/ 8 h 56"/>
                    <a:gd name="T18" fmla="*/ 6 w 76"/>
                    <a:gd name="T19" fmla="*/ 12 h 56"/>
                    <a:gd name="T20" fmla="*/ 2 w 76"/>
                    <a:gd name="T21" fmla="*/ 16 h 56"/>
                    <a:gd name="T22" fmla="*/ 0 w 76"/>
                    <a:gd name="T23" fmla="*/ 22 h 56"/>
                    <a:gd name="T24" fmla="*/ 0 w 76"/>
                    <a:gd name="T25" fmla="*/ 26 h 56"/>
                    <a:gd name="T26" fmla="*/ 0 w 76"/>
                    <a:gd name="T27" fmla="*/ 26 h 56"/>
                    <a:gd name="T28" fmla="*/ 0 w 76"/>
                    <a:gd name="T29" fmla="*/ 32 h 56"/>
                    <a:gd name="T30" fmla="*/ 2 w 76"/>
                    <a:gd name="T31" fmla="*/ 38 h 56"/>
                    <a:gd name="T32" fmla="*/ 6 w 76"/>
                    <a:gd name="T33" fmla="*/ 42 h 56"/>
                    <a:gd name="T34" fmla="*/ 10 w 76"/>
                    <a:gd name="T35" fmla="*/ 46 h 56"/>
                    <a:gd name="T36" fmla="*/ 20 w 76"/>
                    <a:gd name="T37" fmla="*/ 52 h 56"/>
                    <a:gd name="T38" fmla="*/ 36 w 76"/>
                    <a:gd name="T39" fmla="*/ 56 h 56"/>
                    <a:gd name="T40" fmla="*/ 36 w 76"/>
                    <a:gd name="T41" fmla="*/ 56 h 56"/>
                    <a:gd name="T42" fmla="*/ 52 w 76"/>
                    <a:gd name="T43" fmla="*/ 54 h 56"/>
                    <a:gd name="T44" fmla="*/ 60 w 76"/>
                    <a:gd name="T45" fmla="*/ 52 h 56"/>
                    <a:gd name="T46" fmla="*/ 66 w 76"/>
                    <a:gd name="T47" fmla="*/ 48 h 56"/>
                    <a:gd name="T48" fmla="*/ 70 w 76"/>
                    <a:gd name="T49" fmla="*/ 44 h 56"/>
                    <a:gd name="T50" fmla="*/ 72 w 76"/>
                    <a:gd name="T51" fmla="*/ 40 h 56"/>
                    <a:gd name="T52" fmla="*/ 74 w 76"/>
                    <a:gd name="T53" fmla="*/ 34 h 56"/>
                    <a:gd name="T54" fmla="*/ 76 w 76"/>
                    <a:gd name="T55" fmla="*/ 28 h 56"/>
                    <a:gd name="T56" fmla="*/ 76 w 76"/>
                    <a:gd name="T57" fmla="*/ 28 h 56"/>
                    <a:gd name="T58" fmla="*/ 74 w 76"/>
                    <a:gd name="T59" fmla="*/ 22 h 56"/>
                    <a:gd name="T60" fmla="*/ 74 w 76"/>
                    <a:gd name="T61" fmla="*/ 22 h 56"/>
                    <a:gd name="T62" fmla="*/ 72 w 76"/>
                    <a:gd name="T63" fmla="*/ 18 h 56"/>
                    <a:gd name="T64" fmla="*/ 68 w 76"/>
                    <a:gd name="T65" fmla="*/ 14 h 56"/>
                    <a:gd name="T66" fmla="*/ 56 w 76"/>
                    <a:gd name="T67" fmla="*/ 4 h 56"/>
                    <a:gd name="T68" fmla="*/ 56 w 76"/>
                    <a:gd name="T69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6" h="56">
                      <a:moveTo>
                        <a:pt x="56" y="4"/>
                      </a:moveTo>
                      <a:lnTo>
                        <a:pt x="56" y="4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24" y="2"/>
                      </a:lnTo>
                      <a:lnTo>
                        <a:pt x="10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20" y="52"/>
                      </a:lnTo>
                      <a:lnTo>
                        <a:pt x="36" y="56"/>
                      </a:lnTo>
                      <a:lnTo>
                        <a:pt x="36" y="56"/>
                      </a:lnTo>
                      <a:lnTo>
                        <a:pt x="52" y="54"/>
                      </a:lnTo>
                      <a:lnTo>
                        <a:pt x="60" y="52"/>
                      </a:lnTo>
                      <a:lnTo>
                        <a:pt x="66" y="48"/>
                      </a:lnTo>
                      <a:lnTo>
                        <a:pt x="70" y="44"/>
                      </a:lnTo>
                      <a:lnTo>
                        <a:pt x="72" y="40"/>
                      </a:lnTo>
                      <a:lnTo>
                        <a:pt x="74" y="34"/>
                      </a:lnTo>
                      <a:lnTo>
                        <a:pt x="76" y="28"/>
                      </a:lnTo>
                      <a:lnTo>
                        <a:pt x="76" y="28"/>
                      </a:lnTo>
                      <a:lnTo>
                        <a:pt x="74" y="22"/>
                      </a:lnTo>
                      <a:lnTo>
                        <a:pt x="74" y="22"/>
                      </a:lnTo>
                      <a:lnTo>
                        <a:pt x="72" y="18"/>
                      </a:lnTo>
                      <a:lnTo>
                        <a:pt x="68" y="14"/>
                      </a:lnTo>
                      <a:lnTo>
                        <a:pt x="56" y="4"/>
                      </a:lnTo>
                      <a:lnTo>
                        <a:pt x="5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65">
                  <a:extLst>
                    <a:ext uri="{FF2B5EF4-FFF2-40B4-BE49-F238E27FC236}">
                      <a16:creationId xmlns:a16="http://schemas.microsoft.com/office/drawing/2014/main" id="{9D42393D-200D-4266-B892-9A9EB088EC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56779" y="4515772"/>
                  <a:ext cx="287906" cy="286445"/>
                </a:xfrm>
                <a:custGeom>
                  <a:avLst/>
                  <a:gdLst>
                    <a:gd name="T0" fmla="*/ 156 w 393"/>
                    <a:gd name="T1" fmla="*/ 4 h 391"/>
                    <a:gd name="T2" fmla="*/ 86 w 393"/>
                    <a:gd name="T3" fmla="*/ 32 h 391"/>
                    <a:gd name="T4" fmla="*/ 32 w 393"/>
                    <a:gd name="T5" fmla="*/ 86 h 391"/>
                    <a:gd name="T6" fmla="*/ 4 w 393"/>
                    <a:gd name="T7" fmla="*/ 156 h 391"/>
                    <a:gd name="T8" fmla="*/ 0 w 393"/>
                    <a:gd name="T9" fmla="*/ 216 h 391"/>
                    <a:gd name="T10" fmla="*/ 24 w 393"/>
                    <a:gd name="T11" fmla="*/ 290 h 391"/>
                    <a:gd name="T12" fmla="*/ 70 w 393"/>
                    <a:gd name="T13" fmla="*/ 347 h 391"/>
                    <a:gd name="T14" fmla="*/ 138 w 393"/>
                    <a:gd name="T15" fmla="*/ 383 h 391"/>
                    <a:gd name="T16" fmla="*/ 196 w 393"/>
                    <a:gd name="T17" fmla="*/ 391 h 391"/>
                    <a:gd name="T18" fmla="*/ 271 w 393"/>
                    <a:gd name="T19" fmla="*/ 377 h 391"/>
                    <a:gd name="T20" fmla="*/ 335 w 393"/>
                    <a:gd name="T21" fmla="*/ 335 h 391"/>
                    <a:gd name="T22" fmla="*/ 377 w 393"/>
                    <a:gd name="T23" fmla="*/ 272 h 391"/>
                    <a:gd name="T24" fmla="*/ 393 w 393"/>
                    <a:gd name="T25" fmla="*/ 196 h 391"/>
                    <a:gd name="T26" fmla="*/ 383 w 393"/>
                    <a:gd name="T27" fmla="*/ 138 h 391"/>
                    <a:gd name="T28" fmla="*/ 347 w 393"/>
                    <a:gd name="T29" fmla="*/ 70 h 391"/>
                    <a:gd name="T30" fmla="*/ 289 w 393"/>
                    <a:gd name="T31" fmla="*/ 22 h 391"/>
                    <a:gd name="T32" fmla="*/ 216 w 393"/>
                    <a:gd name="T33" fmla="*/ 0 h 391"/>
                    <a:gd name="T34" fmla="*/ 178 w 393"/>
                    <a:gd name="T35" fmla="*/ 304 h 391"/>
                    <a:gd name="T36" fmla="*/ 138 w 393"/>
                    <a:gd name="T37" fmla="*/ 306 h 391"/>
                    <a:gd name="T38" fmla="*/ 102 w 393"/>
                    <a:gd name="T39" fmla="*/ 294 h 391"/>
                    <a:gd name="T40" fmla="*/ 86 w 393"/>
                    <a:gd name="T41" fmla="*/ 272 h 391"/>
                    <a:gd name="T42" fmla="*/ 88 w 393"/>
                    <a:gd name="T43" fmla="*/ 250 h 391"/>
                    <a:gd name="T44" fmla="*/ 106 w 393"/>
                    <a:gd name="T45" fmla="*/ 230 h 391"/>
                    <a:gd name="T46" fmla="*/ 140 w 393"/>
                    <a:gd name="T47" fmla="*/ 216 h 391"/>
                    <a:gd name="T48" fmla="*/ 152 w 393"/>
                    <a:gd name="T49" fmla="*/ 216 h 391"/>
                    <a:gd name="T50" fmla="*/ 148 w 393"/>
                    <a:gd name="T51" fmla="*/ 198 h 391"/>
                    <a:gd name="T52" fmla="*/ 120 w 393"/>
                    <a:gd name="T53" fmla="*/ 188 h 391"/>
                    <a:gd name="T54" fmla="*/ 100 w 393"/>
                    <a:gd name="T55" fmla="*/ 158 h 391"/>
                    <a:gd name="T56" fmla="*/ 102 w 393"/>
                    <a:gd name="T57" fmla="*/ 134 h 391"/>
                    <a:gd name="T58" fmla="*/ 136 w 393"/>
                    <a:gd name="T59" fmla="*/ 102 h 391"/>
                    <a:gd name="T60" fmla="*/ 218 w 393"/>
                    <a:gd name="T61" fmla="*/ 98 h 391"/>
                    <a:gd name="T62" fmla="*/ 224 w 393"/>
                    <a:gd name="T63" fmla="*/ 100 h 391"/>
                    <a:gd name="T64" fmla="*/ 208 w 393"/>
                    <a:gd name="T65" fmla="*/ 116 h 391"/>
                    <a:gd name="T66" fmla="*/ 204 w 393"/>
                    <a:gd name="T67" fmla="*/ 124 h 391"/>
                    <a:gd name="T68" fmla="*/ 210 w 393"/>
                    <a:gd name="T69" fmla="*/ 148 h 391"/>
                    <a:gd name="T70" fmla="*/ 190 w 393"/>
                    <a:gd name="T71" fmla="*/ 184 h 391"/>
                    <a:gd name="T72" fmla="*/ 180 w 393"/>
                    <a:gd name="T73" fmla="*/ 198 h 391"/>
                    <a:gd name="T74" fmla="*/ 206 w 393"/>
                    <a:gd name="T75" fmla="*/ 222 h 391"/>
                    <a:gd name="T76" fmla="*/ 218 w 393"/>
                    <a:gd name="T77" fmla="*/ 258 h 391"/>
                    <a:gd name="T78" fmla="*/ 208 w 393"/>
                    <a:gd name="T79" fmla="*/ 286 h 391"/>
                    <a:gd name="T80" fmla="*/ 178 w 393"/>
                    <a:gd name="T81" fmla="*/ 304 h 391"/>
                    <a:gd name="T82" fmla="*/ 315 w 393"/>
                    <a:gd name="T83" fmla="*/ 200 h 391"/>
                    <a:gd name="T84" fmla="*/ 277 w 393"/>
                    <a:gd name="T85" fmla="*/ 238 h 391"/>
                    <a:gd name="T86" fmla="*/ 263 w 393"/>
                    <a:gd name="T87" fmla="*/ 242 h 391"/>
                    <a:gd name="T88" fmla="*/ 224 w 393"/>
                    <a:gd name="T89" fmla="*/ 202 h 391"/>
                    <a:gd name="T90" fmla="*/ 218 w 393"/>
                    <a:gd name="T91" fmla="*/ 188 h 391"/>
                    <a:gd name="T92" fmla="*/ 257 w 393"/>
                    <a:gd name="T93" fmla="*/ 182 h 391"/>
                    <a:gd name="T94" fmla="*/ 263 w 393"/>
                    <a:gd name="T95" fmla="*/ 142 h 391"/>
                    <a:gd name="T96" fmla="*/ 277 w 393"/>
                    <a:gd name="T97" fmla="*/ 148 h 391"/>
                    <a:gd name="T98" fmla="*/ 315 w 393"/>
                    <a:gd name="T99" fmla="*/ 184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93" h="391">
                      <a:moveTo>
                        <a:pt x="196" y="0"/>
                      </a:moveTo>
                      <a:lnTo>
                        <a:pt x="196" y="0"/>
                      </a:lnTo>
                      <a:lnTo>
                        <a:pt x="176" y="0"/>
                      </a:lnTo>
                      <a:lnTo>
                        <a:pt x="156" y="4"/>
                      </a:lnTo>
                      <a:lnTo>
                        <a:pt x="138" y="8"/>
                      </a:lnTo>
                      <a:lnTo>
                        <a:pt x="120" y="14"/>
                      </a:lnTo>
                      <a:lnTo>
                        <a:pt x="102" y="22"/>
                      </a:lnTo>
                      <a:lnTo>
                        <a:pt x="86" y="32"/>
                      </a:lnTo>
                      <a:lnTo>
                        <a:pt x="70" y="44"/>
                      </a:lnTo>
                      <a:lnTo>
                        <a:pt x="58" y="56"/>
                      </a:lnTo>
                      <a:lnTo>
                        <a:pt x="44" y="70"/>
                      </a:lnTo>
                      <a:lnTo>
                        <a:pt x="32" y="86"/>
                      </a:lnTo>
                      <a:lnTo>
                        <a:pt x="24" y="102"/>
                      </a:lnTo>
                      <a:lnTo>
                        <a:pt x="14" y="120"/>
                      </a:lnTo>
                      <a:lnTo>
                        <a:pt x="8" y="138"/>
                      </a:lnTo>
                      <a:lnTo>
                        <a:pt x="4" y="156"/>
                      </a:lnTo>
                      <a:lnTo>
                        <a:pt x="0" y="176"/>
                      </a:lnTo>
                      <a:lnTo>
                        <a:pt x="0" y="196"/>
                      </a:lnTo>
                      <a:lnTo>
                        <a:pt x="0" y="196"/>
                      </a:lnTo>
                      <a:lnTo>
                        <a:pt x="0" y="216"/>
                      </a:lnTo>
                      <a:lnTo>
                        <a:pt x="4" y="236"/>
                      </a:lnTo>
                      <a:lnTo>
                        <a:pt x="8" y="254"/>
                      </a:lnTo>
                      <a:lnTo>
                        <a:pt x="14" y="272"/>
                      </a:lnTo>
                      <a:lnTo>
                        <a:pt x="24" y="290"/>
                      </a:lnTo>
                      <a:lnTo>
                        <a:pt x="32" y="306"/>
                      </a:lnTo>
                      <a:lnTo>
                        <a:pt x="44" y="321"/>
                      </a:lnTo>
                      <a:lnTo>
                        <a:pt x="58" y="335"/>
                      </a:lnTo>
                      <a:lnTo>
                        <a:pt x="70" y="347"/>
                      </a:lnTo>
                      <a:lnTo>
                        <a:pt x="86" y="359"/>
                      </a:lnTo>
                      <a:lnTo>
                        <a:pt x="102" y="369"/>
                      </a:lnTo>
                      <a:lnTo>
                        <a:pt x="120" y="377"/>
                      </a:lnTo>
                      <a:lnTo>
                        <a:pt x="138" y="383"/>
                      </a:lnTo>
                      <a:lnTo>
                        <a:pt x="156" y="387"/>
                      </a:lnTo>
                      <a:lnTo>
                        <a:pt x="176" y="391"/>
                      </a:lnTo>
                      <a:lnTo>
                        <a:pt x="196" y="391"/>
                      </a:lnTo>
                      <a:lnTo>
                        <a:pt x="196" y="391"/>
                      </a:lnTo>
                      <a:lnTo>
                        <a:pt x="216" y="391"/>
                      </a:lnTo>
                      <a:lnTo>
                        <a:pt x="235" y="387"/>
                      </a:lnTo>
                      <a:lnTo>
                        <a:pt x="253" y="383"/>
                      </a:lnTo>
                      <a:lnTo>
                        <a:pt x="271" y="377"/>
                      </a:lnTo>
                      <a:lnTo>
                        <a:pt x="289" y="369"/>
                      </a:lnTo>
                      <a:lnTo>
                        <a:pt x="305" y="359"/>
                      </a:lnTo>
                      <a:lnTo>
                        <a:pt x="321" y="347"/>
                      </a:lnTo>
                      <a:lnTo>
                        <a:pt x="335" y="335"/>
                      </a:lnTo>
                      <a:lnTo>
                        <a:pt x="347" y="321"/>
                      </a:lnTo>
                      <a:lnTo>
                        <a:pt x="359" y="306"/>
                      </a:lnTo>
                      <a:lnTo>
                        <a:pt x="369" y="290"/>
                      </a:lnTo>
                      <a:lnTo>
                        <a:pt x="377" y="272"/>
                      </a:lnTo>
                      <a:lnTo>
                        <a:pt x="383" y="254"/>
                      </a:lnTo>
                      <a:lnTo>
                        <a:pt x="389" y="236"/>
                      </a:lnTo>
                      <a:lnTo>
                        <a:pt x="391" y="216"/>
                      </a:lnTo>
                      <a:lnTo>
                        <a:pt x="393" y="196"/>
                      </a:lnTo>
                      <a:lnTo>
                        <a:pt x="393" y="196"/>
                      </a:lnTo>
                      <a:lnTo>
                        <a:pt x="391" y="176"/>
                      </a:lnTo>
                      <a:lnTo>
                        <a:pt x="389" y="156"/>
                      </a:lnTo>
                      <a:lnTo>
                        <a:pt x="383" y="138"/>
                      </a:lnTo>
                      <a:lnTo>
                        <a:pt x="377" y="120"/>
                      </a:lnTo>
                      <a:lnTo>
                        <a:pt x="369" y="102"/>
                      </a:lnTo>
                      <a:lnTo>
                        <a:pt x="359" y="86"/>
                      </a:lnTo>
                      <a:lnTo>
                        <a:pt x="347" y="70"/>
                      </a:lnTo>
                      <a:lnTo>
                        <a:pt x="335" y="56"/>
                      </a:lnTo>
                      <a:lnTo>
                        <a:pt x="321" y="44"/>
                      </a:lnTo>
                      <a:lnTo>
                        <a:pt x="305" y="32"/>
                      </a:lnTo>
                      <a:lnTo>
                        <a:pt x="289" y="22"/>
                      </a:lnTo>
                      <a:lnTo>
                        <a:pt x="271" y="14"/>
                      </a:lnTo>
                      <a:lnTo>
                        <a:pt x="253" y="8"/>
                      </a:lnTo>
                      <a:lnTo>
                        <a:pt x="235" y="4"/>
                      </a:lnTo>
                      <a:lnTo>
                        <a:pt x="216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close/>
                      <a:moveTo>
                        <a:pt x="178" y="304"/>
                      </a:moveTo>
                      <a:lnTo>
                        <a:pt x="178" y="304"/>
                      </a:lnTo>
                      <a:lnTo>
                        <a:pt x="166" y="306"/>
                      </a:lnTo>
                      <a:lnTo>
                        <a:pt x="154" y="306"/>
                      </a:lnTo>
                      <a:lnTo>
                        <a:pt x="154" y="306"/>
                      </a:lnTo>
                      <a:lnTo>
                        <a:pt x="138" y="306"/>
                      </a:lnTo>
                      <a:lnTo>
                        <a:pt x="124" y="304"/>
                      </a:lnTo>
                      <a:lnTo>
                        <a:pt x="124" y="304"/>
                      </a:lnTo>
                      <a:lnTo>
                        <a:pt x="112" y="300"/>
                      </a:lnTo>
                      <a:lnTo>
                        <a:pt x="102" y="294"/>
                      </a:lnTo>
                      <a:lnTo>
                        <a:pt x="94" y="288"/>
                      </a:lnTo>
                      <a:lnTo>
                        <a:pt x="88" y="280"/>
                      </a:lnTo>
                      <a:lnTo>
                        <a:pt x="88" y="280"/>
                      </a:lnTo>
                      <a:lnTo>
                        <a:pt x="86" y="272"/>
                      </a:lnTo>
                      <a:lnTo>
                        <a:pt x="86" y="266"/>
                      </a:lnTo>
                      <a:lnTo>
                        <a:pt x="86" y="266"/>
                      </a:lnTo>
                      <a:lnTo>
                        <a:pt x="86" y="258"/>
                      </a:lnTo>
                      <a:lnTo>
                        <a:pt x="88" y="250"/>
                      </a:lnTo>
                      <a:lnTo>
                        <a:pt x="88" y="250"/>
                      </a:lnTo>
                      <a:lnTo>
                        <a:pt x="94" y="242"/>
                      </a:lnTo>
                      <a:lnTo>
                        <a:pt x="98" y="236"/>
                      </a:lnTo>
                      <a:lnTo>
                        <a:pt x="106" y="230"/>
                      </a:lnTo>
                      <a:lnTo>
                        <a:pt x="112" y="226"/>
                      </a:lnTo>
                      <a:lnTo>
                        <a:pt x="122" y="222"/>
                      </a:lnTo>
                      <a:lnTo>
                        <a:pt x="130" y="218"/>
                      </a:lnTo>
                      <a:lnTo>
                        <a:pt x="140" y="216"/>
                      </a:lnTo>
                      <a:lnTo>
                        <a:pt x="150" y="216"/>
                      </a:lnTo>
                      <a:lnTo>
                        <a:pt x="150" y="216"/>
                      </a:lnTo>
                      <a:lnTo>
                        <a:pt x="152" y="216"/>
                      </a:lnTo>
                      <a:lnTo>
                        <a:pt x="152" y="216"/>
                      </a:lnTo>
                      <a:lnTo>
                        <a:pt x="148" y="210"/>
                      </a:lnTo>
                      <a:lnTo>
                        <a:pt x="148" y="204"/>
                      </a:lnTo>
                      <a:lnTo>
                        <a:pt x="148" y="204"/>
                      </a:lnTo>
                      <a:lnTo>
                        <a:pt x="148" y="198"/>
                      </a:lnTo>
                      <a:lnTo>
                        <a:pt x="148" y="198"/>
                      </a:lnTo>
                      <a:lnTo>
                        <a:pt x="138" y="196"/>
                      </a:lnTo>
                      <a:lnTo>
                        <a:pt x="128" y="194"/>
                      </a:lnTo>
                      <a:lnTo>
                        <a:pt x="120" y="188"/>
                      </a:lnTo>
                      <a:lnTo>
                        <a:pt x="112" y="182"/>
                      </a:lnTo>
                      <a:lnTo>
                        <a:pt x="106" y="176"/>
                      </a:lnTo>
                      <a:lnTo>
                        <a:pt x="102" y="168"/>
                      </a:lnTo>
                      <a:lnTo>
                        <a:pt x="100" y="158"/>
                      </a:lnTo>
                      <a:lnTo>
                        <a:pt x="98" y="148"/>
                      </a:lnTo>
                      <a:lnTo>
                        <a:pt x="98" y="148"/>
                      </a:lnTo>
                      <a:lnTo>
                        <a:pt x="100" y="140"/>
                      </a:lnTo>
                      <a:lnTo>
                        <a:pt x="102" y="134"/>
                      </a:lnTo>
                      <a:lnTo>
                        <a:pt x="104" y="126"/>
                      </a:lnTo>
                      <a:lnTo>
                        <a:pt x="110" y="120"/>
                      </a:lnTo>
                      <a:lnTo>
                        <a:pt x="122" y="108"/>
                      </a:lnTo>
                      <a:lnTo>
                        <a:pt x="136" y="102"/>
                      </a:lnTo>
                      <a:lnTo>
                        <a:pt x="136" y="102"/>
                      </a:lnTo>
                      <a:lnTo>
                        <a:pt x="146" y="98"/>
                      </a:lnTo>
                      <a:lnTo>
                        <a:pt x="158" y="98"/>
                      </a:lnTo>
                      <a:lnTo>
                        <a:pt x="218" y="98"/>
                      </a:lnTo>
                      <a:lnTo>
                        <a:pt x="218" y="98"/>
                      </a:lnTo>
                      <a:lnTo>
                        <a:pt x="222" y="98"/>
                      </a:lnTo>
                      <a:lnTo>
                        <a:pt x="224" y="100"/>
                      </a:lnTo>
                      <a:lnTo>
                        <a:pt x="224" y="100"/>
                      </a:lnTo>
                      <a:lnTo>
                        <a:pt x="224" y="104"/>
                      </a:lnTo>
                      <a:lnTo>
                        <a:pt x="222" y="106"/>
                      </a:lnTo>
                      <a:lnTo>
                        <a:pt x="208" y="116"/>
                      </a:lnTo>
                      <a:lnTo>
                        <a:pt x="208" y="116"/>
                      </a:lnTo>
                      <a:lnTo>
                        <a:pt x="204" y="118"/>
                      </a:lnTo>
                      <a:lnTo>
                        <a:pt x="200" y="118"/>
                      </a:lnTo>
                      <a:lnTo>
                        <a:pt x="200" y="118"/>
                      </a:lnTo>
                      <a:lnTo>
                        <a:pt x="204" y="124"/>
                      </a:lnTo>
                      <a:lnTo>
                        <a:pt x="208" y="130"/>
                      </a:lnTo>
                      <a:lnTo>
                        <a:pt x="210" y="140"/>
                      </a:lnTo>
                      <a:lnTo>
                        <a:pt x="210" y="148"/>
                      </a:lnTo>
                      <a:lnTo>
                        <a:pt x="210" y="148"/>
                      </a:lnTo>
                      <a:lnTo>
                        <a:pt x="208" y="158"/>
                      </a:lnTo>
                      <a:lnTo>
                        <a:pt x="206" y="168"/>
                      </a:lnTo>
                      <a:lnTo>
                        <a:pt x="200" y="176"/>
                      </a:lnTo>
                      <a:lnTo>
                        <a:pt x="190" y="184"/>
                      </a:lnTo>
                      <a:lnTo>
                        <a:pt x="190" y="184"/>
                      </a:lnTo>
                      <a:lnTo>
                        <a:pt x="182" y="192"/>
                      </a:lnTo>
                      <a:lnTo>
                        <a:pt x="180" y="198"/>
                      </a:lnTo>
                      <a:lnTo>
                        <a:pt x="180" y="198"/>
                      </a:lnTo>
                      <a:lnTo>
                        <a:pt x="186" y="204"/>
                      </a:lnTo>
                      <a:lnTo>
                        <a:pt x="196" y="214"/>
                      </a:lnTo>
                      <a:lnTo>
                        <a:pt x="196" y="214"/>
                      </a:lnTo>
                      <a:lnTo>
                        <a:pt x="206" y="222"/>
                      </a:lnTo>
                      <a:lnTo>
                        <a:pt x="214" y="232"/>
                      </a:lnTo>
                      <a:lnTo>
                        <a:pt x="218" y="244"/>
                      </a:lnTo>
                      <a:lnTo>
                        <a:pt x="218" y="258"/>
                      </a:lnTo>
                      <a:lnTo>
                        <a:pt x="218" y="258"/>
                      </a:lnTo>
                      <a:lnTo>
                        <a:pt x="218" y="264"/>
                      </a:lnTo>
                      <a:lnTo>
                        <a:pt x="216" y="272"/>
                      </a:lnTo>
                      <a:lnTo>
                        <a:pt x="212" y="280"/>
                      </a:lnTo>
                      <a:lnTo>
                        <a:pt x="208" y="286"/>
                      </a:lnTo>
                      <a:lnTo>
                        <a:pt x="202" y="292"/>
                      </a:lnTo>
                      <a:lnTo>
                        <a:pt x="194" y="296"/>
                      </a:lnTo>
                      <a:lnTo>
                        <a:pt x="188" y="300"/>
                      </a:lnTo>
                      <a:lnTo>
                        <a:pt x="178" y="304"/>
                      </a:lnTo>
                      <a:lnTo>
                        <a:pt x="178" y="304"/>
                      </a:lnTo>
                      <a:close/>
                      <a:moveTo>
                        <a:pt x="317" y="198"/>
                      </a:moveTo>
                      <a:lnTo>
                        <a:pt x="317" y="198"/>
                      </a:lnTo>
                      <a:lnTo>
                        <a:pt x="315" y="200"/>
                      </a:lnTo>
                      <a:lnTo>
                        <a:pt x="311" y="202"/>
                      </a:lnTo>
                      <a:lnTo>
                        <a:pt x="277" y="202"/>
                      </a:lnTo>
                      <a:lnTo>
                        <a:pt x="277" y="238"/>
                      </a:lnTo>
                      <a:lnTo>
                        <a:pt x="277" y="238"/>
                      </a:lnTo>
                      <a:lnTo>
                        <a:pt x="275" y="240"/>
                      </a:lnTo>
                      <a:lnTo>
                        <a:pt x="271" y="242"/>
                      </a:lnTo>
                      <a:lnTo>
                        <a:pt x="263" y="242"/>
                      </a:lnTo>
                      <a:lnTo>
                        <a:pt x="263" y="242"/>
                      </a:lnTo>
                      <a:lnTo>
                        <a:pt x="259" y="240"/>
                      </a:lnTo>
                      <a:lnTo>
                        <a:pt x="257" y="238"/>
                      </a:lnTo>
                      <a:lnTo>
                        <a:pt x="257" y="202"/>
                      </a:lnTo>
                      <a:lnTo>
                        <a:pt x="224" y="202"/>
                      </a:lnTo>
                      <a:lnTo>
                        <a:pt x="224" y="202"/>
                      </a:lnTo>
                      <a:lnTo>
                        <a:pt x="220" y="200"/>
                      </a:lnTo>
                      <a:lnTo>
                        <a:pt x="218" y="198"/>
                      </a:lnTo>
                      <a:lnTo>
                        <a:pt x="218" y="188"/>
                      </a:lnTo>
                      <a:lnTo>
                        <a:pt x="218" y="188"/>
                      </a:lnTo>
                      <a:lnTo>
                        <a:pt x="220" y="184"/>
                      </a:lnTo>
                      <a:lnTo>
                        <a:pt x="224" y="182"/>
                      </a:lnTo>
                      <a:lnTo>
                        <a:pt x="257" y="182"/>
                      </a:lnTo>
                      <a:lnTo>
                        <a:pt x="257" y="148"/>
                      </a:lnTo>
                      <a:lnTo>
                        <a:pt x="257" y="148"/>
                      </a:lnTo>
                      <a:lnTo>
                        <a:pt x="259" y="144"/>
                      </a:lnTo>
                      <a:lnTo>
                        <a:pt x="263" y="142"/>
                      </a:lnTo>
                      <a:lnTo>
                        <a:pt x="271" y="142"/>
                      </a:lnTo>
                      <a:lnTo>
                        <a:pt x="271" y="142"/>
                      </a:lnTo>
                      <a:lnTo>
                        <a:pt x="275" y="144"/>
                      </a:lnTo>
                      <a:lnTo>
                        <a:pt x="277" y="148"/>
                      </a:lnTo>
                      <a:lnTo>
                        <a:pt x="277" y="182"/>
                      </a:lnTo>
                      <a:lnTo>
                        <a:pt x="311" y="182"/>
                      </a:lnTo>
                      <a:lnTo>
                        <a:pt x="311" y="182"/>
                      </a:lnTo>
                      <a:lnTo>
                        <a:pt x="315" y="184"/>
                      </a:lnTo>
                      <a:lnTo>
                        <a:pt x="317" y="188"/>
                      </a:lnTo>
                      <a:lnTo>
                        <a:pt x="317" y="19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Freeform 185">
                <a:extLst>
                  <a:ext uri="{FF2B5EF4-FFF2-40B4-BE49-F238E27FC236}">
                    <a16:creationId xmlns:a16="http://schemas.microsoft.com/office/drawing/2014/main" id="{1443A6CF-C3AE-463F-BCD0-B1FE9A38B3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4345" y="2319236"/>
                <a:ext cx="384253" cy="384254"/>
              </a:xfrm>
              <a:custGeom>
                <a:avLst/>
                <a:gdLst>
                  <a:gd name="T0" fmla="*/ 177 w 393"/>
                  <a:gd name="T1" fmla="*/ 0 h 393"/>
                  <a:gd name="T2" fmla="*/ 119 w 393"/>
                  <a:gd name="T3" fmla="*/ 16 h 393"/>
                  <a:gd name="T4" fmla="*/ 72 w 393"/>
                  <a:gd name="T5" fmla="*/ 44 h 393"/>
                  <a:gd name="T6" fmla="*/ 34 w 393"/>
                  <a:gd name="T7" fmla="*/ 85 h 393"/>
                  <a:gd name="T8" fmla="*/ 10 w 393"/>
                  <a:gd name="T9" fmla="*/ 137 h 393"/>
                  <a:gd name="T10" fmla="*/ 0 w 393"/>
                  <a:gd name="T11" fmla="*/ 195 h 393"/>
                  <a:gd name="T12" fmla="*/ 4 w 393"/>
                  <a:gd name="T13" fmla="*/ 235 h 393"/>
                  <a:gd name="T14" fmla="*/ 24 w 393"/>
                  <a:gd name="T15" fmla="*/ 289 h 393"/>
                  <a:gd name="T16" fmla="*/ 58 w 393"/>
                  <a:gd name="T17" fmla="*/ 335 h 393"/>
                  <a:gd name="T18" fmla="*/ 103 w 393"/>
                  <a:gd name="T19" fmla="*/ 369 h 393"/>
                  <a:gd name="T20" fmla="*/ 157 w 393"/>
                  <a:gd name="T21" fmla="*/ 389 h 393"/>
                  <a:gd name="T22" fmla="*/ 197 w 393"/>
                  <a:gd name="T23" fmla="*/ 393 h 393"/>
                  <a:gd name="T24" fmla="*/ 255 w 393"/>
                  <a:gd name="T25" fmla="*/ 385 h 393"/>
                  <a:gd name="T26" fmla="*/ 307 w 393"/>
                  <a:gd name="T27" fmla="*/ 359 h 393"/>
                  <a:gd name="T28" fmla="*/ 349 w 393"/>
                  <a:gd name="T29" fmla="*/ 321 h 393"/>
                  <a:gd name="T30" fmla="*/ 379 w 393"/>
                  <a:gd name="T31" fmla="*/ 273 h 393"/>
                  <a:gd name="T32" fmla="*/ 393 w 393"/>
                  <a:gd name="T33" fmla="*/ 217 h 393"/>
                  <a:gd name="T34" fmla="*/ 393 w 393"/>
                  <a:gd name="T35" fmla="*/ 175 h 393"/>
                  <a:gd name="T36" fmla="*/ 379 w 393"/>
                  <a:gd name="T37" fmla="*/ 119 h 393"/>
                  <a:gd name="T38" fmla="*/ 349 w 393"/>
                  <a:gd name="T39" fmla="*/ 71 h 393"/>
                  <a:gd name="T40" fmla="*/ 307 w 393"/>
                  <a:gd name="T41" fmla="*/ 34 h 393"/>
                  <a:gd name="T42" fmla="*/ 255 w 393"/>
                  <a:gd name="T43" fmla="*/ 8 h 393"/>
                  <a:gd name="T44" fmla="*/ 197 w 393"/>
                  <a:gd name="T45" fmla="*/ 0 h 393"/>
                  <a:gd name="T46" fmla="*/ 295 w 393"/>
                  <a:gd name="T47" fmla="*/ 157 h 393"/>
                  <a:gd name="T48" fmla="*/ 293 w 393"/>
                  <a:gd name="T49" fmla="*/ 187 h 393"/>
                  <a:gd name="T50" fmla="*/ 269 w 393"/>
                  <a:gd name="T51" fmla="*/ 247 h 393"/>
                  <a:gd name="T52" fmla="*/ 239 w 393"/>
                  <a:gd name="T53" fmla="*/ 277 h 393"/>
                  <a:gd name="T54" fmla="*/ 201 w 393"/>
                  <a:gd name="T55" fmla="*/ 297 h 393"/>
                  <a:gd name="T56" fmla="*/ 155 w 393"/>
                  <a:gd name="T57" fmla="*/ 303 h 393"/>
                  <a:gd name="T58" fmla="*/ 115 w 393"/>
                  <a:gd name="T59" fmla="*/ 297 h 393"/>
                  <a:gd name="T60" fmla="*/ 80 w 393"/>
                  <a:gd name="T61" fmla="*/ 281 h 393"/>
                  <a:gd name="T62" fmla="*/ 107 w 393"/>
                  <a:gd name="T63" fmla="*/ 281 h 393"/>
                  <a:gd name="T64" fmla="*/ 153 w 393"/>
                  <a:gd name="T65" fmla="*/ 261 h 393"/>
                  <a:gd name="T66" fmla="*/ 137 w 393"/>
                  <a:gd name="T67" fmla="*/ 259 h 393"/>
                  <a:gd name="T68" fmla="*/ 109 w 393"/>
                  <a:gd name="T69" fmla="*/ 233 h 393"/>
                  <a:gd name="T70" fmla="*/ 115 w 393"/>
                  <a:gd name="T71" fmla="*/ 227 h 393"/>
                  <a:gd name="T72" fmla="*/ 129 w 393"/>
                  <a:gd name="T73" fmla="*/ 225 h 393"/>
                  <a:gd name="T74" fmla="*/ 105 w 393"/>
                  <a:gd name="T75" fmla="*/ 215 h 393"/>
                  <a:gd name="T76" fmla="*/ 92 w 393"/>
                  <a:gd name="T77" fmla="*/ 195 h 393"/>
                  <a:gd name="T78" fmla="*/ 90 w 393"/>
                  <a:gd name="T79" fmla="*/ 177 h 393"/>
                  <a:gd name="T80" fmla="*/ 99 w 393"/>
                  <a:gd name="T81" fmla="*/ 181 h 393"/>
                  <a:gd name="T82" fmla="*/ 101 w 393"/>
                  <a:gd name="T83" fmla="*/ 175 h 393"/>
                  <a:gd name="T84" fmla="*/ 90 w 393"/>
                  <a:gd name="T85" fmla="*/ 141 h 393"/>
                  <a:gd name="T86" fmla="*/ 95 w 393"/>
                  <a:gd name="T87" fmla="*/ 117 h 393"/>
                  <a:gd name="T88" fmla="*/ 115 w 393"/>
                  <a:gd name="T89" fmla="*/ 137 h 393"/>
                  <a:gd name="T90" fmla="*/ 153 w 393"/>
                  <a:gd name="T91" fmla="*/ 159 h 393"/>
                  <a:gd name="T92" fmla="*/ 197 w 393"/>
                  <a:gd name="T93" fmla="*/ 169 h 393"/>
                  <a:gd name="T94" fmla="*/ 197 w 393"/>
                  <a:gd name="T95" fmla="*/ 157 h 393"/>
                  <a:gd name="T96" fmla="*/ 205 w 393"/>
                  <a:gd name="T97" fmla="*/ 129 h 393"/>
                  <a:gd name="T98" fmla="*/ 227 w 393"/>
                  <a:gd name="T99" fmla="*/ 111 h 393"/>
                  <a:gd name="T100" fmla="*/ 247 w 393"/>
                  <a:gd name="T101" fmla="*/ 107 h 393"/>
                  <a:gd name="T102" fmla="*/ 275 w 393"/>
                  <a:gd name="T103" fmla="*/ 117 h 393"/>
                  <a:gd name="T104" fmla="*/ 299 w 393"/>
                  <a:gd name="T105" fmla="*/ 119 h 393"/>
                  <a:gd name="T106" fmla="*/ 311 w 393"/>
                  <a:gd name="T107" fmla="*/ 119 h 393"/>
                  <a:gd name="T108" fmla="*/ 293 w 393"/>
                  <a:gd name="T109" fmla="*/ 139 h 393"/>
                  <a:gd name="T110" fmla="*/ 321 w 393"/>
                  <a:gd name="T111" fmla="*/ 131 h 393"/>
                  <a:gd name="T112" fmla="*/ 295 w 393"/>
                  <a:gd name="T113" fmla="*/ 15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3" h="393">
                    <a:moveTo>
                      <a:pt x="197" y="0"/>
                    </a:moveTo>
                    <a:lnTo>
                      <a:pt x="197" y="0"/>
                    </a:lnTo>
                    <a:lnTo>
                      <a:pt x="177" y="0"/>
                    </a:lnTo>
                    <a:lnTo>
                      <a:pt x="157" y="4"/>
                    </a:lnTo>
                    <a:lnTo>
                      <a:pt x="139" y="8"/>
                    </a:lnTo>
                    <a:lnTo>
                      <a:pt x="119" y="16"/>
                    </a:lnTo>
                    <a:lnTo>
                      <a:pt x="103" y="24"/>
                    </a:lnTo>
                    <a:lnTo>
                      <a:pt x="88" y="34"/>
                    </a:lnTo>
                    <a:lnTo>
                      <a:pt x="72" y="44"/>
                    </a:lnTo>
                    <a:lnTo>
                      <a:pt x="58" y="57"/>
                    </a:lnTo>
                    <a:lnTo>
                      <a:pt x="46" y="71"/>
                    </a:lnTo>
                    <a:lnTo>
                      <a:pt x="34" y="85"/>
                    </a:lnTo>
                    <a:lnTo>
                      <a:pt x="24" y="101"/>
                    </a:lnTo>
                    <a:lnTo>
                      <a:pt x="16" y="119"/>
                    </a:lnTo>
                    <a:lnTo>
                      <a:pt x="10" y="137"/>
                    </a:lnTo>
                    <a:lnTo>
                      <a:pt x="4" y="157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2" y="217"/>
                    </a:lnTo>
                    <a:lnTo>
                      <a:pt x="4" y="235"/>
                    </a:lnTo>
                    <a:lnTo>
                      <a:pt x="10" y="255"/>
                    </a:lnTo>
                    <a:lnTo>
                      <a:pt x="16" y="273"/>
                    </a:lnTo>
                    <a:lnTo>
                      <a:pt x="24" y="289"/>
                    </a:lnTo>
                    <a:lnTo>
                      <a:pt x="34" y="307"/>
                    </a:lnTo>
                    <a:lnTo>
                      <a:pt x="46" y="321"/>
                    </a:lnTo>
                    <a:lnTo>
                      <a:pt x="58" y="335"/>
                    </a:lnTo>
                    <a:lnTo>
                      <a:pt x="72" y="347"/>
                    </a:lnTo>
                    <a:lnTo>
                      <a:pt x="88" y="359"/>
                    </a:lnTo>
                    <a:lnTo>
                      <a:pt x="103" y="369"/>
                    </a:lnTo>
                    <a:lnTo>
                      <a:pt x="119" y="377"/>
                    </a:lnTo>
                    <a:lnTo>
                      <a:pt x="139" y="385"/>
                    </a:lnTo>
                    <a:lnTo>
                      <a:pt x="157" y="389"/>
                    </a:lnTo>
                    <a:lnTo>
                      <a:pt x="177" y="391"/>
                    </a:lnTo>
                    <a:lnTo>
                      <a:pt x="197" y="393"/>
                    </a:lnTo>
                    <a:lnTo>
                      <a:pt x="197" y="393"/>
                    </a:lnTo>
                    <a:lnTo>
                      <a:pt x="217" y="391"/>
                    </a:lnTo>
                    <a:lnTo>
                      <a:pt x="237" y="389"/>
                    </a:lnTo>
                    <a:lnTo>
                      <a:pt x="255" y="385"/>
                    </a:lnTo>
                    <a:lnTo>
                      <a:pt x="273" y="377"/>
                    </a:lnTo>
                    <a:lnTo>
                      <a:pt x="291" y="369"/>
                    </a:lnTo>
                    <a:lnTo>
                      <a:pt x="307" y="359"/>
                    </a:lnTo>
                    <a:lnTo>
                      <a:pt x="321" y="347"/>
                    </a:lnTo>
                    <a:lnTo>
                      <a:pt x="335" y="335"/>
                    </a:lnTo>
                    <a:lnTo>
                      <a:pt x="349" y="321"/>
                    </a:lnTo>
                    <a:lnTo>
                      <a:pt x="359" y="307"/>
                    </a:lnTo>
                    <a:lnTo>
                      <a:pt x="369" y="289"/>
                    </a:lnTo>
                    <a:lnTo>
                      <a:pt x="379" y="273"/>
                    </a:lnTo>
                    <a:lnTo>
                      <a:pt x="385" y="255"/>
                    </a:lnTo>
                    <a:lnTo>
                      <a:pt x="389" y="235"/>
                    </a:lnTo>
                    <a:lnTo>
                      <a:pt x="393" y="217"/>
                    </a:lnTo>
                    <a:lnTo>
                      <a:pt x="393" y="195"/>
                    </a:lnTo>
                    <a:lnTo>
                      <a:pt x="393" y="195"/>
                    </a:lnTo>
                    <a:lnTo>
                      <a:pt x="393" y="175"/>
                    </a:lnTo>
                    <a:lnTo>
                      <a:pt x="389" y="157"/>
                    </a:lnTo>
                    <a:lnTo>
                      <a:pt x="385" y="137"/>
                    </a:lnTo>
                    <a:lnTo>
                      <a:pt x="379" y="119"/>
                    </a:lnTo>
                    <a:lnTo>
                      <a:pt x="369" y="101"/>
                    </a:lnTo>
                    <a:lnTo>
                      <a:pt x="359" y="85"/>
                    </a:lnTo>
                    <a:lnTo>
                      <a:pt x="349" y="71"/>
                    </a:lnTo>
                    <a:lnTo>
                      <a:pt x="335" y="57"/>
                    </a:lnTo>
                    <a:lnTo>
                      <a:pt x="321" y="44"/>
                    </a:lnTo>
                    <a:lnTo>
                      <a:pt x="307" y="34"/>
                    </a:lnTo>
                    <a:lnTo>
                      <a:pt x="291" y="24"/>
                    </a:lnTo>
                    <a:lnTo>
                      <a:pt x="273" y="16"/>
                    </a:lnTo>
                    <a:lnTo>
                      <a:pt x="255" y="8"/>
                    </a:lnTo>
                    <a:lnTo>
                      <a:pt x="237" y="4"/>
                    </a:lnTo>
                    <a:lnTo>
                      <a:pt x="217" y="0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  <a:moveTo>
                      <a:pt x="295" y="157"/>
                    </a:moveTo>
                    <a:lnTo>
                      <a:pt x="295" y="157"/>
                    </a:lnTo>
                    <a:lnTo>
                      <a:pt x="295" y="163"/>
                    </a:lnTo>
                    <a:lnTo>
                      <a:pt x="295" y="163"/>
                    </a:lnTo>
                    <a:lnTo>
                      <a:pt x="293" y="187"/>
                    </a:lnTo>
                    <a:lnTo>
                      <a:pt x="287" y="213"/>
                    </a:lnTo>
                    <a:lnTo>
                      <a:pt x="275" y="237"/>
                    </a:lnTo>
                    <a:lnTo>
                      <a:pt x="269" y="247"/>
                    </a:lnTo>
                    <a:lnTo>
                      <a:pt x="259" y="257"/>
                    </a:lnTo>
                    <a:lnTo>
                      <a:pt x="251" y="267"/>
                    </a:lnTo>
                    <a:lnTo>
                      <a:pt x="239" y="277"/>
                    </a:lnTo>
                    <a:lnTo>
                      <a:pt x="227" y="285"/>
                    </a:lnTo>
                    <a:lnTo>
                      <a:pt x="215" y="291"/>
                    </a:lnTo>
                    <a:lnTo>
                      <a:pt x="201" y="297"/>
                    </a:lnTo>
                    <a:lnTo>
                      <a:pt x="187" y="301"/>
                    </a:lnTo>
                    <a:lnTo>
                      <a:pt x="171" y="303"/>
                    </a:lnTo>
                    <a:lnTo>
                      <a:pt x="155" y="303"/>
                    </a:lnTo>
                    <a:lnTo>
                      <a:pt x="155" y="303"/>
                    </a:lnTo>
                    <a:lnTo>
                      <a:pt x="135" y="303"/>
                    </a:lnTo>
                    <a:lnTo>
                      <a:pt x="115" y="297"/>
                    </a:lnTo>
                    <a:lnTo>
                      <a:pt x="95" y="291"/>
                    </a:lnTo>
                    <a:lnTo>
                      <a:pt x="80" y="281"/>
                    </a:lnTo>
                    <a:lnTo>
                      <a:pt x="80" y="281"/>
                    </a:lnTo>
                    <a:lnTo>
                      <a:pt x="92" y="283"/>
                    </a:lnTo>
                    <a:lnTo>
                      <a:pt x="92" y="283"/>
                    </a:lnTo>
                    <a:lnTo>
                      <a:pt x="107" y="281"/>
                    </a:lnTo>
                    <a:lnTo>
                      <a:pt x="123" y="277"/>
                    </a:lnTo>
                    <a:lnTo>
                      <a:pt x="139" y="269"/>
                    </a:lnTo>
                    <a:lnTo>
                      <a:pt x="153" y="261"/>
                    </a:lnTo>
                    <a:lnTo>
                      <a:pt x="153" y="261"/>
                    </a:lnTo>
                    <a:lnTo>
                      <a:pt x="145" y="261"/>
                    </a:lnTo>
                    <a:lnTo>
                      <a:pt x="137" y="259"/>
                    </a:lnTo>
                    <a:lnTo>
                      <a:pt x="123" y="251"/>
                    </a:lnTo>
                    <a:lnTo>
                      <a:pt x="113" y="241"/>
                    </a:lnTo>
                    <a:lnTo>
                      <a:pt x="109" y="233"/>
                    </a:lnTo>
                    <a:lnTo>
                      <a:pt x="105" y="227"/>
                    </a:lnTo>
                    <a:lnTo>
                      <a:pt x="105" y="227"/>
                    </a:lnTo>
                    <a:lnTo>
                      <a:pt x="115" y="227"/>
                    </a:lnTo>
                    <a:lnTo>
                      <a:pt x="115" y="227"/>
                    </a:lnTo>
                    <a:lnTo>
                      <a:pt x="129" y="225"/>
                    </a:lnTo>
                    <a:lnTo>
                      <a:pt x="129" y="225"/>
                    </a:lnTo>
                    <a:lnTo>
                      <a:pt x="119" y="223"/>
                    </a:lnTo>
                    <a:lnTo>
                      <a:pt x="113" y="219"/>
                    </a:lnTo>
                    <a:lnTo>
                      <a:pt x="105" y="215"/>
                    </a:lnTo>
                    <a:lnTo>
                      <a:pt x="99" y="209"/>
                    </a:lnTo>
                    <a:lnTo>
                      <a:pt x="95" y="201"/>
                    </a:lnTo>
                    <a:lnTo>
                      <a:pt x="92" y="195"/>
                    </a:lnTo>
                    <a:lnTo>
                      <a:pt x="90" y="185"/>
                    </a:lnTo>
                    <a:lnTo>
                      <a:pt x="90" y="177"/>
                    </a:lnTo>
                    <a:lnTo>
                      <a:pt x="90" y="177"/>
                    </a:lnTo>
                    <a:lnTo>
                      <a:pt x="90" y="177"/>
                    </a:lnTo>
                    <a:lnTo>
                      <a:pt x="90" y="177"/>
                    </a:lnTo>
                    <a:lnTo>
                      <a:pt x="99" y="181"/>
                    </a:lnTo>
                    <a:lnTo>
                      <a:pt x="111" y="183"/>
                    </a:lnTo>
                    <a:lnTo>
                      <a:pt x="111" y="183"/>
                    </a:lnTo>
                    <a:lnTo>
                      <a:pt x="101" y="175"/>
                    </a:lnTo>
                    <a:lnTo>
                      <a:pt x="95" y="165"/>
                    </a:lnTo>
                    <a:lnTo>
                      <a:pt x="92" y="153"/>
                    </a:lnTo>
                    <a:lnTo>
                      <a:pt x="90" y="141"/>
                    </a:lnTo>
                    <a:lnTo>
                      <a:pt x="90" y="141"/>
                    </a:lnTo>
                    <a:lnTo>
                      <a:pt x="92" y="129"/>
                    </a:lnTo>
                    <a:lnTo>
                      <a:pt x="95" y="117"/>
                    </a:lnTo>
                    <a:lnTo>
                      <a:pt x="95" y="117"/>
                    </a:lnTo>
                    <a:lnTo>
                      <a:pt x="105" y="127"/>
                    </a:lnTo>
                    <a:lnTo>
                      <a:pt x="115" y="137"/>
                    </a:lnTo>
                    <a:lnTo>
                      <a:pt x="127" y="145"/>
                    </a:lnTo>
                    <a:lnTo>
                      <a:pt x="141" y="153"/>
                    </a:lnTo>
                    <a:lnTo>
                      <a:pt x="153" y="159"/>
                    </a:lnTo>
                    <a:lnTo>
                      <a:pt x="167" y="163"/>
                    </a:lnTo>
                    <a:lnTo>
                      <a:pt x="183" y="167"/>
                    </a:lnTo>
                    <a:lnTo>
                      <a:pt x="197" y="169"/>
                    </a:lnTo>
                    <a:lnTo>
                      <a:pt x="197" y="169"/>
                    </a:lnTo>
                    <a:lnTo>
                      <a:pt x="197" y="157"/>
                    </a:lnTo>
                    <a:lnTo>
                      <a:pt x="197" y="157"/>
                    </a:lnTo>
                    <a:lnTo>
                      <a:pt x="197" y="147"/>
                    </a:lnTo>
                    <a:lnTo>
                      <a:pt x="201" y="137"/>
                    </a:lnTo>
                    <a:lnTo>
                      <a:pt x="205" y="129"/>
                    </a:lnTo>
                    <a:lnTo>
                      <a:pt x="211" y="121"/>
                    </a:lnTo>
                    <a:lnTo>
                      <a:pt x="219" y="115"/>
                    </a:lnTo>
                    <a:lnTo>
                      <a:pt x="227" y="111"/>
                    </a:lnTo>
                    <a:lnTo>
                      <a:pt x="237" y="109"/>
                    </a:lnTo>
                    <a:lnTo>
                      <a:pt x="247" y="107"/>
                    </a:lnTo>
                    <a:lnTo>
                      <a:pt x="247" y="107"/>
                    </a:lnTo>
                    <a:lnTo>
                      <a:pt x="257" y="109"/>
                    </a:lnTo>
                    <a:lnTo>
                      <a:pt x="267" y="111"/>
                    </a:lnTo>
                    <a:lnTo>
                      <a:pt x="275" y="117"/>
                    </a:lnTo>
                    <a:lnTo>
                      <a:pt x="283" y="123"/>
                    </a:lnTo>
                    <a:lnTo>
                      <a:pt x="283" y="123"/>
                    </a:lnTo>
                    <a:lnTo>
                      <a:pt x="299" y="119"/>
                    </a:lnTo>
                    <a:lnTo>
                      <a:pt x="313" y="111"/>
                    </a:lnTo>
                    <a:lnTo>
                      <a:pt x="313" y="111"/>
                    </a:lnTo>
                    <a:lnTo>
                      <a:pt x="311" y="119"/>
                    </a:lnTo>
                    <a:lnTo>
                      <a:pt x="305" y="127"/>
                    </a:lnTo>
                    <a:lnTo>
                      <a:pt x="299" y="133"/>
                    </a:lnTo>
                    <a:lnTo>
                      <a:pt x="293" y="139"/>
                    </a:lnTo>
                    <a:lnTo>
                      <a:pt x="293" y="139"/>
                    </a:lnTo>
                    <a:lnTo>
                      <a:pt x="307" y="135"/>
                    </a:lnTo>
                    <a:lnTo>
                      <a:pt x="321" y="131"/>
                    </a:lnTo>
                    <a:lnTo>
                      <a:pt x="321" y="131"/>
                    </a:lnTo>
                    <a:lnTo>
                      <a:pt x="309" y="145"/>
                    </a:lnTo>
                    <a:lnTo>
                      <a:pt x="295" y="157"/>
                    </a:lnTo>
                    <a:lnTo>
                      <a:pt x="295" y="15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BC821D7-5355-4ECA-89F2-A7EAD185D5E9}"/>
              </a:ext>
            </a:extLst>
          </p:cNvPr>
          <p:cNvGrpSpPr/>
          <p:nvPr/>
        </p:nvGrpSpPr>
        <p:grpSpPr>
          <a:xfrm>
            <a:off x="1184923" y="2236749"/>
            <a:ext cx="2491315" cy="1028326"/>
            <a:chOff x="2474272" y="1960552"/>
            <a:chExt cx="2491315" cy="1028326"/>
          </a:xfrm>
        </p:grpSpPr>
        <p:sp>
          <p:nvSpPr>
            <p:cNvPr id="25" name="TextBox 53">
              <a:extLst>
                <a:ext uri="{FF2B5EF4-FFF2-40B4-BE49-F238E27FC236}">
                  <a16:creationId xmlns:a16="http://schemas.microsoft.com/office/drawing/2014/main" id="{7DAA3108-6135-4AE0-B293-5CD040FB4355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6" name="TextBox 42">
              <a:extLst>
                <a:ext uri="{FF2B5EF4-FFF2-40B4-BE49-F238E27FC236}">
                  <a16:creationId xmlns:a16="http://schemas.microsoft.com/office/drawing/2014/main" id="{4C5A2334-E97C-4824-B081-51C071CF1CE4}"/>
                </a:ext>
              </a:extLst>
            </p:cNvPr>
            <p:cNvSpPr txBox="1"/>
            <p:nvPr/>
          </p:nvSpPr>
          <p:spPr>
            <a:xfrm>
              <a:off x="2843829" y="1960552"/>
              <a:ext cx="21217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F3112E-0D50-4D34-B048-1F26F7EA17A7}"/>
              </a:ext>
            </a:extLst>
          </p:cNvPr>
          <p:cNvGrpSpPr/>
          <p:nvPr/>
        </p:nvGrpSpPr>
        <p:grpSpPr>
          <a:xfrm>
            <a:off x="1184923" y="3927851"/>
            <a:ext cx="2491315" cy="1028326"/>
            <a:chOff x="2474272" y="1960552"/>
            <a:chExt cx="2491315" cy="1028326"/>
          </a:xfrm>
        </p:grpSpPr>
        <p:sp>
          <p:nvSpPr>
            <p:cNvPr id="28" name="TextBox 53">
              <a:extLst>
                <a:ext uri="{FF2B5EF4-FFF2-40B4-BE49-F238E27FC236}">
                  <a16:creationId xmlns:a16="http://schemas.microsoft.com/office/drawing/2014/main" id="{7EDE5F27-E65D-42D1-B629-B8456425C4D1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9" name="TextBox 42">
              <a:extLst>
                <a:ext uri="{FF2B5EF4-FFF2-40B4-BE49-F238E27FC236}">
                  <a16:creationId xmlns:a16="http://schemas.microsoft.com/office/drawing/2014/main" id="{347E3064-D7CF-449B-AE7A-25F55A02CDA5}"/>
                </a:ext>
              </a:extLst>
            </p:cNvPr>
            <p:cNvSpPr txBox="1"/>
            <p:nvPr/>
          </p:nvSpPr>
          <p:spPr>
            <a:xfrm>
              <a:off x="2843829" y="1960552"/>
              <a:ext cx="21217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A2B9996-E61E-45D3-97C0-DB2CF00DCA7D}"/>
              </a:ext>
            </a:extLst>
          </p:cNvPr>
          <p:cNvGrpSpPr/>
          <p:nvPr/>
        </p:nvGrpSpPr>
        <p:grpSpPr>
          <a:xfrm>
            <a:off x="8515762" y="2236749"/>
            <a:ext cx="2491316" cy="1028326"/>
            <a:chOff x="2474271" y="1960552"/>
            <a:chExt cx="2491316" cy="1028326"/>
          </a:xfrm>
        </p:grpSpPr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A50D2D35-15F8-42F6-82FD-D699FAA111C9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2" name="TextBox 42">
              <a:extLst>
                <a:ext uri="{FF2B5EF4-FFF2-40B4-BE49-F238E27FC236}">
                  <a16:creationId xmlns:a16="http://schemas.microsoft.com/office/drawing/2014/main" id="{7E6E7507-15D8-4EB3-8058-5D0DE9E0D442}"/>
                </a:ext>
              </a:extLst>
            </p:cNvPr>
            <p:cNvSpPr txBox="1"/>
            <p:nvPr/>
          </p:nvSpPr>
          <p:spPr>
            <a:xfrm>
              <a:off x="2474271" y="1960552"/>
              <a:ext cx="19112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99C367B-E6D6-49C7-8148-1748C6C8C5B5}"/>
              </a:ext>
            </a:extLst>
          </p:cNvPr>
          <p:cNvGrpSpPr/>
          <p:nvPr/>
        </p:nvGrpSpPr>
        <p:grpSpPr>
          <a:xfrm>
            <a:off x="8515763" y="3927851"/>
            <a:ext cx="2491315" cy="1028326"/>
            <a:chOff x="2474272" y="1960552"/>
            <a:chExt cx="2491315" cy="1028326"/>
          </a:xfrm>
        </p:grpSpPr>
        <p:sp>
          <p:nvSpPr>
            <p:cNvPr id="34" name="TextBox 53">
              <a:extLst>
                <a:ext uri="{FF2B5EF4-FFF2-40B4-BE49-F238E27FC236}">
                  <a16:creationId xmlns:a16="http://schemas.microsoft.com/office/drawing/2014/main" id="{D38BCFF2-0663-44B9-B1A6-48611EC6ACDF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5" name="TextBox 42">
              <a:extLst>
                <a:ext uri="{FF2B5EF4-FFF2-40B4-BE49-F238E27FC236}">
                  <a16:creationId xmlns:a16="http://schemas.microsoft.com/office/drawing/2014/main" id="{A8F269B4-1764-4C7C-8CBB-4706F4F2B195}"/>
                </a:ext>
              </a:extLst>
            </p:cNvPr>
            <p:cNvSpPr txBox="1"/>
            <p:nvPr/>
          </p:nvSpPr>
          <p:spPr>
            <a:xfrm>
              <a:off x="2474272" y="1960552"/>
              <a:ext cx="20428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EF095D26-1836-42E1-85E5-19855E58316C}"/>
              </a:ext>
            </a:extLst>
          </p:cNvPr>
          <p:cNvSpPr txBox="1"/>
          <p:nvPr/>
        </p:nvSpPr>
        <p:spPr>
          <a:xfrm>
            <a:off x="993243" y="294848"/>
            <a:ext cx="234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7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 xmlns:c="http://schemas.openxmlformats.org/drawingml/2006/chart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1367F2-92A8-4A28-8927-9435055C7538}"/>
              </a:ext>
            </a:extLst>
          </p:cNvPr>
          <p:cNvSpPr/>
          <p:nvPr/>
        </p:nvSpPr>
        <p:spPr>
          <a:xfrm>
            <a:off x="7156498" y="930275"/>
            <a:ext cx="4225137" cy="550608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12B2EF-56D2-42DE-AAA8-78D60652B4A3}"/>
              </a:ext>
            </a:extLst>
          </p:cNvPr>
          <p:cNvGrpSpPr/>
          <p:nvPr/>
        </p:nvGrpSpPr>
        <p:grpSpPr>
          <a:xfrm>
            <a:off x="6159596" y="2739755"/>
            <a:ext cx="1887124" cy="1887124"/>
            <a:chOff x="6159596" y="2587355"/>
            <a:chExt cx="1887124" cy="1887124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717FC2E-A976-4501-A8D9-718501D89B1A}"/>
                </a:ext>
              </a:extLst>
            </p:cNvPr>
            <p:cNvSpPr/>
            <p:nvPr/>
          </p:nvSpPr>
          <p:spPr>
            <a:xfrm>
              <a:off x="6159596" y="2587355"/>
              <a:ext cx="1887124" cy="1887124"/>
            </a:xfrm>
            <a:prstGeom prst="ellipse">
              <a:avLst/>
            </a:prstGeom>
            <a:solidFill>
              <a:srgbClr val="BD8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TextBox 42">
              <a:extLst>
                <a:ext uri="{FF2B5EF4-FFF2-40B4-BE49-F238E27FC236}">
                  <a16:creationId xmlns:a16="http://schemas.microsoft.com/office/drawing/2014/main" id="{8830098F-F33E-4909-A10A-241C86D90AA5}"/>
                </a:ext>
              </a:extLst>
            </p:cNvPr>
            <p:cNvSpPr txBox="1"/>
            <p:nvPr/>
          </p:nvSpPr>
          <p:spPr>
            <a:xfrm>
              <a:off x="6376186" y="2921551"/>
              <a:ext cx="1453944" cy="12165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2800" b="0" dirty="0">
                  <a:latin typeface="+mn-lt"/>
                  <a:ea typeface="+mn-ea"/>
                  <a:cs typeface="+mn-ea"/>
                  <a:sym typeface="+mn-lt"/>
                </a:rPr>
                <a:t>Add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800" b="0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8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21AA6E6-61F9-4125-A797-9FE3AE0C9D7B}"/>
              </a:ext>
            </a:extLst>
          </p:cNvPr>
          <p:cNvGrpSpPr/>
          <p:nvPr/>
        </p:nvGrpSpPr>
        <p:grpSpPr>
          <a:xfrm>
            <a:off x="794013" y="1601534"/>
            <a:ext cx="4645731" cy="810226"/>
            <a:chOff x="794013" y="1785146"/>
            <a:chExt cx="4645731" cy="81022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53A9754-3224-44A4-B687-1636D4DFA2CD}"/>
                </a:ext>
              </a:extLst>
            </p:cNvPr>
            <p:cNvGrpSpPr/>
            <p:nvPr/>
          </p:nvGrpSpPr>
          <p:grpSpPr>
            <a:xfrm>
              <a:off x="1441673" y="1785146"/>
              <a:ext cx="3998071" cy="810226"/>
              <a:chOff x="3100327" y="1771111"/>
              <a:chExt cx="3998071" cy="810226"/>
            </a:xfrm>
          </p:grpSpPr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5EF5A26-12FD-42C1-BF5D-E234DC1A9294}"/>
                  </a:ext>
                </a:extLst>
              </p:cNvPr>
              <p:cNvSpPr txBox="1"/>
              <p:nvPr/>
            </p:nvSpPr>
            <p:spPr>
              <a:xfrm>
                <a:off x="3100327" y="2298118"/>
                <a:ext cx="3998071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2000"/>
                  </a:lnSpc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2" name="TextBox 42">
                <a:extLst>
                  <a:ext uri="{FF2B5EF4-FFF2-40B4-BE49-F238E27FC236}">
                    <a16:creationId xmlns:a16="http://schemas.microsoft.com/office/drawing/2014/main" id="{0FF4E03D-5F81-4263-8670-DAE1655C6D57}"/>
                  </a:ext>
                </a:extLst>
              </p:cNvPr>
              <p:cNvSpPr txBox="1"/>
              <p:nvPr/>
            </p:nvSpPr>
            <p:spPr>
              <a:xfrm>
                <a:off x="3100327" y="1771111"/>
                <a:ext cx="19504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2400" b="0" dirty="0">
                    <a:gradFill>
                      <a:gsLst>
                        <a:gs pos="0">
                          <a:srgbClr val="7A4E33"/>
                        </a:gs>
                        <a:gs pos="52000">
                          <a:srgbClr val="FDB28D"/>
                        </a:gs>
                        <a:gs pos="100000">
                          <a:srgbClr val="7A4E33"/>
                        </a:gs>
                      </a:gsLst>
                      <a:lin ang="0" scaled="0"/>
                    </a:gra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42">
              <a:extLst>
                <a:ext uri="{FF2B5EF4-FFF2-40B4-BE49-F238E27FC236}">
                  <a16:creationId xmlns:a16="http://schemas.microsoft.com/office/drawing/2014/main" id="{0780D600-CC61-4904-A58E-EA11998AE774}"/>
                </a:ext>
              </a:extLst>
            </p:cNvPr>
            <p:cNvSpPr txBox="1"/>
            <p:nvPr/>
          </p:nvSpPr>
          <p:spPr>
            <a:xfrm>
              <a:off x="794013" y="1785146"/>
              <a:ext cx="46152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1B2B8BF-C018-48F2-B315-BFD66E70F17B}"/>
              </a:ext>
            </a:extLst>
          </p:cNvPr>
          <p:cNvGrpSpPr/>
          <p:nvPr/>
        </p:nvGrpSpPr>
        <p:grpSpPr>
          <a:xfrm>
            <a:off x="794013" y="3115114"/>
            <a:ext cx="4645731" cy="810226"/>
            <a:chOff x="794013" y="3377046"/>
            <a:chExt cx="4645731" cy="81022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442790D-3376-4A51-98E2-166DC1F88799}"/>
                </a:ext>
              </a:extLst>
            </p:cNvPr>
            <p:cNvGrpSpPr/>
            <p:nvPr/>
          </p:nvGrpSpPr>
          <p:grpSpPr>
            <a:xfrm>
              <a:off x="1441673" y="3377046"/>
              <a:ext cx="3998071" cy="810226"/>
              <a:chOff x="3100327" y="1771111"/>
              <a:chExt cx="3998071" cy="810226"/>
            </a:xfrm>
          </p:grpSpPr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B07BF96A-290E-4D2E-A674-5D0836EEB4EA}"/>
                  </a:ext>
                </a:extLst>
              </p:cNvPr>
              <p:cNvSpPr txBox="1"/>
              <p:nvPr/>
            </p:nvSpPr>
            <p:spPr>
              <a:xfrm>
                <a:off x="3100327" y="2298118"/>
                <a:ext cx="3998071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2000"/>
                  </a:lnSpc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7" name="TextBox 42">
                <a:extLst>
                  <a:ext uri="{FF2B5EF4-FFF2-40B4-BE49-F238E27FC236}">
                    <a16:creationId xmlns:a16="http://schemas.microsoft.com/office/drawing/2014/main" id="{1BA2B000-DC43-43D3-976B-27FEB6EA3107}"/>
                  </a:ext>
                </a:extLst>
              </p:cNvPr>
              <p:cNvSpPr txBox="1"/>
              <p:nvPr/>
            </p:nvSpPr>
            <p:spPr>
              <a:xfrm>
                <a:off x="3100327" y="1771111"/>
                <a:ext cx="19504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2400" b="0" dirty="0">
                    <a:gradFill>
                      <a:gsLst>
                        <a:gs pos="0">
                          <a:srgbClr val="7A4E33"/>
                        </a:gs>
                        <a:gs pos="52000">
                          <a:srgbClr val="FDB28D"/>
                        </a:gs>
                        <a:gs pos="100000">
                          <a:srgbClr val="7A4E33"/>
                        </a:gs>
                      </a:gsLst>
                      <a:lin ang="0" scaled="0"/>
                    </a:gra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8491F53B-B9D6-4079-894B-24D8C1E6EF82}"/>
                </a:ext>
              </a:extLst>
            </p:cNvPr>
            <p:cNvSpPr txBox="1"/>
            <p:nvPr/>
          </p:nvSpPr>
          <p:spPr>
            <a:xfrm>
              <a:off x="794013" y="3377046"/>
              <a:ext cx="46152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7B3CDCC-8DAA-417F-9348-F23B4C59193E}"/>
              </a:ext>
            </a:extLst>
          </p:cNvPr>
          <p:cNvGrpSpPr/>
          <p:nvPr/>
        </p:nvGrpSpPr>
        <p:grpSpPr>
          <a:xfrm>
            <a:off x="794013" y="4628695"/>
            <a:ext cx="4645731" cy="810226"/>
            <a:chOff x="794013" y="4812307"/>
            <a:chExt cx="4645731" cy="81022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E290F95-2BA9-4751-A479-FCBE682437D7}"/>
                </a:ext>
              </a:extLst>
            </p:cNvPr>
            <p:cNvGrpSpPr/>
            <p:nvPr/>
          </p:nvGrpSpPr>
          <p:grpSpPr>
            <a:xfrm>
              <a:off x="1441673" y="4812307"/>
              <a:ext cx="3998071" cy="810226"/>
              <a:chOff x="3100327" y="1771111"/>
              <a:chExt cx="3998071" cy="810226"/>
            </a:xfrm>
          </p:grpSpPr>
          <p:sp>
            <p:nvSpPr>
              <p:cNvPr id="20" name="TextBox 53">
                <a:extLst>
                  <a:ext uri="{FF2B5EF4-FFF2-40B4-BE49-F238E27FC236}">
                    <a16:creationId xmlns:a16="http://schemas.microsoft.com/office/drawing/2014/main" id="{ECA98AF6-CE35-43A3-9591-B891247671CD}"/>
                  </a:ext>
                </a:extLst>
              </p:cNvPr>
              <p:cNvSpPr txBox="1"/>
              <p:nvPr/>
            </p:nvSpPr>
            <p:spPr>
              <a:xfrm>
                <a:off x="3100327" y="2298118"/>
                <a:ext cx="3998071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2000"/>
                  </a:lnSpc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1" name="TextBox 42">
                <a:extLst>
                  <a:ext uri="{FF2B5EF4-FFF2-40B4-BE49-F238E27FC236}">
                    <a16:creationId xmlns:a16="http://schemas.microsoft.com/office/drawing/2014/main" id="{37804485-4D94-4383-BF1E-37AD3323D468}"/>
                  </a:ext>
                </a:extLst>
              </p:cNvPr>
              <p:cNvSpPr txBox="1"/>
              <p:nvPr/>
            </p:nvSpPr>
            <p:spPr>
              <a:xfrm>
                <a:off x="3100327" y="1771111"/>
                <a:ext cx="19504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2400" b="0" dirty="0">
                    <a:gradFill>
                      <a:gsLst>
                        <a:gs pos="0">
                          <a:srgbClr val="7A4E33"/>
                        </a:gs>
                        <a:gs pos="52000">
                          <a:srgbClr val="FDB28D"/>
                        </a:gs>
                        <a:gs pos="100000">
                          <a:srgbClr val="7A4E33"/>
                        </a:gs>
                      </a:gsLst>
                      <a:lin ang="0" scaled="0"/>
                    </a:gra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BEB627AA-FC63-427F-9F76-C5A6C167B74B}"/>
                </a:ext>
              </a:extLst>
            </p:cNvPr>
            <p:cNvSpPr txBox="1"/>
            <p:nvPr/>
          </p:nvSpPr>
          <p:spPr>
            <a:xfrm>
              <a:off x="794013" y="4812307"/>
              <a:ext cx="46152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93E4F06-FAC3-468E-8118-D9ADE467F339}"/>
              </a:ext>
            </a:extLst>
          </p:cNvPr>
          <p:cNvSpPr txBox="1"/>
          <p:nvPr/>
        </p:nvSpPr>
        <p:spPr>
          <a:xfrm>
            <a:off x="993243" y="294848"/>
            <a:ext cx="234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78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C9BECB-51CB-41CC-89DE-338EC66F691C}"/>
              </a:ext>
            </a:extLst>
          </p:cNvPr>
          <p:cNvGrpSpPr/>
          <p:nvPr/>
        </p:nvGrpSpPr>
        <p:grpSpPr>
          <a:xfrm>
            <a:off x="5460519" y="2639454"/>
            <a:ext cx="1309023" cy="1666833"/>
            <a:chOff x="5460519" y="2639454"/>
            <a:chExt cx="1309023" cy="1666833"/>
          </a:xfrm>
        </p:grpSpPr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F72E3FB7-06B9-409B-9FCB-5649A37EC2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09678" y="3010916"/>
              <a:ext cx="559864" cy="1295371"/>
            </a:xfrm>
            <a:custGeom>
              <a:avLst/>
              <a:gdLst>
                <a:gd name="T0" fmla="*/ 749 w 2550"/>
                <a:gd name="T1" fmla="*/ 1606 h 5902"/>
                <a:gd name="T2" fmla="*/ 580 w 2550"/>
                <a:gd name="T3" fmla="*/ 1287 h 5902"/>
                <a:gd name="T4" fmla="*/ 489 w 2550"/>
                <a:gd name="T5" fmla="*/ 1122 h 5902"/>
                <a:gd name="T6" fmla="*/ 529 w 2550"/>
                <a:gd name="T7" fmla="*/ 1061 h 5902"/>
                <a:gd name="T8" fmla="*/ 724 w 2550"/>
                <a:gd name="T9" fmla="*/ 1061 h 5902"/>
                <a:gd name="T10" fmla="*/ 878 w 2550"/>
                <a:gd name="T11" fmla="*/ 1038 h 5902"/>
                <a:gd name="T12" fmla="*/ 902 w 2550"/>
                <a:gd name="T13" fmla="*/ 944 h 5902"/>
                <a:gd name="T14" fmla="*/ 1116 w 2550"/>
                <a:gd name="T15" fmla="*/ 213 h 5902"/>
                <a:gd name="T16" fmla="*/ 1701 w 2550"/>
                <a:gd name="T17" fmla="*/ 326 h 5902"/>
                <a:gd name="T18" fmla="*/ 1660 w 2550"/>
                <a:gd name="T19" fmla="*/ 960 h 5902"/>
                <a:gd name="T20" fmla="*/ 1667 w 2550"/>
                <a:gd name="T21" fmla="*/ 1056 h 5902"/>
                <a:gd name="T22" fmla="*/ 1909 w 2550"/>
                <a:gd name="T23" fmla="*/ 1055 h 5902"/>
                <a:gd name="T24" fmla="*/ 2034 w 2550"/>
                <a:gd name="T25" fmla="*/ 1069 h 5902"/>
                <a:gd name="T26" fmla="*/ 2059 w 2550"/>
                <a:gd name="T27" fmla="*/ 1152 h 5902"/>
                <a:gd name="T28" fmla="*/ 1940 w 2550"/>
                <a:gd name="T29" fmla="*/ 1330 h 5902"/>
                <a:gd name="T30" fmla="*/ 1771 w 2550"/>
                <a:gd name="T31" fmla="*/ 1688 h 5902"/>
                <a:gd name="T32" fmla="*/ 1780 w 2550"/>
                <a:gd name="T33" fmla="*/ 1906 h 5902"/>
                <a:gd name="T34" fmla="*/ 1831 w 2550"/>
                <a:gd name="T35" fmla="*/ 1955 h 5902"/>
                <a:gd name="T36" fmla="*/ 1821 w 2550"/>
                <a:gd name="T37" fmla="*/ 2022 h 5902"/>
                <a:gd name="T38" fmla="*/ 1758 w 2550"/>
                <a:gd name="T39" fmla="*/ 2055 h 5902"/>
                <a:gd name="T40" fmla="*/ 1880 w 2550"/>
                <a:gd name="T41" fmla="*/ 2229 h 5902"/>
                <a:gd name="T42" fmla="*/ 1926 w 2550"/>
                <a:gd name="T43" fmla="*/ 2361 h 5902"/>
                <a:gd name="T44" fmla="*/ 2032 w 2550"/>
                <a:gd name="T45" fmla="*/ 2413 h 5902"/>
                <a:gd name="T46" fmla="*/ 2094 w 2550"/>
                <a:gd name="T47" fmla="*/ 2503 h 5902"/>
                <a:gd name="T48" fmla="*/ 2013 w 2550"/>
                <a:gd name="T49" fmla="*/ 2592 h 5902"/>
                <a:gd name="T50" fmla="*/ 1667 w 2550"/>
                <a:gd name="T51" fmla="*/ 2822 h 5902"/>
                <a:gd name="T52" fmla="*/ 1701 w 2550"/>
                <a:gd name="T53" fmla="*/ 3634 h 5902"/>
                <a:gd name="T54" fmla="*/ 1799 w 2550"/>
                <a:gd name="T55" fmla="*/ 4175 h 5902"/>
                <a:gd name="T56" fmla="*/ 1938 w 2550"/>
                <a:gd name="T57" fmla="*/ 4545 h 5902"/>
                <a:gd name="T58" fmla="*/ 2048 w 2550"/>
                <a:gd name="T59" fmla="*/ 4603 h 5902"/>
                <a:gd name="T60" fmla="*/ 2062 w 2550"/>
                <a:gd name="T61" fmla="*/ 4722 h 5902"/>
                <a:gd name="T62" fmla="*/ 1988 w 2550"/>
                <a:gd name="T63" fmla="*/ 4801 h 5902"/>
                <a:gd name="T64" fmla="*/ 2387 w 2550"/>
                <a:gd name="T65" fmla="*/ 5170 h 5902"/>
                <a:gd name="T66" fmla="*/ 2506 w 2550"/>
                <a:gd name="T67" fmla="*/ 5355 h 5902"/>
                <a:gd name="T68" fmla="*/ 2450 w 2550"/>
                <a:gd name="T69" fmla="*/ 5503 h 5902"/>
                <a:gd name="T70" fmla="*/ 2533 w 2550"/>
                <a:gd name="T71" fmla="*/ 5556 h 5902"/>
                <a:gd name="T72" fmla="*/ 2546 w 2550"/>
                <a:gd name="T73" fmla="*/ 5818 h 5902"/>
                <a:gd name="T74" fmla="*/ 2479 w 2550"/>
                <a:gd name="T75" fmla="*/ 5897 h 5902"/>
                <a:gd name="T76" fmla="*/ 45 w 2550"/>
                <a:gd name="T77" fmla="*/ 5882 h 5902"/>
                <a:gd name="T78" fmla="*/ 0 w 2550"/>
                <a:gd name="T79" fmla="*/ 5783 h 5902"/>
                <a:gd name="T80" fmla="*/ 37 w 2550"/>
                <a:gd name="T81" fmla="*/ 5531 h 5902"/>
                <a:gd name="T82" fmla="*/ 117 w 2550"/>
                <a:gd name="T83" fmla="*/ 5498 h 5902"/>
                <a:gd name="T84" fmla="*/ 49 w 2550"/>
                <a:gd name="T85" fmla="*/ 5305 h 5902"/>
                <a:gd name="T86" fmla="*/ 343 w 2550"/>
                <a:gd name="T87" fmla="*/ 5026 h 5902"/>
                <a:gd name="T88" fmla="*/ 534 w 2550"/>
                <a:gd name="T89" fmla="*/ 4784 h 5902"/>
                <a:gd name="T90" fmla="*/ 482 w 2550"/>
                <a:gd name="T91" fmla="*/ 4690 h 5902"/>
                <a:gd name="T92" fmla="*/ 529 w 2550"/>
                <a:gd name="T93" fmla="*/ 4575 h 5902"/>
                <a:gd name="T94" fmla="*/ 658 w 2550"/>
                <a:gd name="T95" fmla="*/ 4446 h 5902"/>
                <a:gd name="T96" fmla="*/ 786 w 2550"/>
                <a:gd name="T97" fmla="*/ 4035 h 5902"/>
                <a:gd name="T98" fmla="*/ 867 w 2550"/>
                <a:gd name="T99" fmla="*/ 3423 h 5902"/>
                <a:gd name="T100" fmla="*/ 678 w 2550"/>
                <a:gd name="T101" fmla="*/ 2619 h 5902"/>
                <a:gd name="T102" fmla="*/ 495 w 2550"/>
                <a:gd name="T103" fmla="*/ 2565 h 5902"/>
                <a:gd name="T104" fmla="*/ 460 w 2550"/>
                <a:gd name="T105" fmla="*/ 2476 h 5902"/>
                <a:gd name="T106" fmla="*/ 561 w 2550"/>
                <a:gd name="T107" fmla="*/ 2393 h 5902"/>
                <a:gd name="T108" fmla="*/ 625 w 2550"/>
                <a:gd name="T109" fmla="*/ 2266 h 5902"/>
                <a:gd name="T110" fmla="*/ 867 w 2550"/>
                <a:gd name="T111" fmla="*/ 2186 h 5902"/>
                <a:gd name="T112" fmla="*/ 770 w 2550"/>
                <a:gd name="T113" fmla="*/ 2052 h 5902"/>
                <a:gd name="T114" fmla="*/ 721 w 2550"/>
                <a:gd name="T115" fmla="*/ 2001 h 5902"/>
                <a:gd name="T116" fmla="*/ 730 w 2550"/>
                <a:gd name="T117" fmla="*/ 1936 h 5902"/>
                <a:gd name="T118" fmla="*/ 794 w 2550"/>
                <a:gd name="T119" fmla="*/ 1902 h 5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0" h="5902">
                  <a:moveTo>
                    <a:pt x="794" y="1902"/>
                  </a:moveTo>
                  <a:lnTo>
                    <a:pt x="851" y="1902"/>
                  </a:lnTo>
                  <a:lnTo>
                    <a:pt x="849" y="1877"/>
                  </a:lnTo>
                  <a:lnTo>
                    <a:pt x="835" y="1842"/>
                  </a:lnTo>
                  <a:lnTo>
                    <a:pt x="821" y="1805"/>
                  </a:lnTo>
                  <a:lnTo>
                    <a:pt x="808" y="1766"/>
                  </a:lnTo>
                  <a:lnTo>
                    <a:pt x="794" y="1727"/>
                  </a:lnTo>
                  <a:lnTo>
                    <a:pt x="779" y="1688"/>
                  </a:lnTo>
                  <a:lnTo>
                    <a:pt x="765" y="1647"/>
                  </a:lnTo>
                  <a:lnTo>
                    <a:pt x="749" y="1606"/>
                  </a:lnTo>
                  <a:lnTo>
                    <a:pt x="733" y="1564"/>
                  </a:lnTo>
                  <a:lnTo>
                    <a:pt x="715" y="1522"/>
                  </a:lnTo>
                  <a:lnTo>
                    <a:pt x="695" y="1480"/>
                  </a:lnTo>
                  <a:lnTo>
                    <a:pt x="674" y="1437"/>
                  </a:lnTo>
                  <a:lnTo>
                    <a:pt x="650" y="1394"/>
                  </a:lnTo>
                  <a:lnTo>
                    <a:pt x="638" y="1373"/>
                  </a:lnTo>
                  <a:lnTo>
                    <a:pt x="624" y="1351"/>
                  </a:lnTo>
                  <a:lnTo>
                    <a:pt x="611" y="1330"/>
                  </a:lnTo>
                  <a:lnTo>
                    <a:pt x="596" y="1309"/>
                  </a:lnTo>
                  <a:lnTo>
                    <a:pt x="580" y="1287"/>
                  </a:lnTo>
                  <a:lnTo>
                    <a:pt x="565" y="1267"/>
                  </a:lnTo>
                  <a:lnTo>
                    <a:pt x="548" y="1246"/>
                  </a:lnTo>
                  <a:lnTo>
                    <a:pt x="530" y="1224"/>
                  </a:lnTo>
                  <a:lnTo>
                    <a:pt x="520" y="1211"/>
                  </a:lnTo>
                  <a:lnTo>
                    <a:pt x="510" y="1197"/>
                  </a:lnTo>
                  <a:lnTo>
                    <a:pt x="503" y="1183"/>
                  </a:lnTo>
                  <a:lnTo>
                    <a:pt x="496" y="1167"/>
                  </a:lnTo>
                  <a:lnTo>
                    <a:pt x="493" y="1152"/>
                  </a:lnTo>
                  <a:lnTo>
                    <a:pt x="489" y="1137"/>
                  </a:lnTo>
                  <a:lnTo>
                    <a:pt x="489" y="1122"/>
                  </a:lnTo>
                  <a:lnTo>
                    <a:pt x="492" y="1109"/>
                  </a:lnTo>
                  <a:lnTo>
                    <a:pt x="493" y="1102"/>
                  </a:lnTo>
                  <a:lnTo>
                    <a:pt x="495" y="1096"/>
                  </a:lnTo>
                  <a:lnTo>
                    <a:pt x="498" y="1090"/>
                  </a:lnTo>
                  <a:lnTo>
                    <a:pt x="502" y="1084"/>
                  </a:lnTo>
                  <a:lnTo>
                    <a:pt x="506" y="1078"/>
                  </a:lnTo>
                  <a:lnTo>
                    <a:pt x="511" y="1074"/>
                  </a:lnTo>
                  <a:lnTo>
                    <a:pt x="516" y="1069"/>
                  </a:lnTo>
                  <a:lnTo>
                    <a:pt x="522" y="1065"/>
                  </a:lnTo>
                  <a:lnTo>
                    <a:pt x="529" y="1061"/>
                  </a:lnTo>
                  <a:lnTo>
                    <a:pt x="537" y="1058"/>
                  </a:lnTo>
                  <a:lnTo>
                    <a:pt x="545" y="1056"/>
                  </a:lnTo>
                  <a:lnTo>
                    <a:pt x="553" y="1054"/>
                  </a:lnTo>
                  <a:lnTo>
                    <a:pt x="564" y="1052"/>
                  </a:lnTo>
                  <a:lnTo>
                    <a:pt x="574" y="1051"/>
                  </a:lnTo>
                  <a:lnTo>
                    <a:pt x="585" y="1051"/>
                  </a:lnTo>
                  <a:lnTo>
                    <a:pt x="596" y="1051"/>
                  </a:lnTo>
                  <a:lnTo>
                    <a:pt x="641" y="1055"/>
                  </a:lnTo>
                  <a:lnTo>
                    <a:pt x="684" y="1058"/>
                  </a:lnTo>
                  <a:lnTo>
                    <a:pt x="724" y="1061"/>
                  </a:lnTo>
                  <a:lnTo>
                    <a:pt x="763" y="1065"/>
                  </a:lnTo>
                  <a:lnTo>
                    <a:pt x="800" y="1067"/>
                  </a:lnTo>
                  <a:lnTo>
                    <a:pt x="835" y="1070"/>
                  </a:lnTo>
                  <a:lnTo>
                    <a:pt x="867" y="1073"/>
                  </a:lnTo>
                  <a:lnTo>
                    <a:pt x="899" y="1076"/>
                  </a:lnTo>
                  <a:lnTo>
                    <a:pt x="893" y="1070"/>
                  </a:lnTo>
                  <a:lnTo>
                    <a:pt x="889" y="1064"/>
                  </a:lnTo>
                  <a:lnTo>
                    <a:pt x="884" y="1056"/>
                  </a:lnTo>
                  <a:lnTo>
                    <a:pt x="881" y="1047"/>
                  </a:lnTo>
                  <a:lnTo>
                    <a:pt x="878" y="1038"/>
                  </a:lnTo>
                  <a:lnTo>
                    <a:pt x="877" y="1029"/>
                  </a:lnTo>
                  <a:lnTo>
                    <a:pt x="876" y="1019"/>
                  </a:lnTo>
                  <a:lnTo>
                    <a:pt x="876" y="1009"/>
                  </a:lnTo>
                  <a:lnTo>
                    <a:pt x="877" y="998"/>
                  </a:lnTo>
                  <a:lnTo>
                    <a:pt x="880" y="988"/>
                  </a:lnTo>
                  <a:lnTo>
                    <a:pt x="883" y="978"/>
                  </a:lnTo>
                  <a:lnTo>
                    <a:pt x="886" y="968"/>
                  </a:lnTo>
                  <a:lnTo>
                    <a:pt x="891" y="960"/>
                  </a:lnTo>
                  <a:lnTo>
                    <a:pt x="896" y="951"/>
                  </a:lnTo>
                  <a:lnTo>
                    <a:pt x="902" y="944"/>
                  </a:lnTo>
                  <a:lnTo>
                    <a:pt x="910" y="939"/>
                  </a:lnTo>
                  <a:lnTo>
                    <a:pt x="1070" y="852"/>
                  </a:lnTo>
                  <a:lnTo>
                    <a:pt x="1002" y="852"/>
                  </a:lnTo>
                  <a:lnTo>
                    <a:pt x="995" y="745"/>
                  </a:lnTo>
                  <a:lnTo>
                    <a:pt x="1082" y="752"/>
                  </a:lnTo>
                  <a:lnTo>
                    <a:pt x="1082" y="652"/>
                  </a:lnTo>
                  <a:lnTo>
                    <a:pt x="849" y="652"/>
                  </a:lnTo>
                  <a:lnTo>
                    <a:pt x="849" y="326"/>
                  </a:lnTo>
                  <a:lnTo>
                    <a:pt x="1109" y="319"/>
                  </a:lnTo>
                  <a:lnTo>
                    <a:pt x="1116" y="213"/>
                  </a:lnTo>
                  <a:lnTo>
                    <a:pt x="1063" y="200"/>
                  </a:lnTo>
                  <a:lnTo>
                    <a:pt x="1063" y="139"/>
                  </a:lnTo>
                  <a:lnTo>
                    <a:pt x="1162" y="133"/>
                  </a:lnTo>
                  <a:lnTo>
                    <a:pt x="1275" y="0"/>
                  </a:lnTo>
                  <a:lnTo>
                    <a:pt x="1389" y="133"/>
                  </a:lnTo>
                  <a:lnTo>
                    <a:pt x="1489" y="139"/>
                  </a:lnTo>
                  <a:lnTo>
                    <a:pt x="1489" y="200"/>
                  </a:lnTo>
                  <a:lnTo>
                    <a:pt x="1435" y="213"/>
                  </a:lnTo>
                  <a:lnTo>
                    <a:pt x="1442" y="319"/>
                  </a:lnTo>
                  <a:lnTo>
                    <a:pt x="1701" y="326"/>
                  </a:lnTo>
                  <a:lnTo>
                    <a:pt x="1701" y="652"/>
                  </a:lnTo>
                  <a:lnTo>
                    <a:pt x="1469" y="652"/>
                  </a:lnTo>
                  <a:lnTo>
                    <a:pt x="1469" y="752"/>
                  </a:lnTo>
                  <a:lnTo>
                    <a:pt x="1555" y="745"/>
                  </a:lnTo>
                  <a:lnTo>
                    <a:pt x="1549" y="852"/>
                  </a:lnTo>
                  <a:lnTo>
                    <a:pt x="1482" y="852"/>
                  </a:lnTo>
                  <a:lnTo>
                    <a:pt x="1642" y="939"/>
                  </a:lnTo>
                  <a:lnTo>
                    <a:pt x="1649" y="944"/>
                  </a:lnTo>
                  <a:lnTo>
                    <a:pt x="1654" y="951"/>
                  </a:lnTo>
                  <a:lnTo>
                    <a:pt x="1660" y="960"/>
                  </a:lnTo>
                  <a:lnTo>
                    <a:pt x="1664" y="968"/>
                  </a:lnTo>
                  <a:lnTo>
                    <a:pt x="1668" y="978"/>
                  </a:lnTo>
                  <a:lnTo>
                    <a:pt x="1671" y="987"/>
                  </a:lnTo>
                  <a:lnTo>
                    <a:pt x="1673" y="997"/>
                  </a:lnTo>
                  <a:lnTo>
                    <a:pt x="1674" y="1009"/>
                  </a:lnTo>
                  <a:lnTo>
                    <a:pt x="1674" y="1019"/>
                  </a:lnTo>
                  <a:lnTo>
                    <a:pt x="1674" y="1029"/>
                  </a:lnTo>
                  <a:lnTo>
                    <a:pt x="1672" y="1038"/>
                  </a:lnTo>
                  <a:lnTo>
                    <a:pt x="1670" y="1047"/>
                  </a:lnTo>
                  <a:lnTo>
                    <a:pt x="1667" y="1056"/>
                  </a:lnTo>
                  <a:lnTo>
                    <a:pt x="1663" y="1064"/>
                  </a:lnTo>
                  <a:lnTo>
                    <a:pt x="1658" y="1070"/>
                  </a:lnTo>
                  <a:lnTo>
                    <a:pt x="1652" y="1076"/>
                  </a:lnTo>
                  <a:lnTo>
                    <a:pt x="1683" y="1073"/>
                  </a:lnTo>
                  <a:lnTo>
                    <a:pt x="1716" y="1070"/>
                  </a:lnTo>
                  <a:lnTo>
                    <a:pt x="1752" y="1067"/>
                  </a:lnTo>
                  <a:lnTo>
                    <a:pt x="1788" y="1065"/>
                  </a:lnTo>
                  <a:lnTo>
                    <a:pt x="1827" y="1061"/>
                  </a:lnTo>
                  <a:lnTo>
                    <a:pt x="1868" y="1058"/>
                  </a:lnTo>
                  <a:lnTo>
                    <a:pt x="1909" y="1055"/>
                  </a:lnTo>
                  <a:lnTo>
                    <a:pt x="1954" y="1051"/>
                  </a:lnTo>
                  <a:lnTo>
                    <a:pt x="1967" y="1051"/>
                  </a:lnTo>
                  <a:lnTo>
                    <a:pt x="1978" y="1051"/>
                  </a:lnTo>
                  <a:lnTo>
                    <a:pt x="1988" y="1052"/>
                  </a:lnTo>
                  <a:lnTo>
                    <a:pt x="1997" y="1054"/>
                  </a:lnTo>
                  <a:lnTo>
                    <a:pt x="2006" y="1056"/>
                  </a:lnTo>
                  <a:lnTo>
                    <a:pt x="2014" y="1058"/>
                  </a:lnTo>
                  <a:lnTo>
                    <a:pt x="2022" y="1061"/>
                  </a:lnTo>
                  <a:lnTo>
                    <a:pt x="2029" y="1065"/>
                  </a:lnTo>
                  <a:lnTo>
                    <a:pt x="2034" y="1069"/>
                  </a:lnTo>
                  <a:lnTo>
                    <a:pt x="2040" y="1074"/>
                  </a:lnTo>
                  <a:lnTo>
                    <a:pt x="2045" y="1078"/>
                  </a:lnTo>
                  <a:lnTo>
                    <a:pt x="2049" y="1084"/>
                  </a:lnTo>
                  <a:lnTo>
                    <a:pt x="2052" y="1090"/>
                  </a:lnTo>
                  <a:lnTo>
                    <a:pt x="2056" y="1096"/>
                  </a:lnTo>
                  <a:lnTo>
                    <a:pt x="2058" y="1102"/>
                  </a:lnTo>
                  <a:lnTo>
                    <a:pt x="2059" y="1109"/>
                  </a:lnTo>
                  <a:lnTo>
                    <a:pt x="2061" y="1122"/>
                  </a:lnTo>
                  <a:lnTo>
                    <a:pt x="2061" y="1137"/>
                  </a:lnTo>
                  <a:lnTo>
                    <a:pt x="2059" y="1152"/>
                  </a:lnTo>
                  <a:lnTo>
                    <a:pt x="2054" y="1167"/>
                  </a:lnTo>
                  <a:lnTo>
                    <a:pt x="2049" y="1183"/>
                  </a:lnTo>
                  <a:lnTo>
                    <a:pt x="2041" y="1197"/>
                  </a:lnTo>
                  <a:lnTo>
                    <a:pt x="2032" y="1211"/>
                  </a:lnTo>
                  <a:lnTo>
                    <a:pt x="2021" y="1224"/>
                  </a:lnTo>
                  <a:lnTo>
                    <a:pt x="2003" y="1246"/>
                  </a:lnTo>
                  <a:lnTo>
                    <a:pt x="1986" y="1267"/>
                  </a:lnTo>
                  <a:lnTo>
                    <a:pt x="1970" y="1287"/>
                  </a:lnTo>
                  <a:lnTo>
                    <a:pt x="1954" y="1309"/>
                  </a:lnTo>
                  <a:lnTo>
                    <a:pt x="1940" y="1330"/>
                  </a:lnTo>
                  <a:lnTo>
                    <a:pt x="1926" y="1351"/>
                  </a:lnTo>
                  <a:lnTo>
                    <a:pt x="1913" y="1373"/>
                  </a:lnTo>
                  <a:lnTo>
                    <a:pt x="1900" y="1394"/>
                  </a:lnTo>
                  <a:lnTo>
                    <a:pt x="1877" y="1437"/>
                  </a:lnTo>
                  <a:lnTo>
                    <a:pt x="1855" y="1480"/>
                  </a:lnTo>
                  <a:lnTo>
                    <a:pt x="1835" y="1522"/>
                  </a:lnTo>
                  <a:lnTo>
                    <a:pt x="1818" y="1564"/>
                  </a:lnTo>
                  <a:lnTo>
                    <a:pt x="1802" y="1606"/>
                  </a:lnTo>
                  <a:lnTo>
                    <a:pt x="1786" y="1647"/>
                  </a:lnTo>
                  <a:lnTo>
                    <a:pt x="1771" y="1688"/>
                  </a:lnTo>
                  <a:lnTo>
                    <a:pt x="1758" y="1727"/>
                  </a:lnTo>
                  <a:lnTo>
                    <a:pt x="1743" y="1766"/>
                  </a:lnTo>
                  <a:lnTo>
                    <a:pt x="1730" y="1805"/>
                  </a:lnTo>
                  <a:lnTo>
                    <a:pt x="1716" y="1842"/>
                  </a:lnTo>
                  <a:lnTo>
                    <a:pt x="1701" y="1877"/>
                  </a:lnTo>
                  <a:lnTo>
                    <a:pt x="1700" y="1902"/>
                  </a:lnTo>
                  <a:lnTo>
                    <a:pt x="1758" y="1902"/>
                  </a:lnTo>
                  <a:lnTo>
                    <a:pt x="1766" y="1902"/>
                  </a:lnTo>
                  <a:lnTo>
                    <a:pt x="1772" y="1904"/>
                  </a:lnTo>
                  <a:lnTo>
                    <a:pt x="1780" y="1906"/>
                  </a:lnTo>
                  <a:lnTo>
                    <a:pt x="1787" y="1908"/>
                  </a:lnTo>
                  <a:lnTo>
                    <a:pt x="1794" y="1911"/>
                  </a:lnTo>
                  <a:lnTo>
                    <a:pt x="1800" y="1915"/>
                  </a:lnTo>
                  <a:lnTo>
                    <a:pt x="1806" y="1919"/>
                  </a:lnTo>
                  <a:lnTo>
                    <a:pt x="1812" y="1925"/>
                  </a:lnTo>
                  <a:lnTo>
                    <a:pt x="1816" y="1929"/>
                  </a:lnTo>
                  <a:lnTo>
                    <a:pt x="1821" y="1936"/>
                  </a:lnTo>
                  <a:lnTo>
                    <a:pt x="1824" y="1942"/>
                  </a:lnTo>
                  <a:lnTo>
                    <a:pt x="1827" y="1949"/>
                  </a:lnTo>
                  <a:lnTo>
                    <a:pt x="1831" y="1955"/>
                  </a:lnTo>
                  <a:lnTo>
                    <a:pt x="1832" y="1963"/>
                  </a:lnTo>
                  <a:lnTo>
                    <a:pt x="1833" y="1971"/>
                  </a:lnTo>
                  <a:lnTo>
                    <a:pt x="1834" y="1979"/>
                  </a:lnTo>
                  <a:lnTo>
                    <a:pt x="1834" y="1979"/>
                  </a:lnTo>
                  <a:lnTo>
                    <a:pt x="1833" y="1987"/>
                  </a:lnTo>
                  <a:lnTo>
                    <a:pt x="1832" y="1994"/>
                  </a:lnTo>
                  <a:lnTo>
                    <a:pt x="1831" y="2001"/>
                  </a:lnTo>
                  <a:lnTo>
                    <a:pt x="1827" y="2008"/>
                  </a:lnTo>
                  <a:lnTo>
                    <a:pt x="1824" y="2015"/>
                  </a:lnTo>
                  <a:lnTo>
                    <a:pt x="1821" y="2022"/>
                  </a:lnTo>
                  <a:lnTo>
                    <a:pt x="1816" y="2027"/>
                  </a:lnTo>
                  <a:lnTo>
                    <a:pt x="1812" y="2033"/>
                  </a:lnTo>
                  <a:lnTo>
                    <a:pt x="1806" y="2037"/>
                  </a:lnTo>
                  <a:lnTo>
                    <a:pt x="1800" y="2042"/>
                  </a:lnTo>
                  <a:lnTo>
                    <a:pt x="1794" y="2046"/>
                  </a:lnTo>
                  <a:lnTo>
                    <a:pt x="1787" y="2049"/>
                  </a:lnTo>
                  <a:lnTo>
                    <a:pt x="1780" y="2052"/>
                  </a:lnTo>
                  <a:lnTo>
                    <a:pt x="1772" y="2053"/>
                  </a:lnTo>
                  <a:lnTo>
                    <a:pt x="1766" y="2054"/>
                  </a:lnTo>
                  <a:lnTo>
                    <a:pt x="1758" y="2055"/>
                  </a:lnTo>
                  <a:lnTo>
                    <a:pt x="1691" y="2055"/>
                  </a:lnTo>
                  <a:lnTo>
                    <a:pt x="1690" y="2077"/>
                  </a:lnTo>
                  <a:lnTo>
                    <a:pt x="1689" y="2099"/>
                  </a:lnTo>
                  <a:lnTo>
                    <a:pt x="1688" y="2121"/>
                  </a:lnTo>
                  <a:lnTo>
                    <a:pt x="1687" y="2143"/>
                  </a:lnTo>
                  <a:lnTo>
                    <a:pt x="1686" y="2164"/>
                  </a:lnTo>
                  <a:lnTo>
                    <a:pt x="1685" y="2186"/>
                  </a:lnTo>
                  <a:lnTo>
                    <a:pt x="1683" y="2207"/>
                  </a:lnTo>
                  <a:lnTo>
                    <a:pt x="1682" y="2229"/>
                  </a:lnTo>
                  <a:lnTo>
                    <a:pt x="1880" y="2229"/>
                  </a:lnTo>
                  <a:lnTo>
                    <a:pt x="1889" y="2230"/>
                  </a:lnTo>
                  <a:lnTo>
                    <a:pt x="1898" y="2232"/>
                  </a:lnTo>
                  <a:lnTo>
                    <a:pt x="1906" y="2236"/>
                  </a:lnTo>
                  <a:lnTo>
                    <a:pt x="1913" y="2242"/>
                  </a:lnTo>
                  <a:lnTo>
                    <a:pt x="1918" y="2249"/>
                  </a:lnTo>
                  <a:lnTo>
                    <a:pt x="1923" y="2257"/>
                  </a:lnTo>
                  <a:lnTo>
                    <a:pt x="1926" y="2266"/>
                  </a:lnTo>
                  <a:lnTo>
                    <a:pt x="1927" y="2275"/>
                  </a:lnTo>
                  <a:lnTo>
                    <a:pt x="1927" y="2354"/>
                  </a:lnTo>
                  <a:lnTo>
                    <a:pt x="1926" y="2361"/>
                  </a:lnTo>
                  <a:lnTo>
                    <a:pt x="1925" y="2367"/>
                  </a:lnTo>
                  <a:lnTo>
                    <a:pt x="1923" y="2372"/>
                  </a:lnTo>
                  <a:lnTo>
                    <a:pt x="1921" y="2378"/>
                  </a:lnTo>
                  <a:lnTo>
                    <a:pt x="1939" y="2380"/>
                  </a:lnTo>
                  <a:lnTo>
                    <a:pt x="1957" y="2384"/>
                  </a:lnTo>
                  <a:lnTo>
                    <a:pt x="1974" y="2388"/>
                  </a:lnTo>
                  <a:lnTo>
                    <a:pt x="1989" y="2393"/>
                  </a:lnTo>
                  <a:lnTo>
                    <a:pt x="2005" y="2399"/>
                  </a:lnTo>
                  <a:lnTo>
                    <a:pt x="2020" y="2405"/>
                  </a:lnTo>
                  <a:lnTo>
                    <a:pt x="2032" y="2413"/>
                  </a:lnTo>
                  <a:lnTo>
                    <a:pt x="2044" y="2420"/>
                  </a:lnTo>
                  <a:lnTo>
                    <a:pt x="2056" y="2429"/>
                  </a:lnTo>
                  <a:lnTo>
                    <a:pt x="2066" y="2437"/>
                  </a:lnTo>
                  <a:lnTo>
                    <a:pt x="2074" y="2446"/>
                  </a:lnTo>
                  <a:lnTo>
                    <a:pt x="2081" y="2456"/>
                  </a:lnTo>
                  <a:lnTo>
                    <a:pt x="2087" y="2466"/>
                  </a:lnTo>
                  <a:lnTo>
                    <a:pt x="2090" y="2476"/>
                  </a:lnTo>
                  <a:lnTo>
                    <a:pt x="2094" y="2486"/>
                  </a:lnTo>
                  <a:lnTo>
                    <a:pt x="2094" y="2497"/>
                  </a:lnTo>
                  <a:lnTo>
                    <a:pt x="2094" y="2503"/>
                  </a:lnTo>
                  <a:lnTo>
                    <a:pt x="2093" y="2510"/>
                  </a:lnTo>
                  <a:lnTo>
                    <a:pt x="2092" y="2515"/>
                  </a:lnTo>
                  <a:lnTo>
                    <a:pt x="2089" y="2522"/>
                  </a:lnTo>
                  <a:lnTo>
                    <a:pt x="2084" y="2533"/>
                  </a:lnTo>
                  <a:lnTo>
                    <a:pt x="2077" y="2544"/>
                  </a:lnTo>
                  <a:lnTo>
                    <a:pt x="2067" y="2555"/>
                  </a:lnTo>
                  <a:lnTo>
                    <a:pt x="2056" y="2565"/>
                  </a:lnTo>
                  <a:lnTo>
                    <a:pt x="2043" y="2575"/>
                  </a:lnTo>
                  <a:lnTo>
                    <a:pt x="2029" y="2584"/>
                  </a:lnTo>
                  <a:lnTo>
                    <a:pt x="2013" y="2592"/>
                  </a:lnTo>
                  <a:lnTo>
                    <a:pt x="1996" y="2598"/>
                  </a:lnTo>
                  <a:lnTo>
                    <a:pt x="1978" y="2604"/>
                  </a:lnTo>
                  <a:lnTo>
                    <a:pt x="1959" y="2610"/>
                  </a:lnTo>
                  <a:lnTo>
                    <a:pt x="1939" y="2614"/>
                  </a:lnTo>
                  <a:lnTo>
                    <a:pt x="1917" y="2616"/>
                  </a:lnTo>
                  <a:lnTo>
                    <a:pt x="1895" y="2619"/>
                  </a:lnTo>
                  <a:lnTo>
                    <a:pt x="1872" y="2619"/>
                  </a:lnTo>
                  <a:lnTo>
                    <a:pt x="1669" y="2619"/>
                  </a:lnTo>
                  <a:lnTo>
                    <a:pt x="1668" y="2722"/>
                  </a:lnTo>
                  <a:lnTo>
                    <a:pt x="1667" y="2822"/>
                  </a:lnTo>
                  <a:lnTo>
                    <a:pt x="1667" y="2919"/>
                  </a:lnTo>
                  <a:lnTo>
                    <a:pt x="1668" y="3011"/>
                  </a:lnTo>
                  <a:lnTo>
                    <a:pt x="1669" y="3100"/>
                  </a:lnTo>
                  <a:lnTo>
                    <a:pt x="1671" y="3185"/>
                  </a:lnTo>
                  <a:lnTo>
                    <a:pt x="1674" y="3267"/>
                  </a:lnTo>
                  <a:lnTo>
                    <a:pt x="1679" y="3347"/>
                  </a:lnTo>
                  <a:lnTo>
                    <a:pt x="1683" y="3423"/>
                  </a:lnTo>
                  <a:lnTo>
                    <a:pt x="1689" y="3496"/>
                  </a:lnTo>
                  <a:lnTo>
                    <a:pt x="1695" y="3567"/>
                  </a:lnTo>
                  <a:lnTo>
                    <a:pt x="1701" y="3634"/>
                  </a:lnTo>
                  <a:lnTo>
                    <a:pt x="1709" y="3698"/>
                  </a:lnTo>
                  <a:lnTo>
                    <a:pt x="1717" y="3760"/>
                  </a:lnTo>
                  <a:lnTo>
                    <a:pt x="1726" y="3820"/>
                  </a:lnTo>
                  <a:lnTo>
                    <a:pt x="1735" y="3877"/>
                  </a:lnTo>
                  <a:lnTo>
                    <a:pt x="1744" y="3932"/>
                  </a:lnTo>
                  <a:lnTo>
                    <a:pt x="1754" y="3985"/>
                  </a:lnTo>
                  <a:lnTo>
                    <a:pt x="1766" y="4035"/>
                  </a:lnTo>
                  <a:lnTo>
                    <a:pt x="1777" y="4084"/>
                  </a:lnTo>
                  <a:lnTo>
                    <a:pt x="1788" y="4130"/>
                  </a:lnTo>
                  <a:lnTo>
                    <a:pt x="1799" y="4175"/>
                  </a:lnTo>
                  <a:lnTo>
                    <a:pt x="1812" y="4218"/>
                  </a:lnTo>
                  <a:lnTo>
                    <a:pt x="1825" y="4259"/>
                  </a:lnTo>
                  <a:lnTo>
                    <a:pt x="1837" y="4300"/>
                  </a:lnTo>
                  <a:lnTo>
                    <a:pt x="1851" y="4338"/>
                  </a:lnTo>
                  <a:lnTo>
                    <a:pt x="1866" y="4375"/>
                  </a:lnTo>
                  <a:lnTo>
                    <a:pt x="1879" y="4411"/>
                  </a:lnTo>
                  <a:lnTo>
                    <a:pt x="1894" y="4446"/>
                  </a:lnTo>
                  <a:lnTo>
                    <a:pt x="1908" y="4480"/>
                  </a:lnTo>
                  <a:lnTo>
                    <a:pt x="1923" y="4512"/>
                  </a:lnTo>
                  <a:lnTo>
                    <a:pt x="1938" y="4545"/>
                  </a:lnTo>
                  <a:lnTo>
                    <a:pt x="1951" y="4545"/>
                  </a:lnTo>
                  <a:lnTo>
                    <a:pt x="1965" y="4547"/>
                  </a:lnTo>
                  <a:lnTo>
                    <a:pt x="1977" y="4550"/>
                  </a:lnTo>
                  <a:lnTo>
                    <a:pt x="1989" y="4555"/>
                  </a:lnTo>
                  <a:lnTo>
                    <a:pt x="2001" y="4560"/>
                  </a:lnTo>
                  <a:lnTo>
                    <a:pt x="2012" y="4567"/>
                  </a:lnTo>
                  <a:lnTo>
                    <a:pt x="2022" y="4575"/>
                  </a:lnTo>
                  <a:lnTo>
                    <a:pt x="2031" y="4584"/>
                  </a:lnTo>
                  <a:lnTo>
                    <a:pt x="2040" y="4593"/>
                  </a:lnTo>
                  <a:lnTo>
                    <a:pt x="2048" y="4603"/>
                  </a:lnTo>
                  <a:lnTo>
                    <a:pt x="2054" y="4614"/>
                  </a:lnTo>
                  <a:lnTo>
                    <a:pt x="2060" y="4626"/>
                  </a:lnTo>
                  <a:lnTo>
                    <a:pt x="2065" y="4638"/>
                  </a:lnTo>
                  <a:lnTo>
                    <a:pt x="2067" y="4650"/>
                  </a:lnTo>
                  <a:lnTo>
                    <a:pt x="2069" y="4664"/>
                  </a:lnTo>
                  <a:lnTo>
                    <a:pt x="2070" y="4677"/>
                  </a:lnTo>
                  <a:lnTo>
                    <a:pt x="2069" y="4690"/>
                  </a:lnTo>
                  <a:lnTo>
                    <a:pt x="2068" y="4701"/>
                  </a:lnTo>
                  <a:lnTo>
                    <a:pt x="2066" y="4712"/>
                  </a:lnTo>
                  <a:lnTo>
                    <a:pt x="2062" y="4722"/>
                  </a:lnTo>
                  <a:lnTo>
                    <a:pt x="2058" y="4732"/>
                  </a:lnTo>
                  <a:lnTo>
                    <a:pt x="2053" y="4743"/>
                  </a:lnTo>
                  <a:lnTo>
                    <a:pt x="2047" y="4753"/>
                  </a:lnTo>
                  <a:lnTo>
                    <a:pt x="2040" y="4761"/>
                  </a:lnTo>
                  <a:lnTo>
                    <a:pt x="2033" y="4770"/>
                  </a:lnTo>
                  <a:lnTo>
                    <a:pt x="2025" y="4777"/>
                  </a:lnTo>
                  <a:lnTo>
                    <a:pt x="2016" y="4784"/>
                  </a:lnTo>
                  <a:lnTo>
                    <a:pt x="2007" y="4790"/>
                  </a:lnTo>
                  <a:lnTo>
                    <a:pt x="1998" y="4795"/>
                  </a:lnTo>
                  <a:lnTo>
                    <a:pt x="1988" y="4801"/>
                  </a:lnTo>
                  <a:lnTo>
                    <a:pt x="1977" y="4804"/>
                  </a:lnTo>
                  <a:lnTo>
                    <a:pt x="1967" y="4808"/>
                  </a:lnTo>
                  <a:lnTo>
                    <a:pt x="1968" y="4833"/>
                  </a:lnTo>
                  <a:lnTo>
                    <a:pt x="2027" y="4881"/>
                  </a:lnTo>
                  <a:lnTo>
                    <a:pt x="2087" y="4929"/>
                  </a:lnTo>
                  <a:lnTo>
                    <a:pt x="2148" y="4978"/>
                  </a:lnTo>
                  <a:lnTo>
                    <a:pt x="2207" y="5026"/>
                  </a:lnTo>
                  <a:lnTo>
                    <a:pt x="2267" y="5073"/>
                  </a:lnTo>
                  <a:lnTo>
                    <a:pt x="2327" y="5122"/>
                  </a:lnTo>
                  <a:lnTo>
                    <a:pt x="2387" y="5170"/>
                  </a:lnTo>
                  <a:lnTo>
                    <a:pt x="2447" y="5218"/>
                  </a:lnTo>
                  <a:lnTo>
                    <a:pt x="2459" y="5232"/>
                  </a:lnTo>
                  <a:lnTo>
                    <a:pt x="2470" y="5245"/>
                  </a:lnTo>
                  <a:lnTo>
                    <a:pt x="2481" y="5260"/>
                  </a:lnTo>
                  <a:lnTo>
                    <a:pt x="2490" y="5274"/>
                  </a:lnTo>
                  <a:lnTo>
                    <a:pt x="2496" y="5290"/>
                  </a:lnTo>
                  <a:lnTo>
                    <a:pt x="2502" y="5305"/>
                  </a:lnTo>
                  <a:lnTo>
                    <a:pt x="2505" y="5322"/>
                  </a:lnTo>
                  <a:lnTo>
                    <a:pt x="2506" y="5339"/>
                  </a:lnTo>
                  <a:lnTo>
                    <a:pt x="2506" y="5355"/>
                  </a:lnTo>
                  <a:lnTo>
                    <a:pt x="2504" y="5373"/>
                  </a:lnTo>
                  <a:lnTo>
                    <a:pt x="2499" y="5393"/>
                  </a:lnTo>
                  <a:lnTo>
                    <a:pt x="2491" y="5412"/>
                  </a:lnTo>
                  <a:lnTo>
                    <a:pt x="2481" y="5432"/>
                  </a:lnTo>
                  <a:lnTo>
                    <a:pt x="2468" y="5453"/>
                  </a:lnTo>
                  <a:lnTo>
                    <a:pt x="2452" y="5476"/>
                  </a:lnTo>
                  <a:lnTo>
                    <a:pt x="2433" y="5498"/>
                  </a:lnTo>
                  <a:lnTo>
                    <a:pt x="2408" y="5498"/>
                  </a:lnTo>
                  <a:lnTo>
                    <a:pt x="2408" y="5503"/>
                  </a:lnTo>
                  <a:lnTo>
                    <a:pt x="2450" y="5503"/>
                  </a:lnTo>
                  <a:lnTo>
                    <a:pt x="2460" y="5504"/>
                  </a:lnTo>
                  <a:lnTo>
                    <a:pt x="2470" y="5505"/>
                  </a:lnTo>
                  <a:lnTo>
                    <a:pt x="2479" y="5508"/>
                  </a:lnTo>
                  <a:lnTo>
                    <a:pt x="2490" y="5513"/>
                  </a:lnTo>
                  <a:lnTo>
                    <a:pt x="2497" y="5517"/>
                  </a:lnTo>
                  <a:lnTo>
                    <a:pt x="2506" y="5523"/>
                  </a:lnTo>
                  <a:lnTo>
                    <a:pt x="2513" y="5531"/>
                  </a:lnTo>
                  <a:lnTo>
                    <a:pt x="2521" y="5538"/>
                  </a:lnTo>
                  <a:lnTo>
                    <a:pt x="2527" y="5547"/>
                  </a:lnTo>
                  <a:lnTo>
                    <a:pt x="2533" y="5556"/>
                  </a:lnTo>
                  <a:lnTo>
                    <a:pt x="2538" y="5566"/>
                  </a:lnTo>
                  <a:lnTo>
                    <a:pt x="2542" y="5576"/>
                  </a:lnTo>
                  <a:lnTo>
                    <a:pt x="2546" y="5587"/>
                  </a:lnTo>
                  <a:lnTo>
                    <a:pt x="2548" y="5598"/>
                  </a:lnTo>
                  <a:lnTo>
                    <a:pt x="2549" y="5611"/>
                  </a:lnTo>
                  <a:lnTo>
                    <a:pt x="2550" y="5623"/>
                  </a:lnTo>
                  <a:lnTo>
                    <a:pt x="2550" y="5783"/>
                  </a:lnTo>
                  <a:lnTo>
                    <a:pt x="2549" y="5795"/>
                  </a:lnTo>
                  <a:lnTo>
                    <a:pt x="2548" y="5806"/>
                  </a:lnTo>
                  <a:lnTo>
                    <a:pt x="2546" y="5818"/>
                  </a:lnTo>
                  <a:lnTo>
                    <a:pt x="2542" y="5829"/>
                  </a:lnTo>
                  <a:lnTo>
                    <a:pt x="2538" y="5840"/>
                  </a:lnTo>
                  <a:lnTo>
                    <a:pt x="2533" y="5849"/>
                  </a:lnTo>
                  <a:lnTo>
                    <a:pt x="2527" y="5859"/>
                  </a:lnTo>
                  <a:lnTo>
                    <a:pt x="2521" y="5867"/>
                  </a:lnTo>
                  <a:lnTo>
                    <a:pt x="2513" y="5875"/>
                  </a:lnTo>
                  <a:lnTo>
                    <a:pt x="2506" y="5882"/>
                  </a:lnTo>
                  <a:lnTo>
                    <a:pt x="2497" y="5888"/>
                  </a:lnTo>
                  <a:lnTo>
                    <a:pt x="2490" y="5893"/>
                  </a:lnTo>
                  <a:lnTo>
                    <a:pt x="2479" y="5897"/>
                  </a:lnTo>
                  <a:lnTo>
                    <a:pt x="2470" y="5900"/>
                  </a:lnTo>
                  <a:lnTo>
                    <a:pt x="2460" y="5902"/>
                  </a:lnTo>
                  <a:lnTo>
                    <a:pt x="2450" y="5902"/>
                  </a:lnTo>
                  <a:lnTo>
                    <a:pt x="100" y="5902"/>
                  </a:lnTo>
                  <a:lnTo>
                    <a:pt x="90" y="5902"/>
                  </a:lnTo>
                  <a:lnTo>
                    <a:pt x="80" y="5900"/>
                  </a:lnTo>
                  <a:lnTo>
                    <a:pt x="71" y="5897"/>
                  </a:lnTo>
                  <a:lnTo>
                    <a:pt x="62" y="5893"/>
                  </a:lnTo>
                  <a:lnTo>
                    <a:pt x="53" y="5888"/>
                  </a:lnTo>
                  <a:lnTo>
                    <a:pt x="45" y="5882"/>
                  </a:lnTo>
                  <a:lnTo>
                    <a:pt x="37" y="5875"/>
                  </a:lnTo>
                  <a:lnTo>
                    <a:pt x="31" y="5867"/>
                  </a:lnTo>
                  <a:lnTo>
                    <a:pt x="24" y="5859"/>
                  </a:lnTo>
                  <a:lnTo>
                    <a:pt x="18" y="5849"/>
                  </a:lnTo>
                  <a:lnTo>
                    <a:pt x="13" y="5840"/>
                  </a:lnTo>
                  <a:lnTo>
                    <a:pt x="8" y="5829"/>
                  </a:lnTo>
                  <a:lnTo>
                    <a:pt x="5" y="5818"/>
                  </a:lnTo>
                  <a:lnTo>
                    <a:pt x="3" y="5806"/>
                  </a:lnTo>
                  <a:lnTo>
                    <a:pt x="1" y="5795"/>
                  </a:lnTo>
                  <a:lnTo>
                    <a:pt x="0" y="5783"/>
                  </a:lnTo>
                  <a:lnTo>
                    <a:pt x="0" y="5623"/>
                  </a:lnTo>
                  <a:lnTo>
                    <a:pt x="1" y="5611"/>
                  </a:lnTo>
                  <a:lnTo>
                    <a:pt x="3" y="5598"/>
                  </a:lnTo>
                  <a:lnTo>
                    <a:pt x="5" y="5587"/>
                  </a:lnTo>
                  <a:lnTo>
                    <a:pt x="8" y="5576"/>
                  </a:lnTo>
                  <a:lnTo>
                    <a:pt x="13" y="5566"/>
                  </a:lnTo>
                  <a:lnTo>
                    <a:pt x="18" y="5556"/>
                  </a:lnTo>
                  <a:lnTo>
                    <a:pt x="24" y="5547"/>
                  </a:lnTo>
                  <a:lnTo>
                    <a:pt x="31" y="5538"/>
                  </a:lnTo>
                  <a:lnTo>
                    <a:pt x="37" y="5531"/>
                  </a:lnTo>
                  <a:lnTo>
                    <a:pt x="45" y="5523"/>
                  </a:lnTo>
                  <a:lnTo>
                    <a:pt x="53" y="5517"/>
                  </a:lnTo>
                  <a:lnTo>
                    <a:pt x="62" y="5513"/>
                  </a:lnTo>
                  <a:lnTo>
                    <a:pt x="71" y="5508"/>
                  </a:lnTo>
                  <a:lnTo>
                    <a:pt x="80" y="5505"/>
                  </a:lnTo>
                  <a:lnTo>
                    <a:pt x="90" y="5504"/>
                  </a:lnTo>
                  <a:lnTo>
                    <a:pt x="100" y="5503"/>
                  </a:lnTo>
                  <a:lnTo>
                    <a:pt x="144" y="5503"/>
                  </a:lnTo>
                  <a:lnTo>
                    <a:pt x="144" y="5498"/>
                  </a:lnTo>
                  <a:lnTo>
                    <a:pt x="117" y="5498"/>
                  </a:lnTo>
                  <a:lnTo>
                    <a:pt x="98" y="5476"/>
                  </a:lnTo>
                  <a:lnTo>
                    <a:pt x="82" y="5453"/>
                  </a:lnTo>
                  <a:lnTo>
                    <a:pt x="70" y="5432"/>
                  </a:lnTo>
                  <a:lnTo>
                    <a:pt x="60" y="5412"/>
                  </a:lnTo>
                  <a:lnTo>
                    <a:pt x="52" y="5393"/>
                  </a:lnTo>
                  <a:lnTo>
                    <a:pt x="48" y="5373"/>
                  </a:lnTo>
                  <a:lnTo>
                    <a:pt x="44" y="5355"/>
                  </a:lnTo>
                  <a:lnTo>
                    <a:pt x="44" y="5339"/>
                  </a:lnTo>
                  <a:lnTo>
                    <a:pt x="45" y="5322"/>
                  </a:lnTo>
                  <a:lnTo>
                    <a:pt x="49" y="5305"/>
                  </a:lnTo>
                  <a:lnTo>
                    <a:pt x="54" y="5290"/>
                  </a:lnTo>
                  <a:lnTo>
                    <a:pt x="61" y="5274"/>
                  </a:lnTo>
                  <a:lnTo>
                    <a:pt x="70" y="5260"/>
                  </a:lnTo>
                  <a:lnTo>
                    <a:pt x="80" y="5245"/>
                  </a:lnTo>
                  <a:lnTo>
                    <a:pt x="91" y="5232"/>
                  </a:lnTo>
                  <a:lnTo>
                    <a:pt x="104" y="5218"/>
                  </a:lnTo>
                  <a:lnTo>
                    <a:pt x="163" y="5170"/>
                  </a:lnTo>
                  <a:lnTo>
                    <a:pt x="224" y="5122"/>
                  </a:lnTo>
                  <a:lnTo>
                    <a:pt x="284" y="5073"/>
                  </a:lnTo>
                  <a:lnTo>
                    <a:pt x="343" y="5026"/>
                  </a:lnTo>
                  <a:lnTo>
                    <a:pt x="404" y="4978"/>
                  </a:lnTo>
                  <a:lnTo>
                    <a:pt x="464" y="4929"/>
                  </a:lnTo>
                  <a:lnTo>
                    <a:pt x="523" y="4881"/>
                  </a:lnTo>
                  <a:lnTo>
                    <a:pt x="583" y="4833"/>
                  </a:lnTo>
                  <a:lnTo>
                    <a:pt x="585" y="4808"/>
                  </a:lnTo>
                  <a:lnTo>
                    <a:pt x="574" y="4804"/>
                  </a:lnTo>
                  <a:lnTo>
                    <a:pt x="564" y="4801"/>
                  </a:lnTo>
                  <a:lnTo>
                    <a:pt x="553" y="4795"/>
                  </a:lnTo>
                  <a:lnTo>
                    <a:pt x="543" y="4790"/>
                  </a:lnTo>
                  <a:lnTo>
                    <a:pt x="534" y="4784"/>
                  </a:lnTo>
                  <a:lnTo>
                    <a:pt x="525" y="4777"/>
                  </a:lnTo>
                  <a:lnTo>
                    <a:pt x="518" y="4770"/>
                  </a:lnTo>
                  <a:lnTo>
                    <a:pt x="511" y="4761"/>
                  </a:lnTo>
                  <a:lnTo>
                    <a:pt x="504" y="4753"/>
                  </a:lnTo>
                  <a:lnTo>
                    <a:pt x="498" y="4743"/>
                  </a:lnTo>
                  <a:lnTo>
                    <a:pt x="493" y="4732"/>
                  </a:lnTo>
                  <a:lnTo>
                    <a:pt x="488" y="4722"/>
                  </a:lnTo>
                  <a:lnTo>
                    <a:pt x="485" y="4712"/>
                  </a:lnTo>
                  <a:lnTo>
                    <a:pt x="483" y="4701"/>
                  </a:lnTo>
                  <a:lnTo>
                    <a:pt x="482" y="4690"/>
                  </a:lnTo>
                  <a:lnTo>
                    <a:pt x="480" y="4677"/>
                  </a:lnTo>
                  <a:lnTo>
                    <a:pt x="482" y="4664"/>
                  </a:lnTo>
                  <a:lnTo>
                    <a:pt x="484" y="4650"/>
                  </a:lnTo>
                  <a:lnTo>
                    <a:pt x="487" y="4638"/>
                  </a:lnTo>
                  <a:lnTo>
                    <a:pt x="492" y="4626"/>
                  </a:lnTo>
                  <a:lnTo>
                    <a:pt x="497" y="4614"/>
                  </a:lnTo>
                  <a:lnTo>
                    <a:pt x="504" y="4603"/>
                  </a:lnTo>
                  <a:lnTo>
                    <a:pt x="511" y="4593"/>
                  </a:lnTo>
                  <a:lnTo>
                    <a:pt x="520" y="4584"/>
                  </a:lnTo>
                  <a:lnTo>
                    <a:pt x="529" y="4575"/>
                  </a:lnTo>
                  <a:lnTo>
                    <a:pt x="539" y="4567"/>
                  </a:lnTo>
                  <a:lnTo>
                    <a:pt x="550" y="4560"/>
                  </a:lnTo>
                  <a:lnTo>
                    <a:pt x="562" y="4555"/>
                  </a:lnTo>
                  <a:lnTo>
                    <a:pt x="574" y="4550"/>
                  </a:lnTo>
                  <a:lnTo>
                    <a:pt x="587" y="4547"/>
                  </a:lnTo>
                  <a:lnTo>
                    <a:pt x="600" y="4545"/>
                  </a:lnTo>
                  <a:lnTo>
                    <a:pt x="613" y="4545"/>
                  </a:lnTo>
                  <a:lnTo>
                    <a:pt x="629" y="4512"/>
                  </a:lnTo>
                  <a:lnTo>
                    <a:pt x="643" y="4480"/>
                  </a:lnTo>
                  <a:lnTo>
                    <a:pt x="658" y="4446"/>
                  </a:lnTo>
                  <a:lnTo>
                    <a:pt x="672" y="4411"/>
                  </a:lnTo>
                  <a:lnTo>
                    <a:pt x="686" y="4375"/>
                  </a:lnTo>
                  <a:lnTo>
                    <a:pt x="700" y="4338"/>
                  </a:lnTo>
                  <a:lnTo>
                    <a:pt x="713" y="4300"/>
                  </a:lnTo>
                  <a:lnTo>
                    <a:pt x="726" y="4259"/>
                  </a:lnTo>
                  <a:lnTo>
                    <a:pt x="739" y="4218"/>
                  </a:lnTo>
                  <a:lnTo>
                    <a:pt x="751" y="4175"/>
                  </a:lnTo>
                  <a:lnTo>
                    <a:pt x="763" y="4130"/>
                  </a:lnTo>
                  <a:lnTo>
                    <a:pt x="775" y="4084"/>
                  </a:lnTo>
                  <a:lnTo>
                    <a:pt x="786" y="4035"/>
                  </a:lnTo>
                  <a:lnTo>
                    <a:pt x="796" y="3985"/>
                  </a:lnTo>
                  <a:lnTo>
                    <a:pt x="806" y="3932"/>
                  </a:lnTo>
                  <a:lnTo>
                    <a:pt x="817" y="3877"/>
                  </a:lnTo>
                  <a:lnTo>
                    <a:pt x="826" y="3820"/>
                  </a:lnTo>
                  <a:lnTo>
                    <a:pt x="833" y="3760"/>
                  </a:lnTo>
                  <a:lnTo>
                    <a:pt x="841" y="3698"/>
                  </a:lnTo>
                  <a:lnTo>
                    <a:pt x="849" y="3634"/>
                  </a:lnTo>
                  <a:lnTo>
                    <a:pt x="856" y="3567"/>
                  </a:lnTo>
                  <a:lnTo>
                    <a:pt x="862" y="3496"/>
                  </a:lnTo>
                  <a:lnTo>
                    <a:pt x="867" y="3423"/>
                  </a:lnTo>
                  <a:lnTo>
                    <a:pt x="872" y="3347"/>
                  </a:lnTo>
                  <a:lnTo>
                    <a:pt x="876" y="3267"/>
                  </a:lnTo>
                  <a:lnTo>
                    <a:pt x="880" y="3185"/>
                  </a:lnTo>
                  <a:lnTo>
                    <a:pt x="882" y="3100"/>
                  </a:lnTo>
                  <a:lnTo>
                    <a:pt x="883" y="3011"/>
                  </a:lnTo>
                  <a:lnTo>
                    <a:pt x="884" y="2919"/>
                  </a:lnTo>
                  <a:lnTo>
                    <a:pt x="884" y="2822"/>
                  </a:lnTo>
                  <a:lnTo>
                    <a:pt x="884" y="2722"/>
                  </a:lnTo>
                  <a:lnTo>
                    <a:pt x="882" y="2619"/>
                  </a:lnTo>
                  <a:lnTo>
                    <a:pt x="678" y="2619"/>
                  </a:lnTo>
                  <a:lnTo>
                    <a:pt x="656" y="2619"/>
                  </a:lnTo>
                  <a:lnTo>
                    <a:pt x="634" y="2616"/>
                  </a:lnTo>
                  <a:lnTo>
                    <a:pt x="613" y="2614"/>
                  </a:lnTo>
                  <a:lnTo>
                    <a:pt x="593" y="2610"/>
                  </a:lnTo>
                  <a:lnTo>
                    <a:pt x="573" y="2604"/>
                  </a:lnTo>
                  <a:lnTo>
                    <a:pt x="555" y="2598"/>
                  </a:lnTo>
                  <a:lnTo>
                    <a:pt x="538" y="2592"/>
                  </a:lnTo>
                  <a:lnTo>
                    <a:pt x="522" y="2584"/>
                  </a:lnTo>
                  <a:lnTo>
                    <a:pt x="507" y="2575"/>
                  </a:lnTo>
                  <a:lnTo>
                    <a:pt x="495" y="2565"/>
                  </a:lnTo>
                  <a:lnTo>
                    <a:pt x="484" y="2555"/>
                  </a:lnTo>
                  <a:lnTo>
                    <a:pt x="475" y="2544"/>
                  </a:lnTo>
                  <a:lnTo>
                    <a:pt x="467" y="2533"/>
                  </a:lnTo>
                  <a:lnTo>
                    <a:pt x="461" y="2522"/>
                  </a:lnTo>
                  <a:lnTo>
                    <a:pt x="459" y="2515"/>
                  </a:lnTo>
                  <a:lnTo>
                    <a:pt x="458" y="2510"/>
                  </a:lnTo>
                  <a:lnTo>
                    <a:pt x="457" y="2503"/>
                  </a:lnTo>
                  <a:lnTo>
                    <a:pt x="457" y="2497"/>
                  </a:lnTo>
                  <a:lnTo>
                    <a:pt x="458" y="2486"/>
                  </a:lnTo>
                  <a:lnTo>
                    <a:pt x="460" y="2476"/>
                  </a:lnTo>
                  <a:lnTo>
                    <a:pt x="465" y="2466"/>
                  </a:lnTo>
                  <a:lnTo>
                    <a:pt x="470" y="2456"/>
                  </a:lnTo>
                  <a:lnTo>
                    <a:pt x="477" y="2446"/>
                  </a:lnTo>
                  <a:lnTo>
                    <a:pt x="486" y="2437"/>
                  </a:lnTo>
                  <a:lnTo>
                    <a:pt x="495" y="2429"/>
                  </a:lnTo>
                  <a:lnTo>
                    <a:pt x="506" y="2420"/>
                  </a:lnTo>
                  <a:lnTo>
                    <a:pt x="519" y="2413"/>
                  </a:lnTo>
                  <a:lnTo>
                    <a:pt x="532" y="2405"/>
                  </a:lnTo>
                  <a:lnTo>
                    <a:pt x="546" y="2399"/>
                  </a:lnTo>
                  <a:lnTo>
                    <a:pt x="561" y="2393"/>
                  </a:lnTo>
                  <a:lnTo>
                    <a:pt x="577" y="2388"/>
                  </a:lnTo>
                  <a:lnTo>
                    <a:pt x="594" y="2384"/>
                  </a:lnTo>
                  <a:lnTo>
                    <a:pt x="612" y="2380"/>
                  </a:lnTo>
                  <a:lnTo>
                    <a:pt x="630" y="2378"/>
                  </a:lnTo>
                  <a:lnTo>
                    <a:pt x="628" y="2372"/>
                  </a:lnTo>
                  <a:lnTo>
                    <a:pt x="625" y="2367"/>
                  </a:lnTo>
                  <a:lnTo>
                    <a:pt x="624" y="2361"/>
                  </a:lnTo>
                  <a:lnTo>
                    <a:pt x="624" y="2354"/>
                  </a:lnTo>
                  <a:lnTo>
                    <a:pt x="624" y="2275"/>
                  </a:lnTo>
                  <a:lnTo>
                    <a:pt x="625" y="2266"/>
                  </a:lnTo>
                  <a:lnTo>
                    <a:pt x="628" y="2257"/>
                  </a:lnTo>
                  <a:lnTo>
                    <a:pt x="632" y="2249"/>
                  </a:lnTo>
                  <a:lnTo>
                    <a:pt x="638" y="2242"/>
                  </a:lnTo>
                  <a:lnTo>
                    <a:pt x="645" y="2236"/>
                  </a:lnTo>
                  <a:lnTo>
                    <a:pt x="652" y="2232"/>
                  </a:lnTo>
                  <a:lnTo>
                    <a:pt x="661" y="2230"/>
                  </a:lnTo>
                  <a:lnTo>
                    <a:pt x="670" y="2229"/>
                  </a:lnTo>
                  <a:lnTo>
                    <a:pt x="868" y="2229"/>
                  </a:lnTo>
                  <a:lnTo>
                    <a:pt x="867" y="2207"/>
                  </a:lnTo>
                  <a:lnTo>
                    <a:pt x="867" y="2186"/>
                  </a:lnTo>
                  <a:lnTo>
                    <a:pt x="866" y="2164"/>
                  </a:lnTo>
                  <a:lnTo>
                    <a:pt x="865" y="2143"/>
                  </a:lnTo>
                  <a:lnTo>
                    <a:pt x="864" y="2121"/>
                  </a:lnTo>
                  <a:lnTo>
                    <a:pt x="863" y="2099"/>
                  </a:lnTo>
                  <a:lnTo>
                    <a:pt x="862" y="2077"/>
                  </a:lnTo>
                  <a:lnTo>
                    <a:pt x="860" y="2055"/>
                  </a:lnTo>
                  <a:lnTo>
                    <a:pt x="794" y="2055"/>
                  </a:lnTo>
                  <a:lnTo>
                    <a:pt x="786" y="2054"/>
                  </a:lnTo>
                  <a:lnTo>
                    <a:pt x="778" y="2053"/>
                  </a:lnTo>
                  <a:lnTo>
                    <a:pt x="770" y="2052"/>
                  </a:lnTo>
                  <a:lnTo>
                    <a:pt x="764" y="2049"/>
                  </a:lnTo>
                  <a:lnTo>
                    <a:pt x="757" y="2046"/>
                  </a:lnTo>
                  <a:lnTo>
                    <a:pt x="751" y="2042"/>
                  </a:lnTo>
                  <a:lnTo>
                    <a:pt x="745" y="2037"/>
                  </a:lnTo>
                  <a:lnTo>
                    <a:pt x="740" y="2033"/>
                  </a:lnTo>
                  <a:lnTo>
                    <a:pt x="735" y="2027"/>
                  </a:lnTo>
                  <a:lnTo>
                    <a:pt x="730" y="2022"/>
                  </a:lnTo>
                  <a:lnTo>
                    <a:pt x="727" y="2015"/>
                  </a:lnTo>
                  <a:lnTo>
                    <a:pt x="723" y="2008"/>
                  </a:lnTo>
                  <a:lnTo>
                    <a:pt x="721" y="2001"/>
                  </a:lnTo>
                  <a:lnTo>
                    <a:pt x="719" y="1994"/>
                  </a:lnTo>
                  <a:lnTo>
                    <a:pt x="718" y="1987"/>
                  </a:lnTo>
                  <a:lnTo>
                    <a:pt x="718" y="1979"/>
                  </a:lnTo>
                  <a:lnTo>
                    <a:pt x="718" y="1979"/>
                  </a:lnTo>
                  <a:lnTo>
                    <a:pt x="718" y="1971"/>
                  </a:lnTo>
                  <a:lnTo>
                    <a:pt x="719" y="1963"/>
                  </a:lnTo>
                  <a:lnTo>
                    <a:pt x="721" y="1955"/>
                  </a:lnTo>
                  <a:lnTo>
                    <a:pt x="723" y="1949"/>
                  </a:lnTo>
                  <a:lnTo>
                    <a:pt x="727" y="1942"/>
                  </a:lnTo>
                  <a:lnTo>
                    <a:pt x="730" y="1936"/>
                  </a:lnTo>
                  <a:lnTo>
                    <a:pt x="735" y="1929"/>
                  </a:lnTo>
                  <a:lnTo>
                    <a:pt x="740" y="1925"/>
                  </a:lnTo>
                  <a:lnTo>
                    <a:pt x="745" y="1919"/>
                  </a:lnTo>
                  <a:lnTo>
                    <a:pt x="751" y="1915"/>
                  </a:lnTo>
                  <a:lnTo>
                    <a:pt x="757" y="1911"/>
                  </a:lnTo>
                  <a:lnTo>
                    <a:pt x="764" y="1908"/>
                  </a:lnTo>
                  <a:lnTo>
                    <a:pt x="770" y="1906"/>
                  </a:lnTo>
                  <a:lnTo>
                    <a:pt x="778" y="1904"/>
                  </a:lnTo>
                  <a:lnTo>
                    <a:pt x="786" y="1902"/>
                  </a:lnTo>
                  <a:lnTo>
                    <a:pt x="794" y="1902"/>
                  </a:lnTo>
                  <a:close/>
                </a:path>
              </a:pathLst>
            </a:custGeom>
            <a:gradFill>
              <a:gsLst>
                <a:gs pos="51300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4D2645BB-D327-4E03-892A-68CF8C84DA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0519" y="3010916"/>
              <a:ext cx="559864" cy="1295371"/>
            </a:xfrm>
            <a:custGeom>
              <a:avLst/>
              <a:gdLst>
                <a:gd name="T0" fmla="*/ 749 w 2550"/>
                <a:gd name="T1" fmla="*/ 1606 h 5902"/>
                <a:gd name="T2" fmla="*/ 580 w 2550"/>
                <a:gd name="T3" fmla="*/ 1287 h 5902"/>
                <a:gd name="T4" fmla="*/ 489 w 2550"/>
                <a:gd name="T5" fmla="*/ 1122 h 5902"/>
                <a:gd name="T6" fmla="*/ 529 w 2550"/>
                <a:gd name="T7" fmla="*/ 1061 h 5902"/>
                <a:gd name="T8" fmla="*/ 724 w 2550"/>
                <a:gd name="T9" fmla="*/ 1061 h 5902"/>
                <a:gd name="T10" fmla="*/ 878 w 2550"/>
                <a:gd name="T11" fmla="*/ 1038 h 5902"/>
                <a:gd name="T12" fmla="*/ 902 w 2550"/>
                <a:gd name="T13" fmla="*/ 944 h 5902"/>
                <a:gd name="T14" fmla="*/ 1116 w 2550"/>
                <a:gd name="T15" fmla="*/ 213 h 5902"/>
                <a:gd name="T16" fmla="*/ 1701 w 2550"/>
                <a:gd name="T17" fmla="*/ 326 h 5902"/>
                <a:gd name="T18" fmla="*/ 1660 w 2550"/>
                <a:gd name="T19" fmla="*/ 960 h 5902"/>
                <a:gd name="T20" fmla="*/ 1667 w 2550"/>
                <a:gd name="T21" fmla="*/ 1056 h 5902"/>
                <a:gd name="T22" fmla="*/ 1909 w 2550"/>
                <a:gd name="T23" fmla="*/ 1055 h 5902"/>
                <a:gd name="T24" fmla="*/ 2034 w 2550"/>
                <a:gd name="T25" fmla="*/ 1069 h 5902"/>
                <a:gd name="T26" fmla="*/ 2059 w 2550"/>
                <a:gd name="T27" fmla="*/ 1152 h 5902"/>
                <a:gd name="T28" fmla="*/ 1940 w 2550"/>
                <a:gd name="T29" fmla="*/ 1330 h 5902"/>
                <a:gd name="T30" fmla="*/ 1771 w 2550"/>
                <a:gd name="T31" fmla="*/ 1688 h 5902"/>
                <a:gd name="T32" fmla="*/ 1780 w 2550"/>
                <a:gd name="T33" fmla="*/ 1906 h 5902"/>
                <a:gd name="T34" fmla="*/ 1831 w 2550"/>
                <a:gd name="T35" fmla="*/ 1955 h 5902"/>
                <a:gd name="T36" fmla="*/ 1821 w 2550"/>
                <a:gd name="T37" fmla="*/ 2022 h 5902"/>
                <a:gd name="T38" fmla="*/ 1758 w 2550"/>
                <a:gd name="T39" fmla="*/ 2055 h 5902"/>
                <a:gd name="T40" fmla="*/ 1880 w 2550"/>
                <a:gd name="T41" fmla="*/ 2229 h 5902"/>
                <a:gd name="T42" fmla="*/ 1926 w 2550"/>
                <a:gd name="T43" fmla="*/ 2361 h 5902"/>
                <a:gd name="T44" fmla="*/ 2032 w 2550"/>
                <a:gd name="T45" fmla="*/ 2413 h 5902"/>
                <a:gd name="T46" fmla="*/ 2094 w 2550"/>
                <a:gd name="T47" fmla="*/ 2503 h 5902"/>
                <a:gd name="T48" fmla="*/ 2013 w 2550"/>
                <a:gd name="T49" fmla="*/ 2592 h 5902"/>
                <a:gd name="T50" fmla="*/ 1667 w 2550"/>
                <a:gd name="T51" fmla="*/ 2822 h 5902"/>
                <a:gd name="T52" fmla="*/ 1701 w 2550"/>
                <a:gd name="T53" fmla="*/ 3634 h 5902"/>
                <a:gd name="T54" fmla="*/ 1799 w 2550"/>
                <a:gd name="T55" fmla="*/ 4175 h 5902"/>
                <a:gd name="T56" fmla="*/ 1938 w 2550"/>
                <a:gd name="T57" fmla="*/ 4545 h 5902"/>
                <a:gd name="T58" fmla="*/ 2048 w 2550"/>
                <a:gd name="T59" fmla="*/ 4603 h 5902"/>
                <a:gd name="T60" fmla="*/ 2062 w 2550"/>
                <a:gd name="T61" fmla="*/ 4722 h 5902"/>
                <a:gd name="T62" fmla="*/ 1988 w 2550"/>
                <a:gd name="T63" fmla="*/ 4801 h 5902"/>
                <a:gd name="T64" fmla="*/ 2387 w 2550"/>
                <a:gd name="T65" fmla="*/ 5170 h 5902"/>
                <a:gd name="T66" fmla="*/ 2506 w 2550"/>
                <a:gd name="T67" fmla="*/ 5355 h 5902"/>
                <a:gd name="T68" fmla="*/ 2450 w 2550"/>
                <a:gd name="T69" fmla="*/ 5503 h 5902"/>
                <a:gd name="T70" fmla="*/ 2533 w 2550"/>
                <a:gd name="T71" fmla="*/ 5556 h 5902"/>
                <a:gd name="T72" fmla="*/ 2546 w 2550"/>
                <a:gd name="T73" fmla="*/ 5818 h 5902"/>
                <a:gd name="T74" fmla="*/ 2479 w 2550"/>
                <a:gd name="T75" fmla="*/ 5897 h 5902"/>
                <a:gd name="T76" fmla="*/ 45 w 2550"/>
                <a:gd name="T77" fmla="*/ 5882 h 5902"/>
                <a:gd name="T78" fmla="*/ 0 w 2550"/>
                <a:gd name="T79" fmla="*/ 5783 h 5902"/>
                <a:gd name="T80" fmla="*/ 37 w 2550"/>
                <a:gd name="T81" fmla="*/ 5531 h 5902"/>
                <a:gd name="T82" fmla="*/ 117 w 2550"/>
                <a:gd name="T83" fmla="*/ 5498 h 5902"/>
                <a:gd name="T84" fmla="*/ 49 w 2550"/>
                <a:gd name="T85" fmla="*/ 5305 h 5902"/>
                <a:gd name="T86" fmla="*/ 343 w 2550"/>
                <a:gd name="T87" fmla="*/ 5026 h 5902"/>
                <a:gd name="T88" fmla="*/ 534 w 2550"/>
                <a:gd name="T89" fmla="*/ 4784 h 5902"/>
                <a:gd name="T90" fmla="*/ 482 w 2550"/>
                <a:gd name="T91" fmla="*/ 4690 h 5902"/>
                <a:gd name="T92" fmla="*/ 529 w 2550"/>
                <a:gd name="T93" fmla="*/ 4575 h 5902"/>
                <a:gd name="T94" fmla="*/ 658 w 2550"/>
                <a:gd name="T95" fmla="*/ 4446 h 5902"/>
                <a:gd name="T96" fmla="*/ 786 w 2550"/>
                <a:gd name="T97" fmla="*/ 4035 h 5902"/>
                <a:gd name="T98" fmla="*/ 867 w 2550"/>
                <a:gd name="T99" fmla="*/ 3423 h 5902"/>
                <a:gd name="T100" fmla="*/ 678 w 2550"/>
                <a:gd name="T101" fmla="*/ 2619 h 5902"/>
                <a:gd name="T102" fmla="*/ 495 w 2550"/>
                <a:gd name="T103" fmla="*/ 2565 h 5902"/>
                <a:gd name="T104" fmla="*/ 460 w 2550"/>
                <a:gd name="T105" fmla="*/ 2476 h 5902"/>
                <a:gd name="T106" fmla="*/ 561 w 2550"/>
                <a:gd name="T107" fmla="*/ 2393 h 5902"/>
                <a:gd name="T108" fmla="*/ 625 w 2550"/>
                <a:gd name="T109" fmla="*/ 2266 h 5902"/>
                <a:gd name="T110" fmla="*/ 867 w 2550"/>
                <a:gd name="T111" fmla="*/ 2186 h 5902"/>
                <a:gd name="T112" fmla="*/ 770 w 2550"/>
                <a:gd name="T113" fmla="*/ 2052 h 5902"/>
                <a:gd name="T114" fmla="*/ 721 w 2550"/>
                <a:gd name="T115" fmla="*/ 2001 h 5902"/>
                <a:gd name="T116" fmla="*/ 730 w 2550"/>
                <a:gd name="T117" fmla="*/ 1936 h 5902"/>
                <a:gd name="T118" fmla="*/ 794 w 2550"/>
                <a:gd name="T119" fmla="*/ 1902 h 5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0" h="5902">
                  <a:moveTo>
                    <a:pt x="794" y="1902"/>
                  </a:moveTo>
                  <a:lnTo>
                    <a:pt x="851" y="1902"/>
                  </a:lnTo>
                  <a:lnTo>
                    <a:pt x="849" y="1877"/>
                  </a:lnTo>
                  <a:lnTo>
                    <a:pt x="835" y="1842"/>
                  </a:lnTo>
                  <a:lnTo>
                    <a:pt x="821" y="1805"/>
                  </a:lnTo>
                  <a:lnTo>
                    <a:pt x="808" y="1766"/>
                  </a:lnTo>
                  <a:lnTo>
                    <a:pt x="794" y="1727"/>
                  </a:lnTo>
                  <a:lnTo>
                    <a:pt x="779" y="1688"/>
                  </a:lnTo>
                  <a:lnTo>
                    <a:pt x="765" y="1647"/>
                  </a:lnTo>
                  <a:lnTo>
                    <a:pt x="749" y="1606"/>
                  </a:lnTo>
                  <a:lnTo>
                    <a:pt x="733" y="1564"/>
                  </a:lnTo>
                  <a:lnTo>
                    <a:pt x="715" y="1522"/>
                  </a:lnTo>
                  <a:lnTo>
                    <a:pt x="695" y="1480"/>
                  </a:lnTo>
                  <a:lnTo>
                    <a:pt x="674" y="1437"/>
                  </a:lnTo>
                  <a:lnTo>
                    <a:pt x="650" y="1394"/>
                  </a:lnTo>
                  <a:lnTo>
                    <a:pt x="638" y="1373"/>
                  </a:lnTo>
                  <a:lnTo>
                    <a:pt x="624" y="1351"/>
                  </a:lnTo>
                  <a:lnTo>
                    <a:pt x="611" y="1330"/>
                  </a:lnTo>
                  <a:lnTo>
                    <a:pt x="596" y="1309"/>
                  </a:lnTo>
                  <a:lnTo>
                    <a:pt x="580" y="1287"/>
                  </a:lnTo>
                  <a:lnTo>
                    <a:pt x="565" y="1267"/>
                  </a:lnTo>
                  <a:lnTo>
                    <a:pt x="548" y="1246"/>
                  </a:lnTo>
                  <a:lnTo>
                    <a:pt x="530" y="1224"/>
                  </a:lnTo>
                  <a:lnTo>
                    <a:pt x="520" y="1211"/>
                  </a:lnTo>
                  <a:lnTo>
                    <a:pt x="510" y="1197"/>
                  </a:lnTo>
                  <a:lnTo>
                    <a:pt x="503" y="1183"/>
                  </a:lnTo>
                  <a:lnTo>
                    <a:pt x="496" y="1167"/>
                  </a:lnTo>
                  <a:lnTo>
                    <a:pt x="493" y="1152"/>
                  </a:lnTo>
                  <a:lnTo>
                    <a:pt x="489" y="1137"/>
                  </a:lnTo>
                  <a:lnTo>
                    <a:pt x="489" y="1122"/>
                  </a:lnTo>
                  <a:lnTo>
                    <a:pt x="492" y="1109"/>
                  </a:lnTo>
                  <a:lnTo>
                    <a:pt x="493" y="1102"/>
                  </a:lnTo>
                  <a:lnTo>
                    <a:pt x="495" y="1096"/>
                  </a:lnTo>
                  <a:lnTo>
                    <a:pt x="498" y="1090"/>
                  </a:lnTo>
                  <a:lnTo>
                    <a:pt x="502" y="1084"/>
                  </a:lnTo>
                  <a:lnTo>
                    <a:pt x="506" y="1078"/>
                  </a:lnTo>
                  <a:lnTo>
                    <a:pt x="511" y="1074"/>
                  </a:lnTo>
                  <a:lnTo>
                    <a:pt x="516" y="1069"/>
                  </a:lnTo>
                  <a:lnTo>
                    <a:pt x="522" y="1065"/>
                  </a:lnTo>
                  <a:lnTo>
                    <a:pt x="529" y="1061"/>
                  </a:lnTo>
                  <a:lnTo>
                    <a:pt x="537" y="1058"/>
                  </a:lnTo>
                  <a:lnTo>
                    <a:pt x="545" y="1056"/>
                  </a:lnTo>
                  <a:lnTo>
                    <a:pt x="553" y="1054"/>
                  </a:lnTo>
                  <a:lnTo>
                    <a:pt x="564" y="1052"/>
                  </a:lnTo>
                  <a:lnTo>
                    <a:pt x="574" y="1051"/>
                  </a:lnTo>
                  <a:lnTo>
                    <a:pt x="585" y="1051"/>
                  </a:lnTo>
                  <a:lnTo>
                    <a:pt x="596" y="1051"/>
                  </a:lnTo>
                  <a:lnTo>
                    <a:pt x="641" y="1055"/>
                  </a:lnTo>
                  <a:lnTo>
                    <a:pt x="684" y="1058"/>
                  </a:lnTo>
                  <a:lnTo>
                    <a:pt x="724" y="1061"/>
                  </a:lnTo>
                  <a:lnTo>
                    <a:pt x="763" y="1065"/>
                  </a:lnTo>
                  <a:lnTo>
                    <a:pt x="800" y="1067"/>
                  </a:lnTo>
                  <a:lnTo>
                    <a:pt x="835" y="1070"/>
                  </a:lnTo>
                  <a:lnTo>
                    <a:pt x="867" y="1073"/>
                  </a:lnTo>
                  <a:lnTo>
                    <a:pt x="899" y="1076"/>
                  </a:lnTo>
                  <a:lnTo>
                    <a:pt x="893" y="1070"/>
                  </a:lnTo>
                  <a:lnTo>
                    <a:pt x="889" y="1064"/>
                  </a:lnTo>
                  <a:lnTo>
                    <a:pt x="884" y="1056"/>
                  </a:lnTo>
                  <a:lnTo>
                    <a:pt x="881" y="1047"/>
                  </a:lnTo>
                  <a:lnTo>
                    <a:pt x="878" y="1038"/>
                  </a:lnTo>
                  <a:lnTo>
                    <a:pt x="877" y="1029"/>
                  </a:lnTo>
                  <a:lnTo>
                    <a:pt x="876" y="1019"/>
                  </a:lnTo>
                  <a:lnTo>
                    <a:pt x="876" y="1009"/>
                  </a:lnTo>
                  <a:lnTo>
                    <a:pt x="877" y="998"/>
                  </a:lnTo>
                  <a:lnTo>
                    <a:pt x="880" y="988"/>
                  </a:lnTo>
                  <a:lnTo>
                    <a:pt x="883" y="978"/>
                  </a:lnTo>
                  <a:lnTo>
                    <a:pt x="886" y="968"/>
                  </a:lnTo>
                  <a:lnTo>
                    <a:pt x="891" y="960"/>
                  </a:lnTo>
                  <a:lnTo>
                    <a:pt x="896" y="951"/>
                  </a:lnTo>
                  <a:lnTo>
                    <a:pt x="902" y="944"/>
                  </a:lnTo>
                  <a:lnTo>
                    <a:pt x="910" y="939"/>
                  </a:lnTo>
                  <a:lnTo>
                    <a:pt x="1070" y="852"/>
                  </a:lnTo>
                  <a:lnTo>
                    <a:pt x="1002" y="852"/>
                  </a:lnTo>
                  <a:lnTo>
                    <a:pt x="995" y="745"/>
                  </a:lnTo>
                  <a:lnTo>
                    <a:pt x="1082" y="752"/>
                  </a:lnTo>
                  <a:lnTo>
                    <a:pt x="1082" y="652"/>
                  </a:lnTo>
                  <a:lnTo>
                    <a:pt x="849" y="652"/>
                  </a:lnTo>
                  <a:lnTo>
                    <a:pt x="849" y="326"/>
                  </a:lnTo>
                  <a:lnTo>
                    <a:pt x="1109" y="319"/>
                  </a:lnTo>
                  <a:lnTo>
                    <a:pt x="1116" y="213"/>
                  </a:lnTo>
                  <a:lnTo>
                    <a:pt x="1063" y="200"/>
                  </a:lnTo>
                  <a:lnTo>
                    <a:pt x="1063" y="139"/>
                  </a:lnTo>
                  <a:lnTo>
                    <a:pt x="1162" y="133"/>
                  </a:lnTo>
                  <a:lnTo>
                    <a:pt x="1275" y="0"/>
                  </a:lnTo>
                  <a:lnTo>
                    <a:pt x="1389" y="133"/>
                  </a:lnTo>
                  <a:lnTo>
                    <a:pt x="1489" y="139"/>
                  </a:lnTo>
                  <a:lnTo>
                    <a:pt x="1489" y="200"/>
                  </a:lnTo>
                  <a:lnTo>
                    <a:pt x="1435" y="213"/>
                  </a:lnTo>
                  <a:lnTo>
                    <a:pt x="1442" y="319"/>
                  </a:lnTo>
                  <a:lnTo>
                    <a:pt x="1701" y="326"/>
                  </a:lnTo>
                  <a:lnTo>
                    <a:pt x="1701" y="652"/>
                  </a:lnTo>
                  <a:lnTo>
                    <a:pt x="1469" y="652"/>
                  </a:lnTo>
                  <a:lnTo>
                    <a:pt x="1469" y="752"/>
                  </a:lnTo>
                  <a:lnTo>
                    <a:pt x="1555" y="745"/>
                  </a:lnTo>
                  <a:lnTo>
                    <a:pt x="1549" y="852"/>
                  </a:lnTo>
                  <a:lnTo>
                    <a:pt x="1482" y="852"/>
                  </a:lnTo>
                  <a:lnTo>
                    <a:pt x="1642" y="939"/>
                  </a:lnTo>
                  <a:lnTo>
                    <a:pt x="1649" y="944"/>
                  </a:lnTo>
                  <a:lnTo>
                    <a:pt x="1654" y="951"/>
                  </a:lnTo>
                  <a:lnTo>
                    <a:pt x="1660" y="960"/>
                  </a:lnTo>
                  <a:lnTo>
                    <a:pt x="1664" y="968"/>
                  </a:lnTo>
                  <a:lnTo>
                    <a:pt x="1668" y="978"/>
                  </a:lnTo>
                  <a:lnTo>
                    <a:pt x="1671" y="987"/>
                  </a:lnTo>
                  <a:lnTo>
                    <a:pt x="1673" y="997"/>
                  </a:lnTo>
                  <a:lnTo>
                    <a:pt x="1674" y="1009"/>
                  </a:lnTo>
                  <a:lnTo>
                    <a:pt x="1674" y="1019"/>
                  </a:lnTo>
                  <a:lnTo>
                    <a:pt x="1674" y="1029"/>
                  </a:lnTo>
                  <a:lnTo>
                    <a:pt x="1672" y="1038"/>
                  </a:lnTo>
                  <a:lnTo>
                    <a:pt x="1670" y="1047"/>
                  </a:lnTo>
                  <a:lnTo>
                    <a:pt x="1667" y="1056"/>
                  </a:lnTo>
                  <a:lnTo>
                    <a:pt x="1663" y="1064"/>
                  </a:lnTo>
                  <a:lnTo>
                    <a:pt x="1658" y="1070"/>
                  </a:lnTo>
                  <a:lnTo>
                    <a:pt x="1652" y="1076"/>
                  </a:lnTo>
                  <a:lnTo>
                    <a:pt x="1683" y="1073"/>
                  </a:lnTo>
                  <a:lnTo>
                    <a:pt x="1716" y="1070"/>
                  </a:lnTo>
                  <a:lnTo>
                    <a:pt x="1752" y="1067"/>
                  </a:lnTo>
                  <a:lnTo>
                    <a:pt x="1788" y="1065"/>
                  </a:lnTo>
                  <a:lnTo>
                    <a:pt x="1827" y="1061"/>
                  </a:lnTo>
                  <a:lnTo>
                    <a:pt x="1868" y="1058"/>
                  </a:lnTo>
                  <a:lnTo>
                    <a:pt x="1909" y="1055"/>
                  </a:lnTo>
                  <a:lnTo>
                    <a:pt x="1954" y="1051"/>
                  </a:lnTo>
                  <a:lnTo>
                    <a:pt x="1967" y="1051"/>
                  </a:lnTo>
                  <a:lnTo>
                    <a:pt x="1978" y="1051"/>
                  </a:lnTo>
                  <a:lnTo>
                    <a:pt x="1988" y="1052"/>
                  </a:lnTo>
                  <a:lnTo>
                    <a:pt x="1997" y="1054"/>
                  </a:lnTo>
                  <a:lnTo>
                    <a:pt x="2006" y="1056"/>
                  </a:lnTo>
                  <a:lnTo>
                    <a:pt x="2014" y="1058"/>
                  </a:lnTo>
                  <a:lnTo>
                    <a:pt x="2022" y="1061"/>
                  </a:lnTo>
                  <a:lnTo>
                    <a:pt x="2029" y="1065"/>
                  </a:lnTo>
                  <a:lnTo>
                    <a:pt x="2034" y="1069"/>
                  </a:lnTo>
                  <a:lnTo>
                    <a:pt x="2040" y="1074"/>
                  </a:lnTo>
                  <a:lnTo>
                    <a:pt x="2045" y="1078"/>
                  </a:lnTo>
                  <a:lnTo>
                    <a:pt x="2049" y="1084"/>
                  </a:lnTo>
                  <a:lnTo>
                    <a:pt x="2052" y="1090"/>
                  </a:lnTo>
                  <a:lnTo>
                    <a:pt x="2056" y="1096"/>
                  </a:lnTo>
                  <a:lnTo>
                    <a:pt x="2058" y="1102"/>
                  </a:lnTo>
                  <a:lnTo>
                    <a:pt x="2059" y="1109"/>
                  </a:lnTo>
                  <a:lnTo>
                    <a:pt x="2061" y="1122"/>
                  </a:lnTo>
                  <a:lnTo>
                    <a:pt x="2061" y="1137"/>
                  </a:lnTo>
                  <a:lnTo>
                    <a:pt x="2059" y="1152"/>
                  </a:lnTo>
                  <a:lnTo>
                    <a:pt x="2054" y="1167"/>
                  </a:lnTo>
                  <a:lnTo>
                    <a:pt x="2049" y="1183"/>
                  </a:lnTo>
                  <a:lnTo>
                    <a:pt x="2041" y="1197"/>
                  </a:lnTo>
                  <a:lnTo>
                    <a:pt x="2032" y="1211"/>
                  </a:lnTo>
                  <a:lnTo>
                    <a:pt x="2021" y="1224"/>
                  </a:lnTo>
                  <a:lnTo>
                    <a:pt x="2003" y="1246"/>
                  </a:lnTo>
                  <a:lnTo>
                    <a:pt x="1986" y="1267"/>
                  </a:lnTo>
                  <a:lnTo>
                    <a:pt x="1970" y="1287"/>
                  </a:lnTo>
                  <a:lnTo>
                    <a:pt x="1954" y="1309"/>
                  </a:lnTo>
                  <a:lnTo>
                    <a:pt x="1940" y="1330"/>
                  </a:lnTo>
                  <a:lnTo>
                    <a:pt x="1926" y="1351"/>
                  </a:lnTo>
                  <a:lnTo>
                    <a:pt x="1913" y="1373"/>
                  </a:lnTo>
                  <a:lnTo>
                    <a:pt x="1900" y="1394"/>
                  </a:lnTo>
                  <a:lnTo>
                    <a:pt x="1877" y="1437"/>
                  </a:lnTo>
                  <a:lnTo>
                    <a:pt x="1855" y="1480"/>
                  </a:lnTo>
                  <a:lnTo>
                    <a:pt x="1835" y="1522"/>
                  </a:lnTo>
                  <a:lnTo>
                    <a:pt x="1818" y="1564"/>
                  </a:lnTo>
                  <a:lnTo>
                    <a:pt x="1802" y="1606"/>
                  </a:lnTo>
                  <a:lnTo>
                    <a:pt x="1786" y="1647"/>
                  </a:lnTo>
                  <a:lnTo>
                    <a:pt x="1771" y="1688"/>
                  </a:lnTo>
                  <a:lnTo>
                    <a:pt x="1758" y="1727"/>
                  </a:lnTo>
                  <a:lnTo>
                    <a:pt x="1743" y="1766"/>
                  </a:lnTo>
                  <a:lnTo>
                    <a:pt x="1730" y="1805"/>
                  </a:lnTo>
                  <a:lnTo>
                    <a:pt x="1716" y="1842"/>
                  </a:lnTo>
                  <a:lnTo>
                    <a:pt x="1701" y="1877"/>
                  </a:lnTo>
                  <a:lnTo>
                    <a:pt x="1700" y="1902"/>
                  </a:lnTo>
                  <a:lnTo>
                    <a:pt x="1758" y="1902"/>
                  </a:lnTo>
                  <a:lnTo>
                    <a:pt x="1766" y="1902"/>
                  </a:lnTo>
                  <a:lnTo>
                    <a:pt x="1772" y="1904"/>
                  </a:lnTo>
                  <a:lnTo>
                    <a:pt x="1780" y="1906"/>
                  </a:lnTo>
                  <a:lnTo>
                    <a:pt x="1787" y="1908"/>
                  </a:lnTo>
                  <a:lnTo>
                    <a:pt x="1794" y="1911"/>
                  </a:lnTo>
                  <a:lnTo>
                    <a:pt x="1800" y="1915"/>
                  </a:lnTo>
                  <a:lnTo>
                    <a:pt x="1806" y="1919"/>
                  </a:lnTo>
                  <a:lnTo>
                    <a:pt x="1812" y="1925"/>
                  </a:lnTo>
                  <a:lnTo>
                    <a:pt x="1816" y="1929"/>
                  </a:lnTo>
                  <a:lnTo>
                    <a:pt x="1821" y="1936"/>
                  </a:lnTo>
                  <a:lnTo>
                    <a:pt x="1824" y="1942"/>
                  </a:lnTo>
                  <a:lnTo>
                    <a:pt x="1827" y="1949"/>
                  </a:lnTo>
                  <a:lnTo>
                    <a:pt x="1831" y="1955"/>
                  </a:lnTo>
                  <a:lnTo>
                    <a:pt x="1832" y="1963"/>
                  </a:lnTo>
                  <a:lnTo>
                    <a:pt x="1833" y="1971"/>
                  </a:lnTo>
                  <a:lnTo>
                    <a:pt x="1834" y="1979"/>
                  </a:lnTo>
                  <a:lnTo>
                    <a:pt x="1834" y="1979"/>
                  </a:lnTo>
                  <a:lnTo>
                    <a:pt x="1833" y="1987"/>
                  </a:lnTo>
                  <a:lnTo>
                    <a:pt x="1832" y="1994"/>
                  </a:lnTo>
                  <a:lnTo>
                    <a:pt x="1831" y="2001"/>
                  </a:lnTo>
                  <a:lnTo>
                    <a:pt x="1827" y="2008"/>
                  </a:lnTo>
                  <a:lnTo>
                    <a:pt x="1824" y="2015"/>
                  </a:lnTo>
                  <a:lnTo>
                    <a:pt x="1821" y="2022"/>
                  </a:lnTo>
                  <a:lnTo>
                    <a:pt x="1816" y="2027"/>
                  </a:lnTo>
                  <a:lnTo>
                    <a:pt x="1812" y="2033"/>
                  </a:lnTo>
                  <a:lnTo>
                    <a:pt x="1806" y="2037"/>
                  </a:lnTo>
                  <a:lnTo>
                    <a:pt x="1800" y="2042"/>
                  </a:lnTo>
                  <a:lnTo>
                    <a:pt x="1794" y="2046"/>
                  </a:lnTo>
                  <a:lnTo>
                    <a:pt x="1787" y="2049"/>
                  </a:lnTo>
                  <a:lnTo>
                    <a:pt x="1780" y="2052"/>
                  </a:lnTo>
                  <a:lnTo>
                    <a:pt x="1772" y="2053"/>
                  </a:lnTo>
                  <a:lnTo>
                    <a:pt x="1766" y="2054"/>
                  </a:lnTo>
                  <a:lnTo>
                    <a:pt x="1758" y="2055"/>
                  </a:lnTo>
                  <a:lnTo>
                    <a:pt x="1691" y="2055"/>
                  </a:lnTo>
                  <a:lnTo>
                    <a:pt x="1690" y="2077"/>
                  </a:lnTo>
                  <a:lnTo>
                    <a:pt x="1689" y="2099"/>
                  </a:lnTo>
                  <a:lnTo>
                    <a:pt x="1688" y="2121"/>
                  </a:lnTo>
                  <a:lnTo>
                    <a:pt x="1687" y="2143"/>
                  </a:lnTo>
                  <a:lnTo>
                    <a:pt x="1686" y="2164"/>
                  </a:lnTo>
                  <a:lnTo>
                    <a:pt x="1685" y="2186"/>
                  </a:lnTo>
                  <a:lnTo>
                    <a:pt x="1683" y="2207"/>
                  </a:lnTo>
                  <a:lnTo>
                    <a:pt x="1682" y="2229"/>
                  </a:lnTo>
                  <a:lnTo>
                    <a:pt x="1880" y="2229"/>
                  </a:lnTo>
                  <a:lnTo>
                    <a:pt x="1889" y="2230"/>
                  </a:lnTo>
                  <a:lnTo>
                    <a:pt x="1898" y="2232"/>
                  </a:lnTo>
                  <a:lnTo>
                    <a:pt x="1906" y="2236"/>
                  </a:lnTo>
                  <a:lnTo>
                    <a:pt x="1913" y="2242"/>
                  </a:lnTo>
                  <a:lnTo>
                    <a:pt x="1918" y="2249"/>
                  </a:lnTo>
                  <a:lnTo>
                    <a:pt x="1923" y="2257"/>
                  </a:lnTo>
                  <a:lnTo>
                    <a:pt x="1926" y="2266"/>
                  </a:lnTo>
                  <a:lnTo>
                    <a:pt x="1927" y="2275"/>
                  </a:lnTo>
                  <a:lnTo>
                    <a:pt x="1927" y="2354"/>
                  </a:lnTo>
                  <a:lnTo>
                    <a:pt x="1926" y="2361"/>
                  </a:lnTo>
                  <a:lnTo>
                    <a:pt x="1925" y="2367"/>
                  </a:lnTo>
                  <a:lnTo>
                    <a:pt x="1923" y="2372"/>
                  </a:lnTo>
                  <a:lnTo>
                    <a:pt x="1921" y="2378"/>
                  </a:lnTo>
                  <a:lnTo>
                    <a:pt x="1939" y="2380"/>
                  </a:lnTo>
                  <a:lnTo>
                    <a:pt x="1957" y="2384"/>
                  </a:lnTo>
                  <a:lnTo>
                    <a:pt x="1974" y="2388"/>
                  </a:lnTo>
                  <a:lnTo>
                    <a:pt x="1989" y="2393"/>
                  </a:lnTo>
                  <a:lnTo>
                    <a:pt x="2005" y="2399"/>
                  </a:lnTo>
                  <a:lnTo>
                    <a:pt x="2020" y="2405"/>
                  </a:lnTo>
                  <a:lnTo>
                    <a:pt x="2032" y="2413"/>
                  </a:lnTo>
                  <a:lnTo>
                    <a:pt x="2044" y="2420"/>
                  </a:lnTo>
                  <a:lnTo>
                    <a:pt x="2056" y="2429"/>
                  </a:lnTo>
                  <a:lnTo>
                    <a:pt x="2066" y="2437"/>
                  </a:lnTo>
                  <a:lnTo>
                    <a:pt x="2074" y="2446"/>
                  </a:lnTo>
                  <a:lnTo>
                    <a:pt x="2081" y="2456"/>
                  </a:lnTo>
                  <a:lnTo>
                    <a:pt x="2087" y="2466"/>
                  </a:lnTo>
                  <a:lnTo>
                    <a:pt x="2090" y="2476"/>
                  </a:lnTo>
                  <a:lnTo>
                    <a:pt x="2094" y="2486"/>
                  </a:lnTo>
                  <a:lnTo>
                    <a:pt x="2094" y="2497"/>
                  </a:lnTo>
                  <a:lnTo>
                    <a:pt x="2094" y="2503"/>
                  </a:lnTo>
                  <a:lnTo>
                    <a:pt x="2093" y="2510"/>
                  </a:lnTo>
                  <a:lnTo>
                    <a:pt x="2092" y="2515"/>
                  </a:lnTo>
                  <a:lnTo>
                    <a:pt x="2089" y="2522"/>
                  </a:lnTo>
                  <a:lnTo>
                    <a:pt x="2084" y="2533"/>
                  </a:lnTo>
                  <a:lnTo>
                    <a:pt x="2077" y="2544"/>
                  </a:lnTo>
                  <a:lnTo>
                    <a:pt x="2067" y="2555"/>
                  </a:lnTo>
                  <a:lnTo>
                    <a:pt x="2056" y="2565"/>
                  </a:lnTo>
                  <a:lnTo>
                    <a:pt x="2043" y="2575"/>
                  </a:lnTo>
                  <a:lnTo>
                    <a:pt x="2029" y="2584"/>
                  </a:lnTo>
                  <a:lnTo>
                    <a:pt x="2013" y="2592"/>
                  </a:lnTo>
                  <a:lnTo>
                    <a:pt x="1996" y="2598"/>
                  </a:lnTo>
                  <a:lnTo>
                    <a:pt x="1978" y="2604"/>
                  </a:lnTo>
                  <a:lnTo>
                    <a:pt x="1959" y="2610"/>
                  </a:lnTo>
                  <a:lnTo>
                    <a:pt x="1939" y="2614"/>
                  </a:lnTo>
                  <a:lnTo>
                    <a:pt x="1917" y="2616"/>
                  </a:lnTo>
                  <a:lnTo>
                    <a:pt x="1895" y="2619"/>
                  </a:lnTo>
                  <a:lnTo>
                    <a:pt x="1872" y="2619"/>
                  </a:lnTo>
                  <a:lnTo>
                    <a:pt x="1669" y="2619"/>
                  </a:lnTo>
                  <a:lnTo>
                    <a:pt x="1668" y="2722"/>
                  </a:lnTo>
                  <a:lnTo>
                    <a:pt x="1667" y="2822"/>
                  </a:lnTo>
                  <a:lnTo>
                    <a:pt x="1667" y="2919"/>
                  </a:lnTo>
                  <a:lnTo>
                    <a:pt x="1668" y="3011"/>
                  </a:lnTo>
                  <a:lnTo>
                    <a:pt x="1669" y="3100"/>
                  </a:lnTo>
                  <a:lnTo>
                    <a:pt x="1671" y="3185"/>
                  </a:lnTo>
                  <a:lnTo>
                    <a:pt x="1674" y="3267"/>
                  </a:lnTo>
                  <a:lnTo>
                    <a:pt x="1679" y="3347"/>
                  </a:lnTo>
                  <a:lnTo>
                    <a:pt x="1683" y="3423"/>
                  </a:lnTo>
                  <a:lnTo>
                    <a:pt x="1689" y="3496"/>
                  </a:lnTo>
                  <a:lnTo>
                    <a:pt x="1695" y="3567"/>
                  </a:lnTo>
                  <a:lnTo>
                    <a:pt x="1701" y="3634"/>
                  </a:lnTo>
                  <a:lnTo>
                    <a:pt x="1709" y="3698"/>
                  </a:lnTo>
                  <a:lnTo>
                    <a:pt x="1717" y="3760"/>
                  </a:lnTo>
                  <a:lnTo>
                    <a:pt x="1726" y="3820"/>
                  </a:lnTo>
                  <a:lnTo>
                    <a:pt x="1735" y="3877"/>
                  </a:lnTo>
                  <a:lnTo>
                    <a:pt x="1744" y="3932"/>
                  </a:lnTo>
                  <a:lnTo>
                    <a:pt x="1754" y="3985"/>
                  </a:lnTo>
                  <a:lnTo>
                    <a:pt x="1766" y="4035"/>
                  </a:lnTo>
                  <a:lnTo>
                    <a:pt x="1777" y="4084"/>
                  </a:lnTo>
                  <a:lnTo>
                    <a:pt x="1788" y="4130"/>
                  </a:lnTo>
                  <a:lnTo>
                    <a:pt x="1799" y="4175"/>
                  </a:lnTo>
                  <a:lnTo>
                    <a:pt x="1812" y="4218"/>
                  </a:lnTo>
                  <a:lnTo>
                    <a:pt x="1825" y="4259"/>
                  </a:lnTo>
                  <a:lnTo>
                    <a:pt x="1837" y="4300"/>
                  </a:lnTo>
                  <a:lnTo>
                    <a:pt x="1851" y="4338"/>
                  </a:lnTo>
                  <a:lnTo>
                    <a:pt x="1866" y="4375"/>
                  </a:lnTo>
                  <a:lnTo>
                    <a:pt x="1879" y="4411"/>
                  </a:lnTo>
                  <a:lnTo>
                    <a:pt x="1894" y="4446"/>
                  </a:lnTo>
                  <a:lnTo>
                    <a:pt x="1908" y="4480"/>
                  </a:lnTo>
                  <a:lnTo>
                    <a:pt x="1923" y="4512"/>
                  </a:lnTo>
                  <a:lnTo>
                    <a:pt x="1938" y="4545"/>
                  </a:lnTo>
                  <a:lnTo>
                    <a:pt x="1951" y="4545"/>
                  </a:lnTo>
                  <a:lnTo>
                    <a:pt x="1965" y="4547"/>
                  </a:lnTo>
                  <a:lnTo>
                    <a:pt x="1977" y="4550"/>
                  </a:lnTo>
                  <a:lnTo>
                    <a:pt x="1989" y="4555"/>
                  </a:lnTo>
                  <a:lnTo>
                    <a:pt x="2001" y="4560"/>
                  </a:lnTo>
                  <a:lnTo>
                    <a:pt x="2012" y="4567"/>
                  </a:lnTo>
                  <a:lnTo>
                    <a:pt x="2022" y="4575"/>
                  </a:lnTo>
                  <a:lnTo>
                    <a:pt x="2031" y="4584"/>
                  </a:lnTo>
                  <a:lnTo>
                    <a:pt x="2040" y="4593"/>
                  </a:lnTo>
                  <a:lnTo>
                    <a:pt x="2048" y="4603"/>
                  </a:lnTo>
                  <a:lnTo>
                    <a:pt x="2054" y="4614"/>
                  </a:lnTo>
                  <a:lnTo>
                    <a:pt x="2060" y="4626"/>
                  </a:lnTo>
                  <a:lnTo>
                    <a:pt x="2065" y="4638"/>
                  </a:lnTo>
                  <a:lnTo>
                    <a:pt x="2067" y="4650"/>
                  </a:lnTo>
                  <a:lnTo>
                    <a:pt x="2069" y="4664"/>
                  </a:lnTo>
                  <a:lnTo>
                    <a:pt x="2070" y="4677"/>
                  </a:lnTo>
                  <a:lnTo>
                    <a:pt x="2069" y="4690"/>
                  </a:lnTo>
                  <a:lnTo>
                    <a:pt x="2068" y="4701"/>
                  </a:lnTo>
                  <a:lnTo>
                    <a:pt x="2066" y="4712"/>
                  </a:lnTo>
                  <a:lnTo>
                    <a:pt x="2062" y="4722"/>
                  </a:lnTo>
                  <a:lnTo>
                    <a:pt x="2058" y="4732"/>
                  </a:lnTo>
                  <a:lnTo>
                    <a:pt x="2053" y="4743"/>
                  </a:lnTo>
                  <a:lnTo>
                    <a:pt x="2047" y="4753"/>
                  </a:lnTo>
                  <a:lnTo>
                    <a:pt x="2040" y="4761"/>
                  </a:lnTo>
                  <a:lnTo>
                    <a:pt x="2033" y="4770"/>
                  </a:lnTo>
                  <a:lnTo>
                    <a:pt x="2025" y="4777"/>
                  </a:lnTo>
                  <a:lnTo>
                    <a:pt x="2016" y="4784"/>
                  </a:lnTo>
                  <a:lnTo>
                    <a:pt x="2007" y="4790"/>
                  </a:lnTo>
                  <a:lnTo>
                    <a:pt x="1998" y="4795"/>
                  </a:lnTo>
                  <a:lnTo>
                    <a:pt x="1988" y="4801"/>
                  </a:lnTo>
                  <a:lnTo>
                    <a:pt x="1977" y="4804"/>
                  </a:lnTo>
                  <a:lnTo>
                    <a:pt x="1967" y="4808"/>
                  </a:lnTo>
                  <a:lnTo>
                    <a:pt x="1968" y="4833"/>
                  </a:lnTo>
                  <a:lnTo>
                    <a:pt x="2027" y="4881"/>
                  </a:lnTo>
                  <a:lnTo>
                    <a:pt x="2087" y="4929"/>
                  </a:lnTo>
                  <a:lnTo>
                    <a:pt x="2148" y="4978"/>
                  </a:lnTo>
                  <a:lnTo>
                    <a:pt x="2207" y="5026"/>
                  </a:lnTo>
                  <a:lnTo>
                    <a:pt x="2267" y="5073"/>
                  </a:lnTo>
                  <a:lnTo>
                    <a:pt x="2327" y="5122"/>
                  </a:lnTo>
                  <a:lnTo>
                    <a:pt x="2387" y="5170"/>
                  </a:lnTo>
                  <a:lnTo>
                    <a:pt x="2447" y="5218"/>
                  </a:lnTo>
                  <a:lnTo>
                    <a:pt x="2459" y="5232"/>
                  </a:lnTo>
                  <a:lnTo>
                    <a:pt x="2470" y="5245"/>
                  </a:lnTo>
                  <a:lnTo>
                    <a:pt x="2481" y="5260"/>
                  </a:lnTo>
                  <a:lnTo>
                    <a:pt x="2490" y="5274"/>
                  </a:lnTo>
                  <a:lnTo>
                    <a:pt x="2496" y="5290"/>
                  </a:lnTo>
                  <a:lnTo>
                    <a:pt x="2502" y="5305"/>
                  </a:lnTo>
                  <a:lnTo>
                    <a:pt x="2505" y="5322"/>
                  </a:lnTo>
                  <a:lnTo>
                    <a:pt x="2506" y="5339"/>
                  </a:lnTo>
                  <a:lnTo>
                    <a:pt x="2506" y="5355"/>
                  </a:lnTo>
                  <a:lnTo>
                    <a:pt x="2504" y="5373"/>
                  </a:lnTo>
                  <a:lnTo>
                    <a:pt x="2499" y="5393"/>
                  </a:lnTo>
                  <a:lnTo>
                    <a:pt x="2491" y="5412"/>
                  </a:lnTo>
                  <a:lnTo>
                    <a:pt x="2481" y="5432"/>
                  </a:lnTo>
                  <a:lnTo>
                    <a:pt x="2468" y="5453"/>
                  </a:lnTo>
                  <a:lnTo>
                    <a:pt x="2452" y="5476"/>
                  </a:lnTo>
                  <a:lnTo>
                    <a:pt x="2433" y="5498"/>
                  </a:lnTo>
                  <a:lnTo>
                    <a:pt x="2408" y="5498"/>
                  </a:lnTo>
                  <a:lnTo>
                    <a:pt x="2408" y="5503"/>
                  </a:lnTo>
                  <a:lnTo>
                    <a:pt x="2450" y="5503"/>
                  </a:lnTo>
                  <a:lnTo>
                    <a:pt x="2460" y="5504"/>
                  </a:lnTo>
                  <a:lnTo>
                    <a:pt x="2470" y="5505"/>
                  </a:lnTo>
                  <a:lnTo>
                    <a:pt x="2479" y="5508"/>
                  </a:lnTo>
                  <a:lnTo>
                    <a:pt x="2490" y="5513"/>
                  </a:lnTo>
                  <a:lnTo>
                    <a:pt x="2497" y="5517"/>
                  </a:lnTo>
                  <a:lnTo>
                    <a:pt x="2506" y="5523"/>
                  </a:lnTo>
                  <a:lnTo>
                    <a:pt x="2513" y="5531"/>
                  </a:lnTo>
                  <a:lnTo>
                    <a:pt x="2521" y="5538"/>
                  </a:lnTo>
                  <a:lnTo>
                    <a:pt x="2527" y="5547"/>
                  </a:lnTo>
                  <a:lnTo>
                    <a:pt x="2533" y="5556"/>
                  </a:lnTo>
                  <a:lnTo>
                    <a:pt x="2538" y="5566"/>
                  </a:lnTo>
                  <a:lnTo>
                    <a:pt x="2542" y="5576"/>
                  </a:lnTo>
                  <a:lnTo>
                    <a:pt x="2546" y="5587"/>
                  </a:lnTo>
                  <a:lnTo>
                    <a:pt x="2548" y="5598"/>
                  </a:lnTo>
                  <a:lnTo>
                    <a:pt x="2549" y="5611"/>
                  </a:lnTo>
                  <a:lnTo>
                    <a:pt x="2550" y="5623"/>
                  </a:lnTo>
                  <a:lnTo>
                    <a:pt x="2550" y="5783"/>
                  </a:lnTo>
                  <a:lnTo>
                    <a:pt x="2549" y="5795"/>
                  </a:lnTo>
                  <a:lnTo>
                    <a:pt x="2548" y="5806"/>
                  </a:lnTo>
                  <a:lnTo>
                    <a:pt x="2546" y="5818"/>
                  </a:lnTo>
                  <a:lnTo>
                    <a:pt x="2542" y="5829"/>
                  </a:lnTo>
                  <a:lnTo>
                    <a:pt x="2538" y="5840"/>
                  </a:lnTo>
                  <a:lnTo>
                    <a:pt x="2533" y="5849"/>
                  </a:lnTo>
                  <a:lnTo>
                    <a:pt x="2527" y="5859"/>
                  </a:lnTo>
                  <a:lnTo>
                    <a:pt x="2521" y="5867"/>
                  </a:lnTo>
                  <a:lnTo>
                    <a:pt x="2513" y="5875"/>
                  </a:lnTo>
                  <a:lnTo>
                    <a:pt x="2506" y="5882"/>
                  </a:lnTo>
                  <a:lnTo>
                    <a:pt x="2497" y="5888"/>
                  </a:lnTo>
                  <a:lnTo>
                    <a:pt x="2490" y="5893"/>
                  </a:lnTo>
                  <a:lnTo>
                    <a:pt x="2479" y="5897"/>
                  </a:lnTo>
                  <a:lnTo>
                    <a:pt x="2470" y="5900"/>
                  </a:lnTo>
                  <a:lnTo>
                    <a:pt x="2460" y="5902"/>
                  </a:lnTo>
                  <a:lnTo>
                    <a:pt x="2450" y="5902"/>
                  </a:lnTo>
                  <a:lnTo>
                    <a:pt x="100" y="5902"/>
                  </a:lnTo>
                  <a:lnTo>
                    <a:pt x="90" y="5902"/>
                  </a:lnTo>
                  <a:lnTo>
                    <a:pt x="80" y="5900"/>
                  </a:lnTo>
                  <a:lnTo>
                    <a:pt x="71" y="5897"/>
                  </a:lnTo>
                  <a:lnTo>
                    <a:pt x="62" y="5893"/>
                  </a:lnTo>
                  <a:lnTo>
                    <a:pt x="53" y="5888"/>
                  </a:lnTo>
                  <a:lnTo>
                    <a:pt x="45" y="5882"/>
                  </a:lnTo>
                  <a:lnTo>
                    <a:pt x="37" y="5875"/>
                  </a:lnTo>
                  <a:lnTo>
                    <a:pt x="31" y="5867"/>
                  </a:lnTo>
                  <a:lnTo>
                    <a:pt x="24" y="5859"/>
                  </a:lnTo>
                  <a:lnTo>
                    <a:pt x="18" y="5849"/>
                  </a:lnTo>
                  <a:lnTo>
                    <a:pt x="13" y="5840"/>
                  </a:lnTo>
                  <a:lnTo>
                    <a:pt x="8" y="5829"/>
                  </a:lnTo>
                  <a:lnTo>
                    <a:pt x="5" y="5818"/>
                  </a:lnTo>
                  <a:lnTo>
                    <a:pt x="3" y="5806"/>
                  </a:lnTo>
                  <a:lnTo>
                    <a:pt x="1" y="5795"/>
                  </a:lnTo>
                  <a:lnTo>
                    <a:pt x="0" y="5783"/>
                  </a:lnTo>
                  <a:lnTo>
                    <a:pt x="0" y="5623"/>
                  </a:lnTo>
                  <a:lnTo>
                    <a:pt x="1" y="5611"/>
                  </a:lnTo>
                  <a:lnTo>
                    <a:pt x="3" y="5598"/>
                  </a:lnTo>
                  <a:lnTo>
                    <a:pt x="5" y="5587"/>
                  </a:lnTo>
                  <a:lnTo>
                    <a:pt x="8" y="5576"/>
                  </a:lnTo>
                  <a:lnTo>
                    <a:pt x="13" y="5566"/>
                  </a:lnTo>
                  <a:lnTo>
                    <a:pt x="18" y="5556"/>
                  </a:lnTo>
                  <a:lnTo>
                    <a:pt x="24" y="5547"/>
                  </a:lnTo>
                  <a:lnTo>
                    <a:pt x="31" y="5538"/>
                  </a:lnTo>
                  <a:lnTo>
                    <a:pt x="37" y="5531"/>
                  </a:lnTo>
                  <a:lnTo>
                    <a:pt x="45" y="5523"/>
                  </a:lnTo>
                  <a:lnTo>
                    <a:pt x="53" y="5517"/>
                  </a:lnTo>
                  <a:lnTo>
                    <a:pt x="62" y="5513"/>
                  </a:lnTo>
                  <a:lnTo>
                    <a:pt x="71" y="5508"/>
                  </a:lnTo>
                  <a:lnTo>
                    <a:pt x="80" y="5505"/>
                  </a:lnTo>
                  <a:lnTo>
                    <a:pt x="90" y="5504"/>
                  </a:lnTo>
                  <a:lnTo>
                    <a:pt x="100" y="5503"/>
                  </a:lnTo>
                  <a:lnTo>
                    <a:pt x="144" y="5503"/>
                  </a:lnTo>
                  <a:lnTo>
                    <a:pt x="144" y="5498"/>
                  </a:lnTo>
                  <a:lnTo>
                    <a:pt x="117" y="5498"/>
                  </a:lnTo>
                  <a:lnTo>
                    <a:pt x="98" y="5476"/>
                  </a:lnTo>
                  <a:lnTo>
                    <a:pt x="82" y="5453"/>
                  </a:lnTo>
                  <a:lnTo>
                    <a:pt x="70" y="5432"/>
                  </a:lnTo>
                  <a:lnTo>
                    <a:pt x="60" y="5412"/>
                  </a:lnTo>
                  <a:lnTo>
                    <a:pt x="52" y="5393"/>
                  </a:lnTo>
                  <a:lnTo>
                    <a:pt x="48" y="5373"/>
                  </a:lnTo>
                  <a:lnTo>
                    <a:pt x="44" y="5355"/>
                  </a:lnTo>
                  <a:lnTo>
                    <a:pt x="44" y="5339"/>
                  </a:lnTo>
                  <a:lnTo>
                    <a:pt x="45" y="5322"/>
                  </a:lnTo>
                  <a:lnTo>
                    <a:pt x="49" y="5305"/>
                  </a:lnTo>
                  <a:lnTo>
                    <a:pt x="54" y="5290"/>
                  </a:lnTo>
                  <a:lnTo>
                    <a:pt x="61" y="5274"/>
                  </a:lnTo>
                  <a:lnTo>
                    <a:pt x="70" y="5260"/>
                  </a:lnTo>
                  <a:lnTo>
                    <a:pt x="80" y="5245"/>
                  </a:lnTo>
                  <a:lnTo>
                    <a:pt x="91" y="5232"/>
                  </a:lnTo>
                  <a:lnTo>
                    <a:pt x="104" y="5218"/>
                  </a:lnTo>
                  <a:lnTo>
                    <a:pt x="163" y="5170"/>
                  </a:lnTo>
                  <a:lnTo>
                    <a:pt x="224" y="5122"/>
                  </a:lnTo>
                  <a:lnTo>
                    <a:pt x="284" y="5073"/>
                  </a:lnTo>
                  <a:lnTo>
                    <a:pt x="343" y="5026"/>
                  </a:lnTo>
                  <a:lnTo>
                    <a:pt x="404" y="4978"/>
                  </a:lnTo>
                  <a:lnTo>
                    <a:pt x="464" y="4929"/>
                  </a:lnTo>
                  <a:lnTo>
                    <a:pt x="523" y="4881"/>
                  </a:lnTo>
                  <a:lnTo>
                    <a:pt x="583" y="4833"/>
                  </a:lnTo>
                  <a:lnTo>
                    <a:pt x="585" y="4808"/>
                  </a:lnTo>
                  <a:lnTo>
                    <a:pt x="574" y="4804"/>
                  </a:lnTo>
                  <a:lnTo>
                    <a:pt x="564" y="4801"/>
                  </a:lnTo>
                  <a:lnTo>
                    <a:pt x="553" y="4795"/>
                  </a:lnTo>
                  <a:lnTo>
                    <a:pt x="543" y="4790"/>
                  </a:lnTo>
                  <a:lnTo>
                    <a:pt x="534" y="4784"/>
                  </a:lnTo>
                  <a:lnTo>
                    <a:pt x="525" y="4777"/>
                  </a:lnTo>
                  <a:lnTo>
                    <a:pt x="518" y="4770"/>
                  </a:lnTo>
                  <a:lnTo>
                    <a:pt x="511" y="4761"/>
                  </a:lnTo>
                  <a:lnTo>
                    <a:pt x="504" y="4753"/>
                  </a:lnTo>
                  <a:lnTo>
                    <a:pt x="498" y="4743"/>
                  </a:lnTo>
                  <a:lnTo>
                    <a:pt x="493" y="4732"/>
                  </a:lnTo>
                  <a:lnTo>
                    <a:pt x="488" y="4722"/>
                  </a:lnTo>
                  <a:lnTo>
                    <a:pt x="485" y="4712"/>
                  </a:lnTo>
                  <a:lnTo>
                    <a:pt x="483" y="4701"/>
                  </a:lnTo>
                  <a:lnTo>
                    <a:pt x="482" y="4690"/>
                  </a:lnTo>
                  <a:lnTo>
                    <a:pt x="480" y="4677"/>
                  </a:lnTo>
                  <a:lnTo>
                    <a:pt x="482" y="4664"/>
                  </a:lnTo>
                  <a:lnTo>
                    <a:pt x="484" y="4650"/>
                  </a:lnTo>
                  <a:lnTo>
                    <a:pt x="487" y="4638"/>
                  </a:lnTo>
                  <a:lnTo>
                    <a:pt x="492" y="4626"/>
                  </a:lnTo>
                  <a:lnTo>
                    <a:pt x="497" y="4614"/>
                  </a:lnTo>
                  <a:lnTo>
                    <a:pt x="504" y="4603"/>
                  </a:lnTo>
                  <a:lnTo>
                    <a:pt x="511" y="4593"/>
                  </a:lnTo>
                  <a:lnTo>
                    <a:pt x="520" y="4584"/>
                  </a:lnTo>
                  <a:lnTo>
                    <a:pt x="529" y="4575"/>
                  </a:lnTo>
                  <a:lnTo>
                    <a:pt x="539" y="4567"/>
                  </a:lnTo>
                  <a:lnTo>
                    <a:pt x="550" y="4560"/>
                  </a:lnTo>
                  <a:lnTo>
                    <a:pt x="562" y="4555"/>
                  </a:lnTo>
                  <a:lnTo>
                    <a:pt x="574" y="4550"/>
                  </a:lnTo>
                  <a:lnTo>
                    <a:pt x="587" y="4547"/>
                  </a:lnTo>
                  <a:lnTo>
                    <a:pt x="600" y="4545"/>
                  </a:lnTo>
                  <a:lnTo>
                    <a:pt x="613" y="4545"/>
                  </a:lnTo>
                  <a:lnTo>
                    <a:pt x="629" y="4512"/>
                  </a:lnTo>
                  <a:lnTo>
                    <a:pt x="643" y="4480"/>
                  </a:lnTo>
                  <a:lnTo>
                    <a:pt x="658" y="4446"/>
                  </a:lnTo>
                  <a:lnTo>
                    <a:pt x="672" y="4411"/>
                  </a:lnTo>
                  <a:lnTo>
                    <a:pt x="686" y="4375"/>
                  </a:lnTo>
                  <a:lnTo>
                    <a:pt x="700" y="4338"/>
                  </a:lnTo>
                  <a:lnTo>
                    <a:pt x="713" y="4300"/>
                  </a:lnTo>
                  <a:lnTo>
                    <a:pt x="726" y="4259"/>
                  </a:lnTo>
                  <a:lnTo>
                    <a:pt x="739" y="4218"/>
                  </a:lnTo>
                  <a:lnTo>
                    <a:pt x="751" y="4175"/>
                  </a:lnTo>
                  <a:lnTo>
                    <a:pt x="763" y="4130"/>
                  </a:lnTo>
                  <a:lnTo>
                    <a:pt x="775" y="4084"/>
                  </a:lnTo>
                  <a:lnTo>
                    <a:pt x="786" y="4035"/>
                  </a:lnTo>
                  <a:lnTo>
                    <a:pt x="796" y="3985"/>
                  </a:lnTo>
                  <a:lnTo>
                    <a:pt x="806" y="3932"/>
                  </a:lnTo>
                  <a:lnTo>
                    <a:pt x="817" y="3877"/>
                  </a:lnTo>
                  <a:lnTo>
                    <a:pt x="826" y="3820"/>
                  </a:lnTo>
                  <a:lnTo>
                    <a:pt x="833" y="3760"/>
                  </a:lnTo>
                  <a:lnTo>
                    <a:pt x="841" y="3698"/>
                  </a:lnTo>
                  <a:lnTo>
                    <a:pt x="849" y="3634"/>
                  </a:lnTo>
                  <a:lnTo>
                    <a:pt x="856" y="3567"/>
                  </a:lnTo>
                  <a:lnTo>
                    <a:pt x="862" y="3496"/>
                  </a:lnTo>
                  <a:lnTo>
                    <a:pt x="867" y="3423"/>
                  </a:lnTo>
                  <a:lnTo>
                    <a:pt x="872" y="3347"/>
                  </a:lnTo>
                  <a:lnTo>
                    <a:pt x="876" y="3267"/>
                  </a:lnTo>
                  <a:lnTo>
                    <a:pt x="880" y="3185"/>
                  </a:lnTo>
                  <a:lnTo>
                    <a:pt x="882" y="3100"/>
                  </a:lnTo>
                  <a:lnTo>
                    <a:pt x="883" y="3011"/>
                  </a:lnTo>
                  <a:lnTo>
                    <a:pt x="884" y="2919"/>
                  </a:lnTo>
                  <a:lnTo>
                    <a:pt x="884" y="2822"/>
                  </a:lnTo>
                  <a:lnTo>
                    <a:pt x="884" y="2722"/>
                  </a:lnTo>
                  <a:lnTo>
                    <a:pt x="882" y="2619"/>
                  </a:lnTo>
                  <a:lnTo>
                    <a:pt x="678" y="2619"/>
                  </a:lnTo>
                  <a:lnTo>
                    <a:pt x="656" y="2619"/>
                  </a:lnTo>
                  <a:lnTo>
                    <a:pt x="634" y="2616"/>
                  </a:lnTo>
                  <a:lnTo>
                    <a:pt x="613" y="2614"/>
                  </a:lnTo>
                  <a:lnTo>
                    <a:pt x="593" y="2610"/>
                  </a:lnTo>
                  <a:lnTo>
                    <a:pt x="573" y="2604"/>
                  </a:lnTo>
                  <a:lnTo>
                    <a:pt x="555" y="2598"/>
                  </a:lnTo>
                  <a:lnTo>
                    <a:pt x="538" y="2592"/>
                  </a:lnTo>
                  <a:lnTo>
                    <a:pt x="522" y="2584"/>
                  </a:lnTo>
                  <a:lnTo>
                    <a:pt x="507" y="2575"/>
                  </a:lnTo>
                  <a:lnTo>
                    <a:pt x="495" y="2565"/>
                  </a:lnTo>
                  <a:lnTo>
                    <a:pt x="484" y="2555"/>
                  </a:lnTo>
                  <a:lnTo>
                    <a:pt x="475" y="2544"/>
                  </a:lnTo>
                  <a:lnTo>
                    <a:pt x="467" y="2533"/>
                  </a:lnTo>
                  <a:lnTo>
                    <a:pt x="461" y="2522"/>
                  </a:lnTo>
                  <a:lnTo>
                    <a:pt x="459" y="2515"/>
                  </a:lnTo>
                  <a:lnTo>
                    <a:pt x="458" y="2510"/>
                  </a:lnTo>
                  <a:lnTo>
                    <a:pt x="457" y="2503"/>
                  </a:lnTo>
                  <a:lnTo>
                    <a:pt x="457" y="2497"/>
                  </a:lnTo>
                  <a:lnTo>
                    <a:pt x="458" y="2486"/>
                  </a:lnTo>
                  <a:lnTo>
                    <a:pt x="460" y="2476"/>
                  </a:lnTo>
                  <a:lnTo>
                    <a:pt x="465" y="2466"/>
                  </a:lnTo>
                  <a:lnTo>
                    <a:pt x="470" y="2456"/>
                  </a:lnTo>
                  <a:lnTo>
                    <a:pt x="477" y="2446"/>
                  </a:lnTo>
                  <a:lnTo>
                    <a:pt x="486" y="2437"/>
                  </a:lnTo>
                  <a:lnTo>
                    <a:pt x="495" y="2429"/>
                  </a:lnTo>
                  <a:lnTo>
                    <a:pt x="506" y="2420"/>
                  </a:lnTo>
                  <a:lnTo>
                    <a:pt x="519" y="2413"/>
                  </a:lnTo>
                  <a:lnTo>
                    <a:pt x="532" y="2405"/>
                  </a:lnTo>
                  <a:lnTo>
                    <a:pt x="546" y="2399"/>
                  </a:lnTo>
                  <a:lnTo>
                    <a:pt x="561" y="2393"/>
                  </a:lnTo>
                  <a:lnTo>
                    <a:pt x="577" y="2388"/>
                  </a:lnTo>
                  <a:lnTo>
                    <a:pt x="594" y="2384"/>
                  </a:lnTo>
                  <a:lnTo>
                    <a:pt x="612" y="2380"/>
                  </a:lnTo>
                  <a:lnTo>
                    <a:pt x="630" y="2378"/>
                  </a:lnTo>
                  <a:lnTo>
                    <a:pt x="628" y="2372"/>
                  </a:lnTo>
                  <a:lnTo>
                    <a:pt x="625" y="2367"/>
                  </a:lnTo>
                  <a:lnTo>
                    <a:pt x="624" y="2361"/>
                  </a:lnTo>
                  <a:lnTo>
                    <a:pt x="624" y="2354"/>
                  </a:lnTo>
                  <a:lnTo>
                    <a:pt x="624" y="2275"/>
                  </a:lnTo>
                  <a:lnTo>
                    <a:pt x="625" y="2266"/>
                  </a:lnTo>
                  <a:lnTo>
                    <a:pt x="628" y="2257"/>
                  </a:lnTo>
                  <a:lnTo>
                    <a:pt x="632" y="2249"/>
                  </a:lnTo>
                  <a:lnTo>
                    <a:pt x="638" y="2242"/>
                  </a:lnTo>
                  <a:lnTo>
                    <a:pt x="645" y="2236"/>
                  </a:lnTo>
                  <a:lnTo>
                    <a:pt x="652" y="2232"/>
                  </a:lnTo>
                  <a:lnTo>
                    <a:pt x="661" y="2230"/>
                  </a:lnTo>
                  <a:lnTo>
                    <a:pt x="670" y="2229"/>
                  </a:lnTo>
                  <a:lnTo>
                    <a:pt x="868" y="2229"/>
                  </a:lnTo>
                  <a:lnTo>
                    <a:pt x="867" y="2207"/>
                  </a:lnTo>
                  <a:lnTo>
                    <a:pt x="867" y="2186"/>
                  </a:lnTo>
                  <a:lnTo>
                    <a:pt x="866" y="2164"/>
                  </a:lnTo>
                  <a:lnTo>
                    <a:pt x="865" y="2143"/>
                  </a:lnTo>
                  <a:lnTo>
                    <a:pt x="864" y="2121"/>
                  </a:lnTo>
                  <a:lnTo>
                    <a:pt x="863" y="2099"/>
                  </a:lnTo>
                  <a:lnTo>
                    <a:pt x="862" y="2077"/>
                  </a:lnTo>
                  <a:lnTo>
                    <a:pt x="860" y="2055"/>
                  </a:lnTo>
                  <a:lnTo>
                    <a:pt x="794" y="2055"/>
                  </a:lnTo>
                  <a:lnTo>
                    <a:pt x="786" y="2054"/>
                  </a:lnTo>
                  <a:lnTo>
                    <a:pt x="778" y="2053"/>
                  </a:lnTo>
                  <a:lnTo>
                    <a:pt x="770" y="2052"/>
                  </a:lnTo>
                  <a:lnTo>
                    <a:pt x="764" y="2049"/>
                  </a:lnTo>
                  <a:lnTo>
                    <a:pt x="757" y="2046"/>
                  </a:lnTo>
                  <a:lnTo>
                    <a:pt x="751" y="2042"/>
                  </a:lnTo>
                  <a:lnTo>
                    <a:pt x="745" y="2037"/>
                  </a:lnTo>
                  <a:lnTo>
                    <a:pt x="740" y="2033"/>
                  </a:lnTo>
                  <a:lnTo>
                    <a:pt x="735" y="2027"/>
                  </a:lnTo>
                  <a:lnTo>
                    <a:pt x="730" y="2022"/>
                  </a:lnTo>
                  <a:lnTo>
                    <a:pt x="727" y="2015"/>
                  </a:lnTo>
                  <a:lnTo>
                    <a:pt x="723" y="2008"/>
                  </a:lnTo>
                  <a:lnTo>
                    <a:pt x="721" y="2001"/>
                  </a:lnTo>
                  <a:lnTo>
                    <a:pt x="719" y="1994"/>
                  </a:lnTo>
                  <a:lnTo>
                    <a:pt x="718" y="1987"/>
                  </a:lnTo>
                  <a:lnTo>
                    <a:pt x="718" y="1979"/>
                  </a:lnTo>
                  <a:lnTo>
                    <a:pt x="718" y="1979"/>
                  </a:lnTo>
                  <a:lnTo>
                    <a:pt x="718" y="1971"/>
                  </a:lnTo>
                  <a:lnTo>
                    <a:pt x="719" y="1963"/>
                  </a:lnTo>
                  <a:lnTo>
                    <a:pt x="721" y="1955"/>
                  </a:lnTo>
                  <a:lnTo>
                    <a:pt x="723" y="1949"/>
                  </a:lnTo>
                  <a:lnTo>
                    <a:pt x="727" y="1942"/>
                  </a:lnTo>
                  <a:lnTo>
                    <a:pt x="730" y="1936"/>
                  </a:lnTo>
                  <a:lnTo>
                    <a:pt x="735" y="1929"/>
                  </a:lnTo>
                  <a:lnTo>
                    <a:pt x="740" y="1925"/>
                  </a:lnTo>
                  <a:lnTo>
                    <a:pt x="745" y="1919"/>
                  </a:lnTo>
                  <a:lnTo>
                    <a:pt x="751" y="1915"/>
                  </a:lnTo>
                  <a:lnTo>
                    <a:pt x="757" y="1911"/>
                  </a:lnTo>
                  <a:lnTo>
                    <a:pt x="764" y="1908"/>
                  </a:lnTo>
                  <a:lnTo>
                    <a:pt x="770" y="1906"/>
                  </a:lnTo>
                  <a:lnTo>
                    <a:pt x="778" y="1904"/>
                  </a:lnTo>
                  <a:lnTo>
                    <a:pt x="786" y="1902"/>
                  </a:lnTo>
                  <a:lnTo>
                    <a:pt x="794" y="1902"/>
                  </a:lnTo>
                  <a:close/>
                </a:path>
              </a:pathLst>
            </a:custGeom>
            <a:gradFill>
              <a:gsLst>
                <a:gs pos="51300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id="{12DC1187-9D0C-4A5C-A6A2-A56D589C71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35794" y="2639454"/>
              <a:ext cx="720413" cy="1666833"/>
            </a:xfrm>
            <a:custGeom>
              <a:avLst/>
              <a:gdLst>
                <a:gd name="T0" fmla="*/ 749 w 2550"/>
                <a:gd name="T1" fmla="*/ 1606 h 5902"/>
                <a:gd name="T2" fmla="*/ 580 w 2550"/>
                <a:gd name="T3" fmla="*/ 1287 h 5902"/>
                <a:gd name="T4" fmla="*/ 489 w 2550"/>
                <a:gd name="T5" fmla="*/ 1122 h 5902"/>
                <a:gd name="T6" fmla="*/ 529 w 2550"/>
                <a:gd name="T7" fmla="*/ 1061 h 5902"/>
                <a:gd name="T8" fmla="*/ 724 w 2550"/>
                <a:gd name="T9" fmla="*/ 1061 h 5902"/>
                <a:gd name="T10" fmla="*/ 878 w 2550"/>
                <a:gd name="T11" fmla="*/ 1038 h 5902"/>
                <a:gd name="T12" fmla="*/ 902 w 2550"/>
                <a:gd name="T13" fmla="*/ 944 h 5902"/>
                <a:gd name="T14" fmla="*/ 1116 w 2550"/>
                <a:gd name="T15" fmla="*/ 213 h 5902"/>
                <a:gd name="T16" fmla="*/ 1701 w 2550"/>
                <a:gd name="T17" fmla="*/ 326 h 5902"/>
                <a:gd name="T18" fmla="*/ 1660 w 2550"/>
                <a:gd name="T19" fmla="*/ 960 h 5902"/>
                <a:gd name="T20" fmla="*/ 1667 w 2550"/>
                <a:gd name="T21" fmla="*/ 1056 h 5902"/>
                <a:gd name="T22" fmla="*/ 1909 w 2550"/>
                <a:gd name="T23" fmla="*/ 1055 h 5902"/>
                <a:gd name="T24" fmla="*/ 2034 w 2550"/>
                <a:gd name="T25" fmla="*/ 1069 h 5902"/>
                <a:gd name="T26" fmla="*/ 2059 w 2550"/>
                <a:gd name="T27" fmla="*/ 1152 h 5902"/>
                <a:gd name="T28" fmla="*/ 1940 w 2550"/>
                <a:gd name="T29" fmla="*/ 1330 h 5902"/>
                <a:gd name="T30" fmla="*/ 1771 w 2550"/>
                <a:gd name="T31" fmla="*/ 1688 h 5902"/>
                <a:gd name="T32" fmla="*/ 1780 w 2550"/>
                <a:gd name="T33" fmla="*/ 1906 h 5902"/>
                <a:gd name="T34" fmla="*/ 1831 w 2550"/>
                <a:gd name="T35" fmla="*/ 1955 h 5902"/>
                <a:gd name="T36" fmla="*/ 1821 w 2550"/>
                <a:gd name="T37" fmla="*/ 2022 h 5902"/>
                <a:gd name="T38" fmla="*/ 1758 w 2550"/>
                <a:gd name="T39" fmla="*/ 2055 h 5902"/>
                <a:gd name="T40" fmla="*/ 1880 w 2550"/>
                <a:gd name="T41" fmla="*/ 2229 h 5902"/>
                <a:gd name="T42" fmla="*/ 1926 w 2550"/>
                <a:gd name="T43" fmla="*/ 2361 h 5902"/>
                <a:gd name="T44" fmla="*/ 2032 w 2550"/>
                <a:gd name="T45" fmla="*/ 2413 h 5902"/>
                <a:gd name="T46" fmla="*/ 2094 w 2550"/>
                <a:gd name="T47" fmla="*/ 2503 h 5902"/>
                <a:gd name="T48" fmla="*/ 2013 w 2550"/>
                <a:gd name="T49" fmla="*/ 2592 h 5902"/>
                <a:gd name="T50" fmla="*/ 1667 w 2550"/>
                <a:gd name="T51" fmla="*/ 2822 h 5902"/>
                <a:gd name="T52" fmla="*/ 1701 w 2550"/>
                <a:gd name="T53" fmla="*/ 3634 h 5902"/>
                <a:gd name="T54" fmla="*/ 1799 w 2550"/>
                <a:gd name="T55" fmla="*/ 4175 h 5902"/>
                <a:gd name="T56" fmla="*/ 1938 w 2550"/>
                <a:gd name="T57" fmla="*/ 4545 h 5902"/>
                <a:gd name="T58" fmla="*/ 2048 w 2550"/>
                <a:gd name="T59" fmla="*/ 4603 h 5902"/>
                <a:gd name="T60" fmla="*/ 2062 w 2550"/>
                <a:gd name="T61" fmla="*/ 4722 h 5902"/>
                <a:gd name="T62" fmla="*/ 1988 w 2550"/>
                <a:gd name="T63" fmla="*/ 4801 h 5902"/>
                <a:gd name="T64" fmla="*/ 2387 w 2550"/>
                <a:gd name="T65" fmla="*/ 5170 h 5902"/>
                <a:gd name="T66" fmla="*/ 2506 w 2550"/>
                <a:gd name="T67" fmla="*/ 5355 h 5902"/>
                <a:gd name="T68" fmla="*/ 2450 w 2550"/>
                <a:gd name="T69" fmla="*/ 5503 h 5902"/>
                <a:gd name="T70" fmla="*/ 2533 w 2550"/>
                <a:gd name="T71" fmla="*/ 5556 h 5902"/>
                <a:gd name="T72" fmla="*/ 2546 w 2550"/>
                <a:gd name="T73" fmla="*/ 5818 h 5902"/>
                <a:gd name="T74" fmla="*/ 2479 w 2550"/>
                <a:gd name="T75" fmla="*/ 5897 h 5902"/>
                <a:gd name="T76" fmla="*/ 45 w 2550"/>
                <a:gd name="T77" fmla="*/ 5882 h 5902"/>
                <a:gd name="T78" fmla="*/ 0 w 2550"/>
                <a:gd name="T79" fmla="*/ 5783 h 5902"/>
                <a:gd name="T80" fmla="*/ 37 w 2550"/>
                <a:gd name="T81" fmla="*/ 5531 h 5902"/>
                <a:gd name="T82" fmla="*/ 117 w 2550"/>
                <a:gd name="T83" fmla="*/ 5498 h 5902"/>
                <a:gd name="T84" fmla="*/ 49 w 2550"/>
                <a:gd name="T85" fmla="*/ 5305 h 5902"/>
                <a:gd name="T86" fmla="*/ 343 w 2550"/>
                <a:gd name="T87" fmla="*/ 5026 h 5902"/>
                <a:gd name="T88" fmla="*/ 534 w 2550"/>
                <a:gd name="T89" fmla="*/ 4784 h 5902"/>
                <a:gd name="T90" fmla="*/ 482 w 2550"/>
                <a:gd name="T91" fmla="*/ 4690 h 5902"/>
                <a:gd name="T92" fmla="*/ 529 w 2550"/>
                <a:gd name="T93" fmla="*/ 4575 h 5902"/>
                <a:gd name="T94" fmla="*/ 658 w 2550"/>
                <a:gd name="T95" fmla="*/ 4446 h 5902"/>
                <a:gd name="T96" fmla="*/ 786 w 2550"/>
                <a:gd name="T97" fmla="*/ 4035 h 5902"/>
                <a:gd name="T98" fmla="*/ 867 w 2550"/>
                <a:gd name="T99" fmla="*/ 3423 h 5902"/>
                <a:gd name="T100" fmla="*/ 678 w 2550"/>
                <a:gd name="T101" fmla="*/ 2619 h 5902"/>
                <a:gd name="T102" fmla="*/ 495 w 2550"/>
                <a:gd name="T103" fmla="*/ 2565 h 5902"/>
                <a:gd name="T104" fmla="*/ 460 w 2550"/>
                <a:gd name="T105" fmla="*/ 2476 h 5902"/>
                <a:gd name="T106" fmla="*/ 561 w 2550"/>
                <a:gd name="T107" fmla="*/ 2393 h 5902"/>
                <a:gd name="T108" fmla="*/ 625 w 2550"/>
                <a:gd name="T109" fmla="*/ 2266 h 5902"/>
                <a:gd name="T110" fmla="*/ 867 w 2550"/>
                <a:gd name="T111" fmla="*/ 2186 h 5902"/>
                <a:gd name="T112" fmla="*/ 770 w 2550"/>
                <a:gd name="T113" fmla="*/ 2052 h 5902"/>
                <a:gd name="T114" fmla="*/ 721 w 2550"/>
                <a:gd name="T115" fmla="*/ 2001 h 5902"/>
                <a:gd name="T116" fmla="*/ 730 w 2550"/>
                <a:gd name="T117" fmla="*/ 1936 h 5902"/>
                <a:gd name="T118" fmla="*/ 794 w 2550"/>
                <a:gd name="T119" fmla="*/ 1902 h 5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0" h="5902">
                  <a:moveTo>
                    <a:pt x="794" y="1902"/>
                  </a:moveTo>
                  <a:lnTo>
                    <a:pt x="851" y="1902"/>
                  </a:lnTo>
                  <a:lnTo>
                    <a:pt x="849" y="1877"/>
                  </a:lnTo>
                  <a:lnTo>
                    <a:pt x="835" y="1842"/>
                  </a:lnTo>
                  <a:lnTo>
                    <a:pt x="821" y="1805"/>
                  </a:lnTo>
                  <a:lnTo>
                    <a:pt x="808" y="1766"/>
                  </a:lnTo>
                  <a:lnTo>
                    <a:pt x="794" y="1727"/>
                  </a:lnTo>
                  <a:lnTo>
                    <a:pt x="779" y="1688"/>
                  </a:lnTo>
                  <a:lnTo>
                    <a:pt x="765" y="1647"/>
                  </a:lnTo>
                  <a:lnTo>
                    <a:pt x="749" y="1606"/>
                  </a:lnTo>
                  <a:lnTo>
                    <a:pt x="733" y="1564"/>
                  </a:lnTo>
                  <a:lnTo>
                    <a:pt x="715" y="1522"/>
                  </a:lnTo>
                  <a:lnTo>
                    <a:pt x="695" y="1480"/>
                  </a:lnTo>
                  <a:lnTo>
                    <a:pt x="674" y="1437"/>
                  </a:lnTo>
                  <a:lnTo>
                    <a:pt x="650" y="1394"/>
                  </a:lnTo>
                  <a:lnTo>
                    <a:pt x="638" y="1373"/>
                  </a:lnTo>
                  <a:lnTo>
                    <a:pt x="624" y="1351"/>
                  </a:lnTo>
                  <a:lnTo>
                    <a:pt x="611" y="1330"/>
                  </a:lnTo>
                  <a:lnTo>
                    <a:pt x="596" y="1309"/>
                  </a:lnTo>
                  <a:lnTo>
                    <a:pt x="580" y="1287"/>
                  </a:lnTo>
                  <a:lnTo>
                    <a:pt x="565" y="1267"/>
                  </a:lnTo>
                  <a:lnTo>
                    <a:pt x="548" y="1246"/>
                  </a:lnTo>
                  <a:lnTo>
                    <a:pt x="530" y="1224"/>
                  </a:lnTo>
                  <a:lnTo>
                    <a:pt x="520" y="1211"/>
                  </a:lnTo>
                  <a:lnTo>
                    <a:pt x="510" y="1197"/>
                  </a:lnTo>
                  <a:lnTo>
                    <a:pt x="503" y="1183"/>
                  </a:lnTo>
                  <a:lnTo>
                    <a:pt x="496" y="1167"/>
                  </a:lnTo>
                  <a:lnTo>
                    <a:pt x="493" y="1152"/>
                  </a:lnTo>
                  <a:lnTo>
                    <a:pt x="489" y="1137"/>
                  </a:lnTo>
                  <a:lnTo>
                    <a:pt x="489" y="1122"/>
                  </a:lnTo>
                  <a:lnTo>
                    <a:pt x="492" y="1109"/>
                  </a:lnTo>
                  <a:lnTo>
                    <a:pt x="493" y="1102"/>
                  </a:lnTo>
                  <a:lnTo>
                    <a:pt x="495" y="1096"/>
                  </a:lnTo>
                  <a:lnTo>
                    <a:pt x="498" y="1090"/>
                  </a:lnTo>
                  <a:lnTo>
                    <a:pt x="502" y="1084"/>
                  </a:lnTo>
                  <a:lnTo>
                    <a:pt x="506" y="1078"/>
                  </a:lnTo>
                  <a:lnTo>
                    <a:pt x="511" y="1074"/>
                  </a:lnTo>
                  <a:lnTo>
                    <a:pt x="516" y="1069"/>
                  </a:lnTo>
                  <a:lnTo>
                    <a:pt x="522" y="1065"/>
                  </a:lnTo>
                  <a:lnTo>
                    <a:pt x="529" y="1061"/>
                  </a:lnTo>
                  <a:lnTo>
                    <a:pt x="537" y="1058"/>
                  </a:lnTo>
                  <a:lnTo>
                    <a:pt x="545" y="1056"/>
                  </a:lnTo>
                  <a:lnTo>
                    <a:pt x="553" y="1054"/>
                  </a:lnTo>
                  <a:lnTo>
                    <a:pt x="564" y="1052"/>
                  </a:lnTo>
                  <a:lnTo>
                    <a:pt x="574" y="1051"/>
                  </a:lnTo>
                  <a:lnTo>
                    <a:pt x="585" y="1051"/>
                  </a:lnTo>
                  <a:lnTo>
                    <a:pt x="596" y="1051"/>
                  </a:lnTo>
                  <a:lnTo>
                    <a:pt x="641" y="1055"/>
                  </a:lnTo>
                  <a:lnTo>
                    <a:pt x="684" y="1058"/>
                  </a:lnTo>
                  <a:lnTo>
                    <a:pt x="724" y="1061"/>
                  </a:lnTo>
                  <a:lnTo>
                    <a:pt x="763" y="1065"/>
                  </a:lnTo>
                  <a:lnTo>
                    <a:pt x="800" y="1067"/>
                  </a:lnTo>
                  <a:lnTo>
                    <a:pt x="835" y="1070"/>
                  </a:lnTo>
                  <a:lnTo>
                    <a:pt x="867" y="1073"/>
                  </a:lnTo>
                  <a:lnTo>
                    <a:pt x="899" y="1076"/>
                  </a:lnTo>
                  <a:lnTo>
                    <a:pt x="893" y="1070"/>
                  </a:lnTo>
                  <a:lnTo>
                    <a:pt x="889" y="1064"/>
                  </a:lnTo>
                  <a:lnTo>
                    <a:pt x="884" y="1056"/>
                  </a:lnTo>
                  <a:lnTo>
                    <a:pt x="881" y="1047"/>
                  </a:lnTo>
                  <a:lnTo>
                    <a:pt x="878" y="1038"/>
                  </a:lnTo>
                  <a:lnTo>
                    <a:pt x="877" y="1029"/>
                  </a:lnTo>
                  <a:lnTo>
                    <a:pt x="876" y="1019"/>
                  </a:lnTo>
                  <a:lnTo>
                    <a:pt x="876" y="1009"/>
                  </a:lnTo>
                  <a:lnTo>
                    <a:pt x="877" y="998"/>
                  </a:lnTo>
                  <a:lnTo>
                    <a:pt x="880" y="988"/>
                  </a:lnTo>
                  <a:lnTo>
                    <a:pt x="883" y="978"/>
                  </a:lnTo>
                  <a:lnTo>
                    <a:pt x="886" y="968"/>
                  </a:lnTo>
                  <a:lnTo>
                    <a:pt x="891" y="960"/>
                  </a:lnTo>
                  <a:lnTo>
                    <a:pt x="896" y="951"/>
                  </a:lnTo>
                  <a:lnTo>
                    <a:pt x="902" y="944"/>
                  </a:lnTo>
                  <a:lnTo>
                    <a:pt x="910" y="939"/>
                  </a:lnTo>
                  <a:lnTo>
                    <a:pt x="1070" y="852"/>
                  </a:lnTo>
                  <a:lnTo>
                    <a:pt x="1002" y="852"/>
                  </a:lnTo>
                  <a:lnTo>
                    <a:pt x="995" y="745"/>
                  </a:lnTo>
                  <a:lnTo>
                    <a:pt x="1082" y="752"/>
                  </a:lnTo>
                  <a:lnTo>
                    <a:pt x="1082" y="652"/>
                  </a:lnTo>
                  <a:lnTo>
                    <a:pt x="849" y="652"/>
                  </a:lnTo>
                  <a:lnTo>
                    <a:pt x="849" y="326"/>
                  </a:lnTo>
                  <a:lnTo>
                    <a:pt x="1109" y="319"/>
                  </a:lnTo>
                  <a:lnTo>
                    <a:pt x="1116" y="213"/>
                  </a:lnTo>
                  <a:lnTo>
                    <a:pt x="1063" y="200"/>
                  </a:lnTo>
                  <a:lnTo>
                    <a:pt x="1063" y="139"/>
                  </a:lnTo>
                  <a:lnTo>
                    <a:pt x="1162" y="133"/>
                  </a:lnTo>
                  <a:lnTo>
                    <a:pt x="1275" y="0"/>
                  </a:lnTo>
                  <a:lnTo>
                    <a:pt x="1389" y="133"/>
                  </a:lnTo>
                  <a:lnTo>
                    <a:pt x="1489" y="139"/>
                  </a:lnTo>
                  <a:lnTo>
                    <a:pt x="1489" y="200"/>
                  </a:lnTo>
                  <a:lnTo>
                    <a:pt x="1435" y="213"/>
                  </a:lnTo>
                  <a:lnTo>
                    <a:pt x="1442" y="319"/>
                  </a:lnTo>
                  <a:lnTo>
                    <a:pt x="1701" y="326"/>
                  </a:lnTo>
                  <a:lnTo>
                    <a:pt x="1701" y="652"/>
                  </a:lnTo>
                  <a:lnTo>
                    <a:pt x="1469" y="652"/>
                  </a:lnTo>
                  <a:lnTo>
                    <a:pt x="1469" y="752"/>
                  </a:lnTo>
                  <a:lnTo>
                    <a:pt x="1555" y="745"/>
                  </a:lnTo>
                  <a:lnTo>
                    <a:pt x="1549" y="852"/>
                  </a:lnTo>
                  <a:lnTo>
                    <a:pt x="1482" y="852"/>
                  </a:lnTo>
                  <a:lnTo>
                    <a:pt x="1642" y="939"/>
                  </a:lnTo>
                  <a:lnTo>
                    <a:pt x="1649" y="944"/>
                  </a:lnTo>
                  <a:lnTo>
                    <a:pt x="1654" y="951"/>
                  </a:lnTo>
                  <a:lnTo>
                    <a:pt x="1660" y="960"/>
                  </a:lnTo>
                  <a:lnTo>
                    <a:pt x="1664" y="968"/>
                  </a:lnTo>
                  <a:lnTo>
                    <a:pt x="1668" y="978"/>
                  </a:lnTo>
                  <a:lnTo>
                    <a:pt x="1671" y="987"/>
                  </a:lnTo>
                  <a:lnTo>
                    <a:pt x="1673" y="997"/>
                  </a:lnTo>
                  <a:lnTo>
                    <a:pt x="1674" y="1009"/>
                  </a:lnTo>
                  <a:lnTo>
                    <a:pt x="1674" y="1019"/>
                  </a:lnTo>
                  <a:lnTo>
                    <a:pt x="1674" y="1029"/>
                  </a:lnTo>
                  <a:lnTo>
                    <a:pt x="1672" y="1038"/>
                  </a:lnTo>
                  <a:lnTo>
                    <a:pt x="1670" y="1047"/>
                  </a:lnTo>
                  <a:lnTo>
                    <a:pt x="1667" y="1056"/>
                  </a:lnTo>
                  <a:lnTo>
                    <a:pt x="1663" y="1064"/>
                  </a:lnTo>
                  <a:lnTo>
                    <a:pt x="1658" y="1070"/>
                  </a:lnTo>
                  <a:lnTo>
                    <a:pt x="1652" y="1076"/>
                  </a:lnTo>
                  <a:lnTo>
                    <a:pt x="1683" y="1073"/>
                  </a:lnTo>
                  <a:lnTo>
                    <a:pt x="1716" y="1070"/>
                  </a:lnTo>
                  <a:lnTo>
                    <a:pt x="1752" y="1067"/>
                  </a:lnTo>
                  <a:lnTo>
                    <a:pt x="1788" y="1065"/>
                  </a:lnTo>
                  <a:lnTo>
                    <a:pt x="1827" y="1061"/>
                  </a:lnTo>
                  <a:lnTo>
                    <a:pt x="1868" y="1058"/>
                  </a:lnTo>
                  <a:lnTo>
                    <a:pt x="1909" y="1055"/>
                  </a:lnTo>
                  <a:lnTo>
                    <a:pt x="1954" y="1051"/>
                  </a:lnTo>
                  <a:lnTo>
                    <a:pt x="1967" y="1051"/>
                  </a:lnTo>
                  <a:lnTo>
                    <a:pt x="1978" y="1051"/>
                  </a:lnTo>
                  <a:lnTo>
                    <a:pt x="1988" y="1052"/>
                  </a:lnTo>
                  <a:lnTo>
                    <a:pt x="1997" y="1054"/>
                  </a:lnTo>
                  <a:lnTo>
                    <a:pt x="2006" y="1056"/>
                  </a:lnTo>
                  <a:lnTo>
                    <a:pt x="2014" y="1058"/>
                  </a:lnTo>
                  <a:lnTo>
                    <a:pt x="2022" y="1061"/>
                  </a:lnTo>
                  <a:lnTo>
                    <a:pt x="2029" y="1065"/>
                  </a:lnTo>
                  <a:lnTo>
                    <a:pt x="2034" y="1069"/>
                  </a:lnTo>
                  <a:lnTo>
                    <a:pt x="2040" y="1074"/>
                  </a:lnTo>
                  <a:lnTo>
                    <a:pt x="2045" y="1078"/>
                  </a:lnTo>
                  <a:lnTo>
                    <a:pt x="2049" y="1084"/>
                  </a:lnTo>
                  <a:lnTo>
                    <a:pt x="2052" y="1090"/>
                  </a:lnTo>
                  <a:lnTo>
                    <a:pt x="2056" y="1096"/>
                  </a:lnTo>
                  <a:lnTo>
                    <a:pt x="2058" y="1102"/>
                  </a:lnTo>
                  <a:lnTo>
                    <a:pt x="2059" y="1109"/>
                  </a:lnTo>
                  <a:lnTo>
                    <a:pt x="2061" y="1122"/>
                  </a:lnTo>
                  <a:lnTo>
                    <a:pt x="2061" y="1137"/>
                  </a:lnTo>
                  <a:lnTo>
                    <a:pt x="2059" y="1152"/>
                  </a:lnTo>
                  <a:lnTo>
                    <a:pt x="2054" y="1167"/>
                  </a:lnTo>
                  <a:lnTo>
                    <a:pt x="2049" y="1183"/>
                  </a:lnTo>
                  <a:lnTo>
                    <a:pt x="2041" y="1197"/>
                  </a:lnTo>
                  <a:lnTo>
                    <a:pt x="2032" y="1211"/>
                  </a:lnTo>
                  <a:lnTo>
                    <a:pt x="2021" y="1224"/>
                  </a:lnTo>
                  <a:lnTo>
                    <a:pt x="2003" y="1246"/>
                  </a:lnTo>
                  <a:lnTo>
                    <a:pt x="1986" y="1267"/>
                  </a:lnTo>
                  <a:lnTo>
                    <a:pt x="1970" y="1287"/>
                  </a:lnTo>
                  <a:lnTo>
                    <a:pt x="1954" y="1309"/>
                  </a:lnTo>
                  <a:lnTo>
                    <a:pt x="1940" y="1330"/>
                  </a:lnTo>
                  <a:lnTo>
                    <a:pt x="1926" y="1351"/>
                  </a:lnTo>
                  <a:lnTo>
                    <a:pt x="1913" y="1373"/>
                  </a:lnTo>
                  <a:lnTo>
                    <a:pt x="1900" y="1394"/>
                  </a:lnTo>
                  <a:lnTo>
                    <a:pt x="1877" y="1437"/>
                  </a:lnTo>
                  <a:lnTo>
                    <a:pt x="1855" y="1480"/>
                  </a:lnTo>
                  <a:lnTo>
                    <a:pt x="1835" y="1522"/>
                  </a:lnTo>
                  <a:lnTo>
                    <a:pt x="1818" y="1564"/>
                  </a:lnTo>
                  <a:lnTo>
                    <a:pt x="1802" y="1606"/>
                  </a:lnTo>
                  <a:lnTo>
                    <a:pt x="1786" y="1647"/>
                  </a:lnTo>
                  <a:lnTo>
                    <a:pt x="1771" y="1688"/>
                  </a:lnTo>
                  <a:lnTo>
                    <a:pt x="1758" y="1727"/>
                  </a:lnTo>
                  <a:lnTo>
                    <a:pt x="1743" y="1766"/>
                  </a:lnTo>
                  <a:lnTo>
                    <a:pt x="1730" y="1805"/>
                  </a:lnTo>
                  <a:lnTo>
                    <a:pt x="1716" y="1842"/>
                  </a:lnTo>
                  <a:lnTo>
                    <a:pt x="1701" y="1877"/>
                  </a:lnTo>
                  <a:lnTo>
                    <a:pt x="1700" y="1902"/>
                  </a:lnTo>
                  <a:lnTo>
                    <a:pt x="1758" y="1902"/>
                  </a:lnTo>
                  <a:lnTo>
                    <a:pt x="1766" y="1902"/>
                  </a:lnTo>
                  <a:lnTo>
                    <a:pt x="1772" y="1904"/>
                  </a:lnTo>
                  <a:lnTo>
                    <a:pt x="1780" y="1906"/>
                  </a:lnTo>
                  <a:lnTo>
                    <a:pt x="1787" y="1908"/>
                  </a:lnTo>
                  <a:lnTo>
                    <a:pt x="1794" y="1911"/>
                  </a:lnTo>
                  <a:lnTo>
                    <a:pt x="1800" y="1915"/>
                  </a:lnTo>
                  <a:lnTo>
                    <a:pt x="1806" y="1919"/>
                  </a:lnTo>
                  <a:lnTo>
                    <a:pt x="1812" y="1925"/>
                  </a:lnTo>
                  <a:lnTo>
                    <a:pt x="1816" y="1929"/>
                  </a:lnTo>
                  <a:lnTo>
                    <a:pt x="1821" y="1936"/>
                  </a:lnTo>
                  <a:lnTo>
                    <a:pt x="1824" y="1942"/>
                  </a:lnTo>
                  <a:lnTo>
                    <a:pt x="1827" y="1949"/>
                  </a:lnTo>
                  <a:lnTo>
                    <a:pt x="1831" y="1955"/>
                  </a:lnTo>
                  <a:lnTo>
                    <a:pt x="1832" y="1963"/>
                  </a:lnTo>
                  <a:lnTo>
                    <a:pt x="1833" y="1971"/>
                  </a:lnTo>
                  <a:lnTo>
                    <a:pt x="1834" y="1979"/>
                  </a:lnTo>
                  <a:lnTo>
                    <a:pt x="1834" y="1979"/>
                  </a:lnTo>
                  <a:lnTo>
                    <a:pt x="1833" y="1987"/>
                  </a:lnTo>
                  <a:lnTo>
                    <a:pt x="1832" y="1994"/>
                  </a:lnTo>
                  <a:lnTo>
                    <a:pt x="1831" y="2001"/>
                  </a:lnTo>
                  <a:lnTo>
                    <a:pt x="1827" y="2008"/>
                  </a:lnTo>
                  <a:lnTo>
                    <a:pt x="1824" y="2015"/>
                  </a:lnTo>
                  <a:lnTo>
                    <a:pt x="1821" y="2022"/>
                  </a:lnTo>
                  <a:lnTo>
                    <a:pt x="1816" y="2027"/>
                  </a:lnTo>
                  <a:lnTo>
                    <a:pt x="1812" y="2033"/>
                  </a:lnTo>
                  <a:lnTo>
                    <a:pt x="1806" y="2037"/>
                  </a:lnTo>
                  <a:lnTo>
                    <a:pt x="1800" y="2042"/>
                  </a:lnTo>
                  <a:lnTo>
                    <a:pt x="1794" y="2046"/>
                  </a:lnTo>
                  <a:lnTo>
                    <a:pt x="1787" y="2049"/>
                  </a:lnTo>
                  <a:lnTo>
                    <a:pt x="1780" y="2052"/>
                  </a:lnTo>
                  <a:lnTo>
                    <a:pt x="1772" y="2053"/>
                  </a:lnTo>
                  <a:lnTo>
                    <a:pt x="1766" y="2054"/>
                  </a:lnTo>
                  <a:lnTo>
                    <a:pt x="1758" y="2055"/>
                  </a:lnTo>
                  <a:lnTo>
                    <a:pt x="1691" y="2055"/>
                  </a:lnTo>
                  <a:lnTo>
                    <a:pt x="1690" y="2077"/>
                  </a:lnTo>
                  <a:lnTo>
                    <a:pt x="1689" y="2099"/>
                  </a:lnTo>
                  <a:lnTo>
                    <a:pt x="1688" y="2121"/>
                  </a:lnTo>
                  <a:lnTo>
                    <a:pt x="1687" y="2143"/>
                  </a:lnTo>
                  <a:lnTo>
                    <a:pt x="1686" y="2164"/>
                  </a:lnTo>
                  <a:lnTo>
                    <a:pt x="1685" y="2186"/>
                  </a:lnTo>
                  <a:lnTo>
                    <a:pt x="1683" y="2207"/>
                  </a:lnTo>
                  <a:lnTo>
                    <a:pt x="1682" y="2229"/>
                  </a:lnTo>
                  <a:lnTo>
                    <a:pt x="1880" y="2229"/>
                  </a:lnTo>
                  <a:lnTo>
                    <a:pt x="1889" y="2230"/>
                  </a:lnTo>
                  <a:lnTo>
                    <a:pt x="1898" y="2232"/>
                  </a:lnTo>
                  <a:lnTo>
                    <a:pt x="1906" y="2236"/>
                  </a:lnTo>
                  <a:lnTo>
                    <a:pt x="1913" y="2242"/>
                  </a:lnTo>
                  <a:lnTo>
                    <a:pt x="1918" y="2249"/>
                  </a:lnTo>
                  <a:lnTo>
                    <a:pt x="1923" y="2257"/>
                  </a:lnTo>
                  <a:lnTo>
                    <a:pt x="1926" y="2266"/>
                  </a:lnTo>
                  <a:lnTo>
                    <a:pt x="1927" y="2275"/>
                  </a:lnTo>
                  <a:lnTo>
                    <a:pt x="1927" y="2354"/>
                  </a:lnTo>
                  <a:lnTo>
                    <a:pt x="1926" y="2361"/>
                  </a:lnTo>
                  <a:lnTo>
                    <a:pt x="1925" y="2367"/>
                  </a:lnTo>
                  <a:lnTo>
                    <a:pt x="1923" y="2372"/>
                  </a:lnTo>
                  <a:lnTo>
                    <a:pt x="1921" y="2378"/>
                  </a:lnTo>
                  <a:lnTo>
                    <a:pt x="1939" y="2380"/>
                  </a:lnTo>
                  <a:lnTo>
                    <a:pt x="1957" y="2384"/>
                  </a:lnTo>
                  <a:lnTo>
                    <a:pt x="1974" y="2388"/>
                  </a:lnTo>
                  <a:lnTo>
                    <a:pt x="1989" y="2393"/>
                  </a:lnTo>
                  <a:lnTo>
                    <a:pt x="2005" y="2399"/>
                  </a:lnTo>
                  <a:lnTo>
                    <a:pt x="2020" y="2405"/>
                  </a:lnTo>
                  <a:lnTo>
                    <a:pt x="2032" y="2413"/>
                  </a:lnTo>
                  <a:lnTo>
                    <a:pt x="2044" y="2420"/>
                  </a:lnTo>
                  <a:lnTo>
                    <a:pt x="2056" y="2429"/>
                  </a:lnTo>
                  <a:lnTo>
                    <a:pt x="2066" y="2437"/>
                  </a:lnTo>
                  <a:lnTo>
                    <a:pt x="2074" y="2446"/>
                  </a:lnTo>
                  <a:lnTo>
                    <a:pt x="2081" y="2456"/>
                  </a:lnTo>
                  <a:lnTo>
                    <a:pt x="2087" y="2466"/>
                  </a:lnTo>
                  <a:lnTo>
                    <a:pt x="2090" y="2476"/>
                  </a:lnTo>
                  <a:lnTo>
                    <a:pt x="2094" y="2486"/>
                  </a:lnTo>
                  <a:lnTo>
                    <a:pt x="2094" y="2497"/>
                  </a:lnTo>
                  <a:lnTo>
                    <a:pt x="2094" y="2503"/>
                  </a:lnTo>
                  <a:lnTo>
                    <a:pt x="2093" y="2510"/>
                  </a:lnTo>
                  <a:lnTo>
                    <a:pt x="2092" y="2515"/>
                  </a:lnTo>
                  <a:lnTo>
                    <a:pt x="2089" y="2522"/>
                  </a:lnTo>
                  <a:lnTo>
                    <a:pt x="2084" y="2533"/>
                  </a:lnTo>
                  <a:lnTo>
                    <a:pt x="2077" y="2544"/>
                  </a:lnTo>
                  <a:lnTo>
                    <a:pt x="2067" y="2555"/>
                  </a:lnTo>
                  <a:lnTo>
                    <a:pt x="2056" y="2565"/>
                  </a:lnTo>
                  <a:lnTo>
                    <a:pt x="2043" y="2575"/>
                  </a:lnTo>
                  <a:lnTo>
                    <a:pt x="2029" y="2584"/>
                  </a:lnTo>
                  <a:lnTo>
                    <a:pt x="2013" y="2592"/>
                  </a:lnTo>
                  <a:lnTo>
                    <a:pt x="1996" y="2598"/>
                  </a:lnTo>
                  <a:lnTo>
                    <a:pt x="1978" y="2604"/>
                  </a:lnTo>
                  <a:lnTo>
                    <a:pt x="1959" y="2610"/>
                  </a:lnTo>
                  <a:lnTo>
                    <a:pt x="1939" y="2614"/>
                  </a:lnTo>
                  <a:lnTo>
                    <a:pt x="1917" y="2616"/>
                  </a:lnTo>
                  <a:lnTo>
                    <a:pt x="1895" y="2619"/>
                  </a:lnTo>
                  <a:lnTo>
                    <a:pt x="1872" y="2619"/>
                  </a:lnTo>
                  <a:lnTo>
                    <a:pt x="1669" y="2619"/>
                  </a:lnTo>
                  <a:lnTo>
                    <a:pt x="1668" y="2722"/>
                  </a:lnTo>
                  <a:lnTo>
                    <a:pt x="1667" y="2822"/>
                  </a:lnTo>
                  <a:lnTo>
                    <a:pt x="1667" y="2919"/>
                  </a:lnTo>
                  <a:lnTo>
                    <a:pt x="1668" y="3011"/>
                  </a:lnTo>
                  <a:lnTo>
                    <a:pt x="1669" y="3100"/>
                  </a:lnTo>
                  <a:lnTo>
                    <a:pt x="1671" y="3185"/>
                  </a:lnTo>
                  <a:lnTo>
                    <a:pt x="1674" y="3267"/>
                  </a:lnTo>
                  <a:lnTo>
                    <a:pt x="1679" y="3347"/>
                  </a:lnTo>
                  <a:lnTo>
                    <a:pt x="1683" y="3423"/>
                  </a:lnTo>
                  <a:lnTo>
                    <a:pt x="1689" y="3496"/>
                  </a:lnTo>
                  <a:lnTo>
                    <a:pt x="1695" y="3567"/>
                  </a:lnTo>
                  <a:lnTo>
                    <a:pt x="1701" y="3634"/>
                  </a:lnTo>
                  <a:lnTo>
                    <a:pt x="1709" y="3698"/>
                  </a:lnTo>
                  <a:lnTo>
                    <a:pt x="1717" y="3760"/>
                  </a:lnTo>
                  <a:lnTo>
                    <a:pt x="1726" y="3820"/>
                  </a:lnTo>
                  <a:lnTo>
                    <a:pt x="1735" y="3877"/>
                  </a:lnTo>
                  <a:lnTo>
                    <a:pt x="1744" y="3932"/>
                  </a:lnTo>
                  <a:lnTo>
                    <a:pt x="1754" y="3985"/>
                  </a:lnTo>
                  <a:lnTo>
                    <a:pt x="1766" y="4035"/>
                  </a:lnTo>
                  <a:lnTo>
                    <a:pt x="1777" y="4084"/>
                  </a:lnTo>
                  <a:lnTo>
                    <a:pt x="1788" y="4130"/>
                  </a:lnTo>
                  <a:lnTo>
                    <a:pt x="1799" y="4175"/>
                  </a:lnTo>
                  <a:lnTo>
                    <a:pt x="1812" y="4218"/>
                  </a:lnTo>
                  <a:lnTo>
                    <a:pt x="1825" y="4259"/>
                  </a:lnTo>
                  <a:lnTo>
                    <a:pt x="1837" y="4300"/>
                  </a:lnTo>
                  <a:lnTo>
                    <a:pt x="1851" y="4338"/>
                  </a:lnTo>
                  <a:lnTo>
                    <a:pt x="1866" y="4375"/>
                  </a:lnTo>
                  <a:lnTo>
                    <a:pt x="1879" y="4411"/>
                  </a:lnTo>
                  <a:lnTo>
                    <a:pt x="1894" y="4446"/>
                  </a:lnTo>
                  <a:lnTo>
                    <a:pt x="1908" y="4480"/>
                  </a:lnTo>
                  <a:lnTo>
                    <a:pt x="1923" y="4512"/>
                  </a:lnTo>
                  <a:lnTo>
                    <a:pt x="1938" y="4545"/>
                  </a:lnTo>
                  <a:lnTo>
                    <a:pt x="1951" y="4545"/>
                  </a:lnTo>
                  <a:lnTo>
                    <a:pt x="1965" y="4547"/>
                  </a:lnTo>
                  <a:lnTo>
                    <a:pt x="1977" y="4550"/>
                  </a:lnTo>
                  <a:lnTo>
                    <a:pt x="1989" y="4555"/>
                  </a:lnTo>
                  <a:lnTo>
                    <a:pt x="2001" y="4560"/>
                  </a:lnTo>
                  <a:lnTo>
                    <a:pt x="2012" y="4567"/>
                  </a:lnTo>
                  <a:lnTo>
                    <a:pt x="2022" y="4575"/>
                  </a:lnTo>
                  <a:lnTo>
                    <a:pt x="2031" y="4584"/>
                  </a:lnTo>
                  <a:lnTo>
                    <a:pt x="2040" y="4593"/>
                  </a:lnTo>
                  <a:lnTo>
                    <a:pt x="2048" y="4603"/>
                  </a:lnTo>
                  <a:lnTo>
                    <a:pt x="2054" y="4614"/>
                  </a:lnTo>
                  <a:lnTo>
                    <a:pt x="2060" y="4626"/>
                  </a:lnTo>
                  <a:lnTo>
                    <a:pt x="2065" y="4638"/>
                  </a:lnTo>
                  <a:lnTo>
                    <a:pt x="2067" y="4650"/>
                  </a:lnTo>
                  <a:lnTo>
                    <a:pt x="2069" y="4664"/>
                  </a:lnTo>
                  <a:lnTo>
                    <a:pt x="2070" y="4677"/>
                  </a:lnTo>
                  <a:lnTo>
                    <a:pt x="2069" y="4690"/>
                  </a:lnTo>
                  <a:lnTo>
                    <a:pt x="2068" y="4701"/>
                  </a:lnTo>
                  <a:lnTo>
                    <a:pt x="2066" y="4712"/>
                  </a:lnTo>
                  <a:lnTo>
                    <a:pt x="2062" y="4722"/>
                  </a:lnTo>
                  <a:lnTo>
                    <a:pt x="2058" y="4732"/>
                  </a:lnTo>
                  <a:lnTo>
                    <a:pt x="2053" y="4743"/>
                  </a:lnTo>
                  <a:lnTo>
                    <a:pt x="2047" y="4753"/>
                  </a:lnTo>
                  <a:lnTo>
                    <a:pt x="2040" y="4761"/>
                  </a:lnTo>
                  <a:lnTo>
                    <a:pt x="2033" y="4770"/>
                  </a:lnTo>
                  <a:lnTo>
                    <a:pt x="2025" y="4777"/>
                  </a:lnTo>
                  <a:lnTo>
                    <a:pt x="2016" y="4784"/>
                  </a:lnTo>
                  <a:lnTo>
                    <a:pt x="2007" y="4790"/>
                  </a:lnTo>
                  <a:lnTo>
                    <a:pt x="1998" y="4795"/>
                  </a:lnTo>
                  <a:lnTo>
                    <a:pt x="1988" y="4801"/>
                  </a:lnTo>
                  <a:lnTo>
                    <a:pt x="1977" y="4804"/>
                  </a:lnTo>
                  <a:lnTo>
                    <a:pt x="1967" y="4808"/>
                  </a:lnTo>
                  <a:lnTo>
                    <a:pt x="1968" y="4833"/>
                  </a:lnTo>
                  <a:lnTo>
                    <a:pt x="2027" y="4881"/>
                  </a:lnTo>
                  <a:lnTo>
                    <a:pt x="2087" y="4929"/>
                  </a:lnTo>
                  <a:lnTo>
                    <a:pt x="2148" y="4978"/>
                  </a:lnTo>
                  <a:lnTo>
                    <a:pt x="2207" y="5026"/>
                  </a:lnTo>
                  <a:lnTo>
                    <a:pt x="2267" y="5073"/>
                  </a:lnTo>
                  <a:lnTo>
                    <a:pt x="2327" y="5122"/>
                  </a:lnTo>
                  <a:lnTo>
                    <a:pt x="2387" y="5170"/>
                  </a:lnTo>
                  <a:lnTo>
                    <a:pt x="2447" y="5218"/>
                  </a:lnTo>
                  <a:lnTo>
                    <a:pt x="2459" y="5232"/>
                  </a:lnTo>
                  <a:lnTo>
                    <a:pt x="2470" y="5245"/>
                  </a:lnTo>
                  <a:lnTo>
                    <a:pt x="2481" y="5260"/>
                  </a:lnTo>
                  <a:lnTo>
                    <a:pt x="2490" y="5274"/>
                  </a:lnTo>
                  <a:lnTo>
                    <a:pt x="2496" y="5290"/>
                  </a:lnTo>
                  <a:lnTo>
                    <a:pt x="2502" y="5305"/>
                  </a:lnTo>
                  <a:lnTo>
                    <a:pt x="2505" y="5322"/>
                  </a:lnTo>
                  <a:lnTo>
                    <a:pt x="2506" y="5339"/>
                  </a:lnTo>
                  <a:lnTo>
                    <a:pt x="2506" y="5355"/>
                  </a:lnTo>
                  <a:lnTo>
                    <a:pt x="2504" y="5373"/>
                  </a:lnTo>
                  <a:lnTo>
                    <a:pt x="2499" y="5393"/>
                  </a:lnTo>
                  <a:lnTo>
                    <a:pt x="2491" y="5412"/>
                  </a:lnTo>
                  <a:lnTo>
                    <a:pt x="2481" y="5432"/>
                  </a:lnTo>
                  <a:lnTo>
                    <a:pt x="2468" y="5453"/>
                  </a:lnTo>
                  <a:lnTo>
                    <a:pt x="2452" y="5476"/>
                  </a:lnTo>
                  <a:lnTo>
                    <a:pt x="2433" y="5498"/>
                  </a:lnTo>
                  <a:lnTo>
                    <a:pt x="2408" y="5498"/>
                  </a:lnTo>
                  <a:lnTo>
                    <a:pt x="2408" y="5503"/>
                  </a:lnTo>
                  <a:lnTo>
                    <a:pt x="2450" y="5503"/>
                  </a:lnTo>
                  <a:lnTo>
                    <a:pt x="2460" y="5504"/>
                  </a:lnTo>
                  <a:lnTo>
                    <a:pt x="2470" y="5505"/>
                  </a:lnTo>
                  <a:lnTo>
                    <a:pt x="2479" y="5508"/>
                  </a:lnTo>
                  <a:lnTo>
                    <a:pt x="2490" y="5513"/>
                  </a:lnTo>
                  <a:lnTo>
                    <a:pt x="2497" y="5517"/>
                  </a:lnTo>
                  <a:lnTo>
                    <a:pt x="2506" y="5523"/>
                  </a:lnTo>
                  <a:lnTo>
                    <a:pt x="2513" y="5531"/>
                  </a:lnTo>
                  <a:lnTo>
                    <a:pt x="2521" y="5538"/>
                  </a:lnTo>
                  <a:lnTo>
                    <a:pt x="2527" y="5547"/>
                  </a:lnTo>
                  <a:lnTo>
                    <a:pt x="2533" y="5556"/>
                  </a:lnTo>
                  <a:lnTo>
                    <a:pt x="2538" y="5566"/>
                  </a:lnTo>
                  <a:lnTo>
                    <a:pt x="2542" y="5576"/>
                  </a:lnTo>
                  <a:lnTo>
                    <a:pt x="2546" y="5587"/>
                  </a:lnTo>
                  <a:lnTo>
                    <a:pt x="2548" y="5598"/>
                  </a:lnTo>
                  <a:lnTo>
                    <a:pt x="2549" y="5611"/>
                  </a:lnTo>
                  <a:lnTo>
                    <a:pt x="2550" y="5623"/>
                  </a:lnTo>
                  <a:lnTo>
                    <a:pt x="2550" y="5783"/>
                  </a:lnTo>
                  <a:lnTo>
                    <a:pt x="2549" y="5795"/>
                  </a:lnTo>
                  <a:lnTo>
                    <a:pt x="2548" y="5806"/>
                  </a:lnTo>
                  <a:lnTo>
                    <a:pt x="2546" y="5818"/>
                  </a:lnTo>
                  <a:lnTo>
                    <a:pt x="2542" y="5829"/>
                  </a:lnTo>
                  <a:lnTo>
                    <a:pt x="2538" y="5840"/>
                  </a:lnTo>
                  <a:lnTo>
                    <a:pt x="2533" y="5849"/>
                  </a:lnTo>
                  <a:lnTo>
                    <a:pt x="2527" y="5859"/>
                  </a:lnTo>
                  <a:lnTo>
                    <a:pt x="2521" y="5867"/>
                  </a:lnTo>
                  <a:lnTo>
                    <a:pt x="2513" y="5875"/>
                  </a:lnTo>
                  <a:lnTo>
                    <a:pt x="2506" y="5882"/>
                  </a:lnTo>
                  <a:lnTo>
                    <a:pt x="2497" y="5888"/>
                  </a:lnTo>
                  <a:lnTo>
                    <a:pt x="2490" y="5893"/>
                  </a:lnTo>
                  <a:lnTo>
                    <a:pt x="2479" y="5897"/>
                  </a:lnTo>
                  <a:lnTo>
                    <a:pt x="2470" y="5900"/>
                  </a:lnTo>
                  <a:lnTo>
                    <a:pt x="2460" y="5902"/>
                  </a:lnTo>
                  <a:lnTo>
                    <a:pt x="2450" y="5902"/>
                  </a:lnTo>
                  <a:lnTo>
                    <a:pt x="100" y="5902"/>
                  </a:lnTo>
                  <a:lnTo>
                    <a:pt x="90" y="5902"/>
                  </a:lnTo>
                  <a:lnTo>
                    <a:pt x="80" y="5900"/>
                  </a:lnTo>
                  <a:lnTo>
                    <a:pt x="71" y="5897"/>
                  </a:lnTo>
                  <a:lnTo>
                    <a:pt x="62" y="5893"/>
                  </a:lnTo>
                  <a:lnTo>
                    <a:pt x="53" y="5888"/>
                  </a:lnTo>
                  <a:lnTo>
                    <a:pt x="45" y="5882"/>
                  </a:lnTo>
                  <a:lnTo>
                    <a:pt x="37" y="5875"/>
                  </a:lnTo>
                  <a:lnTo>
                    <a:pt x="31" y="5867"/>
                  </a:lnTo>
                  <a:lnTo>
                    <a:pt x="24" y="5859"/>
                  </a:lnTo>
                  <a:lnTo>
                    <a:pt x="18" y="5849"/>
                  </a:lnTo>
                  <a:lnTo>
                    <a:pt x="13" y="5840"/>
                  </a:lnTo>
                  <a:lnTo>
                    <a:pt x="8" y="5829"/>
                  </a:lnTo>
                  <a:lnTo>
                    <a:pt x="5" y="5818"/>
                  </a:lnTo>
                  <a:lnTo>
                    <a:pt x="3" y="5806"/>
                  </a:lnTo>
                  <a:lnTo>
                    <a:pt x="1" y="5795"/>
                  </a:lnTo>
                  <a:lnTo>
                    <a:pt x="0" y="5783"/>
                  </a:lnTo>
                  <a:lnTo>
                    <a:pt x="0" y="5623"/>
                  </a:lnTo>
                  <a:lnTo>
                    <a:pt x="1" y="5611"/>
                  </a:lnTo>
                  <a:lnTo>
                    <a:pt x="3" y="5598"/>
                  </a:lnTo>
                  <a:lnTo>
                    <a:pt x="5" y="5587"/>
                  </a:lnTo>
                  <a:lnTo>
                    <a:pt x="8" y="5576"/>
                  </a:lnTo>
                  <a:lnTo>
                    <a:pt x="13" y="5566"/>
                  </a:lnTo>
                  <a:lnTo>
                    <a:pt x="18" y="5556"/>
                  </a:lnTo>
                  <a:lnTo>
                    <a:pt x="24" y="5547"/>
                  </a:lnTo>
                  <a:lnTo>
                    <a:pt x="31" y="5538"/>
                  </a:lnTo>
                  <a:lnTo>
                    <a:pt x="37" y="5531"/>
                  </a:lnTo>
                  <a:lnTo>
                    <a:pt x="45" y="5523"/>
                  </a:lnTo>
                  <a:lnTo>
                    <a:pt x="53" y="5517"/>
                  </a:lnTo>
                  <a:lnTo>
                    <a:pt x="62" y="5513"/>
                  </a:lnTo>
                  <a:lnTo>
                    <a:pt x="71" y="5508"/>
                  </a:lnTo>
                  <a:lnTo>
                    <a:pt x="80" y="5505"/>
                  </a:lnTo>
                  <a:lnTo>
                    <a:pt x="90" y="5504"/>
                  </a:lnTo>
                  <a:lnTo>
                    <a:pt x="100" y="5503"/>
                  </a:lnTo>
                  <a:lnTo>
                    <a:pt x="144" y="5503"/>
                  </a:lnTo>
                  <a:lnTo>
                    <a:pt x="144" y="5498"/>
                  </a:lnTo>
                  <a:lnTo>
                    <a:pt x="117" y="5498"/>
                  </a:lnTo>
                  <a:lnTo>
                    <a:pt x="98" y="5476"/>
                  </a:lnTo>
                  <a:lnTo>
                    <a:pt x="82" y="5453"/>
                  </a:lnTo>
                  <a:lnTo>
                    <a:pt x="70" y="5432"/>
                  </a:lnTo>
                  <a:lnTo>
                    <a:pt x="60" y="5412"/>
                  </a:lnTo>
                  <a:lnTo>
                    <a:pt x="52" y="5393"/>
                  </a:lnTo>
                  <a:lnTo>
                    <a:pt x="48" y="5373"/>
                  </a:lnTo>
                  <a:lnTo>
                    <a:pt x="44" y="5355"/>
                  </a:lnTo>
                  <a:lnTo>
                    <a:pt x="44" y="5339"/>
                  </a:lnTo>
                  <a:lnTo>
                    <a:pt x="45" y="5322"/>
                  </a:lnTo>
                  <a:lnTo>
                    <a:pt x="49" y="5305"/>
                  </a:lnTo>
                  <a:lnTo>
                    <a:pt x="54" y="5290"/>
                  </a:lnTo>
                  <a:lnTo>
                    <a:pt x="61" y="5274"/>
                  </a:lnTo>
                  <a:lnTo>
                    <a:pt x="70" y="5260"/>
                  </a:lnTo>
                  <a:lnTo>
                    <a:pt x="80" y="5245"/>
                  </a:lnTo>
                  <a:lnTo>
                    <a:pt x="91" y="5232"/>
                  </a:lnTo>
                  <a:lnTo>
                    <a:pt x="104" y="5218"/>
                  </a:lnTo>
                  <a:lnTo>
                    <a:pt x="163" y="5170"/>
                  </a:lnTo>
                  <a:lnTo>
                    <a:pt x="224" y="5122"/>
                  </a:lnTo>
                  <a:lnTo>
                    <a:pt x="284" y="5073"/>
                  </a:lnTo>
                  <a:lnTo>
                    <a:pt x="343" y="5026"/>
                  </a:lnTo>
                  <a:lnTo>
                    <a:pt x="404" y="4978"/>
                  </a:lnTo>
                  <a:lnTo>
                    <a:pt x="464" y="4929"/>
                  </a:lnTo>
                  <a:lnTo>
                    <a:pt x="523" y="4881"/>
                  </a:lnTo>
                  <a:lnTo>
                    <a:pt x="583" y="4833"/>
                  </a:lnTo>
                  <a:lnTo>
                    <a:pt x="585" y="4808"/>
                  </a:lnTo>
                  <a:lnTo>
                    <a:pt x="574" y="4804"/>
                  </a:lnTo>
                  <a:lnTo>
                    <a:pt x="564" y="4801"/>
                  </a:lnTo>
                  <a:lnTo>
                    <a:pt x="553" y="4795"/>
                  </a:lnTo>
                  <a:lnTo>
                    <a:pt x="543" y="4790"/>
                  </a:lnTo>
                  <a:lnTo>
                    <a:pt x="534" y="4784"/>
                  </a:lnTo>
                  <a:lnTo>
                    <a:pt x="525" y="4777"/>
                  </a:lnTo>
                  <a:lnTo>
                    <a:pt x="518" y="4770"/>
                  </a:lnTo>
                  <a:lnTo>
                    <a:pt x="511" y="4761"/>
                  </a:lnTo>
                  <a:lnTo>
                    <a:pt x="504" y="4753"/>
                  </a:lnTo>
                  <a:lnTo>
                    <a:pt x="498" y="4743"/>
                  </a:lnTo>
                  <a:lnTo>
                    <a:pt x="493" y="4732"/>
                  </a:lnTo>
                  <a:lnTo>
                    <a:pt x="488" y="4722"/>
                  </a:lnTo>
                  <a:lnTo>
                    <a:pt x="485" y="4712"/>
                  </a:lnTo>
                  <a:lnTo>
                    <a:pt x="483" y="4701"/>
                  </a:lnTo>
                  <a:lnTo>
                    <a:pt x="482" y="4690"/>
                  </a:lnTo>
                  <a:lnTo>
                    <a:pt x="480" y="4677"/>
                  </a:lnTo>
                  <a:lnTo>
                    <a:pt x="482" y="4664"/>
                  </a:lnTo>
                  <a:lnTo>
                    <a:pt x="484" y="4650"/>
                  </a:lnTo>
                  <a:lnTo>
                    <a:pt x="487" y="4638"/>
                  </a:lnTo>
                  <a:lnTo>
                    <a:pt x="492" y="4626"/>
                  </a:lnTo>
                  <a:lnTo>
                    <a:pt x="497" y="4614"/>
                  </a:lnTo>
                  <a:lnTo>
                    <a:pt x="504" y="4603"/>
                  </a:lnTo>
                  <a:lnTo>
                    <a:pt x="511" y="4593"/>
                  </a:lnTo>
                  <a:lnTo>
                    <a:pt x="520" y="4584"/>
                  </a:lnTo>
                  <a:lnTo>
                    <a:pt x="529" y="4575"/>
                  </a:lnTo>
                  <a:lnTo>
                    <a:pt x="539" y="4567"/>
                  </a:lnTo>
                  <a:lnTo>
                    <a:pt x="550" y="4560"/>
                  </a:lnTo>
                  <a:lnTo>
                    <a:pt x="562" y="4555"/>
                  </a:lnTo>
                  <a:lnTo>
                    <a:pt x="574" y="4550"/>
                  </a:lnTo>
                  <a:lnTo>
                    <a:pt x="587" y="4547"/>
                  </a:lnTo>
                  <a:lnTo>
                    <a:pt x="600" y="4545"/>
                  </a:lnTo>
                  <a:lnTo>
                    <a:pt x="613" y="4545"/>
                  </a:lnTo>
                  <a:lnTo>
                    <a:pt x="629" y="4512"/>
                  </a:lnTo>
                  <a:lnTo>
                    <a:pt x="643" y="4480"/>
                  </a:lnTo>
                  <a:lnTo>
                    <a:pt x="658" y="4446"/>
                  </a:lnTo>
                  <a:lnTo>
                    <a:pt x="672" y="4411"/>
                  </a:lnTo>
                  <a:lnTo>
                    <a:pt x="686" y="4375"/>
                  </a:lnTo>
                  <a:lnTo>
                    <a:pt x="700" y="4338"/>
                  </a:lnTo>
                  <a:lnTo>
                    <a:pt x="713" y="4300"/>
                  </a:lnTo>
                  <a:lnTo>
                    <a:pt x="726" y="4259"/>
                  </a:lnTo>
                  <a:lnTo>
                    <a:pt x="739" y="4218"/>
                  </a:lnTo>
                  <a:lnTo>
                    <a:pt x="751" y="4175"/>
                  </a:lnTo>
                  <a:lnTo>
                    <a:pt x="763" y="4130"/>
                  </a:lnTo>
                  <a:lnTo>
                    <a:pt x="775" y="4084"/>
                  </a:lnTo>
                  <a:lnTo>
                    <a:pt x="786" y="4035"/>
                  </a:lnTo>
                  <a:lnTo>
                    <a:pt x="796" y="3985"/>
                  </a:lnTo>
                  <a:lnTo>
                    <a:pt x="806" y="3932"/>
                  </a:lnTo>
                  <a:lnTo>
                    <a:pt x="817" y="3877"/>
                  </a:lnTo>
                  <a:lnTo>
                    <a:pt x="826" y="3820"/>
                  </a:lnTo>
                  <a:lnTo>
                    <a:pt x="833" y="3760"/>
                  </a:lnTo>
                  <a:lnTo>
                    <a:pt x="841" y="3698"/>
                  </a:lnTo>
                  <a:lnTo>
                    <a:pt x="849" y="3634"/>
                  </a:lnTo>
                  <a:lnTo>
                    <a:pt x="856" y="3567"/>
                  </a:lnTo>
                  <a:lnTo>
                    <a:pt x="862" y="3496"/>
                  </a:lnTo>
                  <a:lnTo>
                    <a:pt x="867" y="3423"/>
                  </a:lnTo>
                  <a:lnTo>
                    <a:pt x="872" y="3347"/>
                  </a:lnTo>
                  <a:lnTo>
                    <a:pt x="876" y="3267"/>
                  </a:lnTo>
                  <a:lnTo>
                    <a:pt x="880" y="3185"/>
                  </a:lnTo>
                  <a:lnTo>
                    <a:pt x="882" y="3100"/>
                  </a:lnTo>
                  <a:lnTo>
                    <a:pt x="883" y="3011"/>
                  </a:lnTo>
                  <a:lnTo>
                    <a:pt x="884" y="2919"/>
                  </a:lnTo>
                  <a:lnTo>
                    <a:pt x="884" y="2822"/>
                  </a:lnTo>
                  <a:lnTo>
                    <a:pt x="884" y="2722"/>
                  </a:lnTo>
                  <a:lnTo>
                    <a:pt x="882" y="2619"/>
                  </a:lnTo>
                  <a:lnTo>
                    <a:pt x="678" y="2619"/>
                  </a:lnTo>
                  <a:lnTo>
                    <a:pt x="656" y="2619"/>
                  </a:lnTo>
                  <a:lnTo>
                    <a:pt x="634" y="2616"/>
                  </a:lnTo>
                  <a:lnTo>
                    <a:pt x="613" y="2614"/>
                  </a:lnTo>
                  <a:lnTo>
                    <a:pt x="593" y="2610"/>
                  </a:lnTo>
                  <a:lnTo>
                    <a:pt x="573" y="2604"/>
                  </a:lnTo>
                  <a:lnTo>
                    <a:pt x="555" y="2598"/>
                  </a:lnTo>
                  <a:lnTo>
                    <a:pt x="538" y="2592"/>
                  </a:lnTo>
                  <a:lnTo>
                    <a:pt x="522" y="2584"/>
                  </a:lnTo>
                  <a:lnTo>
                    <a:pt x="507" y="2575"/>
                  </a:lnTo>
                  <a:lnTo>
                    <a:pt x="495" y="2565"/>
                  </a:lnTo>
                  <a:lnTo>
                    <a:pt x="484" y="2555"/>
                  </a:lnTo>
                  <a:lnTo>
                    <a:pt x="475" y="2544"/>
                  </a:lnTo>
                  <a:lnTo>
                    <a:pt x="467" y="2533"/>
                  </a:lnTo>
                  <a:lnTo>
                    <a:pt x="461" y="2522"/>
                  </a:lnTo>
                  <a:lnTo>
                    <a:pt x="459" y="2515"/>
                  </a:lnTo>
                  <a:lnTo>
                    <a:pt x="458" y="2510"/>
                  </a:lnTo>
                  <a:lnTo>
                    <a:pt x="457" y="2503"/>
                  </a:lnTo>
                  <a:lnTo>
                    <a:pt x="457" y="2497"/>
                  </a:lnTo>
                  <a:lnTo>
                    <a:pt x="458" y="2486"/>
                  </a:lnTo>
                  <a:lnTo>
                    <a:pt x="460" y="2476"/>
                  </a:lnTo>
                  <a:lnTo>
                    <a:pt x="465" y="2466"/>
                  </a:lnTo>
                  <a:lnTo>
                    <a:pt x="470" y="2456"/>
                  </a:lnTo>
                  <a:lnTo>
                    <a:pt x="477" y="2446"/>
                  </a:lnTo>
                  <a:lnTo>
                    <a:pt x="486" y="2437"/>
                  </a:lnTo>
                  <a:lnTo>
                    <a:pt x="495" y="2429"/>
                  </a:lnTo>
                  <a:lnTo>
                    <a:pt x="506" y="2420"/>
                  </a:lnTo>
                  <a:lnTo>
                    <a:pt x="519" y="2413"/>
                  </a:lnTo>
                  <a:lnTo>
                    <a:pt x="532" y="2405"/>
                  </a:lnTo>
                  <a:lnTo>
                    <a:pt x="546" y="2399"/>
                  </a:lnTo>
                  <a:lnTo>
                    <a:pt x="561" y="2393"/>
                  </a:lnTo>
                  <a:lnTo>
                    <a:pt x="577" y="2388"/>
                  </a:lnTo>
                  <a:lnTo>
                    <a:pt x="594" y="2384"/>
                  </a:lnTo>
                  <a:lnTo>
                    <a:pt x="612" y="2380"/>
                  </a:lnTo>
                  <a:lnTo>
                    <a:pt x="630" y="2378"/>
                  </a:lnTo>
                  <a:lnTo>
                    <a:pt x="628" y="2372"/>
                  </a:lnTo>
                  <a:lnTo>
                    <a:pt x="625" y="2367"/>
                  </a:lnTo>
                  <a:lnTo>
                    <a:pt x="624" y="2361"/>
                  </a:lnTo>
                  <a:lnTo>
                    <a:pt x="624" y="2354"/>
                  </a:lnTo>
                  <a:lnTo>
                    <a:pt x="624" y="2275"/>
                  </a:lnTo>
                  <a:lnTo>
                    <a:pt x="625" y="2266"/>
                  </a:lnTo>
                  <a:lnTo>
                    <a:pt x="628" y="2257"/>
                  </a:lnTo>
                  <a:lnTo>
                    <a:pt x="632" y="2249"/>
                  </a:lnTo>
                  <a:lnTo>
                    <a:pt x="638" y="2242"/>
                  </a:lnTo>
                  <a:lnTo>
                    <a:pt x="645" y="2236"/>
                  </a:lnTo>
                  <a:lnTo>
                    <a:pt x="652" y="2232"/>
                  </a:lnTo>
                  <a:lnTo>
                    <a:pt x="661" y="2230"/>
                  </a:lnTo>
                  <a:lnTo>
                    <a:pt x="670" y="2229"/>
                  </a:lnTo>
                  <a:lnTo>
                    <a:pt x="868" y="2229"/>
                  </a:lnTo>
                  <a:lnTo>
                    <a:pt x="867" y="2207"/>
                  </a:lnTo>
                  <a:lnTo>
                    <a:pt x="867" y="2186"/>
                  </a:lnTo>
                  <a:lnTo>
                    <a:pt x="866" y="2164"/>
                  </a:lnTo>
                  <a:lnTo>
                    <a:pt x="865" y="2143"/>
                  </a:lnTo>
                  <a:lnTo>
                    <a:pt x="864" y="2121"/>
                  </a:lnTo>
                  <a:lnTo>
                    <a:pt x="863" y="2099"/>
                  </a:lnTo>
                  <a:lnTo>
                    <a:pt x="862" y="2077"/>
                  </a:lnTo>
                  <a:lnTo>
                    <a:pt x="860" y="2055"/>
                  </a:lnTo>
                  <a:lnTo>
                    <a:pt x="794" y="2055"/>
                  </a:lnTo>
                  <a:lnTo>
                    <a:pt x="786" y="2054"/>
                  </a:lnTo>
                  <a:lnTo>
                    <a:pt x="778" y="2053"/>
                  </a:lnTo>
                  <a:lnTo>
                    <a:pt x="770" y="2052"/>
                  </a:lnTo>
                  <a:lnTo>
                    <a:pt x="764" y="2049"/>
                  </a:lnTo>
                  <a:lnTo>
                    <a:pt x="757" y="2046"/>
                  </a:lnTo>
                  <a:lnTo>
                    <a:pt x="751" y="2042"/>
                  </a:lnTo>
                  <a:lnTo>
                    <a:pt x="745" y="2037"/>
                  </a:lnTo>
                  <a:lnTo>
                    <a:pt x="740" y="2033"/>
                  </a:lnTo>
                  <a:lnTo>
                    <a:pt x="735" y="2027"/>
                  </a:lnTo>
                  <a:lnTo>
                    <a:pt x="730" y="2022"/>
                  </a:lnTo>
                  <a:lnTo>
                    <a:pt x="727" y="2015"/>
                  </a:lnTo>
                  <a:lnTo>
                    <a:pt x="723" y="2008"/>
                  </a:lnTo>
                  <a:lnTo>
                    <a:pt x="721" y="2001"/>
                  </a:lnTo>
                  <a:lnTo>
                    <a:pt x="719" y="1994"/>
                  </a:lnTo>
                  <a:lnTo>
                    <a:pt x="718" y="1987"/>
                  </a:lnTo>
                  <a:lnTo>
                    <a:pt x="718" y="1979"/>
                  </a:lnTo>
                  <a:lnTo>
                    <a:pt x="718" y="1979"/>
                  </a:lnTo>
                  <a:lnTo>
                    <a:pt x="718" y="1971"/>
                  </a:lnTo>
                  <a:lnTo>
                    <a:pt x="719" y="1963"/>
                  </a:lnTo>
                  <a:lnTo>
                    <a:pt x="721" y="1955"/>
                  </a:lnTo>
                  <a:lnTo>
                    <a:pt x="723" y="1949"/>
                  </a:lnTo>
                  <a:lnTo>
                    <a:pt x="727" y="1942"/>
                  </a:lnTo>
                  <a:lnTo>
                    <a:pt x="730" y="1936"/>
                  </a:lnTo>
                  <a:lnTo>
                    <a:pt x="735" y="1929"/>
                  </a:lnTo>
                  <a:lnTo>
                    <a:pt x="740" y="1925"/>
                  </a:lnTo>
                  <a:lnTo>
                    <a:pt x="745" y="1919"/>
                  </a:lnTo>
                  <a:lnTo>
                    <a:pt x="751" y="1915"/>
                  </a:lnTo>
                  <a:lnTo>
                    <a:pt x="757" y="1911"/>
                  </a:lnTo>
                  <a:lnTo>
                    <a:pt x="764" y="1908"/>
                  </a:lnTo>
                  <a:lnTo>
                    <a:pt x="770" y="1906"/>
                  </a:lnTo>
                  <a:lnTo>
                    <a:pt x="778" y="1904"/>
                  </a:lnTo>
                  <a:lnTo>
                    <a:pt x="786" y="1902"/>
                  </a:lnTo>
                  <a:lnTo>
                    <a:pt x="794" y="1902"/>
                  </a:lnTo>
                  <a:close/>
                </a:path>
              </a:pathLst>
            </a:custGeom>
            <a:gradFill>
              <a:gsLst>
                <a:gs pos="51300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97">
            <a:extLst>
              <a:ext uri="{FF2B5EF4-FFF2-40B4-BE49-F238E27FC236}">
                <a16:creationId xmlns:a16="http://schemas.microsoft.com/office/drawing/2014/main" id="{A2A84950-F560-41E7-81F1-FC81A15C944A}"/>
              </a:ext>
            </a:extLst>
          </p:cNvPr>
          <p:cNvSpPr>
            <a:spLocks noEditPoints="1"/>
          </p:cNvSpPr>
          <p:nvPr/>
        </p:nvSpPr>
        <p:spPr bwMode="auto">
          <a:xfrm>
            <a:off x="1420136" y="2165745"/>
            <a:ext cx="401855" cy="401855"/>
          </a:xfrm>
          <a:custGeom>
            <a:avLst/>
            <a:gdLst>
              <a:gd name="T0" fmla="*/ 481 w 902"/>
              <a:gd name="T1" fmla="*/ 863 h 902"/>
              <a:gd name="T2" fmla="*/ 872 w 902"/>
              <a:gd name="T3" fmla="*/ 219 h 902"/>
              <a:gd name="T4" fmla="*/ 30 w 902"/>
              <a:gd name="T5" fmla="*/ 219 h 902"/>
              <a:gd name="T6" fmla="*/ 451 w 902"/>
              <a:gd name="T7" fmla="*/ 864 h 902"/>
              <a:gd name="T8" fmla="*/ 30 w 902"/>
              <a:gd name="T9" fmla="*/ 219 h 902"/>
              <a:gd name="T10" fmla="*/ 54 w 902"/>
              <a:gd name="T11" fmla="*/ 197 h 902"/>
              <a:gd name="T12" fmla="*/ 648 w 902"/>
              <a:gd name="T13" fmla="*/ 290 h 902"/>
              <a:gd name="T14" fmla="*/ 466 w 902"/>
              <a:gd name="T15" fmla="*/ 32 h 902"/>
              <a:gd name="T16" fmla="*/ 683 w 902"/>
              <a:gd name="T17" fmla="*/ 274 h 902"/>
              <a:gd name="T18" fmla="*/ 466 w 902"/>
              <a:gd name="T19" fmla="*/ 32 h 902"/>
              <a:gd name="T20" fmla="*/ 902 w 902"/>
              <a:gd name="T21" fmla="*/ 195 h 902"/>
              <a:gd name="T22" fmla="*/ 901 w 902"/>
              <a:gd name="T23" fmla="*/ 191 h 902"/>
              <a:gd name="T24" fmla="*/ 901 w 902"/>
              <a:gd name="T25" fmla="*/ 190 h 902"/>
              <a:gd name="T26" fmla="*/ 898 w 902"/>
              <a:gd name="T27" fmla="*/ 186 h 902"/>
              <a:gd name="T28" fmla="*/ 898 w 902"/>
              <a:gd name="T29" fmla="*/ 185 h 902"/>
              <a:gd name="T30" fmla="*/ 896 w 902"/>
              <a:gd name="T31" fmla="*/ 184 h 902"/>
              <a:gd name="T32" fmla="*/ 893 w 902"/>
              <a:gd name="T33" fmla="*/ 183 h 902"/>
              <a:gd name="T34" fmla="*/ 892 w 902"/>
              <a:gd name="T35" fmla="*/ 182 h 902"/>
              <a:gd name="T36" fmla="*/ 469 w 902"/>
              <a:gd name="T37" fmla="*/ 0 h 902"/>
              <a:gd name="T38" fmla="*/ 463 w 902"/>
              <a:gd name="T39" fmla="*/ 0 h 902"/>
              <a:gd name="T40" fmla="*/ 10 w 902"/>
              <a:gd name="T41" fmla="*/ 182 h 902"/>
              <a:gd name="T42" fmla="*/ 9 w 902"/>
              <a:gd name="T43" fmla="*/ 183 h 902"/>
              <a:gd name="T44" fmla="*/ 6 w 902"/>
              <a:gd name="T45" fmla="*/ 184 h 902"/>
              <a:gd name="T46" fmla="*/ 4 w 902"/>
              <a:gd name="T47" fmla="*/ 185 h 902"/>
              <a:gd name="T48" fmla="*/ 4 w 902"/>
              <a:gd name="T49" fmla="*/ 186 h 902"/>
              <a:gd name="T50" fmla="*/ 1 w 902"/>
              <a:gd name="T51" fmla="*/ 189 h 902"/>
              <a:gd name="T52" fmla="*/ 1 w 902"/>
              <a:gd name="T53" fmla="*/ 190 h 902"/>
              <a:gd name="T54" fmla="*/ 0 w 902"/>
              <a:gd name="T55" fmla="*/ 195 h 902"/>
              <a:gd name="T56" fmla="*/ 0 w 902"/>
              <a:gd name="T57" fmla="*/ 195 h 902"/>
              <a:gd name="T58" fmla="*/ 0 w 902"/>
              <a:gd name="T59" fmla="*/ 195 h 902"/>
              <a:gd name="T60" fmla="*/ 0 w 902"/>
              <a:gd name="T61" fmla="*/ 681 h 902"/>
              <a:gd name="T62" fmla="*/ 5 w 902"/>
              <a:gd name="T63" fmla="*/ 688 h 902"/>
              <a:gd name="T64" fmla="*/ 460 w 902"/>
              <a:gd name="T65" fmla="*/ 901 h 902"/>
              <a:gd name="T66" fmla="*/ 461 w 902"/>
              <a:gd name="T67" fmla="*/ 901 h 902"/>
              <a:gd name="T68" fmla="*/ 466 w 902"/>
              <a:gd name="T69" fmla="*/ 902 h 902"/>
              <a:gd name="T70" fmla="*/ 472 w 902"/>
              <a:gd name="T71" fmla="*/ 901 h 902"/>
              <a:gd name="T72" fmla="*/ 472 w 902"/>
              <a:gd name="T73" fmla="*/ 900 h 902"/>
              <a:gd name="T74" fmla="*/ 897 w 902"/>
              <a:gd name="T75" fmla="*/ 688 h 902"/>
              <a:gd name="T76" fmla="*/ 901 w 902"/>
              <a:gd name="T77" fmla="*/ 681 h 902"/>
              <a:gd name="T78" fmla="*/ 902 w 902"/>
              <a:gd name="T79" fmla="*/ 195 h 902"/>
              <a:gd name="T80" fmla="*/ 902 w 902"/>
              <a:gd name="T81" fmla="*/ 195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02" h="902">
                <a:moveTo>
                  <a:pt x="872" y="668"/>
                </a:moveTo>
                <a:lnTo>
                  <a:pt x="481" y="863"/>
                </a:lnTo>
                <a:lnTo>
                  <a:pt x="481" y="401"/>
                </a:lnTo>
                <a:lnTo>
                  <a:pt x="872" y="219"/>
                </a:lnTo>
                <a:lnTo>
                  <a:pt x="872" y="668"/>
                </a:lnTo>
                <a:close/>
                <a:moveTo>
                  <a:pt x="30" y="219"/>
                </a:moveTo>
                <a:lnTo>
                  <a:pt x="451" y="401"/>
                </a:lnTo>
                <a:lnTo>
                  <a:pt x="451" y="864"/>
                </a:lnTo>
                <a:lnTo>
                  <a:pt x="30" y="667"/>
                </a:lnTo>
                <a:lnTo>
                  <a:pt x="30" y="219"/>
                </a:lnTo>
                <a:close/>
                <a:moveTo>
                  <a:pt x="466" y="374"/>
                </a:moveTo>
                <a:lnTo>
                  <a:pt x="54" y="197"/>
                </a:lnTo>
                <a:lnTo>
                  <a:pt x="266" y="112"/>
                </a:lnTo>
                <a:lnTo>
                  <a:pt x="648" y="290"/>
                </a:lnTo>
                <a:lnTo>
                  <a:pt x="466" y="374"/>
                </a:lnTo>
                <a:close/>
                <a:moveTo>
                  <a:pt x="466" y="32"/>
                </a:moveTo>
                <a:lnTo>
                  <a:pt x="851" y="197"/>
                </a:lnTo>
                <a:lnTo>
                  <a:pt x="683" y="274"/>
                </a:lnTo>
                <a:lnTo>
                  <a:pt x="304" y="97"/>
                </a:lnTo>
                <a:lnTo>
                  <a:pt x="466" y="32"/>
                </a:lnTo>
                <a:close/>
                <a:moveTo>
                  <a:pt x="902" y="195"/>
                </a:moveTo>
                <a:lnTo>
                  <a:pt x="902" y="195"/>
                </a:lnTo>
                <a:lnTo>
                  <a:pt x="902" y="193"/>
                </a:lnTo>
                <a:lnTo>
                  <a:pt x="901" y="191"/>
                </a:lnTo>
                <a:lnTo>
                  <a:pt x="901" y="190"/>
                </a:lnTo>
                <a:lnTo>
                  <a:pt x="901" y="190"/>
                </a:lnTo>
                <a:lnTo>
                  <a:pt x="900" y="188"/>
                </a:lnTo>
                <a:lnTo>
                  <a:pt x="898" y="186"/>
                </a:lnTo>
                <a:lnTo>
                  <a:pt x="898" y="186"/>
                </a:lnTo>
                <a:lnTo>
                  <a:pt x="898" y="185"/>
                </a:lnTo>
                <a:lnTo>
                  <a:pt x="897" y="184"/>
                </a:lnTo>
                <a:lnTo>
                  <a:pt x="896" y="184"/>
                </a:lnTo>
                <a:lnTo>
                  <a:pt x="895" y="183"/>
                </a:lnTo>
                <a:lnTo>
                  <a:pt x="893" y="183"/>
                </a:lnTo>
                <a:lnTo>
                  <a:pt x="893" y="183"/>
                </a:lnTo>
                <a:lnTo>
                  <a:pt x="892" y="182"/>
                </a:lnTo>
                <a:lnTo>
                  <a:pt x="471" y="2"/>
                </a:lnTo>
                <a:lnTo>
                  <a:pt x="469" y="0"/>
                </a:lnTo>
                <a:lnTo>
                  <a:pt x="466" y="0"/>
                </a:lnTo>
                <a:lnTo>
                  <a:pt x="463" y="0"/>
                </a:lnTo>
                <a:lnTo>
                  <a:pt x="461" y="2"/>
                </a:lnTo>
                <a:lnTo>
                  <a:pt x="10" y="182"/>
                </a:lnTo>
                <a:lnTo>
                  <a:pt x="9" y="182"/>
                </a:lnTo>
                <a:lnTo>
                  <a:pt x="9" y="183"/>
                </a:lnTo>
                <a:lnTo>
                  <a:pt x="8" y="183"/>
                </a:lnTo>
                <a:lnTo>
                  <a:pt x="6" y="184"/>
                </a:lnTo>
                <a:lnTo>
                  <a:pt x="5" y="184"/>
                </a:lnTo>
                <a:lnTo>
                  <a:pt x="4" y="185"/>
                </a:lnTo>
                <a:lnTo>
                  <a:pt x="4" y="185"/>
                </a:lnTo>
                <a:lnTo>
                  <a:pt x="4" y="186"/>
                </a:lnTo>
                <a:lnTo>
                  <a:pt x="2" y="187"/>
                </a:lnTo>
                <a:lnTo>
                  <a:pt x="1" y="189"/>
                </a:lnTo>
                <a:lnTo>
                  <a:pt x="1" y="190"/>
                </a:lnTo>
                <a:lnTo>
                  <a:pt x="1" y="190"/>
                </a:lnTo>
                <a:lnTo>
                  <a:pt x="0" y="192"/>
                </a:lnTo>
                <a:lnTo>
                  <a:pt x="0" y="195"/>
                </a:lnTo>
                <a:lnTo>
                  <a:pt x="0" y="195"/>
                </a:lnTo>
                <a:lnTo>
                  <a:pt x="0" y="195"/>
                </a:lnTo>
                <a:lnTo>
                  <a:pt x="0" y="195"/>
                </a:lnTo>
                <a:lnTo>
                  <a:pt x="0" y="195"/>
                </a:lnTo>
                <a:lnTo>
                  <a:pt x="0" y="676"/>
                </a:lnTo>
                <a:lnTo>
                  <a:pt x="0" y="681"/>
                </a:lnTo>
                <a:lnTo>
                  <a:pt x="2" y="685"/>
                </a:lnTo>
                <a:lnTo>
                  <a:pt x="5" y="688"/>
                </a:lnTo>
                <a:lnTo>
                  <a:pt x="9" y="690"/>
                </a:lnTo>
                <a:lnTo>
                  <a:pt x="460" y="901"/>
                </a:lnTo>
                <a:lnTo>
                  <a:pt x="460" y="901"/>
                </a:lnTo>
                <a:lnTo>
                  <a:pt x="461" y="901"/>
                </a:lnTo>
                <a:lnTo>
                  <a:pt x="463" y="902"/>
                </a:lnTo>
                <a:lnTo>
                  <a:pt x="466" y="902"/>
                </a:lnTo>
                <a:lnTo>
                  <a:pt x="469" y="902"/>
                </a:lnTo>
                <a:lnTo>
                  <a:pt x="472" y="901"/>
                </a:lnTo>
                <a:lnTo>
                  <a:pt x="472" y="901"/>
                </a:lnTo>
                <a:lnTo>
                  <a:pt x="472" y="900"/>
                </a:lnTo>
                <a:lnTo>
                  <a:pt x="893" y="690"/>
                </a:lnTo>
                <a:lnTo>
                  <a:pt x="897" y="688"/>
                </a:lnTo>
                <a:lnTo>
                  <a:pt x="900" y="685"/>
                </a:lnTo>
                <a:lnTo>
                  <a:pt x="901" y="681"/>
                </a:lnTo>
                <a:lnTo>
                  <a:pt x="902" y="676"/>
                </a:lnTo>
                <a:lnTo>
                  <a:pt x="902" y="195"/>
                </a:lnTo>
                <a:lnTo>
                  <a:pt x="902" y="195"/>
                </a:lnTo>
                <a:lnTo>
                  <a:pt x="902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708" rtl="0"/>
            <a:endParaRPr lang="en-US" sz="2702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9F11E063-51BA-41EC-AC8E-BB9C3038C8B7}"/>
              </a:ext>
            </a:extLst>
          </p:cNvPr>
          <p:cNvGrpSpPr/>
          <p:nvPr/>
        </p:nvGrpSpPr>
        <p:grpSpPr>
          <a:xfrm>
            <a:off x="1366153" y="4061881"/>
            <a:ext cx="424944" cy="293065"/>
            <a:chOff x="10455275" y="1401763"/>
            <a:chExt cx="276225" cy="190500"/>
          </a:xfrm>
          <a:solidFill>
            <a:schemeClr val="bg1"/>
          </a:solidFill>
        </p:grpSpPr>
        <p:sp>
          <p:nvSpPr>
            <p:cNvPr id="23" name="Freeform 180">
              <a:extLst>
                <a:ext uri="{FF2B5EF4-FFF2-40B4-BE49-F238E27FC236}">
                  <a16:creationId xmlns:a16="http://schemas.microsoft.com/office/drawing/2014/main" id="{774A5A14-082F-461F-9949-DA0D91F55F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5275" y="1401763"/>
              <a:ext cx="238125" cy="152400"/>
            </a:xfrm>
            <a:custGeom>
              <a:avLst/>
              <a:gdLst>
                <a:gd name="T0" fmla="*/ 722 w 752"/>
                <a:gd name="T1" fmla="*/ 451 h 481"/>
                <a:gd name="T2" fmla="*/ 31 w 752"/>
                <a:gd name="T3" fmla="*/ 451 h 481"/>
                <a:gd name="T4" fmla="*/ 31 w 752"/>
                <a:gd name="T5" fmla="*/ 30 h 481"/>
                <a:gd name="T6" fmla="*/ 722 w 752"/>
                <a:gd name="T7" fmla="*/ 30 h 481"/>
                <a:gd name="T8" fmla="*/ 722 w 752"/>
                <a:gd name="T9" fmla="*/ 451 h 481"/>
                <a:gd name="T10" fmla="*/ 752 w 752"/>
                <a:gd name="T11" fmla="*/ 0 h 481"/>
                <a:gd name="T12" fmla="*/ 0 w 752"/>
                <a:gd name="T13" fmla="*/ 0 h 481"/>
                <a:gd name="T14" fmla="*/ 0 w 752"/>
                <a:gd name="T15" fmla="*/ 481 h 481"/>
                <a:gd name="T16" fmla="*/ 752 w 752"/>
                <a:gd name="T17" fmla="*/ 481 h 481"/>
                <a:gd name="T18" fmla="*/ 752 w 752"/>
                <a:gd name="T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2" h="481">
                  <a:moveTo>
                    <a:pt x="722" y="451"/>
                  </a:moveTo>
                  <a:lnTo>
                    <a:pt x="31" y="451"/>
                  </a:lnTo>
                  <a:lnTo>
                    <a:pt x="31" y="30"/>
                  </a:lnTo>
                  <a:lnTo>
                    <a:pt x="722" y="30"/>
                  </a:lnTo>
                  <a:lnTo>
                    <a:pt x="722" y="451"/>
                  </a:lnTo>
                  <a:close/>
                  <a:moveTo>
                    <a:pt x="752" y="0"/>
                  </a:moveTo>
                  <a:lnTo>
                    <a:pt x="0" y="0"/>
                  </a:lnTo>
                  <a:lnTo>
                    <a:pt x="0" y="481"/>
                  </a:lnTo>
                  <a:lnTo>
                    <a:pt x="752" y="481"/>
                  </a:lnTo>
                  <a:lnTo>
                    <a:pt x="7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81">
              <a:extLst>
                <a:ext uri="{FF2B5EF4-FFF2-40B4-BE49-F238E27FC236}">
                  <a16:creationId xmlns:a16="http://schemas.microsoft.com/office/drawing/2014/main" id="{889F3DE9-3C21-4090-A39D-7F175703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4325" y="1420813"/>
              <a:ext cx="238125" cy="152400"/>
            </a:xfrm>
            <a:custGeom>
              <a:avLst/>
              <a:gdLst>
                <a:gd name="T0" fmla="*/ 751 w 751"/>
                <a:gd name="T1" fmla="*/ 15 h 481"/>
                <a:gd name="T2" fmla="*/ 751 w 751"/>
                <a:gd name="T3" fmla="*/ 11 h 481"/>
                <a:gd name="T4" fmla="*/ 750 w 751"/>
                <a:gd name="T5" fmla="*/ 9 h 481"/>
                <a:gd name="T6" fmla="*/ 749 w 751"/>
                <a:gd name="T7" fmla="*/ 6 h 481"/>
                <a:gd name="T8" fmla="*/ 747 w 751"/>
                <a:gd name="T9" fmla="*/ 4 h 481"/>
                <a:gd name="T10" fmla="*/ 745 w 751"/>
                <a:gd name="T11" fmla="*/ 3 h 481"/>
                <a:gd name="T12" fmla="*/ 742 w 751"/>
                <a:gd name="T13" fmla="*/ 1 h 481"/>
                <a:gd name="T14" fmla="*/ 739 w 751"/>
                <a:gd name="T15" fmla="*/ 0 h 481"/>
                <a:gd name="T16" fmla="*/ 736 w 751"/>
                <a:gd name="T17" fmla="*/ 0 h 481"/>
                <a:gd name="T18" fmla="*/ 734 w 751"/>
                <a:gd name="T19" fmla="*/ 0 h 481"/>
                <a:gd name="T20" fmla="*/ 731 w 751"/>
                <a:gd name="T21" fmla="*/ 1 h 481"/>
                <a:gd name="T22" fmla="*/ 728 w 751"/>
                <a:gd name="T23" fmla="*/ 3 h 481"/>
                <a:gd name="T24" fmla="*/ 725 w 751"/>
                <a:gd name="T25" fmla="*/ 4 h 481"/>
                <a:gd name="T26" fmla="*/ 724 w 751"/>
                <a:gd name="T27" fmla="*/ 6 h 481"/>
                <a:gd name="T28" fmla="*/ 722 w 751"/>
                <a:gd name="T29" fmla="*/ 9 h 481"/>
                <a:gd name="T30" fmla="*/ 722 w 751"/>
                <a:gd name="T31" fmla="*/ 11 h 481"/>
                <a:gd name="T32" fmla="*/ 721 w 751"/>
                <a:gd name="T33" fmla="*/ 15 h 481"/>
                <a:gd name="T34" fmla="*/ 721 w 751"/>
                <a:gd name="T35" fmla="*/ 451 h 481"/>
                <a:gd name="T36" fmla="*/ 15 w 751"/>
                <a:gd name="T37" fmla="*/ 451 h 481"/>
                <a:gd name="T38" fmla="*/ 12 w 751"/>
                <a:gd name="T39" fmla="*/ 451 h 481"/>
                <a:gd name="T40" fmla="*/ 9 w 751"/>
                <a:gd name="T41" fmla="*/ 452 h 481"/>
                <a:gd name="T42" fmla="*/ 6 w 751"/>
                <a:gd name="T43" fmla="*/ 454 h 481"/>
                <a:gd name="T44" fmla="*/ 4 w 751"/>
                <a:gd name="T45" fmla="*/ 455 h 481"/>
                <a:gd name="T46" fmla="*/ 2 w 751"/>
                <a:gd name="T47" fmla="*/ 457 h 481"/>
                <a:gd name="T48" fmla="*/ 1 w 751"/>
                <a:gd name="T49" fmla="*/ 460 h 481"/>
                <a:gd name="T50" fmla="*/ 0 w 751"/>
                <a:gd name="T51" fmla="*/ 462 h 481"/>
                <a:gd name="T52" fmla="*/ 0 w 751"/>
                <a:gd name="T53" fmla="*/ 466 h 481"/>
                <a:gd name="T54" fmla="*/ 0 w 751"/>
                <a:gd name="T55" fmla="*/ 469 h 481"/>
                <a:gd name="T56" fmla="*/ 1 w 751"/>
                <a:gd name="T57" fmla="*/ 472 h 481"/>
                <a:gd name="T58" fmla="*/ 2 w 751"/>
                <a:gd name="T59" fmla="*/ 474 h 481"/>
                <a:gd name="T60" fmla="*/ 4 w 751"/>
                <a:gd name="T61" fmla="*/ 476 h 481"/>
                <a:gd name="T62" fmla="*/ 6 w 751"/>
                <a:gd name="T63" fmla="*/ 478 h 481"/>
                <a:gd name="T64" fmla="*/ 9 w 751"/>
                <a:gd name="T65" fmla="*/ 479 h 481"/>
                <a:gd name="T66" fmla="*/ 12 w 751"/>
                <a:gd name="T67" fmla="*/ 481 h 481"/>
                <a:gd name="T68" fmla="*/ 15 w 751"/>
                <a:gd name="T69" fmla="*/ 481 h 481"/>
                <a:gd name="T70" fmla="*/ 751 w 751"/>
                <a:gd name="T71" fmla="*/ 481 h 481"/>
                <a:gd name="T72" fmla="*/ 751 w 751"/>
                <a:gd name="T73" fmla="*/ 1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481">
                  <a:moveTo>
                    <a:pt x="751" y="15"/>
                  </a:moveTo>
                  <a:lnTo>
                    <a:pt x="751" y="11"/>
                  </a:lnTo>
                  <a:lnTo>
                    <a:pt x="750" y="9"/>
                  </a:lnTo>
                  <a:lnTo>
                    <a:pt x="749" y="6"/>
                  </a:lnTo>
                  <a:lnTo>
                    <a:pt x="747" y="4"/>
                  </a:lnTo>
                  <a:lnTo>
                    <a:pt x="745" y="3"/>
                  </a:lnTo>
                  <a:lnTo>
                    <a:pt x="742" y="1"/>
                  </a:lnTo>
                  <a:lnTo>
                    <a:pt x="739" y="0"/>
                  </a:lnTo>
                  <a:lnTo>
                    <a:pt x="736" y="0"/>
                  </a:lnTo>
                  <a:lnTo>
                    <a:pt x="734" y="0"/>
                  </a:lnTo>
                  <a:lnTo>
                    <a:pt x="731" y="1"/>
                  </a:lnTo>
                  <a:lnTo>
                    <a:pt x="728" y="3"/>
                  </a:lnTo>
                  <a:lnTo>
                    <a:pt x="725" y="4"/>
                  </a:lnTo>
                  <a:lnTo>
                    <a:pt x="724" y="6"/>
                  </a:lnTo>
                  <a:lnTo>
                    <a:pt x="722" y="9"/>
                  </a:lnTo>
                  <a:lnTo>
                    <a:pt x="722" y="11"/>
                  </a:lnTo>
                  <a:lnTo>
                    <a:pt x="721" y="15"/>
                  </a:lnTo>
                  <a:lnTo>
                    <a:pt x="721" y="451"/>
                  </a:lnTo>
                  <a:lnTo>
                    <a:pt x="15" y="451"/>
                  </a:lnTo>
                  <a:lnTo>
                    <a:pt x="12" y="451"/>
                  </a:lnTo>
                  <a:lnTo>
                    <a:pt x="9" y="452"/>
                  </a:lnTo>
                  <a:lnTo>
                    <a:pt x="6" y="454"/>
                  </a:lnTo>
                  <a:lnTo>
                    <a:pt x="4" y="455"/>
                  </a:lnTo>
                  <a:lnTo>
                    <a:pt x="2" y="457"/>
                  </a:lnTo>
                  <a:lnTo>
                    <a:pt x="1" y="460"/>
                  </a:lnTo>
                  <a:lnTo>
                    <a:pt x="0" y="462"/>
                  </a:lnTo>
                  <a:lnTo>
                    <a:pt x="0" y="466"/>
                  </a:lnTo>
                  <a:lnTo>
                    <a:pt x="0" y="469"/>
                  </a:lnTo>
                  <a:lnTo>
                    <a:pt x="1" y="472"/>
                  </a:lnTo>
                  <a:lnTo>
                    <a:pt x="2" y="474"/>
                  </a:lnTo>
                  <a:lnTo>
                    <a:pt x="4" y="476"/>
                  </a:lnTo>
                  <a:lnTo>
                    <a:pt x="6" y="478"/>
                  </a:lnTo>
                  <a:lnTo>
                    <a:pt x="9" y="479"/>
                  </a:lnTo>
                  <a:lnTo>
                    <a:pt x="12" y="481"/>
                  </a:lnTo>
                  <a:lnTo>
                    <a:pt x="15" y="481"/>
                  </a:lnTo>
                  <a:lnTo>
                    <a:pt x="751" y="481"/>
                  </a:lnTo>
                  <a:lnTo>
                    <a:pt x="75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82">
              <a:extLst>
                <a:ext uri="{FF2B5EF4-FFF2-40B4-BE49-F238E27FC236}">
                  <a16:creationId xmlns:a16="http://schemas.microsoft.com/office/drawing/2014/main" id="{D865BB9D-7C7E-4F10-BD03-22696255B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3375" y="1439863"/>
              <a:ext cx="238125" cy="152400"/>
            </a:xfrm>
            <a:custGeom>
              <a:avLst/>
              <a:gdLst>
                <a:gd name="T0" fmla="*/ 736 w 752"/>
                <a:gd name="T1" fmla="*/ 0 h 480"/>
                <a:gd name="T2" fmla="*/ 734 w 752"/>
                <a:gd name="T3" fmla="*/ 1 h 480"/>
                <a:gd name="T4" fmla="*/ 731 w 752"/>
                <a:gd name="T5" fmla="*/ 1 h 480"/>
                <a:gd name="T6" fmla="*/ 728 w 752"/>
                <a:gd name="T7" fmla="*/ 3 h 480"/>
                <a:gd name="T8" fmla="*/ 726 w 752"/>
                <a:gd name="T9" fmla="*/ 4 h 480"/>
                <a:gd name="T10" fmla="*/ 724 w 752"/>
                <a:gd name="T11" fmla="*/ 7 h 480"/>
                <a:gd name="T12" fmla="*/ 723 w 752"/>
                <a:gd name="T13" fmla="*/ 9 h 480"/>
                <a:gd name="T14" fmla="*/ 722 w 752"/>
                <a:gd name="T15" fmla="*/ 12 h 480"/>
                <a:gd name="T16" fmla="*/ 721 w 752"/>
                <a:gd name="T17" fmla="*/ 15 h 480"/>
                <a:gd name="T18" fmla="*/ 721 w 752"/>
                <a:gd name="T19" fmla="*/ 451 h 480"/>
                <a:gd name="T20" fmla="*/ 15 w 752"/>
                <a:gd name="T21" fmla="*/ 451 h 480"/>
                <a:gd name="T22" fmla="*/ 12 w 752"/>
                <a:gd name="T23" fmla="*/ 452 h 480"/>
                <a:gd name="T24" fmla="*/ 9 w 752"/>
                <a:gd name="T25" fmla="*/ 452 h 480"/>
                <a:gd name="T26" fmla="*/ 6 w 752"/>
                <a:gd name="T27" fmla="*/ 454 h 480"/>
                <a:gd name="T28" fmla="*/ 4 w 752"/>
                <a:gd name="T29" fmla="*/ 455 h 480"/>
                <a:gd name="T30" fmla="*/ 2 w 752"/>
                <a:gd name="T31" fmla="*/ 458 h 480"/>
                <a:gd name="T32" fmla="*/ 1 w 752"/>
                <a:gd name="T33" fmla="*/ 460 h 480"/>
                <a:gd name="T34" fmla="*/ 0 w 752"/>
                <a:gd name="T35" fmla="*/ 463 h 480"/>
                <a:gd name="T36" fmla="*/ 0 w 752"/>
                <a:gd name="T37" fmla="*/ 465 h 480"/>
                <a:gd name="T38" fmla="*/ 0 w 752"/>
                <a:gd name="T39" fmla="*/ 469 h 480"/>
                <a:gd name="T40" fmla="*/ 1 w 752"/>
                <a:gd name="T41" fmla="*/ 472 h 480"/>
                <a:gd name="T42" fmla="*/ 2 w 752"/>
                <a:gd name="T43" fmla="*/ 474 h 480"/>
                <a:gd name="T44" fmla="*/ 4 w 752"/>
                <a:gd name="T45" fmla="*/ 476 h 480"/>
                <a:gd name="T46" fmla="*/ 6 w 752"/>
                <a:gd name="T47" fmla="*/ 478 h 480"/>
                <a:gd name="T48" fmla="*/ 9 w 752"/>
                <a:gd name="T49" fmla="*/ 479 h 480"/>
                <a:gd name="T50" fmla="*/ 12 w 752"/>
                <a:gd name="T51" fmla="*/ 480 h 480"/>
                <a:gd name="T52" fmla="*/ 15 w 752"/>
                <a:gd name="T53" fmla="*/ 480 h 480"/>
                <a:gd name="T54" fmla="*/ 752 w 752"/>
                <a:gd name="T55" fmla="*/ 480 h 480"/>
                <a:gd name="T56" fmla="*/ 752 w 752"/>
                <a:gd name="T57" fmla="*/ 15 h 480"/>
                <a:gd name="T58" fmla="*/ 751 w 752"/>
                <a:gd name="T59" fmla="*/ 11 h 480"/>
                <a:gd name="T60" fmla="*/ 750 w 752"/>
                <a:gd name="T61" fmla="*/ 9 h 480"/>
                <a:gd name="T62" fmla="*/ 749 w 752"/>
                <a:gd name="T63" fmla="*/ 6 h 480"/>
                <a:gd name="T64" fmla="*/ 747 w 752"/>
                <a:gd name="T65" fmla="*/ 4 h 480"/>
                <a:gd name="T66" fmla="*/ 745 w 752"/>
                <a:gd name="T67" fmla="*/ 3 h 480"/>
                <a:gd name="T68" fmla="*/ 742 w 752"/>
                <a:gd name="T69" fmla="*/ 1 h 480"/>
                <a:gd name="T70" fmla="*/ 739 w 752"/>
                <a:gd name="T71" fmla="*/ 1 h 480"/>
                <a:gd name="T72" fmla="*/ 736 w 752"/>
                <a:gd name="T7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480">
                  <a:moveTo>
                    <a:pt x="736" y="0"/>
                  </a:moveTo>
                  <a:lnTo>
                    <a:pt x="734" y="1"/>
                  </a:lnTo>
                  <a:lnTo>
                    <a:pt x="731" y="1"/>
                  </a:lnTo>
                  <a:lnTo>
                    <a:pt x="728" y="3"/>
                  </a:lnTo>
                  <a:lnTo>
                    <a:pt x="726" y="4"/>
                  </a:lnTo>
                  <a:lnTo>
                    <a:pt x="724" y="7"/>
                  </a:lnTo>
                  <a:lnTo>
                    <a:pt x="723" y="9"/>
                  </a:lnTo>
                  <a:lnTo>
                    <a:pt x="722" y="12"/>
                  </a:lnTo>
                  <a:lnTo>
                    <a:pt x="721" y="15"/>
                  </a:lnTo>
                  <a:lnTo>
                    <a:pt x="721" y="451"/>
                  </a:lnTo>
                  <a:lnTo>
                    <a:pt x="15" y="451"/>
                  </a:lnTo>
                  <a:lnTo>
                    <a:pt x="12" y="452"/>
                  </a:lnTo>
                  <a:lnTo>
                    <a:pt x="9" y="452"/>
                  </a:lnTo>
                  <a:lnTo>
                    <a:pt x="6" y="454"/>
                  </a:lnTo>
                  <a:lnTo>
                    <a:pt x="4" y="455"/>
                  </a:lnTo>
                  <a:lnTo>
                    <a:pt x="2" y="458"/>
                  </a:lnTo>
                  <a:lnTo>
                    <a:pt x="1" y="460"/>
                  </a:lnTo>
                  <a:lnTo>
                    <a:pt x="0" y="463"/>
                  </a:lnTo>
                  <a:lnTo>
                    <a:pt x="0" y="465"/>
                  </a:lnTo>
                  <a:lnTo>
                    <a:pt x="0" y="469"/>
                  </a:lnTo>
                  <a:lnTo>
                    <a:pt x="1" y="472"/>
                  </a:lnTo>
                  <a:lnTo>
                    <a:pt x="2" y="474"/>
                  </a:lnTo>
                  <a:lnTo>
                    <a:pt x="4" y="476"/>
                  </a:lnTo>
                  <a:lnTo>
                    <a:pt x="6" y="478"/>
                  </a:lnTo>
                  <a:lnTo>
                    <a:pt x="9" y="479"/>
                  </a:lnTo>
                  <a:lnTo>
                    <a:pt x="12" y="480"/>
                  </a:lnTo>
                  <a:lnTo>
                    <a:pt x="15" y="480"/>
                  </a:lnTo>
                  <a:lnTo>
                    <a:pt x="752" y="480"/>
                  </a:lnTo>
                  <a:lnTo>
                    <a:pt x="752" y="15"/>
                  </a:lnTo>
                  <a:lnTo>
                    <a:pt x="751" y="11"/>
                  </a:lnTo>
                  <a:lnTo>
                    <a:pt x="750" y="9"/>
                  </a:lnTo>
                  <a:lnTo>
                    <a:pt x="749" y="6"/>
                  </a:lnTo>
                  <a:lnTo>
                    <a:pt x="747" y="4"/>
                  </a:lnTo>
                  <a:lnTo>
                    <a:pt x="745" y="3"/>
                  </a:lnTo>
                  <a:lnTo>
                    <a:pt x="742" y="1"/>
                  </a:lnTo>
                  <a:lnTo>
                    <a:pt x="739" y="1"/>
                  </a:lnTo>
                  <a:lnTo>
                    <a:pt x="7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3">
              <a:extLst>
                <a:ext uri="{FF2B5EF4-FFF2-40B4-BE49-F238E27FC236}">
                  <a16:creationId xmlns:a16="http://schemas.microsoft.com/office/drawing/2014/main" id="{931CCB3F-BEC6-4152-8328-444704C0F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850" y="1516063"/>
              <a:ext cx="38100" cy="9525"/>
            </a:xfrm>
            <a:custGeom>
              <a:avLst/>
              <a:gdLst>
                <a:gd name="T0" fmla="*/ 15 w 120"/>
                <a:gd name="T1" fmla="*/ 30 h 30"/>
                <a:gd name="T2" fmla="*/ 105 w 120"/>
                <a:gd name="T3" fmla="*/ 30 h 30"/>
                <a:gd name="T4" fmla="*/ 108 w 120"/>
                <a:gd name="T5" fmla="*/ 30 h 30"/>
                <a:gd name="T6" fmla="*/ 110 w 120"/>
                <a:gd name="T7" fmla="*/ 28 h 30"/>
                <a:gd name="T8" fmla="*/ 114 w 120"/>
                <a:gd name="T9" fmla="*/ 27 h 30"/>
                <a:gd name="T10" fmla="*/ 116 w 120"/>
                <a:gd name="T11" fmla="*/ 25 h 30"/>
                <a:gd name="T12" fmla="*/ 118 w 120"/>
                <a:gd name="T13" fmla="*/ 23 h 30"/>
                <a:gd name="T14" fmla="*/ 119 w 120"/>
                <a:gd name="T15" fmla="*/ 20 h 30"/>
                <a:gd name="T16" fmla="*/ 120 w 120"/>
                <a:gd name="T17" fmla="*/ 18 h 30"/>
                <a:gd name="T18" fmla="*/ 120 w 120"/>
                <a:gd name="T19" fmla="*/ 15 h 30"/>
                <a:gd name="T20" fmla="*/ 120 w 120"/>
                <a:gd name="T21" fmla="*/ 11 h 30"/>
                <a:gd name="T22" fmla="*/ 119 w 120"/>
                <a:gd name="T23" fmla="*/ 8 h 30"/>
                <a:gd name="T24" fmla="*/ 118 w 120"/>
                <a:gd name="T25" fmla="*/ 6 h 30"/>
                <a:gd name="T26" fmla="*/ 116 w 120"/>
                <a:gd name="T27" fmla="*/ 4 h 30"/>
                <a:gd name="T28" fmla="*/ 114 w 120"/>
                <a:gd name="T29" fmla="*/ 2 h 30"/>
                <a:gd name="T30" fmla="*/ 110 w 120"/>
                <a:gd name="T31" fmla="*/ 1 h 30"/>
                <a:gd name="T32" fmla="*/ 108 w 120"/>
                <a:gd name="T33" fmla="*/ 0 h 30"/>
                <a:gd name="T34" fmla="*/ 105 w 120"/>
                <a:gd name="T35" fmla="*/ 0 h 30"/>
                <a:gd name="T36" fmla="*/ 15 w 120"/>
                <a:gd name="T37" fmla="*/ 0 h 30"/>
                <a:gd name="T38" fmla="*/ 12 w 120"/>
                <a:gd name="T39" fmla="*/ 0 h 30"/>
                <a:gd name="T40" fmla="*/ 9 w 120"/>
                <a:gd name="T41" fmla="*/ 1 h 30"/>
                <a:gd name="T42" fmla="*/ 6 w 120"/>
                <a:gd name="T43" fmla="*/ 2 h 30"/>
                <a:gd name="T44" fmla="*/ 4 w 120"/>
                <a:gd name="T45" fmla="*/ 4 h 30"/>
                <a:gd name="T46" fmla="*/ 2 w 120"/>
                <a:gd name="T47" fmla="*/ 6 h 30"/>
                <a:gd name="T48" fmla="*/ 1 w 120"/>
                <a:gd name="T49" fmla="*/ 8 h 30"/>
                <a:gd name="T50" fmla="*/ 0 w 120"/>
                <a:gd name="T51" fmla="*/ 11 h 30"/>
                <a:gd name="T52" fmla="*/ 0 w 120"/>
                <a:gd name="T53" fmla="*/ 15 h 30"/>
                <a:gd name="T54" fmla="*/ 0 w 120"/>
                <a:gd name="T55" fmla="*/ 18 h 30"/>
                <a:gd name="T56" fmla="*/ 1 w 120"/>
                <a:gd name="T57" fmla="*/ 20 h 30"/>
                <a:gd name="T58" fmla="*/ 2 w 120"/>
                <a:gd name="T59" fmla="*/ 23 h 30"/>
                <a:gd name="T60" fmla="*/ 4 w 120"/>
                <a:gd name="T61" fmla="*/ 25 h 30"/>
                <a:gd name="T62" fmla="*/ 6 w 120"/>
                <a:gd name="T63" fmla="*/ 27 h 30"/>
                <a:gd name="T64" fmla="*/ 9 w 120"/>
                <a:gd name="T65" fmla="*/ 28 h 30"/>
                <a:gd name="T66" fmla="*/ 12 w 120"/>
                <a:gd name="T67" fmla="*/ 30 h 30"/>
                <a:gd name="T68" fmla="*/ 15 w 12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5" y="30"/>
                  </a:moveTo>
                  <a:lnTo>
                    <a:pt x="105" y="30"/>
                  </a:lnTo>
                  <a:lnTo>
                    <a:pt x="108" y="30"/>
                  </a:lnTo>
                  <a:lnTo>
                    <a:pt x="110" y="28"/>
                  </a:lnTo>
                  <a:lnTo>
                    <a:pt x="114" y="27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84">
              <a:extLst>
                <a:ext uri="{FF2B5EF4-FFF2-40B4-BE49-F238E27FC236}">
                  <a16:creationId xmlns:a16="http://schemas.microsoft.com/office/drawing/2014/main" id="{B6C32895-6FA5-424C-BFAF-F953289F2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1430338"/>
              <a:ext cx="38100" cy="9525"/>
            </a:xfrm>
            <a:custGeom>
              <a:avLst/>
              <a:gdLst>
                <a:gd name="T0" fmla="*/ 15 w 120"/>
                <a:gd name="T1" fmla="*/ 30 h 30"/>
                <a:gd name="T2" fmla="*/ 105 w 120"/>
                <a:gd name="T3" fmla="*/ 30 h 30"/>
                <a:gd name="T4" fmla="*/ 108 w 120"/>
                <a:gd name="T5" fmla="*/ 30 h 30"/>
                <a:gd name="T6" fmla="*/ 110 w 120"/>
                <a:gd name="T7" fmla="*/ 28 h 30"/>
                <a:gd name="T8" fmla="*/ 114 w 120"/>
                <a:gd name="T9" fmla="*/ 27 h 30"/>
                <a:gd name="T10" fmla="*/ 116 w 120"/>
                <a:gd name="T11" fmla="*/ 25 h 30"/>
                <a:gd name="T12" fmla="*/ 118 w 120"/>
                <a:gd name="T13" fmla="*/ 23 h 30"/>
                <a:gd name="T14" fmla="*/ 119 w 120"/>
                <a:gd name="T15" fmla="*/ 21 h 30"/>
                <a:gd name="T16" fmla="*/ 120 w 120"/>
                <a:gd name="T17" fmla="*/ 18 h 30"/>
                <a:gd name="T18" fmla="*/ 120 w 120"/>
                <a:gd name="T19" fmla="*/ 15 h 30"/>
                <a:gd name="T20" fmla="*/ 120 w 120"/>
                <a:gd name="T21" fmla="*/ 11 h 30"/>
                <a:gd name="T22" fmla="*/ 119 w 120"/>
                <a:gd name="T23" fmla="*/ 9 h 30"/>
                <a:gd name="T24" fmla="*/ 118 w 120"/>
                <a:gd name="T25" fmla="*/ 6 h 30"/>
                <a:gd name="T26" fmla="*/ 116 w 120"/>
                <a:gd name="T27" fmla="*/ 4 h 30"/>
                <a:gd name="T28" fmla="*/ 114 w 120"/>
                <a:gd name="T29" fmla="*/ 3 h 30"/>
                <a:gd name="T30" fmla="*/ 110 w 120"/>
                <a:gd name="T31" fmla="*/ 1 h 30"/>
                <a:gd name="T32" fmla="*/ 108 w 120"/>
                <a:gd name="T33" fmla="*/ 1 h 30"/>
                <a:gd name="T34" fmla="*/ 105 w 120"/>
                <a:gd name="T35" fmla="*/ 0 h 30"/>
                <a:gd name="T36" fmla="*/ 15 w 120"/>
                <a:gd name="T37" fmla="*/ 0 h 30"/>
                <a:gd name="T38" fmla="*/ 12 w 120"/>
                <a:gd name="T39" fmla="*/ 0 h 30"/>
                <a:gd name="T40" fmla="*/ 9 w 120"/>
                <a:gd name="T41" fmla="*/ 1 h 30"/>
                <a:gd name="T42" fmla="*/ 6 w 120"/>
                <a:gd name="T43" fmla="*/ 3 h 30"/>
                <a:gd name="T44" fmla="*/ 4 w 120"/>
                <a:gd name="T45" fmla="*/ 4 h 30"/>
                <a:gd name="T46" fmla="*/ 2 w 120"/>
                <a:gd name="T47" fmla="*/ 6 h 30"/>
                <a:gd name="T48" fmla="*/ 1 w 120"/>
                <a:gd name="T49" fmla="*/ 9 h 30"/>
                <a:gd name="T50" fmla="*/ 0 w 120"/>
                <a:gd name="T51" fmla="*/ 11 h 30"/>
                <a:gd name="T52" fmla="*/ 0 w 120"/>
                <a:gd name="T53" fmla="*/ 15 h 30"/>
                <a:gd name="T54" fmla="*/ 0 w 120"/>
                <a:gd name="T55" fmla="*/ 18 h 30"/>
                <a:gd name="T56" fmla="*/ 1 w 120"/>
                <a:gd name="T57" fmla="*/ 21 h 30"/>
                <a:gd name="T58" fmla="*/ 2 w 120"/>
                <a:gd name="T59" fmla="*/ 23 h 30"/>
                <a:gd name="T60" fmla="*/ 4 w 120"/>
                <a:gd name="T61" fmla="*/ 25 h 30"/>
                <a:gd name="T62" fmla="*/ 6 w 120"/>
                <a:gd name="T63" fmla="*/ 27 h 30"/>
                <a:gd name="T64" fmla="*/ 9 w 120"/>
                <a:gd name="T65" fmla="*/ 28 h 30"/>
                <a:gd name="T66" fmla="*/ 12 w 120"/>
                <a:gd name="T67" fmla="*/ 30 h 30"/>
                <a:gd name="T68" fmla="*/ 15 w 12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5" y="30"/>
                  </a:moveTo>
                  <a:lnTo>
                    <a:pt x="105" y="30"/>
                  </a:lnTo>
                  <a:lnTo>
                    <a:pt x="108" y="30"/>
                  </a:lnTo>
                  <a:lnTo>
                    <a:pt x="110" y="28"/>
                  </a:lnTo>
                  <a:lnTo>
                    <a:pt x="114" y="27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1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9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0" y="1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85">
              <a:extLst>
                <a:ext uri="{FF2B5EF4-FFF2-40B4-BE49-F238E27FC236}">
                  <a16:creationId xmlns:a16="http://schemas.microsoft.com/office/drawing/2014/main" id="{38A8F468-34B4-4194-AEEC-02A9B179F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31475" y="1435100"/>
              <a:ext cx="85725" cy="85725"/>
            </a:xfrm>
            <a:custGeom>
              <a:avLst/>
              <a:gdLst>
                <a:gd name="T0" fmla="*/ 156 w 271"/>
                <a:gd name="T1" fmla="*/ 32 h 271"/>
                <a:gd name="T2" fmla="*/ 185 w 271"/>
                <a:gd name="T3" fmla="*/ 42 h 271"/>
                <a:gd name="T4" fmla="*/ 210 w 271"/>
                <a:gd name="T5" fmla="*/ 61 h 271"/>
                <a:gd name="T6" fmla="*/ 228 w 271"/>
                <a:gd name="T7" fmla="*/ 85 h 271"/>
                <a:gd name="T8" fmla="*/ 239 w 271"/>
                <a:gd name="T9" fmla="*/ 114 h 271"/>
                <a:gd name="T10" fmla="*/ 240 w 271"/>
                <a:gd name="T11" fmla="*/ 146 h 271"/>
                <a:gd name="T12" fmla="*/ 232 w 271"/>
                <a:gd name="T13" fmla="*/ 176 h 271"/>
                <a:gd name="T14" fmla="*/ 216 w 271"/>
                <a:gd name="T15" fmla="*/ 202 h 271"/>
                <a:gd name="T16" fmla="*/ 194 w 271"/>
                <a:gd name="T17" fmla="*/ 222 h 271"/>
                <a:gd name="T18" fmla="*/ 167 w 271"/>
                <a:gd name="T19" fmla="*/ 235 h 271"/>
                <a:gd name="T20" fmla="*/ 135 w 271"/>
                <a:gd name="T21" fmla="*/ 241 h 271"/>
                <a:gd name="T22" fmla="*/ 104 w 271"/>
                <a:gd name="T23" fmla="*/ 235 h 271"/>
                <a:gd name="T24" fmla="*/ 76 w 271"/>
                <a:gd name="T25" fmla="*/ 222 h 271"/>
                <a:gd name="T26" fmla="*/ 55 w 271"/>
                <a:gd name="T27" fmla="*/ 202 h 271"/>
                <a:gd name="T28" fmla="*/ 39 w 271"/>
                <a:gd name="T29" fmla="*/ 176 h 271"/>
                <a:gd name="T30" fmla="*/ 31 w 271"/>
                <a:gd name="T31" fmla="*/ 146 h 271"/>
                <a:gd name="T32" fmla="*/ 32 w 271"/>
                <a:gd name="T33" fmla="*/ 114 h 271"/>
                <a:gd name="T34" fmla="*/ 43 w 271"/>
                <a:gd name="T35" fmla="*/ 85 h 271"/>
                <a:gd name="T36" fmla="*/ 61 w 271"/>
                <a:gd name="T37" fmla="*/ 61 h 271"/>
                <a:gd name="T38" fmla="*/ 86 w 271"/>
                <a:gd name="T39" fmla="*/ 42 h 271"/>
                <a:gd name="T40" fmla="*/ 115 w 271"/>
                <a:gd name="T41" fmla="*/ 32 h 271"/>
                <a:gd name="T42" fmla="*/ 135 w 271"/>
                <a:gd name="T43" fmla="*/ 271 h 271"/>
                <a:gd name="T44" fmla="*/ 176 w 271"/>
                <a:gd name="T45" fmla="*/ 264 h 271"/>
                <a:gd name="T46" fmla="*/ 211 w 271"/>
                <a:gd name="T47" fmla="*/ 247 h 271"/>
                <a:gd name="T48" fmla="*/ 240 w 271"/>
                <a:gd name="T49" fmla="*/ 221 h 271"/>
                <a:gd name="T50" fmla="*/ 260 w 271"/>
                <a:gd name="T51" fmla="*/ 188 h 271"/>
                <a:gd name="T52" fmla="*/ 270 w 271"/>
                <a:gd name="T53" fmla="*/ 148 h 271"/>
                <a:gd name="T54" fmla="*/ 268 w 271"/>
                <a:gd name="T55" fmla="*/ 108 h 271"/>
                <a:gd name="T56" fmla="*/ 254 w 271"/>
                <a:gd name="T57" fmla="*/ 70 h 271"/>
                <a:gd name="T58" fmla="*/ 231 w 271"/>
                <a:gd name="T59" fmla="*/ 39 h 271"/>
                <a:gd name="T60" fmla="*/ 199 w 271"/>
                <a:gd name="T61" fmla="*/ 17 h 271"/>
                <a:gd name="T62" fmla="*/ 163 w 271"/>
                <a:gd name="T63" fmla="*/ 3 h 271"/>
                <a:gd name="T64" fmla="*/ 121 w 271"/>
                <a:gd name="T65" fmla="*/ 1 h 271"/>
                <a:gd name="T66" fmla="*/ 82 w 271"/>
                <a:gd name="T67" fmla="*/ 10 h 271"/>
                <a:gd name="T68" fmla="*/ 49 w 271"/>
                <a:gd name="T69" fmla="*/ 31 h 271"/>
                <a:gd name="T70" fmla="*/ 24 w 271"/>
                <a:gd name="T71" fmla="*/ 60 h 271"/>
                <a:gd name="T72" fmla="*/ 6 w 271"/>
                <a:gd name="T73" fmla="*/ 95 h 271"/>
                <a:gd name="T74" fmla="*/ 0 w 271"/>
                <a:gd name="T75" fmla="*/ 136 h 271"/>
                <a:gd name="T76" fmla="*/ 6 w 271"/>
                <a:gd name="T77" fmla="*/ 175 h 271"/>
                <a:gd name="T78" fmla="*/ 24 w 271"/>
                <a:gd name="T79" fmla="*/ 211 h 271"/>
                <a:gd name="T80" fmla="*/ 49 w 271"/>
                <a:gd name="T81" fmla="*/ 239 h 271"/>
                <a:gd name="T82" fmla="*/ 82 w 271"/>
                <a:gd name="T83" fmla="*/ 260 h 271"/>
                <a:gd name="T84" fmla="*/ 121 w 271"/>
                <a:gd name="T85" fmla="*/ 26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271">
                  <a:moveTo>
                    <a:pt x="135" y="30"/>
                  </a:moveTo>
                  <a:lnTo>
                    <a:pt x="146" y="31"/>
                  </a:lnTo>
                  <a:lnTo>
                    <a:pt x="156" y="32"/>
                  </a:lnTo>
                  <a:lnTo>
                    <a:pt x="167" y="35"/>
                  </a:lnTo>
                  <a:lnTo>
                    <a:pt x="177" y="38"/>
                  </a:lnTo>
                  <a:lnTo>
                    <a:pt x="185" y="42"/>
                  </a:lnTo>
                  <a:lnTo>
                    <a:pt x="194" y="48"/>
                  </a:lnTo>
                  <a:lnTo>
                    <a:pt x="202" y="54"/>
                  </a:lnTo>
                  <a:lnTo>
                    <a:pt x="210" y="61"/>
                  </a:lnTo>
                  <a:lnTo>
                    <a:pt x="216" y="68"/>
                  </a:lnTo>
                  <a:lnTo>
                    <a:pt x="223" y="77"/>
                  </a:lnTo>
                  <a:lnTo>
                    <a:pt x="228" y="85"/>
                  </a:lnTo>
                  <a:lnTo>
                    <a:pt x="232" y="94"/>
                  </a:lnTo>
                  <a:lnTo>
                    <a:pt x="236" y="103"/>
                  </a:lnTo>
                  <a:lnTo>
                    <a:pt x="239" y="114"/>
                  </a:lnTo>
                  <a:lnTo>
                    <a:pt x="240" y="125"/>
                  </a:lnTo>
                  <a:lnTo>
                    <a:pt x="241" y="136"/>
                  </a:lnTo>
                  <a:lnTo>
                    <a:pt x="240" y="146"/>
                  </a:lnTo>
                  <a:lnTo>
                    <a:pt x="239" y="156"/>
                  </a:lnTo>
                  <a:lnTo>
                    <a:pt x="236" y="167"/>
                  </a:lnTo>
                  <a:lnTo>
                    <a:pt x="232" y="176"/>
                  </a:lnTo>
                  <a:lnTo>
                    <a:pt x="228" y="185"/>
                  </a:lnTo>
                  <a:lnTo>
                    <a:pt x="223" y="193"/>
                  </a:lnTo>
                  <a:lnTo>
                    <a:pt x="216" y="202"/>
                  </a:lnTo>
                  <a:lnTo>
                    <a:pt x="210" y="209"/>
                  </a:lnTo>
                  <a:lnTo>
                    <a:pt x="202" y="216"/>
                  </a:lnTo>
                  <a:lnTo>
                    <a:pt x="194" y="222"/>
                  </a:lnTo>
                  <a:lnTo>
                    <a:pt x="185" y="228"/>
                  </a:lnTo>
                  <a:lnTo>
                    <a:pt x="177" y="232"/>
                  </a:lnTo>
                  <a:lnTo>
                    <a:pt x="167" y="235"/>
                  </a:lnTo>
                  <a:lnTo>
                    <a:pt x="156" y="238"/>
                  </a:lnTo>
                  <a:lnTo>
                    <a:pt x="146" y="239"/>
                  </a:lnTo>
                  <a:lnTo>
                    <a:pt x="135" y="241"/>
                  </a:lnTo>
                  <a:lnTo>
                    <a:pt x="124" y="239"/>
                  </a:lnTo>
                  <a:lnTo>
                    <a:pt x="115" y="238"/>
                  </a:lnTo>
                  <a:lnTo>
                    <a:pt x="104" y="235"/>
                  </a:lnTo>
                  <a:lnTo>
                    <a:pt x="94" y="232"/>
                  </a:lnTo>
                  <a:lnTo>
                    <a:pt x="86" y="228"/>
                  </a:lnTo>
                  <a:lnTo>
                    <a:pt x="76" y="222"/>
                  </a:lnTo>
                  <a:lnTo>
                    <a:pt x="69" y="216"/>
                  </a:lnTo>
                  <a:lnTo>
                    <a:pt x="61" y="209"/>
                  </a:lnTo>
                  <a:lnTo>
                    <a:pt x="55" y="202"/>
                  </a:lnTo>
                  <a:lnTo>
                    <a:pt x="48" y="193"/>
                  </a:lnTo>
                  <a:lnTo>
                    <a:pt x="43" y="185"/>
                  </a:lnTo>
                  <a:lnTo>
                    <a:pt x="39" y="176"/>
                  </a:lnTo>
                  <a:lnTo>
                    <a:pt x="35" y="167"/>
                  </a:lnTo>
                  <a:lnTo>
                    <a:pt x="32" y="156"/>
                  </a:lnTo>
                  <a:lnTo>
                    <a:pt x="31" y="146"/>
                  </a:lnTo>
                  <a:lnTo>
                    <a:pt x="30" y="136"/>
                  </a:lnTo>
                  <a:lnTo>
                    <a:pt x="31" y="125"/>
                  </a:lnTo>
                  <a:lnTo>
                    <a:pt x="32" y="114"/>
                  </a:lnTo>
                  <a:lnTo>
                    <a:pt x="35" y="103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5" y="68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76" y="48"/>
                  </a:lnTo>
                  <a:lnTo>
                    <a:pt x="86" y="42"/>
                  </a:lnTo>
                  <a:lnTo>
                    <a:pt x="94" y="38"/>
                  </a:lnTo>
                  <a:lnTo>
                    <a:pt x="104" y="35"/>
                  </a:lnTo>
                  <a:lnTo>
                    <a:pt x="115" y="32"/>
                  </a:lnTo>
                  <a:lnTo>
                    <a:pt x="124" y="31"/>
                  </a:lnTo>
                  <a:lnTo>
                    <a:pt x="135" y="30"/>
                  </a:lnTo>
                  <a:close/>
                  <a:moveTo>
                    <a:pt x="135" y="271"/>
                  </a:moveTo>
                  <a:lnTo>
                    <a:pt x="149" y="269"/>
                  </a:lnTo>
                  <a:lnTo>
                    <a:pt x="163" y="267"/>
                  </a:lnTo>
                  <a:lnTo>
                    <a:pt x="176" y="264"/>
                  </a:lnTo>
                  <a:lnTo>
                    <a:pt x="187" y="260"/>
                  </a:lnTo>
                  <a:lnTo>
                    <a:pt x="200" y="254"/>
                  </a:lnTo>
                  <a:lnTo>
                    <a:pt x="211" y="247"/>
                  </a:lnTo>
                  <a:lnTo>
                    <a:pt x="222" y="239"/>
                  </a:lnTo>
                  <a:lnTo>
                    <a:pt x="231" y="231"/>
                  </a:lnTo>
                  <a:lnTo>
                    <a:pt x="240" y="221"/>
                  </a:lnTo>
                  <a:lnTo>
                    <a:pt x="247" y="211"/>
                  </a:lnTo>
                  <a:lnTo>
                    <a:pt x="254" y="200"/>
                  </a:lnTo>
                  <a:lnTo>
                    <a:pt x="260" y="188"/>
                  </a:lnTo>
                  <a:lnTo>
                    <a:pt x="265" y="175"/>
                  </a:lnTo>
                  <a:lnTo>
                    <a:pt x="268" y="162"/>
                  </a:lnTo>
                  <a:lnTo>
                    <a:pt x="270" y="148"/>
                  </a:lnTo>
                  <a:lnTo>
                    <a:pt x="271" y="136"/>
                  </a:lnTo>
                  <a:lnTo>
                    <a:pt x="270" y="122"/>
                  </a:lnTo>
                  <a:lnTo>
                    <a:pt x="268" y="108"/>
                  </a:lnTo>
                  <a:lnTo>
                    <a:pt x="265" y="95"/>
                  </a:lnTo>
                  <a:lnTo>
                    <a:pt x="260" y="82"/>
                  </a:lnTo>
                  <a:lnTo>
                    <a:pt x="254" y="70"/>
                  </a:lnTo>
                  <a:lnTo>
                    <a:pt x="247" y="60"/>
                  </a:lnTo>
                  <a:lnTo>
                    <a:pt x="240" y="49"/>
                  </a:lnTo>
                  <a:lnTo>
                    <a:pt x="231" y="39"/>
                  </a:lnTo>
                  <a:lnTo>
                    <a:pt x="222" y="31"/>
                  </a:lnTo>
                  <a:lnTo>
                    <a:pt x="211" y="23"/>
                  </a:lnTo>
                  <a:lnTo>
                    <a:pt x="199" y="17"/>
                  </a:lnTo>
                  <a:lnTo>
                    <a:pt x="187" y="10"/>
                  </a:lnTo>
                  <a:lnTo>
                    <a:pt x="176" y="6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1" y="1"/>
                  </a:lnTo>
                  <a:lnTo>
                    <a:pt x="108" y="3"/>
                  </a:lnTo>
                  <a:lnTo>
                    <a:pt x="95" y="6"/>
                  </a:lnTo>
                  <a:lnTo>
                    <a:pt x="82" y="10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0" y="39"/>
                  </a:lnTo>
                  <a:lnTo>
                    <a:pt x="31" y="49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11" y="82"/>
                  </a:lnTo>
                  <a:lnTo>
                    <a:pt x="6" y="95"/>
                  </a:lnTo>
                  <a:lnTo>
                    <a:pt x="3" y="108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48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4" y="211"/>
                  </a:lnTo>
                  <a:lnTo>
                    <a:pt x="31" y="221"/>
                  </a:lnTo>
                  <a:lnTo>
                    <a:pt x="40" y="231"/>
                  </a:lnTo>
                  <a:lnTo>
                    <a:pt x="49" y="239"/>
                  </a:lnTo>
                  <a:lnTo>
                    <a:pt x="60" y="247"/>
                  </a:lnTo>
                  <a:lnTo>
                    <a:pt x="71" y="254"/>
                  </a:lnTo>
                  <a:lnTo>
                    <a:pt x="82" y="260"/>
                  </a:lnTo>
                  <a:lnTo>
                    <a:pt x="95" y="264"/>
                  </a:lnTo>
                  <a:lnTo>
                    <a:pt x="108" y="267"/>
                  </a:lnTo>
                  <a:lnTo>
                    <a:pt x="121" y="269"/>
                  </a:lnTo>
                  <a:lnTo>
                    <a:pt x="135" y="271"/>
                  </a:lnTo>
                  <a:lnTo>
                    <a:pt x="13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25">
            <a:extLst>
              <a:ext uri="{FF2B5EF4-FFF2-40B4-BE49-F238E27FC236}">
                <a16:creationId xmlns:a16="http://schemas.microsoft.com/office/drawing/2014/main" id="{BE268F70-2F81-4D0D-AEB4-0B86C494954F}"/>
              </a:ext>
            </a:extLst>
          </p:cNvPr>
          <p:cNvGrpSpPr/>
          <p:nvPr/>
        </p:nvGrpSpPr>
        <p:grpSpPr>
          <a:xfrm>
            <a:off x="10330649" y="4045608"/>
            <a:ext cx="445394" cy="384226"/>
            <a:chOff x="7587897" y="3110308"/>
            <a:chExt cx="287090" cy="247662"/>
          </a:xfrm>
          <a:solidFill>
            <a:schemeClr val="bg1"/>
          </a:solidFill>
        </p:grpSpPr>
        <p:sp>
          <p:nvSpPr>
            <p:cNvPr id="48" name="Freeform 352">
              <a:extLst>
                <a:ext uri="{FF2B5EF4-FFF2-40B4-BE49-F238E27FC236}">
                  <a16:creationId xmlns:a16="http://schemas.microsoft.com/office/drawing/2014/main" id="{8327BD1B-40DB-41E1-A01C-A695323AE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37" y="3133719"/>
              <a:ext cx="51750" cy="202073"/>
            </a:xfrm>
            <a:custGeom>
              <a:avLst/>
              <a:gdLst>
                <a:gd name="T0" fmla="*/ 23 w 169"/>
                <a:gd name="T1" fmla="*/ 2 h 658"/>
                <a:gd name="T2" fmla="*/ 18 w 169"/>
                <a:gd name="T3" fmla="*/ 0 h 658"/>
                <a:gd name="T4" fmla="*/ 11 w 169"/>
                <a:gd name="T5" fmla="*/ 0 h 658"/>
                <a:gd name="T6" fmla="*/ 7 w 169"/>
                <a:gd name="T7" fmla="*/ 3 h 658"/>
                <a:gd name="T8" fmla="*/ 2 w 169"/>
                <a:gd name="T9" fmla="*/ 8 h 658"/>
                <a:gd name="T10" fmla="*/ 0 w 169"/>
                <a:gd name="T11" fmla="*/ 13 h 658"/>
                <a:gd name="T12" fmla="*/ 1 w 169"/>
                <a:gd name="T13" fmla="*/ 20 h 658"/>
                <a:gd name="T14" fmla="*/ 3 w 169"/>
                <a:gd name="T15" fmla="*/ 24 h 658"/>
                <a:gd name="T16" fmla="*/ 21 w 169"/>
                <a:gd name="T17" fmla="*/ 41 h 658"/>
                <a:gd name="T18" fmla="*/ 49 w 169"/>
                <a:gd name="T19" fmla="*/ 72 h 658"/>
                <a:gd name="T20" fmla="*/ 73 w 169"/>
                <a:gd name="T21" fmla="*/ 106 h 658"/>
                <a:gd name="T22" fmla="*/ 93 w 169"/>
                <a:gd name="T23" fmla="*/ 142 h 658"/>
                <a:gd name="T24" fmla="*/ 111 w 169"/>
                <a:gd name="T25" fmla="*/ 181 h 658"/>
                <a:gd name="T26" fmla="*/ 123 w 169"/>
                <a:gd name="T27" fmla="*/ 221 h 658"/>
                <a:gd name="T28" fmla="*/ 132 w 169"/>
                <a:gd name="T29" fmla="*/ 263 h 658"/>
                <a:gd name="T30" fmla="*/ 137 w 169"/>
                <a:gd name="T31" fmla="*/ 307 h 658"/>
                <a:gd name="T32" fmla="*/ 137 w 169"/>
                <a:gd name="T33" fmla="*/ 351 h 658"/>
                <a:gd name="T34" fmla="*/ 132 w 169"/>
                <a:gd name="T35" fmla="*/ 394 h 658"/>
                <a:gd name="T36" fmla="*/ 123 w 169"/>
                <a:gd name="T37" fmla="*/ 437 h 658"/>
                <a:gd name="T38" fmla="*/ 111 w 169"/>
                <a:gd name="T39" fmla="*/ 478 h 658"/>
                <a:gd name="T40" fmla="*/ 93 w 169"/>
                <a:gd name="T41" fmla="*/ 516 h 658"/>
                <a:gd name="T42" fmla="*/ 73 w 169"/>
                <a:gd name="T43" fmla="*/ 552 h 658"/>
                <a:gd name="T44" fmla="*/ 49 w 169"/>
                <a:gd name="T45" fmla="*/ 586 h 658"/>
                <a:gd name="T46" fmla="*/ 21 w 169"/>
                <a:gd name="T47" fmla="*/ 617 h 658"/>
                <a:gd name="T48" fmla="*/ 3 w 169"/>
                <a:gd name="T49" fmla="*/ 633 h 658"/>
                <a:gd name="T50" fmla="*/ 1 w 169"/>
                <a:gd name="T51" fmla="*/ 639 h 658"/>
                <a:gd name="T52" fmla="*/ 0 w 169"/>
                <a:gd name="T53" fmla="*/ 644 h 658"/>
                <a:gd name="T54" fmla="*/ 2 w 169"/>
                <a:gd name="T55" fmla="*/ 650 h 658"/>
                <a:gd name="T56" fmla="*/ 7 w 169"/>
                <a:gd name="T57" fmla="*/ 656 h 658"/>
                <a:gd name="T58" fmla="*/ 12 w 169"/>
                <a:gd name="T59" fmla="*/ 658 h 658"/>
                <a:gd name="T60" fmla="*/ 21 w 169"/>
                <a:gd name="T61" fmla="*/ 658 h 658"/>
                <a:gd name="T62" fmla="*/ 42 w 169"/>
                <a:gd name="T63" fmla="*/ 639 h 658"/>
                <a:gd name="T64" fmla="*/ 72 w 169"/>
                <a:gd name="T65" fmla="*/ 606 h 658"/>
                <a:gd name="T66" fmla="*/ 99 w 169"/>
                <a:gd name="T67" fmla="*/ 570 h 658"/>
                <a:gd name="T68" fmla="*/ 121 w 169"/>
                <a:gd name="T69" fmla="*/ 530 h 658"/>
                <a:gd name="T70" fmla="*/ 140 w 169"/>
                <a:gd name="T71" fmla="*/ 489 h 658"/>
                <a:gd name="T72" fmla="*/ 153 w 169"/>
                <a:gd name="T73" fmla="*/ 446 h 658"/>
                <a:gd name="T74" fmla="*/ 163 w 169"/>
                <a:gd name="T75" fmla="*/ 400 h 658"/>
                <a:gd name="T76" fmla="*/ 168 w 169"/>
                <a:gd name="T77" fmla="*/ 353 h 658"/>
                <a:gd name="T78" fmla="*/ 168 w 169"/>
                <a:gd name="T79" fmla="*/ 306 h 658"/>
                <a:gd name="T80" fmla="*/ 163 w 169"/>
                <a:gd name="T81" fmla="*/ 259 h 658"/>
                <a:gd name="T82" fmla="*/ 153 w 169"/>
                <a:gd name="T83" fmla="*/ 213 h 658"/>
                <a:gd name="T84" fmla="*/ 140 w 169"/>
                <a:gd name="T85" fmla="*/ 170 h 658"/>
                <a:gd name="T86" fmla="*/ 121 w 169"/>
                <a:gd name="T87" fmla="*/ 128 h 658"/>
                <a:gd name="T88" fmla="*/ 99 w 169"/>
                <a:gd name="T89" fmla="*/ 89 h 658"/>
                <a:gd name="T90" fmla="*/ 72 w 169"/>
                <a:gd name="T91" fmla="*/ 52 h 658"/>
                <a:gd name="T92" fmla="*/ 42 w 169"/>
                <a:gd name="T93" fmla="*/ 1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658">
                  <a:moveTo>
                    <a:pt x="25" y="4"/>
                  </a:move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8"/>
                  </a:lnTo>
                  <a:lnTo>
                    <a:pt x="21" y="41"/>
                  </a:lnTo>
                  <a:lnTo>
                    <a:pt x="35" y="57"/>
                  </a:lnTo>
                  <a:lnTo>
                    <a:pt x="49" y="72"/>
                  </a:lnTo>
                  <a:lnTo>
                    <a:pt x="61" y="89"/>
                  </a:lnTo>
                  <a:lnTo>
                    <a:pt x="73" y="106"/>
                  </a:lnTo>
                  <a:lnTo>
                    <a:pt x="84" y="123"/>
                  </a:lnTo>
                  <a:lnTo>
                    <a:pt x="93" y="142"/>
                  </a:lnTo>
                  <a:lnTo>
                    <a:pt x="103" y="161"/>
                  </a:lnTo>
                  <a:lnTo>
                    <a:pt x="111" y="181"/>
                  </a:lnTo>
                  <a:lnTo>
                    <a:pt x="118" y="201"/>
                  </a:lnTo>
                  <a:lnTo>
                    <a:pt x="123" y="221"/>
                  </a:lnTo>
                  <a:lnTo>
                    <a:pt x="129" y="242"/>
                  </a:lnTo>
                  <a:lnTo>
                    <a:pt x="132" y="263"/>
                  </a:lnTo>
                  <a:lnTo>
                    <a:pt x="135" y="286"/>
                  </a:lnTo>
                  <a:lnTo>
                    <a:pt x="137" y="307"/>
                  </a:lnTo>
                  <a:lnTo>
                    <a:pt x="138" y="329"/>
                  </a:lnTo>
                  <a:lnTo>
                    <a:pt x="137" y="351"/>
                  </a:lnTo>
                  <a:lnTo>
                    <a:pt x="135" y="373"/>
                  </a:lnTo>
                  <a:lnTo>
                    <a:pt x="132" y="394"/>
                  </a:lnTo>
                  <a:lnTo>
                    <a:pt x="129" y="416"/>
                  </a:lnTo>
                  <a:lnTo>
                    <a:pt x="123" y="437"/>
                  </a:lnTo>
                  <a:lnTo>
                    <a:pt x="118" y="458"/>
                  </a:lnTo>
                  <a:lnTo>
                    <a:pt x="111" y="478"/>
                  </a:lnTo>
                  <a:lnTo>
                    <a:pt x="103" y="497"/>
                  </a:lnTo>
                  <a:lnTo>
                    <a:pt x="93" y="516"/>
                  </a:lnTo>
                  <a:lnTo>
                    <a:pt x="84" y="534"/>
                  </a:lnTo>
                  <a:lnTo>
                    <a:pt x="73" y="552"/>
                  </a:lnTo>
                  <a:lnTo>
                    <a:pt x="61" y="570"/>
                  </a:lnTo>
                  <a:lnTo>
                    <a:pt x="49" y="586"/>
                  </a:lnTo>
                  <a:lnTo>
                    <a:pt x="35" y="602"/>
                  </a:lnTo>
                  <a:lnTo>
                    <a:pt x="21" y="617"/>
                  </a:lnTo>
                  <a:lnTo>
                    <a:pt x="5" y="631"/>
                  </a:lnTo>
                  <a:lnTo>
                    <a:pt x="3" y="633"/>
                  </a:lnTo>
                  <a:lnTo>
                    <a:pt x="2" y="636"/>
                  </a:lnTo>
                  <a:lnTo>
                    <a:pt x="1" y="639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1" y="648"/>
                  </a:lnTo>
                  <a:lnTo>
                    <a:pt x="2" y="650"/>
                  </a:lnTo>
                  <a:lnTo>
                    <a:pt x="4" y="653"/>
                  </a:lnTo>
                  <a:lnTo>
                    <a:pt x="7" y="656"/>
                  </a:lnTo>
                  <a:lnTo>
                    <a:pt x="9" y="657"/>
                  </a:lnTo>
                  <a:lnTo>
                    <a:pt x="12" y="658"/>
                  </a:lnTo>
                  <a:lnTo>
                    <a:pt x="15" y="658"/>
                  </a:lnTo>
                  <a:lnTo>
                    <a:pt x="21" y="658"/>
                  </a:lnTo>
                  <a:lnTo>
                    <a:pt x="25" y="654"/>
                  </a:lnTo>
                  <a:lnTo>
                    <a:pt x="42" y="639"/>
                  </a:lnTo>
                  <a:lnTo>
                    <a:pt x="58" y="623"/>
                  </a:lnTo>
                  <a:lnTo>
                    <a:pt x="72" y="606"/>
                  </a:lnTo>
                  <a:lnTo>
                    <a:pt x="87" y="588"/>
                  </a:lnTo>
                  <a:lnTo>
                    <a:pt x="99" y="570"/>
                  </a:lnTo>
                  <a:lnTo>
                    <a:pt x="111" y="550"/>
                  </a:lnTo>
                  <a:lnTo>
                    <a:pt x="121" y="530"/>
                  </a:lnTo>
                  <a:lnTo>
                    <a:pt x="131" y="510"/>
                  </a:lnTo>
                  <a:lnTo>
                    <a:pt x="140" y="489"/>
                  </a:lnTo>
                  <a:lnTo>
                    <a:pt x="147" y="467"/>
                  </a:lnTo>
                  <a:lnTo>
                    <a:pt x="153" y="446"/>
                  </a:lnTo>
                  <a:lnTo>
                    <a:pt x="159" y="422"/>
                  </a:lnTo>
                  <a:lnTo>
                    <a:pt x="163" y="400"/>
                  </a:lnTo>
                  <a:lnTo>
                    <a:pt x="165" y="377"/>
                  </a:lnTo>
                  <a:lnTo>
                    <a:pt x="168" y="353"/>
                  </a:lnTo>
                  <a:lnTo>
                    <a:pt x="169" y="329"/>
                  </a:lnTo>
                  <a:lnTo>
                    <a:pt x="168" y="306"/>
                  </a:lnTo>
                  <a:lnTo>
                    <a:pt x="165" y="282"/>
                  </a:lnTo>
                  <a:lnTo>
                    <a:pt x="163" y="259"/>
                  </a:lnTo>
                  <a:lnTo>
                    <a:pt x="159" y="236"/>
                  </a:lnTo>
                  <a:lnTo>
                    <a:pt x="153" y="213"/>
                  </a:lnTo>
                  <a:lnTo>
                    <a:pt x="147" y="191"/>
                  </a:lnTo>
                  <a:lnTo>
                    <a:pt x="140" y="170"/>
                  </a:lnTo>
                  <a:lnTo>
                    <a:pt x="131" y="149"/>
                  </a:lnTo>
                  <a:lnTo>
                    <a:pt x="121" y="128"/>
                  </a:lnTo>
                  <a:lnTo>
                    <a:pt x="111" y="108"/>
                  </a:lnTo>
                  <a:lnTo>
                    <a:pt x="99" y="89"/>
                  </a:lnTo>
                  <a:lnTo>
                    <a:pt x="87" y="70"/>
                  </a:lnTo>
                  <a:lnTo>
                    <a:pt x="72" y="52"/>
                  </a:lnTo>
                  <a:lnTo>
                    <a:pt x="58" y="36"/>
                  </a:lnTo>
                  <a:lnTo>
                    <a:pt x="42" y="19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53">
              <a:extLst>
                <a:ext uri="{FF2B5EF4-FFF2-40B4-BE49-F238E27FC236}">
                  <a16:creationId xmlns:a16="http://schemas.microsoft.com/office/drawing/2014/main" id="{555D102D-C698-4764-A561-D66A1969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666" y="3158362"/>
              <a:ext cx="45590" cy="154019"/>
            </a:xfrm>
            <a:custGeom>
              <a:avLst/>
              <a:gdLst>
                <a:gd name="T0" fmla="*/ 22 w 149"/>
                <a:gd name="T1" fmla="*/ 1 h 501"/>
                <a:gd name="T2" fmla="*/ 17 w 149"/>
                <a:gd name="T3" fmla="*/ 0 h 501"/>
                <a:gd name="T4" fmla="*/ 11 w 149"/>
                <a:gd name="T5" fmla="*/ 0 h 501"/>
                <a:gd name="T6" fmla="*/ 6 w 149"/>
                <a:gd name="T7" fmla="*/ 3 h 501"/>
                <a:gd name="T8" fmla="*/ 2 w 149"/>
                <a:gd name="T9" fmla="*/ 8 h 501"/>
                <a:gd name="T10" fmla="*/ 0 w 149"/>
                <a:gd name="T11" fmla="*/ 13 h 501"/>
                <a:gd name="T12" fmla="*/ 0 w 149"/>
                <a:gd name="T13" fmla="*/ 19 h 501"/>
                <a:gd name="T14" fmla="*/ 3 w 149"/>
                <a:gd name="T15" fmla="*/ 24 h 501"/>
                <a:gd name="T16" fmla="*/ 18 w 149"/>
                <a:gd name="T17" fmla="*/ 38 h 501"/>
                <a:gd name="T18" fmla="*/ 41 w 149"/>
                <a:gd name="T19" fmla="*/ 61 h 501"/>
                <a:gd name="T20" fmla="*/ 61 w 149"/>
                <a:gd name="T21" fmla="*/ 88 h 501"/>
                <a:gd name="T22" fmla="*/ 79 w 149"/>
                <a:gd name="T23" fmla="*/ 115 h 501"/>
                <a:gd name="T24" fmla="*/ 95 w 149"/>
                <a:gd name="T25" fmla="*/ 144 h 501"/>
                <a:gd name="T26" fmla="*/ 106 w 149"/>
                <a:gd name="T27" fmla="*/ 174 h 501"/>
                <a:gd name="T28" fmla="*/ 113 w 149"/>
                <a:gd name="T29" fmla="*/ 204 h 501"/>
                <a:gd name="T30" fmla="*/ 117 w 149"/>
                <a:gd name="T31" fmla="*/ 235 h 501"/>
                <a:gd name="T32" fmla="*/ 117 w 149"/>
                <a:gd name="T33" fmla="*/ 265 h 501"/>
                <a:gd name="T34" fmla="*/ 113 w 149"/>
                <a:gd name="T35" fmla="*/ 295 h 501"/>
                <a:gd name="T36" fmla="*/ 106 w 149"/>
                <a:gd name="T37" fmla="*/ 325 h 501"/>
                <a:gd name="T38" fmla="*/ 95 w 149"/>
                <a:gd name="T39" fmla="*/ 355 h 501"/>
                <a:gd name="T40" fmla="*/ 79 w 149"/>
                <a:gd name="T41" fmla="*/ 384 h 501"/>
                <a:gd name="T42" fmla="*/ 61 w 149"/>
                <a:gd name="T43" fmla="*/ 412 h 501"/>
                <a:gd name="T44" fmla="*/ 41 w 149"/>
                <a:gd name="T45" fmla="*/ 439 h 501"/>
                <a:gd name="T46" fmla="*/ 18 w 149"/>
                <a:gd name="T47" fmla="*/ 462 h 501"/>
                <a:gd name="T48" fmla="*/ 3 w 149"/>
                <a:gd name="T49" fmla="*/ 475 h 501"/>
                <a:gd name="T50" fmla="*/ 0 w 149"/>
                <a:gd name="T51" fmla="*/ 481 h 501"/>
                <a:gd name="T52" fmla="*/ 0 w 149"/>
                <a:gd name="T53" fmla="*/ 487 h 501"/>
                <a:gd name="T54" fmla="*/ 2 w 149"/>
                <a:gd name="T55" fmla="*/ 492 h 501"/>
                <a:gd name="T56" fmla="*/ 6 w 149"/>
                <a:gd name="T57" fmla="*/ 498 h 501"/>
                <a:gd name="T58" fmla="*/ 12 w 149"/>
                <a:gd name="T59" fmla="*/ 500 h 501"/>
                <a:gd name="T60" fmla="*/ 21 w 149"/>
                <a:gd name="T61" fmla="*/ 500 h 501"/>
                <a:gd name="T62" fmla="*/ 39 w 149"/>
                <a:gd name="T63" fmla="*/ 485 h 501"/>
                <a:gd name="T64" fmla="*/ 65 w 149"/>
                <a:gd name="T65" fmla="*/ 459 h 501"/>
                <a:gd name="T66" fmla="*/ 87 w 149"/>
                <a:gd name="T67" fmla="*/ 430 h 501"/>
                <a:gd name="T68" fmla="*/ 107 w 149"/>
                <a:gd name="T69" fmla="*/ 400 h 501"/>
                <a:gd name="T70" fmla="*/ 122 w 149"/>
                <a:gd name="T71" fmla="*/ 368 h 501"/>
                <a:gd name="T72" fmla="*/ 136 w 149"/>
                <a:gd name="T73" fmla="*/ 334 h 501"/>
                <a:gd name="T74" fmla="*/ 143 w 149"/>
                <a:gd name="T75" fmla="*/ 300 h 501"/>
                <a:gd name="T76" fmla="*/ 148 w 149"/>
                <a:gd name="T77" fmla="*/ 267 h 501"/>
                <a:gd name="T78" fmla="*/ 148 w 149"/>
                <a:gd name="T79" fmla="*/ 233 h 501"/>
                <a:gd name="T80" fmla="*/ 143 w 149"/>
                <a:gd name="T81" fmla="*/ 200 h 501"/>
                <a:gd name="T82" fmla="*/ 136 w 149"/>
                <a:gd name="T83" fmla="*/ 167 h 501"/>
                <a:gd name="T84" fmla="*/ 122 w 149"/>
                <a:gd name="T85" fmla="*/ 133 h 501"/>
                <a:gd name="T86" fmla="*/ 107 w 149"/>
                <a:gd name="T87" fmla="*/ 101 h 501"/>
                <a:gd name="T88" fmla="*/ 87 w 149"/>
                <a:gd name="T89" fmla="*/ 70 h 501"/>
                <a:gd name="T90" fmla="*/ 65 w 149"/>
                <a:gd name="T91" fmla="*/ 41 h 501"/>
                <a:gd name="T92" fmla="*/ 39 w 149"/>
                <a:gd name="T93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" h="501">
                  <a:moveTo>
                    <a:pt x="26" y="3"/>
                  </a:move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6" y="27"/>
                  </a:lnTo>
                  <a:lnTo>
                    <a:pt x="18" y="38"/>
                  </a:lnTo>
                  <a:lnTo>
                    <a:pt x="30" y="49"/>
                  </a:lnTo>
                  <a:lnTo>
                    <a:pt x="41" y="61"/>
                  </a:lnTo>
                  <a:lnTo>
                    <a:pt x="52" y="74"/>
                  </a:lnTo>
                  <a:lnTo>
                    <a:pt x="61" y="88"/>
                  </a:lnTo>
                  <a:lnTo>
                    <a:pt x="71" y="101"/>
                  </a:lnTo>
                  <a:lnTo>
                    <a:pt x="79" y="115"/>
                  </a:lnTo>
                  <a:lnTo>
                    <a:pt x="87" y="130"/>
                  </a:lnTo>
                  <a:lnTo>
                    <a:pt x="95" y="144"/>
                  </a:lnTo>
                  <a:lnTo>
                    <a:pt x="100" y="160"/>
                  </a:lnTo>
                  <a:lnTo>
                    <a:pt x="106" y="174"/>
                  </a:lnTo>
                  <a:lnTo>
                    <a:pt x="110" y="190"/>
                  </a:lnTo>
                  <a:lnTo>
                    <a:pt x="113" y="204"/>
                  </a:lnTo>
                  <a:lnTo>
                    <a:pt x="116" y="220"/>
                  </a:lnTo>
                  <a:lnTo>
                    <a:pt x="117" y="235"/>
                  </a:lnTo>
                  <a:lnTo>
                    <a:pt x="118" y="250"/>
                  </a:lnTo>
                  <a:lnTo>
                    <a:pt x="117" y="265"/>
                  </a:lnTo>
                  <a:lnTo>
                    <a:pt x="116" y="280"/>
                  </a:lnTo>
                  <a:lnTo>
                    <a:pt x="113" y="295"/>
                  </a:lnTo>
                  <a:lnTo>
                    <a:pt x="110" y="311"/>
                  </a:lnTo>
                  <a:lnTo>
                    <a:pt x="106" y="325"/>
                  </a:lnTo>
                  <a:lnTo>
                    <a:pt x="100" y="341"/>
                  </a:lnTo>
                  <a:lnTo>
                    <a:pt x="95" y="355"/>
                  </a:lnTo>
                  <a:lnTo>
                    <a:pt x="87" y="370"/>
                  </a:lnTo>
                  <a:lnTo>
                    <a:pt x="79" y="384"/>
                  </a:lnTo>
                  <a:lnTo>
                    <a:pt x="71" y="399"/>
                  </a:lnTo>
                  <a:lnTo>
                    <a:pt x="61" y="412"/>
                  </a:lnTo>
                  <a:lnTo>
                    <a:pt x="52" y="425"/>
                  </a:lnTo>
                  <a:lnTo>
                    <a:pt x="41" y="439"/>
                  </a:lnTo>
                  <a:lnTo>
                    <a:pt x="30" y="451"/>
                  </a:lnTo>
                  <a:lnTo>
                    <a:pt x="18" y="462"/>
                  </a:lnTo>
                  <a:lnTo>
                    <a:pt x="6" y="473"/>
                  </a:lnTo>
                  <a:lnTo>
                    <a:pt x="3" y="475"/>
                  </a:lnTo>
                  <a:lnTo>
                    <a:pt x="1" y="478"/>
                  </a:lnTo>
                  <a:lnTo>
                    <a:pt x="0" y="481"/>
                  </a:lnTo>
                  <a:lnTo>
                    <a:pt x="0" y="483"/>
                  </a:lnTo>
                  <a:lnTo>
                    <a:pt x="0" y="487"/>
                  </a:lnTo>
                  <a:lnTo>
                    <a:pt x="0" y="490"/>
                  </a:lnTo>
                  <a:lnTo>
                    <a:pt x="2" y="492"/>
                  </a:lnTo>
                  <a:lnTo>
                    <a:pt x="3" y="495"/>
                  </a:lnTo>
                  <a:lnTo>
                    <a:pt x="6" y="498"/>
                  </a:lnTo>
                  <a:lnTo>
                    <a:pt x="9" y="500"/>
                  </a:lnTo>
                  <a:lnTo>
                    <a:pt x="12" y="500"/>
                  </a:lnTo>
                  <a:lnTo>
                    <a:pt x="16" y="501"/>
                  </a:lnTo>
                  <a:lnTo>
                    <a:pt x="21" y="500"/>
                  </a:lnTo>
                  <a:lnTo>
                    <a:pt x="26" y="498"/>
                  </a:lnTo>
                  <a:lnTo>
                    <a:pt x="39" y="485"/>
                  </a:lnTo>
                  <a:lnTo>
                    <a:pt x="52" y="472"/>
                  </a:lnTo>
                  <a:lnTo>
                    <a:pt x="65" y="459"/>
                  </a:lnTo>
                  <a:lnTo>
                    <a:pt x="77" y="444"/>
                  </a:lnTo>
                  <a:lnTo>
                    <a:pt x="87" y="430"/>
                  </a:lnTo>
                  <a:lnTo>
                    <a:pt x="98" y="415"/>
                  </a:lnTo>
                  <a:lnTo>
                    <a:pt x="107" y="400"/>
                  </a:lnTo>
                  <a:lnTo>
                    <a:pt x="116" y="383"/>
                  </a:lnTo>
                  <a:lnTo>
                    <a:pt x="122" y="368"/>
                  </a:lnTo>
                  <a:lnTo>
                    <a:pt x="129" y="351"/>
                  </a:lnTo>
                  <a:lnTo>
                    <a:pt x="136" y="334"/>
                  </a:lnTo>
                  <a:lnTo>
                    <a:pt x="140" y="318"/>
                  </a:lnTo>
                  <a:lnTo>
                    <a:pt x="143" y="300"/>
                  </a:lnTo>
                  <a:lnTo>
                    <a:pt x="147" y="283"/>
                  </a:lnTo>
                  <a:lnTo>
                    <a:pt x="148" y="267"/>
                  </a:lnTo>
                  <a:lnTo>
                    <a:pt x="149" y="250"/>
                  </a:lnTo>
                  <a:lnTo>
                    <a:pt x="148" y="233"/>
                  </a:lnTo>
                  <a:lnTo>
                    <a:pt x="147" y="217"/>
                  </a:lnTo>
                  <a:lnTo>
                    <a:pt x="143" y="200"/>
                  </a:lnTo>
                  <a:lnTo>
                    <a:pt x="140" y="183"/>
                  </a:lnTo>
                  <a:lnTo>
                    <a:pt x="136" y="167"/>
                  </a:lnTo>
                  <a:lnTo>
                    <a:pt x="129" y="150"/>
                  </a:lnTo>
                  <a:lnTo>
                    <a:pt x="122" y="133"/>
                  </a:lnTo>
                  <a:lnTo>
                    <a:pt x="116" y="117"/>
                  </a:lnTo>
                  <a:lnTo>
                    <a:pt x="107" y="101"/>
                  </a:lnTo>
                  <a:lnTo>
                    <a:pt x="98" y="85"/>
                  </a:lnTo>
                  <a:lnTo>
                    <a:pt x="87" y="70"/>
                  </a:lnTo>
                  <a:lnTo>
                    <a:pt x="77" y="55"/>
                  </a:lnTo>
                  <a:lnTo>
                    <a:pt x="65" y="41"/>
                  </a:lnTo>
                  <a:lnTo>
                    <a:pt x="52" y="28"/>
                  </a:lnTo>
                  <a:lnTo>
                    <a:pt x="39" y="15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54">
              <a:extLst>
                <a:ext uri="{FF2B5EF4-FFF2-40B4-BE49-F238E27FC236}">
                  <a16:creationId xmlns:a16="http://schemas.microsoft.com/office/drawing/2014/main" id="{25569B00-6556-43C4-8B3B-681CD81D7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023" y="3187934"/>
              <a:ext cx="34500" cy="94876"/>
            </a:xfrm>
            <a:custGeom>
              <a:avLst/>
              <a:gdLst>
                <a:gd name="T0" fmla="*/ 22 w 110"/>
                <a:gd name="T1" fmla="*/ 1 h 305"/>
                <a:gd name="T2" fmla="*/ 17 w 110"/>
                <a:gd name="T3" fmla="*/ 0 h 305"/>
                <a:gd name="T4" fmla="*/ 11 w 110"/>
                <a:gd name="T5" fmla="*/ 1 h 305"/>
                <a:gd name="T6" fmla="*/ 6 w 110"/>
                <a:gd name="T7" fmla="*/ 3 h 305"/>
                <a:gd name="T8" fmla="*/ 2 w 110"/>
                <a:gd name="T9" fmla="*/ 9 h 305"/>
                <a:gd name="T10" fmla="*/ 0 w 110"/>
                <a:gd name="T11" fmla="*/ 14 h 305"/>
                <a:gd name="T12" fmla="*/ 1 w 110"/>
                <a:gd name="T13" fmla="*/ 21 h 305"/>
                <a:gd name="T14" fmla="*/ 5 w 110"/>
                <a:gd name="T15" fmla="*/ 25 h 305"/>
                <a:gd name="T16" fmla="*/ 19 w 110"/>
                <a:gd name="T17" fmla="*/ 37 h 305"/>
                <a:gd name="T18" fmla="*/ 45 w 110"/>
                <a:gd name="T19" fmla="*/ 62 h 305"/>
                <a:gd name="T20" fmla="*/ 60 w 110"/>
                <a:gd name="T21" fmla="*/ 84 h 305"/>
                <a:gd name="T22" fmla="*/ 69 w 110"/>
                <a:gd name="T23" fmla="*/ 102 h 305"/>
                <a:gd name="T24" fmla="*/ 75 w 110"/>
                <a:gd name="T25" fmla="*/ 121 h 305"/>
                <a:gd name="T26" fmla="*/ 79 w 110"/>
                <a:gd name="T27" fmla="*/ 141 h 305"/>
                <a:gd name="T28" fmla="*/ 79 w 110"/>
                <a:gd name="T29" fmla="*/ 163 h 305"/>
                <a:gd name="T30" fmla="*/ 75 w 110"/>
                <a:gd name="T31" fmla="*/ 184 h 305"/>
                <a:gd name="T32" fmla="*/ 69 w 110"/>
                <a:gd name="T33" fmla="*/ 203 h 305"/>
                <a:gd name="T34" fmla="*/ 60 w 110"/>
                <a:gd name="T35" fmla="*/ 220 h 305"/>
                <a:gd name="T36" fmla="*/ 45 w 110"/>
                <a:gd name="T37" fmla="*/ 243 h 305"/>
                <a:gd name="T38" fmla="*/ 19 w 110"/>
                <a:gd name="T39" fmla="*/ 267 h 305"/>
                <a:gd name="T40" fmla="*/ 5 w 110"/>
                <a:gd name="T41" fmla="*/ 279 h 305"/>
                <a:gd name="T42" fmla="*/ 1 w 110"/>
                <a:gd name="T43" fmla="*/ 284 h 305"/>
                <a:gd name="T44" fmla="*/ 0 w 110"/>
                <a:gd name="T45" fmla="*/ 290 h 305"/>
                <a:gd name="T46" fmla="*/ 2 w 110"/>
                <a:gd name="T47" fmla="*/ 295 h 305"/>
                <a:gd name="T48" fmla="*/ 6 w 110"/>
                <a:gd name="T49" fmla="*/ 301 h 305"/>
                <a:gd name="T50" fmla="*/ 12 w 110"/>
                <a:gd name="T51" fmla="*/ 304 h 305"/>
                <a:gd name="T52" fmla="*/ 21 w 110"/>
                <a:gd name="T53" fmla="*/ 304 h 305"/>
                <a:gd name="T54" fmla="*/ 36 w 110"/>
                <a:gd name="T55" fmla="*/ 294 h 305"/>
                <a:gd name="T56" fmla="*/ 54 w 110"/>
                <a:gd name="T57" fmla="*/ 279 h 305"/>
                <a:gd name="T58" fmla="*/ 69 w 110"/>
                <a:gd name="T59" fmla="*/ 261 h 305"/>
                <a:gd name="T60" fmla="*/ 82 w 110"/>
                <a:gd name="T61" fmla="*/ 243 h 305"/>
                <a:gd name="T62" fmla="*/ 94 w 110"/>
                <a:gd name="T63" fmla="*/ 224 h 305"/>
                <a:gd name="T64" fmla="*/ 101 w 110"/>
                <a:gd name="T65" fmla="*/ 204 h 305"/>
                <a:gd name="T66" fmla="*/ 107 w 110"/>
                <a:gd name="T67" fmla="*/ 184 h 305"/>
                <a:gd name="T68" fmla="*/ 110 w 110"/>
                <a:gd name="T69" fmla="*/ 163 h 305"/>
                <a:gd name="T70" fmla="*/ 110 w 110"/>
                <a:gd name="T71" fmla="*/ 142 h 305"/>
                <a:gd name="T72" fmla="*/ 107 w 110"/>
                <a:gd name="T73" fmla="*/ 121 h 305"/>
                <a:gd name="T74" fmla="*/ 101 w 110"/>
                <a:gd name="T75" fmla="*/ 101 h 305"/>
                <a:gd name="T76" fmla="*/ 94 w 110"/>
                <a:gd name="T77" fmla="*/ 81 h 305"/>
                <a:gd name="T78" fmla="*/ 82 w 110"/>
                <a:gd name="T79" fmla="*/ 62 h 305"/>
                <a:gd name="T80" fmla="*/ 69 w 110"/>
                <a:gd name="T81" fmla="*/ 43 h 305"/>
                <a:gd name="T82" fmla="*/ 54 w 110"/>
                <a:gd name="T83" fmla="*/ 26 h 305"/>
                <a:gd name="T84" fmla="*/ 36 w 110"/>
                <a:gd name="T85" fmla="*/ 1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305">
                  <a:moveTo>
                    <a:pt x="26" y="2"/>
                  </a:move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19" y="37"/>
                  </a:lnTo>
                  <a:lnTo>
                    <a:pt x="32" y="49"/>
                  </a:lnTo>
                  <a:lnTo>
                    <a:pt x="45" y="62"/>
                  </a:lnTo>
                  <a:lnTo>
                    <a:pt x="56" y="76"/>
                  </a:lnTo>
                  <a:lnTo>
                    <a:pt x="60" y="84"/>
                  </a:lnTo>
                  <a:lnTo>
                    <a:pt x="65" y="93"/>
                  </a:lnTo>
                  <a:lnTo>
                    <a:pt x="69" y="102"/>
                  </a:lnTo>
                  <a:lnTo>
                    <a:pt x="72" y="111"/>
                  </a:lnTo>
                  <a:lnTo>
                    <a:pt x="75" y="121"/>
                  </a:lnTo>
                  <a:lnTo>
                    <a:pt x="77" y="131"/>
                  </a:lnTo>
                  <a:lnTo>
                    <a:pt x="79" y="141"/>
                  </a:lnTo>
                  <a:lnTo>
                    <a:pt x="79" y="152"/>
                  </a:lnTo>
                  <a:lnTo>
                    <a:pt x="79" y="163"/>
                  </a:lnTo>
                  <a:lnTo>
                    <a:pt x="77" y="174"/>
                  </a:lnTo>
                  <a:lnTo>
                    <a:pt x="75" y="184"/>
                  </a:lnTo>
                  <a:lnTo>
                    <a:pt x="72" y="193"/>
                  </a:lnTo>
                  <a:lnTo>
                    <a:pt x="69" y="203"/>
                  </a:lnTo>
                  <a:lnTo>
                    <a:pt x="65" y="212"/>
                  </a:lnTo>
                  <a:lnTo>
                    <a:pt x="60" y="220"/>
                  </a:lnTo>
                  <a:lnTo>
                    <a:pt x="56" y="227"/>
                  </a:lnTo>
                  <a:lnTo>
                    <a:pt x="45" y="243"/>
                  </a:lnTo>
                  <a:lnTo>
                    <a:pt x="32" y="255"/>
                  </a:lnTo>
                  <a:lnTo>
                    <a:pt x="19" y="267"/>
                  </a:lnTo>
                  <a:lnTo>
                    <a:pt x="7" y="276"/>
                  </a:lnTo>
                  <a:lnTo>
                    <a:pt x="5" y="279"/>
                  </a:lnTo>
                  <a:lnTo>
                    <a:pt x="2" y="281"/>
                  </a:lnTo>
                  <a:lnTo>
                    <a:pt x="1" y="284"/>
                  </a:lnTo>
                  <a:lnTo>
                    <a:pt x="1" y="286"/>
                  </a:lnTo>
                  <a:lnTo>
                    <a:pt x="0" y="290"/>
                  </a:lnTo>
                  <a:lnTo>
                    <a:pt x="1" y="293"/>
                  </a:lnTo>
                  <a:lnTo>
                    <a:pt x="2" y="295"/>
                  </a:lnTo>
                  <a:lnTo>
                    <a:pt x="4" y="299"/>
                  </a:lnTo>
                  <a:lnTo>
                    <a:pt x="6" y="301"/>
                  </a:lnTo>
                  <a:lnTo>
                    <a:pt x="9" y="303"/>
                  </a:lnTo>
                  <a:lnTo>
                    <a:pt x="12" y="304"/>
                  </a:lnTo>
                  <a:lnTo>
                    <a:pt x="16" y="305"/>
                  </a:lnTo>
                  <a:lnTo>
                    <a:pt x="21" y="304"/>
                  </a:lnTo>
                  <a:lnTo>
                    <a:pt x="26" y="302"/>
                  </a:lnTo>
                  <a:lnTo>
                    <a:pt x="36" y="294"/>
                  </a:lnTo>
                  <a:lnTo>
                    <a:pt x="45" y="286"/>
                  </a:lnTo>
                  <a:lnTo>
                    <a:pt x="54" y="279"/>
                  </a:lnTo>
                  <a:lnTo>
                    <a:pt x="61" y="270"/>
                  </a:lnTo>
                  <a:lnTo>
                    <a:pt x="69" y="261"/>
                  </a:lnTo>
                  <a:lnTo>
                    <a:pt x="76" y="252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4" y="224"/>
                  </a:lnTo>
                  <a:lnTo>
                    <a:pt x="98" y="214"/>
                  </a:lnTo>
                  <a:lnTo>
                    <a:pt x="101" y="204"/>
                  </a:lnTo>
                  <a:lnTo>
                    <a:pt x="105" y="194"/>
                  </a:lnTo>
                  <a:lnTo>
                    <a:pt x="107" y="184"/>
                  </a:lnTo>
                  <a:lnTo>
                    <a:pt x="109" y="173"/>
                  </a:lnTo>
                  <a:lnTo>
                    <a:pt x="110" y="163"/>
                  </a:lnTo>
                  <a:lnTo>
                    <a:pt x="110" y="152"/>
                  </a:lnTo>
                  <a:lnTo>
                    <a:pt x="110" y="142"/>
                  </a:lnTo>
                  <a:lnTo>
                    <a:pt x="109" y="131"/>
                  </a:lnTo>
                  <a:lnTo>
                    <a:pt x="107" y="121"/>
                  </a:lnTo>
                  <a:lnTo>
                    <a:pt x="105" y="111"/>
                  </a:lnTo>
                  <a:lnTo>
                    <a:pt x="101" y="101"/>
                  </a:lnTo>
                  <a:lnTo>
                    <a:pt x="98" y="91"/>
                  </a:lnTo>
                  <a:lnTo>
                    <a:pt x="94" y="81"/>
                  </a:lnTo>
                  <a:lnTo>
                    <a:pt x="88" y="71"/>
                  </a:lnTo>
                  <a:lnTo>
                    <a:pt x="82" y="62"/>
                  </a:lnTo>
                  <a:lnTo>
                    <a:pt x="76" y="52"/>
                  </a:lnTo>
                  <a:lnTo>
                    <a:pt x="69" y="43"/>
                  </a:lnTo>
                  <a:lnTo>
                    <a:pt x="61" y="34"/>
                  </a:lnTo>
                  <a:lnTo>
                    <a:pt x="54" y="26"/>
                  </a:lnTo>
                  <a:lnTo>
                    <a:pt x="45" y="17"/>
                  </a:lnTo>
                  <a:lnTo>
                    <a:pt x="36" y="10"/>
                  </a:lnTo>
                  <a:lnTo>
                    <a:pt x="2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55">
              <a:extLst>
                <a:ext uri="{FF2B5EF4-FFF2-40B4-BE49-F238E27FC236}">
                  <a16:creationId xmlns:a16="http://schemas.microsoft.com/office/drawing/2014/main" id="{93FDADB0-8AD7-4512-A896-0D687292D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7897" y="3110308"/>
              <a:ext cx="154019" cy="247662"/>
            </a:xfrm>
            <a:custGeom>
              <a:avLst/>
              <a:gdLst>
                <a:gd name="T0" fmla="*/ 224 w 497"/>
                <a:gd name="T1" fmla="*/ 531 h 807"/>
                <a:gd name="T2" fmla="*/ 213 w 497"/>
                <a:gd name="T3" fmla="*/ 527 h 807"/>
                <a:gd name="T4" fmla="*/ 67 w 497"/>
                <a:gd name="T5" fmla="*/ 526 h 807"/>
                <a:gd name="T6" fmla="*/ 52 w 497"/>
                <a:gd name="T7" fmla="*/ 519 h 807"/>
                <a:gd name="T8" fmla="*/ 41 w 497"/>
                <a:gd name="T9" fmla="*/ 508 h 807"/>
                <a:gd name="T10" fmla="*/ 34 w 497"/>
                <a:gd name="T11" fmla="*/ 492 h 807"/>
                <a:gd name="T12" fmla="*/ 31 w 497"/>
                <a:gd name="T13" fmla="*/ 356 h 807"/>
                <a:gd name="T14" fmla="*/ 33 w 497"/>
                <a:gd name="T15" fmla="*/ 341 h 807"/>
                <a:gd name="T16" fmla="*/ 37 w 497"/>
                <a:gd name="T17" fmla="*/ 326 h 807"/>
                <a:gd name="T18" fmla="*/ 48 w 497"/>
                <a:gd name="T19" fmla="*/ 314 h 807"/>
                <a:gd name="T20" fmla="*/ 55 w 497"/>
                <a:gd name="T21" fmla="*/ 310 h 807"/>
                <a:gd name="T22" fmla="*/ 65 w 497"/>
                <a:gd name="T23" fmla="*/ 309 h 807"/>
                <a:gd name="T24" fmla="*/ 205 w 497"/>
                <a:gd name="T25" fmla="*/ 309 h 807"/>
                <a:gd name="T26" fmla="*/ 211 w 497"/>
                <a:gd name="T27" fmla="*/ 307 h 807"/>
                <a:gd name="T28" fmla="*/ 466 w 497"/>
                <a:gd name="T29" fmla="*/ 52 h 807"/>
                <a:gd name="T30" fmla="*/ 487 w 497"/>
                <a:gd name="T31" fmla="*/ 0 h 807"/>
                <a:gd name="T32" fmla="*/ 478 w 497"/>
                <a:gd name="T33" fmla="*/ 0 h 807"/>
                <a:gd name="T34" fmla="*/ 471 w 497"/>
                <a:gd name="T35" fmla="*/ 5 h 807"/>
                <a:gd name="T36" fmla="*/ 65 w 497"/>
                <a:gd name="T37" fmla="*/ 278 h 807"/>
                <a:gd name="T38" fmla="*/ 51 w 497"/>
                <a:gd name="T39" fmla="*/ 279 h 807"/>
                <a:gd name="T40" fmla="*/ 38 w 497"/>
                <a:gd name="T41" fmla="*/ 284 h 807"/>
                <a:gd name="T42" fmla="*/ 27 w 497"/>
                <a:gd name="T43" fmla="*/ 290 h 807"/>
                <a:gd name="T44" fmla="*/ 18 w 497"/>
                <a:gd name="T45" fmla="*/ 300 h 807"/>
                <a:gd name="T46" fmla="*/ 11 w 497"/>
                <a:gd name="T47" fmla="*/ 311 h 807"/>
                <a:gd name="T48" fmla="*/ 5 w 497"/>
                <a:gd name="T49" fmla="*/ 325 h 807"/>
                <a:gd name="T50" fmla="*/ 1 w 497"/>
                <a:gd name="T51" fmla="*/ 339 h 807"/>
                <a:gd name="T52" fmla="*/ 0 w 497"/>
                <a:gd name="T53" fmla="*/ 356 h 807"/>
                <a:gd name="T54" fmla="*/ 2 w 497"/>
                <a:gd name="T55" fmla="*/ 491 h 807"/>
                <a:gd name="T56" fmla="*/ 5 w 497"/>
                <a:gd name="T57" fmla="*/ 506 h 807"/>
                <a:gd name="T58" fmla="*/ 11 w 497"/>
                <a:gd name="T59" fmla="*/ 519 h 807"/>
                <a:gd name="T60" fmla="*/ 18 w 497"/>
                <a:gd name="T61" fmla="*/ 530 h 807"/>
                <a:gd name="T62" fmla="*/ 28 w 497"/>
                <a:gd name="T63" fmla="*/ 541 h 807"/>
                <a:gd name="T64" fmla="*/ 41 w 497"/>
                <a:gd name="T65" fmla="*/ 549 h 807"/>
                <a:gd name="T66" fmla="*/ 54 w 497"/>
                <a:gd name="T67" fmla="*/ 555 h 807"/>
                <a:gd name="T68" fmla="*/ 68 w 497"/>
                <a:gd name="T69" fmla="*/ 558 h 807"/>
                <a:gd name="T70" fmla="*/ 207 w 497"/>
                <a:gd name="T71" fmla="*/ 558 h 807"/>
                <a:gd name="T72" fmla="*/ 476 w 497"/>
                <a:gd name="T73" fmla="*/ 806 h 807"/>
                <a:gd name="T74" fmla="*/ 485 w 497"/>
                <a:gd name="T75" fmla="*/ 806 h 807"/>
                <a:gd name="T76" fmla="*/ 492 w 497"/>
                <a:gd name="T77" fmla="*/ 802 h 807"/>
                <a:gd name="T78" fmla="*/ 496 w 497"/>
                <a:gd name="T79" fmla="*/ 796 h 807"/>
                <a:gd name="T80" fmla="*/ 497 w 497"/>
                <a:gd name="T81" fmla="*/ 16 h 807"/>
                <a:gd name="T82" fmla="*/ 495 w 497"/>
                <a:gd name="T83" fmla="*/ 7 h 807"/>
                <a:gd name="T84" fmla="*/ 487 w 497"/>
                <a:gd name="T85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807">
                  <a:moveTo>
                    <a:pt x="466" y="756"/>
                  </a:moveTo>
                  <a:lnTo>
                    <a:pt x="224" y="531"/>
                  </a:lnTo>
                  <a:lnTo>
                    <a:pt x="219" y="528"/>
                  </a:lnTo>
                  <a:lnTo>
                    <a:pt x="213" y="527"/>
                  </a:lnTo>
                  <a:lnTo>
                    <a:pt x="76" y="527"/>
                  </a:lnTo>
                  <a:lnTo>
                    <a:pt x="67" y="526"/>
                  </a:lnTo>
                  <a:lnTo>
                    <a:pt x="60" y="524"/>
                  </a:lnTo>
                  <a:lnTo>
                    <a:pt x="52" y="519"/>
                  </a:lnTo>
                  <a:lnTo>
                    <a:pt x="45" y="514"/>
                  </a:lnTo>
                  <a:lnTo>
                    <a:pt x="41" y="508"/>
                  </a:lnTo>
                  <a:lnTo>
                    <a:pt x="36" y="500"/>
                  </a:lnTo>
                  <a:lnTo>
                    <a:pt x="34" y="492"/>
                  </a:lnTo>
                  <a:lnTo>
                    <a:pt x="33" y="484"/>
                  </a:lnTo>
                  <a:lnTo>
                    <a:pt x="31" y="356"/>
                  </a:lnTo>
                  <a:lnTo>
                    <a:pt x="32" y="349"/>
                  </a:lnTo>
                  <a:lnTo>
                    <a:pt x="33" y="341"/>
                  </a:lnTo>
                  <a:lnTo>
                    <a:pt x="34" y="334"/>
                  </a:lnTo>
                  <a:lnTo>
                    <a:pt x="37" y="326"/>
                  </a:lnTo>
                  <a:lnTo>
                    <a:pt x="42" y="319"/>
                  </a:lnTo>
                  <a:lnTo>
                    <a:pt x="48" y="314"/>
                  </a:lnTo>
                  <a:lnTo>
                    <a:pt x="52" y="312"/>
                  </a:lnTo>
                  <a:lnTo>
                    <a:pt x="55" y="310"/>
                  </a:lnTo>
                  <a:lnTo>
                    <a:pt x="60" y="309"/>
                  </a:lnTo>
                  <a:lnTo>
                    <a:pt x="65" y="309"/>
                  </a:lnTo>
                  <a:lnTo>
                    <a:pt x="202" y="309"/>
                  </a:lnTo>
                  <a:lnTo>
                    <a:pt x="205" y="309"/>
                  </a:lnTo>
                  <a:lnTo>
                    <a:pt x="207" y="308"/>
                  </a:lnTo>
                  <a:lnTo>
                    <a:pt x="211" y="307"/>
                  </a:lnTo>
                  <a:lnTo>
                    <a:pt x="213" y="305"/>
                  </a:lnTo>
                  <a:lnTo>
                    <a:pt x="466" y="52"/>
                  </a:lnTo>
                  <a:lnTo>
                    <a:pt x="466" y="756"/>
                  </a:lnTo>
                  <a:close/>
                  <a:moveTo>
                    <a:pt x="487" y="0"/>
                  </a:moveTo>
                  <a:lnTo>
                    <a:pt x="483" y="0"/>
                  </a:lnTo>
                  <a:lnTo>
                    <a:pt x="478" y="0"/>
                  </a:lnTo>
                  <a:lnTo>
                    <a:pt x="474" y="1"/>
                  </a:lnTo>
                  <a:lnTo>
                    <a:pt x="471" y="5"/>
                  </a:lnTo>
                  <a:lnTo>
                    <a:pt x="195" y="278"/>
                  </a:lnTo>
                  <a:lnTo>
                    <a:pt x="65" y="278"/>
                  </a:lnTo>
                  <a:lnTo>
                    <a:pt x="57" y="278"/>
                  </a:lnTo>
                  <a:lnTo>
                    <a:pt x="51" y="279"/>
                  </a:lnTo>
                  <a:lnTo>
                    <a:pt x="44" y="281"/>
                  </a:lnTo>
                  <a:lnTo>
                    <a:pt x="38" y="284"/>
                  </a:lnTo>
                  <a:lnTo>
                    <a:pt x="33" y="287"/>
                  </a:lnTo>
                  <a:lnTo>
                    <a:pt x="27" y="290"/>
                  </a:lnTo>
                  <a:lnTo>
                    <a:pt x="23" y="295"/>
                  </a:lnTo>
                  <a:lnTo>
                    <a:pt x="18" y="300"/>
                  </a:lnTo>
                  <a:lnTo>
                    <a:pt x="14" y="305"/>
                  </a:lnTo>
                  <a:lnTo>
                    <a:pt x="11" y="311"/>
                  </a:lnTo>
                  <a:lnTo>
                    <a:pt x="7" y="318"/>
                  </a:lnTo>
                  <a:lnTo>
                    <a:pt x="5" y="325"/>
                  </a:lnTo>
                  <a:lnTo>
                    <a:pt x="3" y="331"/>
                  </a:lnTo>
                  <a:lnTo>
                    <a:pt x="1" y="339"/>
                  </a:lnTo>
                  <a:lnTo>
                    <a:pt x="0" y="348"/>
                  </a:lnTo>
                  <a:lnTo>
                    <a:pt x="0" y="356"/>
                  </a:lnTo>
                  <a:lnTo>
                    <a:pt x="2" y="484"/>
                  </a:lnTo>
                  <a:lnTo>
                    <a:pt x="2" y="491"/>
                  </a:lnTo>
                  <a:lnTo>
                    <a:pt x="3" y="498"/>
                  </a:lnTo>
                  <a:lnTo>
                    <a:pt x="5" y="506"/>
                  </a:lnTo>
                  <a:lnTo>
                    <a:pt x="7" y="512"/>
                  </a:lnTo>
                  <a:lnTo>
                    <a:pt x="11" y="519"/>
                  </a:lnTo>
                  <a:lnTo>
                    <a:pt x="14" y="525"/>
                  </a:lnTo>
                  <a:lnTo>
                    <a:pt x="18" y="530"/>
                  </a:lnTo>
                  <a:lnTo>
                    <a:pt x="24" y="536"/>
                  </a:lnTo>
                  <a:lnTo>
                    <a:pt x="28" y="541"/>
                  </a:lnTo>
                  <a:lnTo>
                    <a:pt x="35" y="545"/>
                  </a:lnTo>
                  <a:lnTo>
                    <a:pt x="41" y="549"/>
                  </a:lnTo>
                  <a:lnTo>
                    <a:pt x="47" y="552"/>
                  </a:lnTo>
                  <a:lnTo>
                    <a:pt x="54" y="555"/>
                  </a:lnTo>
                  <a:lnTo>
                    <a:pt x="61" y="556"/>
                  </a:lnTo>
                  <a:lnTo>
                    <a:pt x="68" y="558"/>
                  </a:lnTo>
                  <a:lnTo>
                    <a:pt x="76" y="558"/>
                  </a:lnTo>
                  <a:lnTo>
                    <a:pt x="207" y="558"/>
                  </a:lnTo>
                  <a:lnTo>
                    <a:pt x="471" y="802"/>
                  </a:lnTo>
                  <a:lnTo>
                    <a:pt x="476" y="806"/>
                  </a:lnTo>
                  <a:lnTo>
                    <a:pt x="482" y="807"/>
                  </a:lnTo>
                  <a:lnTo>
                    <a:pt x="485" y="806"/>
                  </a:lnTo>
                  <a:lnTo>
                    <a:pt x="487" y="805"/>
                  </a:lnTo>
                  <a:lnTo>
                    <a:pt x="492" y="802"/>
                  </a:lnTo>
                  <a:lnTo>
                    <a:pt x="495" y="799"/>
                  </a:lnTo>
                  <a:lnTo>
                    <a:pt x="496" y="796"/>
                  </a:lnTo>
                  <a:lnTo>
                    <a:pt x="497" y="791"/>
                  </a:lnTo>
                  <a:lnTo>
                    <a:pt x="497" y="16"/>
                  </a:lnTo>
                  <a:lnTo>
                    <a:pt x="496" y="10"/>
                  </a:lnTo>
                  <a:lnTo>
                    <a:pt x="495" y="7"/>
                  </a:lnTo>
                  <a:lnTo>
                    <a:pt x="492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26">
            <a:extLst>
              <a:ext uri="{FF2B5EF4-FFF2-40B4-BE49-F238E27FC236}">
                <a16:creationId xmlns:a16="http://schemas.microsoft.com/office/drawing/2014/main" id="{42E5A729-93E0-4A8C-BB15-1DBB01BC33C6}"/>
              </a:ext>
            </a:extLst>
          </p:cNvPr>
          <p:cNvGrpSpPr/>
          <p:nvPr/>
        </p:nvGrpSpPr>
        <p:grpSpPr>
          <a:xfrm>
            <a:off x="10371275" y="2163789"/>
            <a:ext cx="399635" cy="399635"/>
            <a:chOff x="901700" y="785813"/>
            <a:chExt cx="285750" cy="285750"/>
          </a:xfrm>
          <a:solidFill>
            <a:schemeClr val="bg1"/>
          </a:solidFill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BB73E815-AE67-47FC-9F56-9B0FEAF03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700" y="785813"/>
              <a:ext cx="266700" cy="266700"/>
            </a:xfrm>
            <a:custGeom>
              <a:avLst/>
              <a:gdLst>
                <a:gd name="T0" fmla="*/ 270 w 839"/>
                <a:gd name="T1" fmla="*/ 203 h 838"/>
                <a:gd name="T2" fmla="*/ 30 w 839"/>
                <a:gd name="T3" fmla="*/ 636 h 838"/>
                <a:gd name="T4" fmla="*/ 570 w 839"/>
                <a:gd name="T5" fmla="*/ 44 h 838"/>
                <a:gd name="T6" fmla="*/ 809 w 839"/>
                <a:gd name="T7" fmla="*/ 389 h 838"/>
                <a:gd name="T8" fmla="*/ 810 w 839"/>
                <a:gd name="T9" fmla="*/ 395 h 838"/>
                <a:gd name="T10" fmla="*/ 814 w 839"/>
                <a:gd name="T11" fmla="*/ 400 h 838"/>
                <a:gd name="T12" fmla="*/ 819 w 839"/>
                <a:gd name="T13" fmla="*/ 403 h 838"/>
                <a:gd name="T14" fmla="*/ 824 w 839"/>
                <a:gd name="T15" fmla="*/ 404 h 838"/>
                <a:gd name="T16" fmla="*/ 830 w 839"/>
                <a:gd name="T17" fmla="*/ 403 h 838"/>
                <a:gd name="T18" fmla="*/ 835 w 839"/>
                <a:gd name="T19" fmla="*/ 400 h 838"/>
                <a:gd name="T20" fmla="*/ 838 w 839"/>
                <a:gd name="T21" fmla="*/ 395 h 838"/>
                <a:gd name="T22" fmla="*/ 839 w 839"/>
                <a:gd name="T23" fmla="*/ 389 h 838"/>
                <a:gd name="T24" fmla="*/ 839 w 839"/>
                <a:gd name="T25" fmla="*/ 191 h 838"/>
                <a:gd name="T26" fmla="*/ 835 w 839"/>
                <a:gd name="T27" fmla="*/ 185 h 838"/>
                <a:gd name="T28" fmla="*/ 563 w 839"/>
                <a:gd name="T29" fmla="*/ 3 h 838"/>
                <a:gd name="T30" fmla="*/ 561 w 839"/>
                <a:gd name="T31" fmla="*/ 2 h 838"/>
                <a:gd name="T32" fmla="*/ 560 w 839"/>
                <a:gd name="T33" fmla="*/ 1 h 838"/>
                <a:gd name="T34" fmla="*/ 549 w 839"/>
                <a:gd name="T35" fmla="*/ 1 h 838"/>
                <a:gd name="T36" fmla="*/ 548 w 839"/>
                <a:gd name="T37" fmla="*/ 2 h 838"/>
                <a:gd name="T38" fmla="*/ 546 w 839"/>
                <a:gd name="T39" fmla="*/ 3 h 838"/>
                <a:gd name="T40" fmla="*/ 24 w 839"/>
                <a:gd name="T41" fmla="*/ 3 h 838"/>
                <a:gd name="T42" fmla="*/ 16 w 839"/>
                <a:gd name="T43" fmla="*/ 0 h 838"/>
                <a:gd name="T44" fmla="*/ 8 w 839"/>
                <a:gd name="T45" fmla="*/ 2 h 838"/>
                <a:gd name="T46" fmla="*/ 2 w 839"/>
                <a:gd name="T47" fmla="*/ 7 h 838"/>
                <a:gd name="T48" fmla="*/ 0 w 839"/>
                <a:gd name="T49" fmla="*/ 15 h 838"/>
                <a:gd name="T50" fmla="*/ 0 w 839"/>
                <a:gd name="T51" fmla="*/ 648 h 838"/>
                <a:gd name="T52" fmla="*/ 5 w 839"/>
                <a:gd name="T53" fmla="*/ 654 h 838"/>
                <a:gd name="T54" fmla="*/ 276 w 839"/>
                <a:gd name="T55" fmla="*/ 836 h 838"/>
                <a:gd name="T56" fmla="*/ 279 w 839"/>
                <a:gd name="T57" fmla="*/ 837 h 838"/>
                <a:gd name="T58" fmla="*/ 280 w 839"/>
                <a:gd name="T59" fmla="*/ 838 h 838"/>
                <a:gd name="T60" fmla="*/ 285 w 839"/>
                <a:gd name="T61" fmla="*/ 838 h 838"/>
                <a:gd name="T62" fmla="*/ 290 w 839"/>
                <a:gd name="T63" fmla="*/ 838 h 838"/>
                <a:gd name="T64" fmla="*/ 291 w 839"/>
                <a:gd name="T65" fmla="*/ 837 h 838"/>
                <a:gd name="T66" fmla="*/ 294 w 839"/>
                <a:gd name="T67" fmla="*/ 836 h 838"/>
                <a:gd name="T68" fmla="*/ 520 w 839"/>
                <a:gd name="T69" fmla="*/ 684 h 838"/>
                <a:gd name="T70" fmla="*/ 524 w 839"/>
                <a:gd name="T71" fmla="*/ 680 h 838"/>
                <a:gd name="T72" fmla="*/ 525 w 839"/>
                <a:gd name="T73" fmla="*/ 674 h 838"/>
                <a:gd name="T74" fmla="*/ 524 w 839"/>
                <a:gd name="T75" fmla="*/ 668 h 838"/>
                <a:gd name="T76" fmla="*/ 520 w 839"/>
                <a:gd name="T77" fmla="*/ 663 h 838"/>
                <a:gd name="T78" fmla="*/ 515 w 839"/>
                <a:gd name="T79" fmla="*/ 660 h 838"/>
                <a:gd name="T80" fmla="*/ 510 w 839"/>
                <a:gd name="T81" fmla="*/ 659 h 838"/>
                <a:gd name="T82" fmla="*/ 504 w 839"/>
                <a:gd name="T83" fmla="*/ 661 h 838"/>
                <a:gd name="T84" fmla="*/ 300 w 839"/>
                <a:gd name="T85" fmla="*/ 796 h 838"/>
                <a:gd name="T86" fmla="*/ 540 w 839"/>
                <a:gd name="T87" fmla="*/ 44 h 838"/>
                <a:gd name="T88" fmla="*/ 540 w 839"/>
                <a:gd name="T89" fmla="*/ 392 h 838"/>
                <a:gd name="T90" fmla="*/ 542 w 839"/>
                <a:gd name="T91" fmla="*/ 398 h 838"/>
                <a:gd name="T92" fmla="*/ 546 w 839"/>
                <a:gd name="T93" fmla="*/ 402 h 838"/>
                <a:gd name="T94" fmla="*/ 551 w 839"/>
                <a:gd name="T95" fmla="*/ 404 h 838"/>
                <a:gd name="T96" fmla="*/ 558 w 839"/>
                <a:gd name="T97" fmla="*/ 404 h 838"/>
                <a:gd name="T98" fmla="*/ 563 w 839"/>
                <a:gd name="T99" fmla="*/ 402 h 838"/>
                <a:gd name="T100" fmla="*/ 567 w 839"/>
                <a:gd name="T101" fmla="*/ 398 h 838"/>
                <a:gd name="T102" fmla="*/ 570 w 839"/>
                <a:gd name="T103" fmla="*/ 392 h 838"/>
                <a:gd name="T104" fmla="*/ 570 w 839"/>
                <a:gd name="T105" fmla="*/ 4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9" h="838">
                  <a:moveTo>
                    <a:pt x="30" y="44"/>
                  </a:moveTo>
                  <a:lnTo>
                    <a:pt x="270" y="203"/>
                  </a:lnTo>
                  <a:lnTo>
                    <a:pt x="270" y="796"/>
                  </a:lnTo>
                  <a:lnTo>
                    <a:pt x="30" y="636"/>
                  </a:lnTo>
                  <a:lnTo>
                    <a:pt x="30" y="44"/>
                  </a:lnTo>
                  <a:close/>
                  <a:moveTo>
                    <a:pt x="570" y="44"/>
                  </a:moveTo>
                  <a:lnTo>
                    <a:pt x="809" y="203"/>
                  </a:lnTo>
                  <a:lnTo>
                    <a:pt x="809" y="389"/>
                  </a:lnTo>
                  <a:lnTo>
                    <a:pt x="809" y="392"/>
                  </a:lnTo>
                  <a:lnTo>
                    <a:pt x="810" y="395"/>
                  </a:lnTo>
                  <a:lnTo>
                    <a:pt x="811" y="398"/>
                  </a:lnTo>
                  <a:lnTo>
                    <a:pt x="814" y="400"/>
                  </a:lnTo>
                  <a:lnTo>
                    <a:pt x="816" y="402"/>
                  </a:lnTo>
                  <a:lnTo>
                    <a:pt x="819" y="403"/>
                  </a:lnTo>
                  <a:lnTo>
                    <a:pt x="821" y="404"/>
                  </a:lnTo>
                  <a:lnTo>
                    <a:pt x="824" y="404"/>
                  </a:lnTo>
                  <a:lnTo>
                    <a:pt x="827" y="404"/>
                  </a:lnTo>
                  <a:lnTo>
                    <a:pt x="830" y="403"/>
                  </a:lnTo>
                  <a:lnTo>
                    <a:pt x="833" y="402"/>
                  </a:lnTo>
                  <a:lnTo>
                    <a:pt x="835" y="400"/>
                  </a:lnTo>
                  <a:lnTo>
                    <a:pt x="837" y="398"/>
                  </a:lnTo>
                  <a:lnTo>
                    <a:pt x="838" y="395"/>
                  </a:lnTo>
                  <a:lnTo>
                    <a:pt x="839" y="392"/>
                  </a:lnTo>
                  <a:lnTo>
                    <a:pt x="839" y="389"/>
                  </a:lnTo>
                  <a:lnTo>
                    <a:pt x="839" y="194"/>
                  </a:lnTo>
                  <a:lnTo>
                    <a:pt x="839" y="191"/>
                  </a:lnTo>
                  <a:lnTo>
                    <a:pt x="837" y="188"/>
                  </a:lnTo>
                  <a:lnTo>
                    <a:pt x="835" y="185"/>
                  </a:lnTo>
                  <a:lnTo>
                    <a:pt x="833" y="183"/>
                  </a:lnTo>
                  <a:lnTo>
                    <a:pt x="563" y="3"/>
                  </a:lnTo>
                  <a:lnTo>
                    <a:pt x="562" y="2"/>
                  </a:lnTo>
                  <a:lnTo>
                    <a:pt x="561" y="2"/>
                  </a:lnTo>
                  <a:lnTo>
                    <a:pt x="560" y="2"/>
                  </a:lnTo>
                  <a:lnTo>
                    <a:pt x="560" y="1"/>
                  </a:lnTo>
                  <a:lnTo>
                    <a:pt x="555" y="0"/>
                  </a:lnTo>
                  <a:lnTo>
                    <a:pt x="549" y="1"/>
                  </a:lnTo>
                  <a:lnTo>
                    <a:pt x="548" y="2"/>
                  </a:lnTo>
                  <a:lnTo>
                    <a:pt x="548" y="2"/>
                  </a:lnTo>
                  <a:lnTo>
                    <a:pt x="547" y="2"/>
                  </a:lnTo>
                  <a:lnTo>
                    <a:pt x="546" y="3"/>
                  </a:lnTo>
                  <a:lnTo>
                    <a:pt x="285" y="177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44"/>
                  </a:lnTo>
                  <a:lnTo>
                    <a:pt x="0" y="648"/>
                  </a:lnTo>
                  <a:lnTo>
                    <a:pt x="2" y="651"/>
                  </a:lnTo>
                  <a:lnTo>
                    <a:pt x="5" y="654"/>
                  </a:lnTo>
                  <a:lnTo>
                    <a:pt x="7" y="656"/>
                  </a:lnTo>
                  <a:lnTo>
                    <a:pt x="276" y="836"/>
                  </a:lnTo>
                  <a:lnTo>
                    <a:pt x="277" y="836"/>
                  </a:lnTo>
                  <a:lnTo>
                    <a:pt x="279" y="837"/>
                  </a:lnTo>
                  <a:lnTo>
                    <a:pt x="279" y="837"/>
                  </a:lnTo>
                  <a:lnTo>
                    <a:pt x="280" y="838"/>
                  </a:lnTo>
                  <a:lnTo>
                    <a:pt x="282" y="838"/>
                  </a:lnTo>
                  <a:lnTo>
                    <a:pt x="285" y="838"/>
                  </a:lnTo>
                  <a:lnTo>
                    <a:pt x="287" y="838"/>
                  </a:lnTo>
                  <a:lnTo>
                    <a:pt x="290" y="838"/>
                  </a:lnTo>
                  <a:lnTo>
                    <a:pt x="290" y="837"/>
                  </a:lnTo>
                  <a:lnTo>
                    <a:pt x="291" y="837"/>
                  </a:lnTo>
                  <a:lnTo>
                    <a:pt x="292" y="836"/>
                  </a:lnTo>
                  <a:lnTo>
                    <a:pt x="294" y="836"/>
                  </a:lnTo>
                  <a:lnTo>
                    <a:pt x="518" y="686"/>
                  </a:lnTo>
                  <a:lnTo>
                    <a:pt x="520" y="684"/>
                  </a:lnTo>
                  <a:lnTo>
                    <a:pt x="522" y="682"/>
                  </a:lnTo>
                  <a:lnTo>
                    <a:pt x="524" y="680"/>
                  </a:lnTo>
                  <a:lnTo>
                    <a:pt x="525" y="677"/>
                  </a:lnTo>
                  <a:lnTo>
                    <a:pt x="525" y="674"/>
                  </a:lnTo>
                  <a:lnTo>
                    <a:pt x="525" y="671"/>
                  </a:lnTo>
                  <a:lnTo>
                    <a:pt x="524" y="668"/>
                  </a:lnTo>
                  <a:lnTo>
                    <a:pt x="522" y="666"/>
                  </a:lnTo>
                  <a:lnTo>
                    <a:pt x="520" y="663"/>
                  </a:lnTo>
                  <a:lnTo>
                    <a:pt x="518" y="662"/>
                  </a:lnTo>
                  <a:lnTo>
                    <a:pt x="515" y="660"/>
                  </a:lnTo>
                  <a:lnTo>
                    <a:pt x="513" y="660"/>
                  </a:lnTo>
                  <a:lnTo>
                    <a:pt x="510" y="659"/>
                  </a:lnTo>
                  <a:lnTo>
                    <a:pt x="506" y="660"/>
                  </a:lnTo>
                  <a:lnTo>
                    <a:pt x="504" y="661"/>
                  </a:lnTo>
                  <a:lnTo>
                    <a:pt x="501" y="662"/>
                  </a:lnTo>
                  <a:lnTo>
                    <a:pt x="300" y="796"/>
                  </a:lnTo>
                  <a:lnTo>
                    <a:pt x="300" y="203"/>
                  </a:lnTo>
                  <a:lnTo>
                    <a:pt x="540" y="44"/>
                  </a:lnTo>
                  <a:lnTo>
                    <a:pt x="540" y="389"/>
                  </a:lnTo>
                  <a:lnTo>
                    <a:pt x="540" y="392"/>
                  </a:lnTo>
                  <a:lnTo>
                    <a:pt x="541" y="395"/>
                  </a:lnTo>
                  <a:lnTo>
                    <a:pt x="542" y="398"/>
                  </a:lnTo>
                  <a:lnTo>
                    <a:pt x="544" y="400"/>
                  </a:lnTo>
                  <a:lnTo>
                    <a:pt x="546" y="402"/>
                  </a:lnTo>
                  <a:lnTo>
                    <a:pt x="549" y="403"/>
                  </a:lnTo>
                  <a:lnTo>
                    <a:pt x="551" y="404"/>
                  </a:lnTo>
                  <a:lnTo>
                    <a:pt x="555" y="404"/>
                  </a:lnTo>
                  <a:lnTo>
                    <a:pt x="558" y="404"/>
                  </a:lnTo>
                  <a:lnTo>
                    <a:pt x="560" y="403"/>
                  </a:lnTo>
                  <a:lnTo>
                    <a:pt x="563" y="402"/>
                  </a:lnTo>
                  <a:lnTo>
                    <a:pt x="565" y="400"/>
                  </a:lnTo>
                  <a:lnTo>
                    <a:pt x="567" y="398"/>
                  </a:lnTo>
                  <a:lnTo>
                    <a:pt x="569" y="395"/>
                  </a:lnTo>
                  <a:lnTo>
                    <a:pt x="570" y="392"/>
                  </a:lnTo>
                  <a:lnTo>
                    <a:pt x="570" y="389"/>
                  </a:lnTo>
                  <a:lnTo>
                    <a:pt x="57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DAC7E66F-4E6C-47B6-888E-499500F81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0" y="957263"/>
              <a:ext cx="47625" cy="47625"/>
            </a:xfrm>
            <a:custGeom>
              <a:avLst/>
              <a:gdLst>
                <a:gd name="T0" fmla="*/ 67 w 150"/>
                <a:gd name="T1" fmla="*/ 120 h 150"/>
                <a:gd name="T2" fmla="*/ 51 w 150"/>
                <a:gd name="T3" fmla="*/ 112 h 150"/>
                <a:gd name="T4" fmla="*/ 38 w 150"/>
                <a:gd name="T5" fmla="*/ 100 h 150"/>
                <a:gd name="T6" fmla="*/ 31 w 150"/>
                <a:gd name="T7" fmla="*/ 84 h 150"/>
                <a:gd name="T8" fmla="*/ 31 w 150"/>
                <a:gd name="T9" fmla="*/ 66 h 150"/>
                <a:gd name="T10" fmla="*/ 38 w 150"/>
                <a:gd name="T11" fmla="*/ 50 h 150"/>
                <a:gd name="T12" fmla="*/ 51 w 150"/>
                <a:gd name="T13" fmla="*/ 38 h 150"/>
                <a:gd name="T14" fmla="*/ 67 w 150"/>
                <a:gd name="T15" fmla="*/ 31 h 150"/>
                <a:gd name="T16" fmla="*/ 84 w 150"/>
                <a:gd name="T17" fmla="*/ 31 h 150"/>
                <a:gd name="T18" fmla="*/ 100 w 150"/>
                <a:gd name="T19" fmla="*/ 38 h 150"/>
                <a:gd name="T20" fmla="*/ 113 w 150"/>
                <a:gd name="T21" fmla="*/ 50 h 150"/>
                <a:gd name="T22" fmla="*/ 119 w 150"/>
                <a:gd name="T23" fmla="*/ 66 h 150"/>
                <a:gd name="T24" fmla="*/ 119 w 150"/>
                <a:gd name="T25" fmla="*/ 84 h 150"/>
                <a:gd name="T26" fmla="*/ 113 w 150"/>
                <a:gd name="T27" fmla="*/ 100 h 150"/>
                <a:gd name="T28" fmla="*/ 100 w 150"/>
                <a:gd name="T29" fmla="*/ 112 h 150"/>
                <a:gd name="T30" fmla="*/ 84 w 150"/>
                <a:gd name="T31" fmla="*/ 120 h 150"/>
                <a:gd name="T32" fmla="*/ 75 w 150"/>
                <a:gd name="T33" fmla="*/ 120 h 150"/>
                <a:gd name="T34" fmla="*/ 68 w 150"/>
                <a:gd name="T35" fmla="*/ 1 h 150"/>
                <a:gd name="T36" fmla="*/ 53 w 150"/>
                <a:gd name="T37" fmla="*/ 4 h 150"/>
                <a:gd name="T38" fmla="*/ 40 w 150"/>
                <a:gd name="T39" fmla="*/ 9 h 150"/>
                <a:gd name="T40" fmla="*/ 27 w 150"/>
                <a:gd name="T41" fmla="*/ 17 h 150"/>
                <a:gd name="T42" fmla="*/ 18 w 150"/>
                <a:gd name="T43" fmla="*/ 28 h 150"/>
                <a:gd name="T44" fmla="*/ 9 w 150"/>
                <a:gd name="T45" fmla="*/ 39 h 150"/>
                <a:gd name="T46" fmla="*/ 4 w 150"/>
                <a:gd name="T47" fmla="*/ 53 h 150"/>
                <a:gd name="T48" fmla="*/ 0 w 150"/>
                <a:gd name="T49" fmla="*/ 67 h 150"/>
                <a:gd name="T50" fmla="*/ 0 w 150"/>
                <a:gd name="T51" fmla="*/ 83 h 150"/>
                <a:gd name="T52" fmla="*/ 4 w 150"/>
                <a:gd name="T53" fmla="*/ 97 h 150"/>
                <a:gd name="T54" fmla="*/ 9 w 150"/>
                <a:gd name="T55" fmla="*/ 111 h 150"/>
                <a:gd name="T56" fmla="*/ 18 w 150"/>
                <a:gd name="T57" fmla="*/ 123 h 150"/>
                <a:gd name="T58" fmla="*/ 27 w 150"/>
                <a:gd name="T59" fmla="*/ 132 h 150"/>
                <a:gd name="T60" fmla="*/ 40 w 150"/>
                <a:gd name="T61" fmla="*/ 141 h 150"/>
                <a:gd name="T62" fmla="*/ 53 w 150"/>
                <a:gd name="T63" fmla="*/ 146 h 150"/>
                <a:gd name="T64" fmla="*/ 68 w 150"/>
                <a:gd name="T65" fmla="*/ 150 h 150"/>
                <a:gd name="T66" fmla="*/ 83 w 150"/>
                <a:gd name="T67" fmla="*/ 150 h 150"/>
                <a:gd name="T68" fmla="*/ 98 w 150"/>
                <a:gd name="T69" fmla="*/ 146 h 150"/>
                <a:gd name="T70" fmla="*/ 111 w 150"/>
                <a:gd name="T71" fmla="*/ 141 h 150"/>
                <a:gd name="T72" fmla="*/ 122 w 150"/>
                <a:gd name="T73" fmla="*/ 132 h 150"/>
                <a:gd name="T74" fmla="*/ 133 w 150"/>
                <a:gd name="T75" fmla="*/ 123 h 150"/>
                <a:gd name="T76" fmla="*/ 142 w 150"/>
                <a:gd name="T77" fmla="*/ 111 h 150"/>
                <a:gd name="T78" fmla="*/ 147 w 150"/>
                <a:gd name="T79" fmla="*/ 97 h 150"/>
                <a:gd name="T80" fmla="*/ 150 w 150"/>
                <a:gd name="T81" fmla="*/ 83 h 150"/>
                <a:gd name="T82" fmla="*/ 150 w 150"/>
                <a:gd name="T83" fmla="*/ 67 h 150"/>
                <a:gd name="T84" fmla="*/ 147 w 150"/>
                <a:gd name="T85" fmla="*/ 53 h 150"/>
                <a:gd name="T86" fmla="*/ 142 w 150"/>
                <a:gd name="T87" fmla="*/ 39 h 150"/>
                <a:gd name="T88" fmla="*/ 133 w 150"/>
                <a:gd name="T89" fmla="*/ 28 h 150"/>
                <a:gd name="T90" fmla="*/ 122 w 150"/>
                <a:gd name="T91" fmla="*/ 17 h 150"/>
                <a:gd name="T92" fmla="*/ 111 w 150"/>
                <a:gd name="T93" fmla="*/ 9 h 150"/>
                <a:gd name="T94" fmla="*/ 98 w 150"/>
                <a:gd name="T95" fmla="*/ 4 h 150"/>
                <a:gd name="T96" fmla="*/ 83 w 150"/>
                <a:gd name="T97" fmla="*/ 1 h 150"/>
                <a:gd name="T98" fmla="*/ 75 w 150"/>
                <a:gd name="T9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150">
                  <a:moveTo>
                    <a:pt x="75" y="120"/>
                  </a:moveTo>
                  <a:lnTo>
                    <a:pt x="67" y="120"/>
                  </a:lnTo>
                  <a:lnTo>
                    <a:pt x="58" y="116"/>
                  </a:lnTo>
                  <a:lnTo>
                    <a:pt x="51" y="112"/>
                  </a:lnTo>
                  <a:lnTo>
                    <a:pt x="43" y="107"/>
                  </a:lnTo>
                  <a:lnTo>
                    <a:pt x="38" y="100"/>
                  </a:lnTo>
                  <a:lnTo>
                    <a:pt x="34" y="93"/>
                  </a:lnTo>
                  <a:lnTo>
                    <a:pt x="31" y="84"/>
                  </a:lnTo>
                  <a:lnTo>
                    <a:pt x="30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51" y="38"/>
                  </a:lnTo>
                  <a:lnTo>
                    <a:pt x="58" y="34"/>
                  </a:lnTo>
                  <a:lnTo>
                    <a:pt x="67" y="31"/>
                  </a:lnTo>
                  <a:lnTo>
                    <a:pt x="75" y="30"/>
                  </a:lnTo>
                  <a:lnTo>
                    <a:pt x="84" y="31"/>
                  </a:lnTo>
                  <a:lnTo>
                    <a:pt x="92" y="34"/>
                  </a:lnTo>
                  <a:lnTo>
                    <a:pt x="100" y="38"/>
                  </a:lnTo>
                  <a:lnTo>
                    <a:pt x="107" y="44"/>
                  </a:lnTo>
                  <a:lnTo>
                    <a:pt x="113" y="50"/>
                  </a:lnTo>
                  <a:lnTo>
                    <a:pt x="117" y="58"/>
                  </a:lnTo>
                  <a:lnTo>
                    <a:pt x="119" y="66"/>
                  </a:lnTo>
                  <a:lnTo>
                    <a:pt x="120" y="75"/>
                  </a:lnTo>
                  <a:lnTo>
                    <a:pt x="119" y="84"/>
                  </a:lnTo>
                  <a:lnTo>
                    <a:pt x="117" y="93"/>
                  </a:lnTo>
                  <a:lnTo>
                    <a:pt x="113" y="100"/>
                  </a:lnTo>
                  <a:lnTo>
                    <a:pt x="107" y="107"/>
                  </a:lnTo>
                  <a:lnTo>
                    <a:pt x="100" y="112"/>
                  </a:lnTo>
                  <a:lnTo>
                    <a:pt x="92" y="116"/>
                  </a:lnTo>
                  <a:lnTo>
                    <a:pt x="84" y="120"/>
                  </a:lnTo>
                  <a:lnTo>
                    <a:pt x="75" y="121"/>
                  </a:lnTo>
                  <a:lnTo>
                    <a:pt x="75" y="120"/>
                  </a:lnTo>
                  <a:close/>
                  <a:moveTo>
                    <a:pt x="75" y="0"/>
                  </a:moveTo>
                  <a:lnTo>
                    <a:pt x="68" y="1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4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4" y="97"/>
                  </a:lnTo>
                  <a:lnTo>
                    <a:pt x="6" y="105"/>
                  </a:lnTo>
                  <a:lnTo>
                    <a:pt x="9" y="111"/>
                  </a:lnTo>
                  <a:lnTo>
                    <a:pt x="13" y="117"/>
                  </a:lnTo>
                  <a:lnTo>
                    <a:pt x="18" y="123"/>
                  </a:lnTo>
                  <a:lnTo>
                    <a:pt x="22" y="128"/>
                  </a:lnTo>
                  <a:lnTo>
                    <a:pt x="27" y="132"/>
                  </a:lnTo>
                  <a:lnTo>
                    <a:pt x="34" y="137"/>
                  </a:lnTo>
                  <a:lnTo>
                    <a:pt x="40" y="141"/>
                  </a:lnTo>
                  <a:lnTo>
                    <a:pt x="46" y="144"/>
                  </a:lnTo>
                  <a:lnTo>
                    <a:pt x="53" y="146"/>
                  </a:lnTo>
                  <a:lnTo>
                    <a:pt x="60" y="148"/>
                  </a:lnTo>
                  <a:lnTo>
                    <a:pt x="68" y="150"/>
                  </a:lnTo>
                  <a:lnTo>
                    <a:pt x="75" y="150"/>
                  </a:lnTo>
                  <a:lnTo>
                    <a:pt x="83" y="150"/>
                  </a:lnTo>
                  <a:lnTo>
                    <a:pt x="90" y="148"/>
                  </a:lnTo>
                  <a:lnTo>
                    <a:pt x="98" y="146"/>
                  </a:lnTo>
                  <a:lnTo>
                    <a:pt x="104" y="144"/>
                  </a:lnTo>
                  <a:lnTo>
                    <a:pt x="111" y="141"/>
                  </a:lnTo>
                  <a:lnTo>
                    <a:pt x="117" y="137"/>
                  </a:lnTo>
                  <a:lnTo>
                    <a:pt x="122" y="132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7" y="117"/>
                  </a:lnTo>
                  <a:lnTo>
                    <a:pt x="142" y="111"/>
                  </a:lnTo>
                  <a:lnTo>
                    <a:pt x="144" y="105"/>
                  </a:lnTo>
                  <a:lnTo>
                    <a:pt x="147" y="97"/>
                  </a:lnTo>
                  <a:lnTo>
                    <a:pt x="149" y="91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67"/>
                  </a:lnTo>
                  <a:lnTo>
                    <a:pt x="149" y="60"/>
                  </a:lnTo>
                  <a:lnTo>
                    <a:pt x="147" y="53"/>
                  </a:lnTo>
                  <a:lnTo>
                    <a:pt x="144" y="46"/>
                  </a:lnTo>
                  <a:lnTo>
                    <a:pt x="142" y="39"/>
                  </a:lnTo>
                  <a:lnTo>
                    <a:pt x="137" y="33"/>
                  </a:lnTo>
                  <a:lnTo>
                    <a:pt x="133" y="28"/>
                  </a:lnTo>
                  <a:lnTo>
                    <a:pt x="128" y="22"/>
                  </a:lnTo>
                  <a:lnTo>
                    <a:pt x="122" y="17"/>
                  </a:lnTo>
                  <a:lnTo>
                    <a:pt x="117" y="13"/>
                  </a:lnTo>
                  <a:lnTo>
                    <a:pt x="111" y="9"/>
                  </a:lnTo>
                  <a:lnTo>
                    <a:pt x="104" y="6"/>
                  </a:lnTo>
                  <a:lnTo>
                    <a:pt x="98" y="4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1961A170-EFBF-4D00-B1E3-1AA3FD987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" y="928688"/>
              <a:ext cx="104775" cy="142875"/>
            </a:xfrm>
            <a:custGeom>
              <a:avLst/>
              <a:gdLst>
                <a:gd name="T0" fmla="*/ 145 w 329"/>
                <a:gd name="T1" fmla="*/ 385 h 450"/>
                <a:gd name="T2" fmla="*/ 101 w 329"/>
                <a:gd name="T3" fmla="*/ 322 h 450"/>
                <a:gd name="T4" fmla="*/ 69 w 329"/>
                <a:gd name="T5" fmla="*/ 270 h 450"/>
                <a:gd name="T6" fmla="*/ 51 w 329"/>
                <a:gd name="T7" fmla="*/ 235 h 450"/>
                <a:gd name="T8" fmla="*/ 38 w 329"/>
                <a:gd name="T9" fmla="*/ 204 h 450"/>
                <a:gd name="T10" fmla="*/ 31 w 329"/>
                <a:gd name="T11" fmla="*/ 176 h 450"/>
                <a:gd name="T12" fmla="*/ 31 w 329"/>
                <a:gd name="T13" fmla="*/ 152 h 450"/>
                <a:gd name="T14" fmla="*/ 36 w 329"/>
                <a:gd name="T15" fmla="*/ 125 h 450"/>
                <a:gd name="T16" fmla="*/ 46 w 329"/>
                <a:gd name="T17" fmla="*/ 101 h 450"/>
                <a:gd name="T18" fmla="*/ 61 w 329"/>
                <a:gd name="T19" fmla="*/ 79 h 450"/>
                <a:gd name="T20" fmla="*/ 79 w 329"/>
                <a:gd name="T21" fmla="*/ 61 h 450"/>
                <a:gd name="T22" fmla="*/ 100 w 329"/>
                <a:gd name="T23" fmla="*/ 47 h 450"/>
                <a:gd name="T24" fmla="*/ 125 w 329"/>
                <a:gd name="T25" fmla="*/ 36 h 450"/>
                <a:gd name="T26" fmla="*/ 150 w 329"/>
                <a:gd name="T27" fmla="*/ 31 h 450"/>
                <a:gd name="T28" fmla="*/ 178 w 329"/>
                <a:gd name="T29" fmla="*/ 31 h 450"/>
                <a:gd name="T30" fmla="*/ 204 w 329"/>
                <a:gd name="T31" fmla="*/ 36 h 450"/>
                <a:gd name="T32" fmla="*/ 229 w 329"/>
                <a:gd name="T33" fmla="*/ 47 h 450"/>
                <a:gd name="T34" fmla="*/ 250 w 329"/>
                <a:gd name="T35" fmla="*/ 61 h 450"/>
                <a:gd name="T36" fmla="*/ 268 w 329"/>
                <a:gd name="T37" fmla="*/ 79 h 450"/>
                <a:gd name="T38" fmla="*/ 283 w 329"/>
                <a:gd name="T39" fmla="*/ 101 h 450"/>
                <a:gd name="T40" fmla="*/ 293 w 329"/>
                <a:gd name="T41" fmla="*/ 125 h 450"/>
                <a:gd name="T42" fmla="*/ 298 w 329"/>
                <a:gd name="T43" fmla="*/ 152 h 450"/>
                <a:gd name="T44" fmla="*/ 298 w 329"/>
                <a:gd name="T45" fmla="*/ 176 h 450"/>
                <a:gd name="T46" fmla="*/ 291 w 329"/>
                <a:gd name="T47" fmla="*/ 204 h 450"/>
                <a:gd name="T48" fmla="*/ 277 w 329"/>
                <a:gd name="T49" fmla="*/ 235 h 450"/>
                <a:gd name="T50" fmla="*/ 260 w 329"/>
                <a:gd name="T51" fmla="*/ 270 h 450"/>
                <a:gd name="T52" fmla="*/ 227 w 329"/>
                <a:gd name="T53" fmla="*/ 322 h 450"/>
                <a:gd name="T54" fmla="*/ 184 w 329"/>
                <a:gd name="T55" fmla="*/ 385 h 450"/>
                <a:gd name="T56" fmla="*/ 164 w 329"/>
                <a:gd name="T57" fmla="*/ 0 h 450"/>
                <a:gd name="T58" fmla="*/ 131 w 329"/>
                <a:gd name="T59" fmla="*/ 3 h 450"/>
                <a:gd name="T60" fmla="*/ 100 w 329"/>
                <a:gd name="T61" fmla="*/ 13 h 450"/>
                <a:gd name="T62" fmla="*/ 72 w 329"/>
                <a:gd name="T63" fmla="*/ 29 h 450"/>
                <a:gd name="T64" fmla="*/ 48 w 329"/>
                <a:gd name="T65" fmla="*/ 49 h 450"/>
                <a:gd name="T66" fmla="*/ 27 w 329"/>
                <a:gd name="T67" fmla="*/ 73 h 450"/>
                <a:gd name="T68" fmla="*/ 12 w 329"/>
                <a:gd name="T69" fmla="*/ 102 h 450"/>
                <a:gd name="T70" fmla="*/ 3 w 329"/>
                <a:gd name="T71" fmla="*/ 132 h 450"/>
                <a:gd name="T72" fmla="*/ 0 w 329"/>
                <a:gd name="T73" fmla="*/ 165 h 450"/>
                <a:gd name="T74" fmla="*/ 1 w 329"/>
                <a:gd name="T75" fmla="*/ 183 h 450"/>
                <a:gd name="T76" fmla="*/ 6 w 329"/>
                <a:gd name="T77" fmla="*/ 202 h 450"/>
                <a:gd name="T78" fmla="*/ 22 w 329"/>
                <a:gd name="T79" fmla="*/ 244 h 450"/>
                <a:gd name="T80" fmla="*/ 47 w 329"/>
                <a:gd name="T81" fmla="*/ 290 h 450"/>
                <a:gd name="T82" fmla="*/ 73 w 329"/>
                <a:gd name="T83" fmla="*/ 335 h 450"/>
                <a:gd name="T84" fmla="*/ 126 w 329"/>
                <a:gd name="T85" fmla="*/ 410 h 450"/>
                <a:gd name="T86" fmla="*/ 153 w 329"/>
                <a:gd name="T87" fmla="*/ 444 h 450"/>
                <a:gd name="T88" fmla="*/ 158 w 329"/>
                <a:gd name="T89" fmla="*/ 448 h 450"/>
                <a:gd name="T90" fmla="*/ 164 w 329"/>
                <a:gd name="T91" fmla="*/ 450 h 450"/>
                <a:gd name="T92" fmla="*/ 171 w 329"/>
                <a:gd name="T93" fmla="*/ 448 h 450"/>
                <a:gd name="T94" fmla="*/ 176 w 329"/>
                <a:gd name="T95" fmla="*/ 444 h 450"/>
                <a:gd name="T96" fmla="*/ 203 w 329"/>
                <a:gd name="T97" fmla="*/ 410 h 450"/>
                <a:gd name="T98" fmla="*/ 255 w 329"/>
                <a:gd name="T99" fmla="*/ 335 h 450"/>
                <a:gd name="T100" fmla="*/ 282 w 329"/>
                <a:gd name="T101" fmla="*/ 290 h 450"/>
                <a:gd name="T102" fmla="*/ 306 w 329"/>
                <a:gd name="T103" fmla="*/ 245 h 450"/>
                <a:gd name="T104" fmla="*/ 323 w 329"/>
                <a:gd name="T105" fmla="*/ 202 h 450"/>
                <a:gd name="T106" fmla="*/ 327 w 329"/>
                <a:gd name="T107" fmla="*/ 183 h 450"/>
                <a:gd name="T108" fmla="*/ 329 w 329"/>
                <a:gd name="T109" fmla="*/ 165 h 450"/>
                <a:gd name="T110" fmla="*/ 326 w 329"/>
                <a:gd name="T111" fmla="*/ 132 h 450"/>
                <a:gd name="T112" fmla="*/ 316 w 329"/>
                <a:gd name="T113" fmla="*/ 102 h 450"/>
                <a:gd name="T114" fmla="*/ 301 w 329"/>
                <a:gd name="T115" fmla="*/ 73 h 450"/>
                <a:gd name="T116" fmla="*/ 281 w 329"/>
                <a:gd name="T117" fmla="*/ 49 h 450"/>
                <a:gd name="T118" fmla="*/ 256 w 329"/>
                <a:gd name="T119" fmla="*/ 29 h 450"/>
                <a:gd name="T120" fmla="*/ 229 w 329"/>
                <a:gd name="T121" fmla="*/ 14 h 450"/>
                <a:gd name="T122" fmla="*/ 198 w 329"/>
                <a:gd name="T123" fmla="*/ 4 h 450"/>
                <a:gd name="T124" fmla="*/ 164 w 329"/>
                <a:gd name="T125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9" h="450">
                  <a:moveTo>
                    <a:pt x="164" y="411"/>
                  </a:moveTo>
                  <a:lnTo>
                    <a:pt x="145" y="385"/>
                  </a:lnTo>
                  <a:lnTo>
                    <a:pt x="124" y="355"/>
                  </a:lnTo>
                  <a:lnTo>
                    <a:pt x="101" y="322"/>
                  </a:lnTo>
                  <a:lnTo>
                    <a:pt x="80" y="287"/>
                  </a:lnTo>
                  <a:lnTo>
                    <a:pt x="69" y="270"/>
                  </a:lnTo>
                  <a:lnTo>
                    <a:pt x="59" y="252"/>
                  </a:lnTo>
                  <a:lnTo>
                    <a:pt x="51" y="235"/>
                  </a:lnTo>
                  <a:lnTo>
                    <a:pt x="45" y="219"/>
                  </a:lnTo>
                  <a:lnTo>
                    <a:pt x="38" y="204"/>
                  </a:lnTo>
                  <a:lnTo>
                    <a:pt x="34" y="190"/>
                  </a:lnTo>
                  <a:lnTo>
                    <a:pt x="31" y="176"/>
                  </a:lnTo>
                  <a:lnTo>
                    <a:pt x="30" y="165"/>
                  </a:lnTo>
                  <a:lnTo>
                    <a:pt x="31" y="152"/>
                  </a:lnTo>
                  <a:lnTo>
                    <a:pt x="33" y="138"/>
                  </a:lnTo>
                  <a:lnTo>
                    <a:pt x="36" y="125"/>
                  </a:lnTo>
                  <a:lnTo>
                    <a:pt x="40" y="113"/>
                  </a:lnTo>
                  <a:lnTo>
                    <a:pt x="46" y="101"/>
                  </a:lnTo>
                  <a:lnTo>
                    <a:pt x="53" y="90"/>
                  </a:lnTo>
                  <a:lnTo>
                    <a:pt x="61" y="79"/>
                  </a:lnTo>
                  <a:lnTo>
                    <a:pt x="69" y="69"/>
                  </a:lnTo>
                  <a:lnTo>
                    <a:pt x="79" y="61"/>
                  </a:lnTo>
                  <a:lnTo>
                    <a:pt x="89" y="53"/>
                  </a:lnTo>
                  <a:lnTo>
                    <a:pt x="100" y="47"/>
                  </a:lnTo>
                  <a:lnTo>
                    <a:pt x="112" y="41"/>
                  </a:lnTo>
                  <a:lnTo>
                    <a:pt x="125" y="36"/>
                  </a:lnTo>
                  <a:lnTo>
                    <a:pt x="138" y="33"/>
                  </a:lnTo>
                  <a:lnTo>
                    <a:pt x="150" y="31"/>
                  </a:lnTo>
                  <a:lnTo>
                    <a:pt x="164" y="30"/>
                  </a:lnTo>
                  <a:lnTo>
                    <a:pt x="178" y="31"/>
                  </a:lnTo>
                  <a:lnTo>
                    <a:pt x="191" y="33"/>
                  </a:lnTo>
                  <a:lnTo>
                    <a:pt x="204" y="36"/>
                  </a:lnTo>
                  <a:lnTo>
                    <a:pt x="217" y="41"/>
                  </a:lnTo>
                  <a:lnTo>
                    <a:pt x="229" y="47"/>
                  </a:lnTo>
                  <a:lnTo>
                    <a:pt x="239" y="53"/>
                  </a:lnTo>
                  <a:lnTo>
                    <a:pt x="250" y="61"/>
                  </a:lnTo>
                  <a:lnTo>
                    <a:pt x="260" y="69"/>
                  </a:lnTo>
                  <a:lnTo>
                    <a:pt x="268" y="79"/>
                  </a:lnTo>
                  <a:lnTo>
                    <a:pt x="276" y="90"/>
                  </a:lnTo>
                  <a:lnTo>
                    <a:pt x="283" y="101"/>
                  </a:lnTo>
                  <a:lnTo>
                    <a:pt x="288" y="112"/>
                  </a:lnTo>
                  <a:lnTo>
                    <a:pt x="293" y="125"/>
                  </a:lnTo>
                  <a:lnTo>
                    <a:pt x="296" y="138"/>
                  </a:lnTo>
                  <a:lnTo>
                    <a:pt x="298" y="152"/>
                  </a:lnTo>
                  <a:lnTo>
                    <a:pt x="299" y="165"/>
                  </a:lnTo>
                  <a:lnTo>
                    <a:pt x="298" y="176"/>
                  </a:lnTo>
                  <a:lnTo>
                    <a:pt x="295" y="190"/>
                  </a:lnTo>
                  <a:lnTo>
                    <a:pt x="291" y="204"/>
                  </a:lnTo>
                  <a:lnTo>
                    <a:pt x="284" y="219"/>
                  </a:lnTo>
                  <a:lnTo>
                    <a:pt x="277" y="235"/>
                  </a:lnTo>
                  <a:lnTo>
                    <a:pt x="269" y="252"/>
                  </a:lnTo>
                  <a:lnTo>
                    <a:pt x="260" y="270"/>
                  </a:lnTo>
                  <a:lnTo>
                    <a:pt x="249" y="287"/>
                  </a:lnTo>
                  <a:lnTo>
                    <a:pt x="227" y="322"/>
                  </a:lnTo>
                  <a:lnTo>
                    <a:pt x="205" y="355"/>
                  </a:lnTo>
                  <a:lnTo>
                    <a:pt x="184" y="385"/>
                  </a:lnTo>
                  <a:lnTo>
                    <a:pt x="164" y="411"/>
                  </a:lnTo>
                  <a:close/>
                  <a:moveTo>
                    <a:pt x="164" y="0"/>
                  </a:moveTo>
                  <a:lnTo>
                    <a:pt x="147" y="1"/>
                  </a:lnTo>
                  <a:lnTo>
                    <a:pt x="131" y="3"/>
                  </a:lnTo>
                  <a:lnTo>
                    <a:pt x="115" y="7"/>
                  </a:lnTo>
                  <a:lnTo>
                    <a:pt x="100" y="13"/>
                  </a:lnTo>
                  <a:lnTo>
                    <a:pt x="86" y="20"/>
                  </a:lnTo>
                  <a:lnTo>
                    <a:pt x="72" y="29"/>
                  </a:lnTo>
                  <a:lnTo>
                    <a:pt x="59" y="38"/>
                  </a:lnTo>
                  <a:lnTo>
                    <a:pt x="48" y="49"/>
                  </a:lnTo>
                  <a:lnTo>
                    <a:pt x="37" y="61"/>
                  </a:lnTo>
                  <a:lnTo>
                    <a:pt x="27" y="73"/>
                  </a:lnTo>
                  <a:lnTo>
                    <a:pt x="20" y="87"/>
                  </a:lnTo>
                  <a:lnTo>
                    <a:pt x="12" y="102"/>
                  </a:lnTo>
                  <a:lnTo>
                    <a:pt x="7" y="117"/>
                  </a:lnTo>
                  <a:lnTo>
                    <a:pt x="3" y="132"/>
                  </a:lnTo>
                  <a:lnTo>
                    <a:pt x="1" y="149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1" y="183"/>
                  </a:lnTo>
                  <a:lnTo>
                    <a:pt x="3" y="192"/>
                  </a:lnTo>
                  <a:lnTo>
                    <a:pt x="6" y="202"/>
                  </a:lnTo>
                  <a:lnTo>
                    <a:pt x="13" y="222"/>
                  </a:lnTo>
                  <a:lnTo>
                    <a:pt x="22" y="244"/>
                  </a:lnTo>
                  <a:lnTo>
                    <a:pt x="34" y="266"/>
                  </a:lnTo>
                  <a:lnTo>
                    <a:pt x="47" y="290"/>
                  </a:lnTo>
                  <a:lnTo>
                    <a:pt x="59" y="312"/>
                  </a:lnTo>
                  <a:lnTo>
                    <a:pt x="73" y="335"/>
                  </a:lnTo>
                  <a:lnTo>
                    <a:pt x="101" y="375"/>
                  </a:lnTo>
                  <a:lnTo>
                    <a:pt x="126" y="410"/>
                  </a:lnTo>
                  <a:lnTo>
                    <a:pt x="144" y="433"/>
                  </a:lnTo>
                  <a:lnTo>
                    <a:pt x="153" y="444"/>
                  </a:lnTo>
                  <a:lnTo>
                    <a:pt x="155" y="446"/>
                  </a:lnTo>
                  <a:lnTo>
                    <a:pt x="158" y="448"/>
                  </a:lnTo>
                  <a:lnTo>
                    <a:pt x="161" y="449"/>
                  </a:lnTo>
                  <a:lnTo>
                    <a:pt x="164" y="450"/>
                  </a:lnTo>
                  <a:lnTo>
                    <a:pt x="168" y="449"/>
                  </a:lnTo>
                  <a:lnTo>
                    <a:pt x="171" y="448"/>
                  </a:lnTo>
                  <a:lnTo>
                    <a:pt x="174" y="446"/>
                  </a:lnTo>
                  <a:lnTo>
                    <a:pt x="176" y="444"/>
                  </a:lnTo>
                  <a:lnTo>
                    <a:pt x="185" y="433"/>
                  </a:lnTo>
                  <a:lnTo>
                    <a:pt x="203" y="410"/>
                  </a:lnTo>
                  <a:lnTo>
                    <a:pt x="227" y="375"/>
                  </a:lnTo>
                  <a:lnTo>
                    <a:pt x="255" y="335"/>
                  </a:lnTo>
                  <a:lnTo>
                    <a:pt x="269" y="312"/>
                  </a:lnTo>
                  <a:lnTo>
                    <a:pt x="282" y="290"/>
                  </a:lnTo>
                  <a:lnTo>
                    <a:pt x="295" y="267"/>
                  </a:lnTo>
                  <a:lnTo>
                    <a:pt x="306" y="245"/>
                  </a:lnTo>
                  <a:lnTo>
                    <a:pt x="315" y="222"/>
                  </a:lnTo>
                  <a:lnTo>
                    <a:pt x="323" y="202"/>
                  </a:lnTo>
                  <a:lnTo>
                    <a:pt x="326" y="192"/>
                  </a:lnTo>
                  <a:lnTo>
                    <a:pt x="327" y="183"/>
                  </a:lnTo>
                  <a:lnTo>
                    <a:pt x="329" y="173"/>
                  </a:lnTo>
                  <a:lnTo>
                    <a:pt x="329" y="165"/>
                  </a:lnTo>
                  <a:lnTo>
                    <a:pt x="328" y="149"/>
                  </a:lnTo>
                  <a:lnTo>
                    <a:pt x="326" y="132"/>
                  </a:lnTo>
                  <a:lnTo>
                    <a:pt x="322" y="117"/>
                  </a:lnTo>
                  <a:lnTo>
                    <a:pt x="316" y="102"/>
                  </a:lnTo>
                  <a:lnTo>
                    <a:pt x="309" y="87"/>
                  </a:lnTo>
                  <a:lnTo>
                    <a:pt x="301" y="73"/>
                  </a:lnTo>
                  <a:lnTo>
                    <a:pt x="292" y="61"/>
                  </a:lnTo>
                  <a:lnTo>
                    <a:pt x="281" y="49"/>
                  </a:lnTo>
                  <a:lnTo>
                    <a:pt x="269" y="38"/>
                  </a:lnTo>
                  <a:lnTo>
                    <a:pt x="256" y="29"/>
                  </a:lnTo>
                  <a:lnTo>
                    <a:pt x="242" y="20"/>
                  </a:lnTo>
                  <a:lnTo>
                    <a:pt x="229" y="14"/>
                  </a:lnTo>
                  <a:lnTo>
                    <a:pt x="214" y="7"/>
                  </a:lnTo>
                  <a:lnTo>
                    <a:pt x="198" y="4"/>
                  </a:lnTo>
                  <a:lnTo>
                    <a:pt x="181" y="1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C30FFF-3242-4C86-995B-3A27B58DB37B}"/>
              </a:ext>
            </a:extLst>
          </p:cNvPr>
          <p:cNvGrpSpPr/>
          <p:nvPr/>
        </p:nvGrpSpPr>
        <p:grpSpPr>
          <a:xfrm>
            <a:off x="1316268" y="2653971"/>
            <a:ext cx="9559464" cy="1826881"/>
            <a:chOff x="12395866" y="1308250"/>
            <a:chExt cx="9559464" cy="1826881"/>
          </a:xfrm>
        </p:grpSpPr>
        <p:grpSp>
          <p:nvGrpSpPr>
            <p:cNvPr id="19" name="Group 63">
              <a:extLst>
                <a:ext uri="{FF2B5EF4-FFF2-40B4-BE49-F238E27FC236}">
                  <a16:creationId xmlns:a16="http://schemas.microsoft.com/office/drawing/2014/main" id="{2699268A-AD27-4534-9C6F-FC2F61FFFB90}"/>
                </a:ext>
              </a:extLst>
            </p:cNvPr>
            <p:cNvGrpSpPr/>
            <p:nvPr/>
          </p:nvGrpSpPr>
          <p:grpSpPr>
            <a:xfrm>
              <a:off x="12395866" y="1308251"/>
              <a:ext cx="3092306" cy="1823459"/>
              <a:chOff x="3225801" y="2720501"/>
              <a:chExt cx="5600700" cy="1577632"/>
            </a:xfrm>
          </p:grpSpPr>
          <p:cxnSp>
            <p:nvCxnSpPr>
              <p:cNvPr id="29" name="Straight Connector 14">
                <a:extLst>
                  <a:ext uri="{FF2B5EF4-FFF2-40B4-BE49-F238E27FC236}">
                    <a16:creationId xmlns:a16="http://schemas.microsoft.com/office/drawing/2014/main" id="{5BE5B9F9-FAE3-47E5-984C-48FACD4FD52B}"/>
                  </a:ext>
                </a:extLst>
              </p:cNvPr>
              <p:cNvCxnSpPr/>
              <p:nvPr/>
            </p:nvCxnSpPr>
            <p:spPr>
              <a:xfrm>
                <a:off x="3225801" y="2720501"/>
                <a:ext cx="5600700" cy="0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9">
                <a:extLst>
                  <a:ext uri="{FF2B5EF4-FFF2-40B4-BE49-F238E27FC236}">
                    <a16:creationId xmlns:a16="http://schemas.microsoft.com/office/drawing/2014/main" id="{2E431CCD-0143-43FE-A1C8-FC9738CA7105}"/>
                  </a:ext>
                </a:extLst>
              </p:cNvPr>
              <p:cNvCxnSpPr/>
              <p:nvPr/>
            </p:nvCxnSpPr>
            <p:spPr>
              <a:xfrm>
                <a:off x="3225801" y="4298133"/>
                <a:ext cx="5600700" cy="0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6">
              <a:extLst>
                <a:ext uri="{FF2B5EF4-FFF2-40B4-BE49-F238E27FC236}">
                  <a16:creationId xmlns:a16="http://schemas.microsoft.com/office/drawing/2014/main" id="{F2AC23F1-AE80-4E21-8BA8-F10E5E55D8C5}"/>
                </a:ext>
              </a:extLst>
            </p:cNvPr>
            <p:cNvGrpSpPr/>
            <p:nvPr/>
          </p:nvGrpSpPr>
          <p:grpSpPr>
            <a:xfrm>
              <a:off x="15488172" y="1308251"/>
              <a:ext cx="847794" cy="1826880"/>
              <a:chOff x="4740374" y="2720501"/>
              <a:chExt cx="733500" cy="1580592"/>
            </a:xfrm>
          </p:grpSpPr>
          <p:cxnSp>
            <p:nvCxnSpPr>
              <p:cNvPr id="14" name="Straight Connector 90">
                <a:extLst>
                  <a:ext uri="{FF2B5EF4-FFF2-40B4-BE49-F238E27FC236}">
                    <a16:creationId xmlns:a16="http://schemas.microsoft.com/office/drawing/2014/main" id="{D400772F-8302-47AF-8F95-8C5BEA823176}"/>
                  </a:ext>
                </a:extLst>
              </p:cNvPr>
              <p:cNvCxnSpPr/>
              <p:nvPr/>
            </p:nvCxnSpPr>
            <p:spPr>
              <a:xfrm>
                <a:off x="4740374" y="2720501"/>
                <a:ext cx="733500" cy="445397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91">
                <a:extLst>
                  <a:ext uri="{FF2B5EF4-FFF2-40B4-BE49-F238E27FC236}">
                    <a16:creationId xmlns:a16="http://schemas.microsoft.com/office/drawing/2014/main" id="{713E7D00-4E38-423B-B438-EE08A7FC2E05}"/>
                  </a:ext>
                </a:extLst>
              </p:cNvPr>
              <p:cNvCxnSpPr/>
              <p:nvPr/>
            </p:nvCxnSpPr>
            <p:spPr>
              <a:xfrm flipV="1">
                <a:off x="4740374" y="3855696"/>
                <a:ext cx="733500" cy="445397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76">
              <a:extLst>
                <a:ext uri="{FF2B5EF4-FFF2-40B4-BE49-F238E27FC236}">
                  <a16:creationId xmlns:a16="http://schemas.microsoft.com/office/drawing/2014/main" id="{CBE55BB3-B148-4AFF-B335-7EFE9C0255F5}"/>
                </a:ext>
              </a:extLst>
            </p:cNvPr>
            <p:cNvGrpSpPr/>
            <p:nvPr/>
          </p:nvGrpSpPr>
          <p:grpSpPr>
            <a:xfrm>
              <a:off x="18863024" y="1308250"/>
              <a:ext cx="3092306" cy="1823460"/>
              <a:chOff x="3225801" y="2720501"/>
              <a:chExt cx="5600700" cy="1577632"/>
            </a:xfrm>
          </p:grpSpPr>
          <p:cxnSp>
            <p:nvCxnSpPr>
              <p:cNvPr id="43" name="Straight Connector 78">
                <a:extLst>
                  <a:ext uri="{FF2B5EF4-FFF2-40B4-BE49-F238E27FC236}">
                    <a16:creationId xmlns:a16="http://schemas.microsoft.com/office/drawing/2014/main" id="{86F6E9C2-2F35-4703-9C03-7044D84B11A9}"/>
                  </a:ext>
                </a:extLst>
              </p:cNvPr>
              <p:cNvCxnSpPr/>
              <p:nvPr/>
            </p:nvCxnSpPr>
            <p:spPr>
              <a:xfrm>
                <a:off x="3225801" y="2720501"/>
                <a:ext cx="5600700" cy="0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79">
                <a:extLst>
                  <a:ext uri="{FF2B5EF4-FFF2-40B4-BE49-F238E27FC236}">
                    <a16:creationId xmlns:a16="http://schemas.microsoft.com/office/drawing/2014/main" id="{98A30100-D0A8-4BE5-A84A-37470E15807C}"/>
                  </a:ext>
                </a:extLst>
              </p:cNvPr>
              <p:cNvCxnSpPr/>
              <p:nvPr/>
            </p:nvCxnSpPr>
            <p:spPr>
              <a:xfrm>
                <a:off x="3225801" y="4298133"/>
                <a:ext cx="5600700" cy="0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95">
              <a:extLst>
                <a:ext uri="{FF2B5EF4-FFF2-40B4-BE49-F238E27FC236}">
                  <a16:creationId xmlns:a16="http://schemas.microsoft.com/office/drawing/2014/main" id="{D70C4E6F-D0CB-4142-9ADC-571E8B017688}"/>
                </a:ext>
              </a:extLst>
            </p:cNvPr>
            <p:cNvGrpSpPr/>
            <p:nvPr/>
          </p:nvGrpSpPr>
          <p:grpSpPr>
            <a:xfrm flipH="1">
              <a:off x="18015230" y="1308250"/>
              <a:ext cx="847794" cy="1826881"/>
              <a:chOff x="6544856" y="2720501"/>
              <a:chExt cx="733500" cy="1580592"/>
            </a:xfrm>
          </p:grpSpPr>
          <p:cxnSp>
            <p:nvCxnSpPr>
              <p:cNvPr id="34" name="Straight Connector 93">
                <a:extLst>
                  <a:ext uri="{FF2B5EF4-FFF2-40B4-BE49-F238E27FC236}">
                    <a16:creationId xmlns:a16="http://schemas.microsoft.com/office/drawing/2014/main" id="{8489B4CA-1598-40CB-94A2-40BAD803F52A}"/>
                  </a:ext>
                </a:extLst>
              </p:cNvPr>
              <p:cNvCxnSpPr/>
              <p:nvPr/>
            </p:nvCxnSpPr>
            <p:spPr>
              <a:xfrm>
                <a:off x="6544856" y="2720501"/>
                <a:ext cx="733500" cy="445397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94">
                <a:extLst>
                  <a:ext uri="{FF2B5EF4-FFF2-40B4-BE49-F238E27FC236}">
                    <a16:creationId xmlns:a16="http://schemas.microsoft.com/office/drawing/2014/main" id="{700B730C-3522-4FBF-9116-41916A94A00F}"/>
                  </a:ext>
                </a:extLst>
              </p:cNvPr>
              <p:cNvCxnSpPr/>
              <p:nvPr/>
            </p:nvCxnSpPr>
            <p:spPr>
              <a:xfrm flipV="1">
                <a:off x="6544856" y="3855696"/>
                <a:ext cx="733500" cy="445397"/>
              </a:xfrm>
              <a:prstGeom prst="line">
                <a:avLst/>
              </a:prstGeom>
              <a:ln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E4CB836-34D3-4FBA-947D-5FF0C407F0FB}"/>
              </a:ext>
            </a:extLst>
          </p:cNvPr>
          <p:cNvGrpSpPr/>
          <p:nvPr/>
        </p:nvGrpSpPr>
        <p:grpSpPr>
          <a:xfrm>
            <a:off x="2105104" y="2215937"/>
            <a:ext cx="2303470" cy="1234163"/>
            <a:chOff x="3100327" y="1771111"/>
            <a:chExt cx="2303470" cy="123416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4F4804-B2E5-445D-B12F-D849EE374024}"/>
                </a:ext>
              </a:extLst>
            </p:cNvPr>
            <p:cNvSpPr txBox="1"/>
            <p:nvPr/>
          </p:nvSpPr>
          <p:spPr>
            <a:xfrm>
              <a:off x="3100328" y="2397031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5" name="TextBox 42">
              <a:extLst>
                <a:ext uri="{FF2B5EF4-FFF2-40B4-BE49-F238E27FC236}">
                  <a16:creationId xmlns:a16="http://schemas.microsoft.com/office/drawing/2014/main" id="{AC5C2303-F648-4DBD-81EC-E8707E382D95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3FFFC5C-C117-4648-B4C9-B18838A38C9F}"/>
              </a:ext>
            </a:extLst>
          </p:cNvPr>
          <p:cNvGrpSpPr/>
          <p:nvPr/>
        </p:nvGrpSpPr>
        <p:grpSpPr>
          <a:xfrm>
            <a:off x="7729371" y="2215937"/>
            <a:ext cx="2303469" cy="1234163"/>
            <a:chOff x="3100328" y="1771111"/>
            <a:chExt cx="2303469" cy="1234163"/>
          </a:xfrm>
        </p:grpSpPr>
        <p:sp>
          <p:nvSpPr>
            <p:cNvPr id="57" name="TextBox 53">
              <a:extLst>
                <a:ext uri="{FF2B5EF4-FFF2-40B4-BE49-F238E27FC236}">
                  <a16:creationId xmlns:a16="http://schemas.microsoft.com/office/drawing/2014/main" id="{6C96FE0E-0012-4466-B546-45589F4C232E}"/>
                </a:ext>
              </a:extLst>
            </p:cNvPr>
            <p:cNvSpPr txBox="1"/>
            <p:nvPr/>
          </p:nvSpPr>
          <p:spPr>
            <a:xfrm>
              <a:off x="3100328" y="2397031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24D28F72-CA2E-4F1C-8B13-ACF87F1C4405}"/>
                </a:ext>
              </a:extLst>
            </p:cNvPr>
            <p:cNvSpPr txBox="1"/>
            <p:nvPr/>
          </p:nvSpPr>
          <p:spPr>
            <a:xfrm>
              <a:off x="3453393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B3F3D3F-0213-454E-B92D-50F4512A4A94}"/>
              </a:ext>
            </a:extLst>
          </p:cNvPr>
          <p:cNvGrpSpPr/>
          <p:nvPr/>
        </p:nvGrpSpPr>
        <p:grpSpPr>
          <a:xfrm>
            <a:off x="2105104" y="4028816"/>
            <a:ext cx="2303470" cy="1234163"/>
            <a:chOff x="3100327" y="1771111"/>
            <a:chExt cx="2303470" cy="1234163"/>
          </a:xfrm>
        </p:grpSpPr>
        <p:sp>
          <p:nvSpPr>
            <p:cNvPr id="60" name="TextBox 53">
              <a:extLst>
                <a:ext uri="{FF2B5EF4-FFF2-40B4-BE49-F238E27FC236}">
                  <a16:creationId xmlns:a16="http://schemas.microsoft.com/office/drawing/2014/main" id="{58831713-AA38-43C2-BB03-86808E3816E2}"/>
                </a:ext>
              </a:extLst>
            </p:cNvPr>
            <p:cNvSpPr txBox="1"/>
            <p:nvPr/>
          </p:nvSpPr>
          <p:spPr>
            <a:xfrm>
              <a:off x="3100328" y="2397031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1" name="TextBox 42">
              <a:extLst>
                <a:ext uri="{FF2B5EF4-FFF2-40B4-BE49-F238E27FC236}">
                  <a16:creationId xmlns:a16="http://schemas.microsoft.com/office/drawing/2014/main" id="{CE8C83B0-C4E1-422F-B619-95D4D4DCEE88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FED55ED-EACF-4554-BBF3-C0840BF88312}"/>
              </a:ext>
            </a:extLst>
          </p:cNvPr>
          <p:cNvGrpSpPr/>
          <p:nvPr/>
        </p:nvGrpSpPr>
        <p:grpSpPr>
          <a:xfrm>
            <a:off x="7729371" y="4028816"/>
            <a:ext cx="2303469" cy="1234163"/>
            <a:chOff x="3100328" y="1771111"/>
            <a:chExt cx="2303469" cy="1234163"/>
          </a:xfrm>
        </p:grpSpPr>
        <p:sp>
          <p:nvSpPr>
            <p:cNvPr id="63" name="TextBox 53">
              <a:extLst>
                <a:ext uri="{FF2B5EF4-FFF2-40B4-BE49-F238E27FC236}">
                  <a16:creationId xmlns:a16="http://schemas.microsoft.com/office/drawing/2014/main" id="{785520B5-B6C2-4C89-A97A-54182C1F85A8}"/>
                </a:ext>
              </a:extLst>
            </p:cNvPr>
            <p:cNvSpPr txBox="1"/>
            <p:nvPr/>
          </p:nvSpPr>
          <p:spPr>
            <a:xfrm>
              <a:off x="3100328" y="2397031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4" name="TextBox 42">
              <a:extLst>
                <a:ext uri="{FF2B5EF4-FFF2-40B4-BE49-F238E27FC236}">
                  <a16:creationId xmlns:a16="http://schemas.microsoft.com/office/drawing/2014/main" id="{8933D08D-D0FB-457B-8F32-2D7F0A89E926}"/>
                </a:ext>
              </a:extLst>
            </p:cNvPr>
            <p:cNvSpPr txBox="1"/>
            <p:nvPr/>
          </p:nvSpPr>
          <p:spPr>
            <a:xfrm>
              <a:off x="3453393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EE979399-20CE-4919-93BF-E9CBB1382379}"/>
              </a:ext>
            </a:extLst>
          </p:cNvPr>
          <p:cNvSpPr txBox="1"/>
          <p:nvPr/>
        </p:nvSpPr>
        <p:spPr>
          <a:xfrm>
            <a:off x="993243" y="294848"/>
            <a:ext cx="234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22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68CB037-1519-425A-92AB-4CDEDAC6941A}"/>
              </a:ext>
            </a:extLst>
          </p:cNvPr>
          <p:cNvSpPr/>
          <p:nvPr/>
        </p:nvSpPr>
        <p:spPr>
          <a:xfrm rot="10800000">
            <a:off x="3628857" y="1302152"/>
            <a:ext cx="4934288" cy="4253696"/>
          </a:xfrm>
          <a:prstGeom prst="triangle">
            <a:avLst/>
          </a:prstGeom>
          <a:noFill/>
          <a:ln w="28575">
            <a:gradFill>
              <a:gsLst>
                <a:gs pos="0">
                  <a:srgbClr val="7A4E33"/>
                </a:gs>
                <a:gs pos="41000">
                  <a:srgbClr val="FDB28D"/>
                </a:gs>
                <a:gs pos="100000">
                  <a:srgbClr val="6A5654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27875C2-AE09-4656-B80D-A1A4288E3CDD}"/>
              </a:ext>
            </a:extLst>
          </p:cNvPr>
          <p:cNvSpPr txBox="1"/>
          <p:nvPr/>
        </p:nvSpPr>
        <p:spPr>
          <a:xfrm>
            <a:off x="5407159" y="1874865"/>
            <a:ext cx="1377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3623A67-6A1F-427D-8A46-F572491B7C78}"/>
              </a:ext>
            </a:extLst>
          </p:cNvPr>
          <p:cNvSpPr txBox="1"/>
          <p:nvPr/>
        </p:nvSpPr>
        <p:spPr>
          <a:xfrm>
            <a:off x="3860923" y="3021345"/>
            <a:ext cx="4508098" cy="784830"/>
          </a:xfrm>
          <a:prstGeom prst="rect">
            <a:avLst/>
          </a:prstGeom>
          <a:solidFill>
            <a:srgbClr val="2A24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spc="3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4500" spc="3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263BD8B-1D6A-4872-A54F-40561C7E69F5}"/>
              </a:ext>
            </a:extLst>
          </p:cNvPr>
          <p:cNvSpPr/>
          <p:nvPr/>
        </p:nvSpPr>
        <p:spPr>
          <a:xfrm>
            <a:off x="3360264" y="3919465"/>
            <a:ext cx="5509416" cy="700576"/>
          </a:xfrm>
          <a:prstGeom prst="rect">
            <a:avLst/>
          </a:prstGeom>
          <a:solidFill>
            <a:srgbClr val="2A242E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0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4" y="294848"/>
            <a:ext cx="262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CCE1F4F-6EB3-4447-BD6A-461B2AC8DBBD}"/>
              </a:ext>
            </a:extLst>
          </p:cNvPr>
          <p:cNvGrpSpPr/>
          <p:nvPr/>
        </p:nvGrpSpPr>
        <p:grpSpPr>
          <a:xfrm>
            <a:off x="6202680" y="5118533"/>
            <a:ext cx="609600" cy="598516"/>
            <a:chOff x="6168576" y="2041275"/>
            <a:chExt cx="470244" cy="461694"/>
          </a:xfrm>
          <a:gradFill>
            <a:gsLst>
              <a:gs pos="46733">
                <a:srgbClr val="FDB28D"/>
              </a:gs>
              <a:gs pos="0">
                <a:srgbClr val="7A4E33"/>
              </a:gs>
              <a:gs pos="100000">
                <a:srgbClr val="7A4E33"/>
              </a:gs>
            </a:gsLst>
            <a:lin ang="0" scaled="0"/>
          </a:gradFill>
          <a:effectLst/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CCFF04C-AF98-4171-B62D-7F9FF5420C43}"/>
                </a:ext>
              </a:extLst>
            </p:cNvPr>
            <p:cNvSpPr/>
            <p:nvPr/>
          </p:nvSpPr>
          <p:spPr>
            <a:xfrm>
              <a:off x="6168576" y="2041275"/>
              <a:ext cx="470244" cy="461694"/>
            </a:xfrm>
            <a:prstGeom prst="ellipse">
              <a:avLst/>
            </a:prstGeom>
            <a:noFill/>
            <a:ln w="19050">
              <a:gradFill>
                <a:gsLst>
                  <a:gs pos="46733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unlocked-call-symbol_35425">
              <a:extLst>
                <a:ext uri="{FF2B5EF4-FFF2-40B4-BE49-F238E27FC236}">
                  <a16:creationId xmlns:a16="http://schemas.microsoft.com/office/drawing/2014/main" id="{D4468A7C-AC65-4EC4-A755-65C4C9339E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61798" y="2129608"/>
              <a:ext cx="283799" cy="285028"/>
            </a:xfrm>
            <a:custGeom>
              <a:avLst/>
              <a:gdLst>
                <a:gd name="connsiteX0" fmla="*/ 341516 w 603755"/>
                <a:gd name="connsiteY0" fmla="*/ 267754 h 606369"/>
                <a:gd name="connsiteX1" fmla="*/ 332393 w 603755"/>
                <a:gd name="connsiteY1" fmla="*/ 276864 h 606369"/>
                <a:gd name="connsiteX2" fmla="*/ 341516 w 603755"/>
                <a:gd name="connsiteY2" fmla="*/ 285974 h 606369"/>
                <a:gd name="connsiteX3" fmla="*/ 350768 w 603755"/>
                <a:gd name="connsiteY3" fmla="*/ 276864 h 606369"/>
                <a:gd name="connsiteX4" fmla="*/ 341516 w 603755"/>
                <a:gd name="connsiteY4" fmla="*/ 267754 h 606369"/>
                <a:gd name="connsiteX5" fmla="*/ 341516 w 603755"/>
                <a:gd name="connsiteY5" fmla="*/ 247191 h 606369"/>
                <a:gd name="connsiteX6" fmla="*/ 371359 w 603755"/>
                <a:gd name="connsiteY6" fmla="*/ 276864 h 606369"/>
                <a:gd name="connsiteX7" fmla="*/ 341516 w 603755"/>
                <a:gd name="connsiteY7" fmla="*/ 306537 h 606369"/>
                <a:gd name="connsiteX8" fmla="*/ 311802 w 603755"/>
                <a:gd name="connsiteY8" fmla="*/ 276864 h 606369"/>
                <a:gd name="connsiteX9" fmla="*/ 341516 w 603755"/>
                <a:gd name="connsiteY9" fmla="*/ 247191 h 606369"/>
                <a:gd name="connsiteX10" fmla="*/ 305019 w 603755"/>
                <a:gd name="connsiteY10" fmla="*/ 224280 h 606369"/>
                <a:gd name="connsiteX11" fmla="*/ 287806 w 603755"/>
                <a:gd name="connsiteY11" fmla="*/ 241466 h 606369"/>
                <a:gd name="connsiteX12" fmla="*/ 287806 w 603755"/>
                <a:gd name="connsiteY12" fmla="*/ 314636 h 606369"/>
                <a:gd name="connsiteX13" fmla="*/ 305019 w 603755"/>
                <a:gd name="connsiteY13" fmla="*/ 331691 h 606369"/>
                <a:gd name="connsiteX14" fmla="*/ 378171 w 603755"/>
                <a:gd name="connsiteY14" fmla="*/ 331691 h 606369"/>
                <a:gd name="connsiteX15" fmla="*/ 395383 w 603755"/>
                <a:gd name="connsiteY15" fmla="*/ 314636 h 606369"/>
                <a:gd name="connsiteX16" fmla="*/ 395383 w 603755"/>
                <a:gd name="connsiteY16" fmla="*/ 241466 h 606369"/>
                <a:gd name="connsiteX17" fmla="*/ 378171 w 603755"/>
                <a:gd name="connsiteY17" fmla="*/ 224280 h 606369"/>
                <a:gd name="connsiteX18" fmla="*/ 384300 w 603755"/>
                <a:gd name="connsiteY18" fmla="*/ 155667 h 606369"/>
                <a:gd name="connsiteX19" fmla="*/ 410248 w 603755"/>
                <a:gd name="connsiteY19" fmla="*/ 155667 h 606369"/>
                <a:gd name="connsiteX20" fmla="*/ 448063 w 603755"/>
                <a:gd name="connsiteY20" fmla="*/ 190039 h 606369"/>
                <a:gd name="connsiteX21" fmla="*/ 448063 w 603755"/>
                <a:gd name="connsiteY21" fmla="*/ 213995 h 606369"/>
                <a:gd name="connsiteX22" fmla="*/ 437762 w 603755"/>
                <a:gd name="connsiteY22" fmla="*/ 224280 h 606369"/>
                <a:gd name="connsiteX23" fmla="*/ 427461 w 603755"/>
                <a:gd name="connsiteY23" fmla="*/ 213995 h 606369"/>
                <a:gd name="connsiteX24" fmla="*/ 427461 w 603755"/>
                <a:gd name="connsiteY24" fmla="*/ 190039 h 606369"/>
                <a:gd name="connsiteX25" fmla="*/ 410248 w 603755"/>
                <a:gd name="connsiteY25" fmla="*/ 176238 h 606369"/>
                <a:gd name="connsiteX26" fmla="*/ 384430 w 603755"/>
                <a:gd name="connsiteY26" fmla="*/ 176238 h 606369"/>
                <a:gd name="connsiteX27" fmla="*/ 367218 w 603755"/>
                <a:gd name="connsiteY27" fmla="*/ 190039 h 606369"/>
                <a:gd name="connsiteX28" fmla="*/ 367218 w 603755"/>
                <a:gd name="connsiteY28" fmla="*/ 196809 h 606369"/>
                <a:gd name="connsiteX29" fmla="*/ 372694 w 603755"/>
                <a:gd name="connsiteY29" fmla="*/ 203709 h 606369"/>
                <a:gd name="connsiteX30" fmla="*/ 378171 w 603755"/>
                <a:gd name="connsiteY30" fmla="*/ 203709 h 606369"/>
                <a:gd name="connsiteX31" fmla="*/ 415986 w 603755"/>
                <a:gd name="connsiteY31" fmla="*/ 241466 h 606369"/>
                <a:gd name="connsiteX32" fmla="*/ 415986 w 603755"/>
                <a:gd name="connsiteY32" fmla="*/ 314636 h 606369"/>
                <a:gd name="connsiteX33" fmla="*/ 378171 w 603755"/>
                <a:gd name="connsiteY33" fmla="*/ 352262 h 606369"/>
                <a:gd name="connsiteX34" fmla="*/ 305019 w 603755"/>
                <a:gd name="connsiteY34" fmla="*/ 352262 h 606369"/>
                <a:gd name="connsiteX35" fmla="*/ 267204 w 603755"/>
                <a:gd name="connsiteY35" fmla="*/ 314636 h 606369"/>
                <a:gd name="connsiteX36" fmla="*/ 267204 w 603755"/>
                <a:gd name="connsiteY36" fmla="*/ 241466 h 606369"/>
                <a:gd name="connsiteX37" fmla="*/ 305019 w 603755"/>
                <a:gd name="connsiteY37" fmla="*/ 203709 h 606369"/>
                <a:gd name="connsiteX38" fmla="*/ 332793 w 603755"/>
                <a:gd name="connsiteY38" fmla="*/ 203709 h 606369"/>
                <a:gd name="connsiteX39" fmla="*/ 346615 w 603755"/>
                <a:gd name="connsiteY39" fmla="*/ 196809 h 606369"/>
                <a:gd name="connsiteX40" fmla="*/ 346615 w 603755"/>
                <a:gd name="connsiteY40" fmla="*/ 190039 h 606369"/>
                <a:gd name="connsiteX41" fmla="*/ 384300 w 603755"/>
                <a:gd name="connsiteY41" fmla="*/ 155667 h 606369"/>
                <a:gd name="connsiteX42" fmla="*/ 134405 w 603755"/>
                <a:gd name="connsiteY42" fmla="*/ 20568 h 606369"/>
                <a:gd name="connsiteX43" fmla="*/ 47456 w 603755"/>
                <a:gd name="connsiteY43" fmla="*/ 68734 h 606369"/>
                <a:gd name="connsiteX44" fmla="*/ 88128 w 603755"/>
                <a:gd name="connsiteY44" fmla="*/ 346013 h 606369"/>
                <a:gd name="connsiteX45" fmla="*/ 287446 w 603755"/>
                <a:gd name="connsiteY45" fmla="*/ 533600 h 606369"/>
                <a:gd name="connsiteX46" fmla="*/ 428363 w 603755"/>
                <a:gd name="connsiteY46" fmla="*/ 585671 h 606369"/>
                <a:gd name="connsiteX47" fmla="*/ 452349 w 603755"/>
                <a:gd name="connsiteY47" fmla="*/ 584239 h 606369"/>
                <a:gd name="connsiteX48" fmla="*/ 582447 w 603755"/>
                <a:gd name="connsiteY48" fmla="*/ 486735 h 606369"/>
                <a:gd name="connsiteX49" fmla="*/ 569281 w 603755"/>
                <a:gd name="connsiteY49" fmla="*/ 461481 h 606369"/>
                <a:gd name="connsiteX50" fmla="*/ 453914 w 603755"/>
                <a:gd name="connsiteY50" fmla="*/ 410321 h 606369"/>
                <a:gd name="connsiteX51" fmla="*/ 420151 w 603755"/>
                <a:gd name="connsiteY51" fmla="*/ 416309 h 606369"/>
                <a:gd name="connsiteX52" fmla="*/ 383911 w 603755"/>
                <a:gd name="connsiteY52" fmla="*/ 451457 h 606369"/>
                <a:gd name="connsiteX53" fmla="*/ 345586 w 603755"/>
                <a:gd name="connsiteY53" fmla="*/ 466037 h 606369"/>
                <a:gd name="connsiteX54" fmla="*/ 326684 w 603755"/>
                <a:gd name="connsiteY54" fmla="*/ 461871 h 606369"/>
                <a:gd name="connsiteX55" fmla="*/ 213532 w 603755"/>
                <a:gd name="connsiteY55" fmla="*/ 373741 h 606369"/>
                <a:gd name="connsiteX56" fmla="*/ 143269 w 603755"/>
                <a:gd name="connsiteY56" fmla="*/ 282226 h 606369"/>
                <a:gd name="connsiteX57" fmla="*/ 154871 w 603755"/>
                <a:gd name="connsiteY57" fmla="*/ 224948 h 606369"/>
                <a:gd name="connsiteX58" fmla="*/ 187200 w 603755"/>
                <a:gd name="connsiteY58" fmla="*/ 192663 h 606369"/>
                <a:gd name="connsiteX59" fmla="*/ 195934 w 603755"/>
                <a:gd name="connsiteY59" fmla="*/ 157125 h 606369"/>
                <a:gd name="connsiteX60" fmla="*/ 159564 w 603755"/>
                <a:gd name="connsiteY60" fmla="*/ 41787 h 606369"/>
                <a:gd name="connsiteX61" fmla="*/ 134405 w 603755"/>
                <a:gd name="connsiteY61" fmla="*/ 20568 h 606369"/>
                <a:gd name="connsiteX62" fmla="*/ 133232 w 603755"/>
                <a:gd name="connsiteY62" fmla="*/ 0 h 606369"/>
                <a:gd name="connsiteX63" fmla="*/ 179248 w 603755"/>
                <a:gd name="connsiteY63" fmla="*/ 35669 h 606369"/>
                <a:gd name="connsiteX64" fmla="*/ 215618 w 603755"/>
                <a:gd name="connsiteY64" fmla="*/ 151006 h 606369"/>
                <a:gd name="connsiteX65" fmla="*/ 201800 w 603755"/>
                <a:gd name="connsiteY65" fmla="*/ 207243 h 606369"/>
                <a:gd name="connsiteX66" fmla="*/ 169471 w 603755"/>
                <a:gd name="connsiteY66" fmla="*/ 239527 h 606369"/>
                <a:gd name="connsiteX67" fmla="*/ 161520 w 603755"/>
                <a:gd name="connsiteY67" fmla="*/ 272593 h 606369"/>
                <a:gd name="connsiteX68" fmla="*/ 228524 w 603755"/>
                <a:gd name="connsiteY68" fmla="*/ 359682 h 606369"/>
                <a:gd name="connsiteX69" fmla="*/ 335939 w 603755"/>
                <a:gd name="connsiteY69" fmla="*/ 443516 h 606369"/>
                <a:gd name="connsiteX70" fmla="*/ 345716 w 603755"/>
                <a:gd name="connsiteY70" fmla="*/ 445469 h 606369"/>
                <a:gd name="connsiteX71" fmla="*/ 369572 w 603755"/>
                <a:gd name="connsiteY71" fmla="*/ 436747 h 606369"/>
                <a:gd name="connsiteX72" fmla="*/ 405942 w 603755"/>
                <a:gd name="connsiteY72" fmla="*/ 401599 h 606369"/>
                <a:gd name="connsiteX73" fmla="*/ 443224 w 603755"/>
                <a:gd name="connsiteY73" fmla="*/ 387800 h 606369"/>
                <a:gd name="connsiteX74" fmla="*/ 462387 w 603755"/>
                <a:gd name="connsiteY74" fmla="*/ 391575 h 606369"/>
                <a:gd name="connsiteX75" fmla="*/ 577754 w 603755"/>
                <a:gd name="connsiteY75" fmla="*/ 442735 h 606369"/>
                <a:gd name="connsiteX76" fmla="*/ 601870 w 603755"/>
                <a:gd name="connsiteY76" fmla="*/ 493505 h 606369"/>
                <a:gd name="connsiteX77" fmla="*/ 454826 w 603755"/>
                <a:gd name="connsiteY77" fmla="*/ 604807 h 606369"/>
                <a:gd name="connsiteX78" fmla="*/ 428363 w 603755"/>
                <a:gd name="connsiteY78" fmla="*/ 606369 h 606369"/>
                <a:gd name="connsiteX79" fmla="*/ 273888 w 603755"/>
                <a:gd name="connsiteY79" fmla="*/ 549221 h 606369"/>
                <a:gd name="connsiteX80" fmla="*/ 72746 w 603755"/>
                <a:gd name="connsiteY80" fmla="*/ 359812 h 606369"/>
                <a:gd name="connsiteX81" fmla="*/ 30379 w 603755"/>
                <a:gd name="connsiteY81" fmla="*/ 57408 h 606369"/>
                <a:gd name="connsiteX82" fmla="*/ 133232 w 603755"/>
                <a:gd name="connsiteY82" fmla="*/ 0 h 60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03755" h="606369">
                  <a:moveTo>
                    <a:pt x="341516" y="267754"/>
                  </a:moveTo>
                  <a:cubicBezTo>
                    <a:pt x="336563" y="267754"/>
                    <a:pt x="332393" y="271788"/>
                    <a:pt x="332393" y="276864"/>
                  </a:cubicBezTo>
                  <a:cubicBezTo>
                    <a:pt x="332393" y="281940"/>
                    <a:pt x="336563" y="285974"/>
                    <a:pt x="341516" y="285974"/>
                  </a:cubicBezTo>
                  <a:cubicBezTo>
                    <a:pt x="346598" y="285974"/>
                    <a:pt x="350768" y="281940"/>
                    <a:pt x="350768" y="276864"/>
                  </a:cubicBezTo>
                  <a:cubicBezTo>
                    <a:pt x="350768" y="271788"/>
                    <a:pt x="346598" y="267754"/>
                    <a:pt x="341516" y="267754"/>
                  </a:cubicBezTo>
                  <a:close/>
                  <a:moveTo>
                    <a:pt x="341516" y="247191"/>
                  </a:moveTo>
                  <a:cubicBezTo>
                    <a:pt x="357936" y="247191"/>
                    <a:pt x="371359" y="260466"/>
                    <a:pt x="371359" y="276864"/>
                  </a:cubicBezTo>
                  <a:cubicBezTo>
                    <a:pt x="371359" y="293262"/>
                    <a:pt x="357936" y="306537"/>
                    <a:pt x="341516" y="306537"/>
                  </a:cubicBezTo>
                  <a:cubicBezTo>
                    <a:pt x="325225" y="306537"/>
                    <a:pt x="311802" y="293262"/>
                    <a:pt x="311802" y="276864"/>
                  </a:cubicBezTo>
                  <a:cubicBezTo>
                    <a:pt x="311802" y="260466"/>
                    <a:pt x="325225" y="247191"/>
                    <a:pt x="341516" y="247191"/>
                  </a:cubicBezTo>
                  <a:close/>
                  <a:moveTo>
                    <a:pt x="305019" y="224280"/>
                  </a:moveTo>
                  <a:cubicBezTo>
                    <a:pt x="295500" y="224280"/>
                    <a:pt x="287806" y="231961"/>
                    <a:pt x="287806" y="241466"/>
                  </a:cubicBezTo>
                  <a:lnTo>
                    <a:pt x="287806" y="314636"/>
                  </a:lnTo>
                  <a:cubicBezTo>
                    <a:pt x="287806" y="324010"/>
                    <a:pt x="295500" y="331691"/>
                    <a:pt x="305019" y="331691"/>
                  </a:cubicBezTo>
                  <a:lnTo>
                    <a:pt x="378171" y="331691"/>
                  </a:lnTo>
                  <a:cubicBezTo>
                    <a:pt x="387690" y="331691"/>
                    <a:pt x="395383" y="324010"/>
                    <a:pt x="395383" y="314636"/>
                  </a:cubicBezTo>
                  <a:lnTo>
                    <a:pt x="395383" y="241466"/>
                  </a:lnTo>
                  <a:cubicBezTo>
                    <a:pt x="395383" y="231961"/>
                    <a:pt x="387690" y="224280"/>
                    <a:pt x="378171" y="224280"/>
                  </a:cubicBezTo>
                  <a:close/>
                  <a:moveTo>
                    <a:pt x="384300" y="155667"/>
                  </a:moveTo>
                  <a:lnTo>
                    <a:pt x="410248" y="155667"/>
                  </a:lnTo>
                  <a:cubicBezTo>
                    <a:pt x="431112" y="155667"/>
                    <a:pt x="448063" y="171030"/>
                    <a:pt x="448063" y="190039"/>
                  </a:cubicBezTo>
                  <a:lnTo>
                    <a:pt x="448063" y="213995"/>
                  </a:lnTo>
                  <a:cubicBezTo>
                    <a:pt x="448063" y="219723"/>
                    <a:pt x="443369" y="224280"/>
                    <a:pt x="437762" y="224280"/>
                  </a:cubicBezTo>
                  <a:cubicBezTo>
                    <a:pt x="432025" y="224280"/>
                    <a:pt x="427461" y="219723"/>
                    <a:pt x="427461" y="213995"/>
                  </a:cubicBezTo>
                  <a:lnTo>
                    <a:pt x="427461" y="190039"/>
                  </a:lnTo>
                  <a:cubicBezTo>
                    <a:pt x="427461" y="182487"/>
                    <a:pt x="419767" y="176238"/>
                    <a:pt x="410248" y="176238"/>
                  </a:cubicBezTo>
                  <a:lnTo>
                    <a:pt x="384430" y="176238"/>
                  </a:lnTo>
                  <a:cubicBezTo>
                    <a:pt x="374911" y="176238"/>
                    <a:pt x="367218" y="182487"/>
                    <a:pt x="367218" y="190039"/>
                  </a:cubicBezTo>
                  <a:lnTo>
                    <a:pt x="367218" y="196809"/>
                  </a:lnTo>
                  <a:cubicBezTo>
                    <a:pt x="367218" y="200584"/>
                    <a:pt x="369695" y="203709"/>
                    <a:pt x="372694" y="203709"/>
                  </a:cubicBezTo>
                  <a:lnTo>
                    <a:pt x="378171" y="203709"/>
                  </a:lnTo>
                  <a:cubicBezTo>
                    <a:pt x="399034" y="203709"/>
                    <a:pt x="415986" y="220634"/>
                    <a:pt x="415986" y="241466"/>
                  </a:cubicBezTo>
                  <a:lnTo>
                    <a:pt x="415986" y="314636"/>
                  </a:lnTo>
                  <a:cubicBezTo>
                    <a:pt x="415986" y="335337"/>
                    <a:pt x="399034" y="352262"/>
                    <a:pt x="378171" y="352262"/>
                  </a:cubicBezTo>
                  <a:lnTo>
                    <a:pt x="305019" y="352262"/>
                  </a:lnTo>
                  <a:cubicBezTo>
                    <a:pt x="284155" y="352262"/>
                    <a:pt x="267204" y="335337"/>
                    <a:pt x="267204" y="314636"/>
                  </a:cubicBezTo>
                  <a:lnTo>
                    <a:pt x="267204" y="241466"/>
                  </a:lnTo>
                  <a:cubicBezTo>
                    <a:pt x="267204" y="220634"/>
                    <a:pt x="284155" y="203709"/>
                    <a:pt x="305019" y="203709"/>
                  </a:cubicBezTo>
                  <a:lnTo>
                    <a:pt x="332793" y="203709"/>
                  </a:lnTo>
                  <a:cubicBezTo>
                    <a:pt x="340487" y="203709"/>
                    <a:pt x="346615" y="200584"/>
                    <a:pt x="346615" y="196809"/>
                  </a:cubicBezTo>
                  <a:lnTo>
                    <a:pt x="346615" y="190039"/>
                  </a:lnTo>
                  <a:cubicBezTo>
                    <a:pt x="346615" y="171030"/>
                    <a:pt x="363567" y="155667"/>
                    <a:pt x="384300" y="155667"/>
                  </a:cubicBezTo>
                  <a:close/>
                  <a:moveTo>
                    <a:pt x="134405" y="20568"/>
                  </a:moveTo>
                  <a:cubicBezTo>
                    <a:pt x="108855" y="21349"/>
                    <a:pt x="73006" y="30462"/>
                    <a:pt x="47456" y="68734"/>
                  </a:cubicBezTo>
                  <a:cubicBezTo>
                    <a:pt x="4568" y="133042"/>
                    <a:pt x="10565" y="259835"/>
                    <a:pt x="88128" y="346013"/>
                  </a:cubicBezTo>
                  <a:cubicBezTo>
                    <a:pt x="167386" y="434404"/>
                    <a:pt x="286272" y="532688"/>
                    <a:pt x="287446" y="533600"/>
                  </a:cubicBezTo>
                  <a:cubicBezTo>
                    <a:pt x="288097" y="534250"/>
                    <a:pt x="346238" y="585671"/>
                    <a:pt x="428363" y="585671"/>
                  </a:cubicBezTo>
                  <a:cubicBezTo>
                    <a:pt x="436315" y="585671"/>
                    <a:pt x="444398" y="585280"/>
                    <a:pt x="452349" y="584239"/>
                  </a:cubicBezTo>
                  <a:cubicBezTo>
                    <a:pt x="539559" y="573824"/>
                    <a:pt x="571236" y="518629"/>
                    <a:pt x="582447" y="486735"/>
                  </a:cubicBezTo>
                  <a:cubicBezTo>
                    <a:pt x="585706" y="477363"/>
                    <a:pt x="578145" y="465516"/>
                    <a:pt x="569281" y="461481"/>
                  </a:cubicBezTo>
                  <a:lnTo>
                    <a:pt x="453914" y="410321"/>
                  </a:lnTo>
                  <a:cubicBezTo>
                    <a:pt x="444658" y="406155"/>
                    <a:pt x="427451" y="409280"/>
                    <a:pt x="420151" y="416309"/>
                  </a:cubicBezTo>
                  <a:lnTo>
                    <a:pt x="383911" y="451457"/>
                  </a:lnTo>
                  <a:cubicBezTo>
                    <a:pt x="374656" y="460440"/>
                    <a:pt x="359925" y="466037"/>
                    <a:pt x="345586" y="466037"/>
                  </a:cubicBezTo>
                  <a:cubicBezTo>
                    <a:pt x="338547" y="466037"/>
                    <a:pt x="332029" y="464605"/>
                    <a:pt x="326684" y="461871"/>
                  </a:cubicBezTo>
                  <a:cubicBezTo>
                    <a:pt x="300742" y="448854"/>
                    <a:pt x="259940" y="423078"/>
                    <a:pt x="213532" y="373741"/>
                  </a:cubicBezTo>
                  <a:cubicBezTo>
                    <a:pt x="180943" y="339374"/>
                    <a:pt x="156827" y="307741"/>
                    <a:pt x="143269" y="282226"/>
                  </a:cubicBezTo>
                  <a:cubicBezTo>
                    <a:pt x="133884" y="264261"/>
                    <a:pt x="141705" y="238096"/>
                    <a:pt x="154871" y="224948"/>
                  </a:cubicBezTo>
                  <a:lnTo>
                    <a:pt x="187200" y="192663"/>
                  </a:lnTo>
                  <a:cubicBezTo>
                    <a:pt x="195282" y="184592"/>
                    <a:pt x="199323" y="167930"/>
                    <a:pt x="195934" y="157125"/>
                  </a:cubicBezTo>
                  <a:lnTo>
                    <a:pt x="159564" y="41787"/>
                  </a:lnTo>
                  <a:cubicBezTo>
                    <a:pt x="156436" y="32024"/>
                    <a:pt x="144834" y="20568"/>
                    <a:pt x="134405" y="20568"/>
                  </a:cubicBezTo>
                  <a:close/>
                  <a:moveTo>
                    <a:pt x="133232" y="0"/>
                  </a:moveTo>
                  <a:cubicBezTo>
                    <a:pt x="155002" y="0"/>
                    <a:pt x="173643" y="18095"/>
                    <a:pt x="179248" y="35669"/>
                  </a:cubicBezTo>
                  <a:lnTo>
                    <a:pt x="215618" y="151006"/>
                  </a:lnTo>
                  <a:cubicBezTo>
                    <a:pt x="221354" y="169101"/>
                    <a:pt x="215227" y="193835"/>
                    <a:pt x="201800" y="207243"/>
                  </a:cubicBezTo>
                  <a:lnTo>
                    <a:pt x="169471" y="239527"/>
                  </a:lnTo>
                  <a:cubicBezTo>
                    <a:pt x="161780" y="247208"/>
                    <a:pt x="156696" y="263350"/>
                    <a:pt x="161520" y="272593"/>
                  </a:cubicBezTo>
                  <a:cubicBezTo>
                    <a:pt x="170384" y="289255"/>
                    <a:pt x="189025" y="317895"/>
                    <a:pt x="228524" y="359682"/>
                  </a:cubicBezTo>
                  <a:cubicBezTo>
                    <a:pt x="272976" y="406806"/>
                    <a:pt x="311432" y="431280"/>
                    <a:pt x="335939" y="443516"/>
                  </a:cubicBezTo>
                  <a:cubicBezTo>
                    <a:pt x="338547" y="444818"/>
                    <a:pt x="341806" y="445469"/>
                    <a:pt x="345716" y="445469"/>
                  </a:cubicBezTo>
                  <a:cubicBezTo>
                    <a:pt x="354581" y="445469"/>
                    <a:pt x="364097" y="441954"/>
                    <a:pt x="369572" y="436747"/>
                  </a:cubicBezTo>
                  <a:lnTo>
                    <a:pt x="405942" y="401599"/>
                  </a:lnTo>
                  <a:cubicBezTo>
                    <a:pt x="414676" y="393137"/>
                    <a:pt x="429015" y="387800"/>
                    <a:pt x="443224" y="387800"/>
                  </a:cubicBezTo>
                  <a:cubicBezTo>
                    <a:pt x="450133" y="387800"/>
                    <a:pt x="456782" y="389102"/>
                    <a:pt x="462387" y="391575"/>
                  </a:cubicBezTo>
                  <a:lnTo>
                    <a:pt x="577754" y="442735"/>
                  </a:lnTo>
                  <a:cubicBezTo>
                    <a:pt x="597438" y="451587"/>
                    <a:pt x="608388" y="474759"/>
                    <a:pt x="601870" y="493505"/>
                  </a:cubicBezTo>
                  <a:cubicBezTo>
                    <a:pt x="589095" y="529954"/>
                    <a:pt x="553116" y="592830"/>
                    <a:pt x="454826" y="604807"/>
                  </a:cubicBezTo>
                  <a:cubicBezTo>
                    <a:pt x="446223" y="605848"/>
                    <a:pt x="437228" y="606369"/>
                    <a:pt x="428363" y="606369"/>
                  </a:cubicBezTo>
                  <a:cubicBezTo>
                    <a:pt x="337634" y="606369"/>
                    <a:pt x="276496" y="551564"/>
                    <a:pt x="273888" y="549221"/>
                  </a:cubicBezTo>
                  <a:cubicBezTo>
                    <a:pt x="272846" y="548310"/>
                    <a:pt x="153307" y="449374"/>
                    <a:pt x="72746" y="359812"/>
                  </a:cubicBezTo>
                  <a:cubicBezTo>
                    <a:pt x="-13812" y="263480"/>
                    <a:pt x="-16680" y="127835"/>
                    <a:pt x="30379" y="57408"/>
                  </a:cubicBezTo>
                  <a:cubicBezTo>
                    <a:pt x="60753" y="11846"/>
                    <a:pt x="103119" y="1041"/>
                    <a:pt x="133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322AB2-BDE7-458D-BE2C-4ECF8807EC81}"/>
              </a:ext>
            </a:extLst>
          </p:cNvPr>
          <p:cNvGrpSpPr/>
          <p:nvPr/>
        </p:nvGrpSpPr>
        <p:grpSpPr>
          <a:xfrm>
            <a:off x="855252" y="5118533"/>
            <a:ext cx="609600" cy="598516"/>
            <a:chOff x="3611225" y="2041275"/>
            <a:chExt cx="470244" cy="461694"/>
          </a:xfrm>
          <a:effectLst/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3A72030-E357-41E2-9508-9B7ADF78E62D}"/>
                </a:ext>
              </a:extLst>
            </p:cNvPr>
            <p:cNvSpPr/>
            <p:nvPr/>
          </p:nvSpPr>
          <p:spPr>
            <a:xfrm>
              <a:off x="3611225" y="2041275"/>
              <a:ext cx="470244" cy="461694"/>
            </a:xfrm>
            <a:prstGeom prst="ellipse">
              <a:avLst/>
            </a:prstGeom>
            <a:noFill/>
            <a:ln w="19050">
              <a:gradFill>
                <a:gsLst>
                  <a:gs pos="46733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arrows_88194">
              <a:extLst>
                <a:ext uri="{FF2B5EF4-FFF2-40B4-BE49-F238E27FC236}">
                  <a16:creationId xmlns:a16="http://schemas.microsoft.com/office/drawing/2014/main" id="{A80216A3-A3D4-4405-B1F1-888C688861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7016" y="2154311"/>
              <a:ext cx="298660" cy="235622"/>
            </a:xfrm>
            <a:custGeom>
              <a:avLst/>
              <a:gdLst>
                <a:gd name="connsiteX0" fmla="*/ 483122 w 606929"/>
                <a:gd name="connsiteY0" fmla="*/ 212809 h 478823"/>
                <a:gd name="connsiteX1" fmla="*/ 494127 w 606929"/>
                <a:gd name="connsiteY1" fmla="*/ 215506 h 478823"/>
                <a:gd name="connsiteX2" fmla="*/ 604378 w 606929"/>
                <a:gd name="connsiteY2" fmla="*/ 338873 h 478823"/>
                <a:gd name="connsiteX3" fmla="*/ 604378 w 606929"/>
                <a:gd name="connsiteY3" fmla="*/ 352159 h 478823"/>
                <a:gd name="connsiteX4" fmla="*/ 494127 w 606929"/>
                <a:gd name="connsiteY4" fmla="*/ 475427 h 478823"/>
                <a:gd name="connsiteX5" fmla="*/ 486623 w 606929"/>
                <a:gd name="connsiteY5" fmla="*/ 478823 h 478823"/>
                <a:gd name="connsiteX6" fmla="*/ 483122 w 606929"/>
                <a:gd name="connsiteY6" fmla="*/ 478124 h 478823"/>
                <a:gd name="connsiteX7" fmla="*/ 476619 w 606929"/>
                <a:gd name="connsiteY7" fmla="*/ 468834 h 478823"/>
                <a:gd name="connsiteX8" fmla="*/ 476619 w 606929"/>
                <a:gd name="connsiteY8" fmla="*/ 434970 h 478823"/>
                <a:gd name="connsiteX9" fmla="*/ 185783 w 606929"/>
                <a:gd name="connsiteY9" fmla="*/ 434970 h 478823"/>
                <a:gd name="connsiteX10" fmla="*/ 175778 w 606929"/>
                <a:gd name="connsiteY10" fmla="*/ 424981 h 478823"/>
                <a:gd name="connsiteX11" fmla="*/ 175778 w 606929"/>
                <a:gd name="connsiteY11" fmla="*/ 265952 h 478823"/>
                <a:gd name="connsiteX12" fmla="*/ 185783 w 606929"/>
                <a:gd name="connsiteY12" fmla="*/ 255962 h 478823"/>
                <a:gd name="connsiteX13" fmla="*/ 394480 w 606929"/>
                <a:gd name="connsiteY13" fmla="*/ 255962 h 478823"/>
                <a:gd name="connsiteX14" fmla="*/ 404485 w 606929"/>
                <a:gd name="connsiteY14" fmla="*/ 265952 h 478823"/>
                <a:gd name="connsiteX15" fmla="*/ 394480 w 606929"/>
                <a:gd name="connsiteY15" fmla="*/ 275941 h 478823"/>
                <a:gd name="connsiteX16" fmla="*/ 195787 w 606929"/>
                <a:gd name="connsiteY16" fmla="*/ 275941 h 478823"/>
                <a:gd name="connsiteX17" fmla="*/ 195787 w 606929"/>
                <a:gd name="connsiteY17" fmla="*/ 414992 h 478823"/>
                <a:gd name="connsiteX18" fmla="*/ 486623 w 606929"/>
                <a:gd name="connsiteY18" fmla="*/ 414992 h 478823"/>
                <a:gd name="connsiteX19" fmla="*/ 496628 w 606929"/>
                <a:gd name="connsiteY19" fmla="*/ 424981 h 478823"/>
                <a:gd name="connsiteX20" fmla="*/ 496628 w 606929"/>
                <a:gd name="connsiteY20" fmla="*/ 442662 h 478823"/>
                <a:gd name="connsiteX21" fmla="*/ 583569 w 606929"/>
                <a:gd name="connsiteY21" fmla="*/ 345466 h 478823"/>
                <a:gd name="connsiteX22" fmla="*/ 496628 w 606929"/>
                <a:gd name="connsiteY22" fmla="*/ 248370 h 478823"/>
                <a:gd name="connsiteX23" fmla="*/ 496628 w 606929"/>
                <a:gd name="connsiteY23" fmla="*/ 265952 h 478823"/>
                <a:gd name="connsiteX24" fmla="*/ 486623 w 606929"/>
                <a:gd name="connsiteY24" fmla="*/ 275941 h 478823"/>
                <a:gd name="connsiteX25" fmla="*/ 434499 w 606929"/>
                <a:gd name="connsiteY25" fmla="*/ 275941 h 478823"/>
                <a:gd name="connsiteX26" fmla="*/ 424494 w 606929"/>
                <a:gd name="connsiteY26" fmla="*/ 265952 h 478823"/>
                <a:gd name="connsiteX27" fmla="*/ 434499 w 606929"/>
                <a:gd name="connsiteY27" fmla="*/ 255962 h 478823"/>
                <a:gd name="connsiteX28" fmla="*/ 476619 w 606929"/>
                <a:gd name="connsiteY28" fmla="*/ 255962 h 478823"/>
                <a:gd name="connsiteX29" fmla="*/ 476619 w 606929"/>
                <a:gd name="connsiteY29" fmla="*/ 222199 h 478823"/>
                <a:gd name="connsiteX30" fmla="*/ 483122 w 606929"/>
                <a:gd name="connsiteY30" fmla="*/ 212809 h 478823"/>
                <a:gd name="connsiteX31" fmla="*/ 137459 w 606929"/>
                <a:gd name="connsiteY31" fmla="*/ 789 h 478823"/>
                <a:gd name="connsiteX32" fmla="*/ 143662 w 606929"/>
                <a:gd name="connsiteY32" fmla="*/ 9980 h 478823"/>
                <a:gd name="connsiteX33" fmla="*/ 143662 w 606929"/>
                <a:gd name="connsiteY33" fmla="*/ 43847 h 478823"/>
                <a:gd name="connsiteX34" fmla="*/ 434488 w 606929"/>
                <a:gd name="connsiteY34" fmla="*/ 43847 h 478823"/>
                <a:gd name="connsiteX35" fmla="*/ 444492 w 606929"/>
                <a:gd name="connsiteY35" fmla="*/ 53838 h 478823"/>
                <a:gd name="connsiteX36" fmla="*/ 444492 w 606929"/>
                <a:gd name="connsiteY36" fmla="*/ 212785 h 478823"/>
                <a:gd name="connsiteX37" fmla="*/ 434488 w 606929"/>
                <a:gd name="connsiteY37" fmla="*/ 222775 h 478823"/>
                <a:gd name="connsiteX38" fmla="*/ 225798 w 606929"/>
                <a:gd name="connsiteY38" fmla="*/ 222775 h 478823"/>
                <a:gd name="connsiteX39" fmla="*/ 215793 w 606929"/>
                <a:gd name="connsiteY39" fmla="*/ 212785 h 478823"/>
                <a:gd name="connsiteX40" fmla="*/ 225798 w 606929"/>
                <a:gd name="connsiteY40" fmla="*/ 202795 h 478823"/>
                <a:gd name="connsiteX41" fmla="*/ 424483 w 606929"/>
                <a:gd name="connsiteY41" fmla="*/ 202795 h 478823"/>
                <a:gd name="connsiteX42" fmla="*/ 424483 w 606929"/>
                <a:gd name="connsiteY42" fmla="*/ 63828 h 478823"/>
                <a:gd name="connsiteX43" fmla="*/ 133658 w 606929"/>
                <a:gd name="connsiteY43" fmla="*/ 63828 h 478823"/>
                <a:gd name="connsiteX44" fmla="*/ 123653 w 606929"/>
                <a:gd name="connsiteY44" fmla="*/ 53838 h 478823"/>
                <a:gd name="connsiteX45" fmla="*/ 123653 w 606929"/>
                <a:gd name="connsiteY45" fmla="*/ 34057 h 478823"/>
                <a:gd name="connsiteX46" fmla="*/ 24110 w 606929"/>
                <a:gd name="connsiteY46" fmla="*/ 133261 h 478823"/>
                <a:gd name="connsiteX47" fmla="*/ 123653 w 606929"/>
                <a:gd name="connsiteY47" fmla="*/ 232566 h 478823"/>
                <a:gd name="connsiteX48" fmla="*/ 123653 w 606929"/>
                <a:gd name="connsiteY48" fmla="*/ 212785 h 478823"/>
                <a:gd name="connsiteX49" fmla="*/ 133658 w 606929"/>
                <a:gd name="connsiteY49" fmla="*/ 202795 h 478823"/>
                <a:gd name="connsiteX50" fmla="*/ 185780 w 606929"/>
                <a:gd name="connsiteY50" fmla="*/ 202795 h 478823"/>
                <a:gd name="connsiteX51" fmla="*/ 195785 w 606929"/>
                <a:gd name="connsiteY51" fmla="*/ 212785 h 478823"/>
                <a:gd name="connsiteX52" fmla="*/ 185780 w 606929"/>
                <a:gd name="connsiteY52" fmla="*/ 222775 h 478823"/>
                <a:gd name="connsiteX53" fmla="*/ 143662 w 606929"/>
                <a:gd name="connsiteY53" fmla="*/ 222775 h 478823"/>
                <a:gd name="connsiteX54" fmla="*/ 143662 w 606929"/>
                <a:gd name="connsiteY54" fmla="*/ 256643 h 478823"/>
                <a:gd name="connsiteX55" fmla="*/ 137459 w 606929"/>
                <a:gd name="connsiteY55" fmla="*/ 265834 h 478823"/>
                <a:gd name="connsiteX56" fmla="*/ 133658 w 606929"/>
                <a:gd name="connsiteY56" fmla="*/ 266633 h 478823"/>
                <a:gd name="connsiteX57" fmla="*/ 126555 w 606929"/>
                <a:gd name="connsiteY57" fmla="*/ 263736 h 478823"/>
                <a:gd name="connsiteX58" fmla="*/ 2901 w 606929"/>
                <a:gd name="connsiteY58" fmla="*/ 140355 h 478823"/>
                <a:gd name="connsiteX59" fmla="*/ 0 w 606929"/>
                <a:gd name="connsiteY59" fmla="*/ 133261 h 478823"/>
                <a:gd name="connsiteX60" fmla="*/ 2901 w 606929"/>
                <a:gd name="connsiteY60" fmla="*/ 126268 h 478823"/>
                <a:gd name="connsiteX61" fmla="*/ 126555 w 606929"/>
                <a:gd name="connsiteY61" fmla="*/ 2887 h 478823"/>
                <a:gd name="connsiteX62" fmla="*/ 137459 w 606929"/>
                <a:gd name="connsiteY62" fmla="*/ 789 h 4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6929" h="478823">
                  <a:moveTo>
                    <a:pt x="483122" y="212809"/>
                  </a:moveTo>
                  <a:cubicBezTo>
                    <a:pt x="486924" y="211310"/>
                    <a:pt x="491326" y="212409"/>
                    <a:pt x="494127" y="215506"/>
                  </a:cubicBezTo>
                  <a:lnTo>
                    <a:pt x="604378" y="338873"/>
                  </a:lnTo>
                  <a:cubicBezTo>
                    <a:pt x="607780" y="342669"/>
                    <a:pt x="607780" y="348363"/>
                    <a:pt x="604378" y="352159"/>
                  </a:cubicBezTo>
                  <a:lnTo>
                    <a:pt x="494127" y="475427"/>
                  </a:lnTo>
                  <a:cubicBezTo>
                    <a:pt x="492126" y="477625"/>
                    <a:pt x="489425" y="478823"/>
                    <a:pt x="486623" y="478823"/>
                  </a:cubicBezTo>
                  <a:cubicBezTo>
                    <a:pt x="485423" y="478823"/>
                    <a:pt x="484222" y="478623"/>
                    <a:pt x="483122" y="478124"/>
                  </a:cubicBezTo>
                  <a:cubicBezTo>
                    <a:pt x="479220" y="476626"/>
                    <a:pt x="476619" y="472930"/>
                    <a:pt x="476619" y="468834"/>
                  </a:cubicBezTo>
                  <a:lnTo>
                    <a:pt x="476619" y="434970"/>
                  </a:lnTo>
                  <a:lnTo>
                    <a:pt x="185783" y="434970"/>
                  </a:lnTo>
                  <a:cubicBezTo>
                    <a:pt x="180280" y="434970"/>
                    <a:pt x="175778" y="430475"/>
                    <a:pt x="175778" y="424981"/>
                  </a:cubicBezTo>
                  <a:lnTo>
                    <a:pt x="175778" y="265952"/>
                  </a:lnTo>
                  <a:cubicBezTo>
                    <a:pt x="175778" y="260458"/>
                    <a:pt x="180280" y="255962"/>
                    <a:pt x="185783" y="255962"/>
                  </a:cubicBezTo>
                  <a:lnTo>
                    <a:pt x="394480" y="255962"/>
                  </a:lnTo>
                  <a:cubicBezTo>
                    <a:pt x="399983" y="255962"/>
                    <a:pt x="404485" y="260458"/>
                    <a:pt x="404485" y="265952"/>
                  </a:cubicBezTo>
                  <a:cubicBezTo>
                    <a:pt x="404485" y="271446"/>
                    <a:pt x="399983" y="275941"/>
                    <a:pt x="394480" y="275941"/>
                  </a:cubicBezTo>
                  <a:lnTo>
                    <a:pt x="195787" y="275941"/>
                  </a:lnTo>
                  <a:lnTo>
                    <a:pt x="195787" y="414992"/>
                  </a:lnTo>
                  <a:lnTo>
                    <a:pt x="486623" y="414992"/>
                  </a:lnTo>
                  <a:cubicBezTo>
                    <a:pt x="492126" y="414992"/>
                    <a:pt x="496628" y="419487"/>
                    <a:pt x="496628" y="424981"/>
                  </a:cubicBezTo>
                  <a:lnTo>
                    <a:pt x="496628" y="442662"/>
                  </a:lnTo>
                  <a:lnTo>
                    <a:pt x="583569" y="345466"/>
                  </a:lnTo>
                  <a:lnTo>
                    <a:pt x="496628" y="248370"/>
                  </a:lnTo>
                  <a:lnTo>
                    <a:pt x="496628" y="265952"/>
                  </a:lnTo>
                  <a:cubicBezTo>
                    <a:pt x="496628" y="271446"/>
                    <a:pt x="492126" y="275941"/>
                    <a:pt x="486623" y="275941"/>
                  </a:cubicBezTo>
                  <a:lnTo>
                    <a:pt x="434499" y="275941"/>
                  </a:lnTo>
                  <a:cubicBezTo>
                    <a:pt x="428896" y="275941"/>
                    <a:pt x="424494" y="271446"/>
                    <a:pt x="424494" y="265952"/>
                  </a:cubicBezTo>
                  <a:cubicBezTo>
                    <a:pt x="424494" y="260458"/>
                    <a:pt x="428896" y="255962"/>
                    <a:pt x="434499" y="255962"/>
                  </a:cubicBezTo>
                  <a:lnTo>
                    <a:pt x="476619" y="255962"/>
                  </a:lnTo>
                  <a:lnTo>
                    <a:pt x="476619" y="222199"/>
                  </a:lnTo>
                  <a:cubicBezTo>
                    <a:pt x="476619" y="218003"/>
                    <a:pt x="479220" y="214307"/>
                    <a:pt x="483122" y="212809"/>
                  </a:cubicBezTo>
                  <a:close/>
                  <a:moveTo>
                    <a:pt x="137459" y="789"/>
                  </a:moveTo>
                  <a:cubicBezTo>
                    <a:pt x="141161" y="2287"/>
                    <a:pt x="143662" y="5884"/>
                    <a:pt x="143662" y="9980"/>
                  </a:cubicBezTo>
                  <a:lnTo>
                    <a:pt x="143662" y="43847"/>
                  </a:lnTo>
                  <a:lnTo>
                    <a:pt x="434488" y="43847"/>
                  </a:lnTo>
                  <a:cubicBezTo>
                    <a:pt x="439990" y="43847"/>
                    <a:pt x="444492" y="48243"/>
                    <a:pt x="444492" y="53838"/>
                  </a:cubicBezTo>
                  <a:lnTo>
                    <a:pt x="444492" y="212785"/>
                  </a:lnTo>
                  <a:cubicBezTo>
                    <a:pt x="444492" y="218380"/>
                    <a:pt x="439990" y="222775"/>
                    <a:pt x="434488" y="222775"/>
                  </a:cubicBezTo>
                  <a:lnTo>
                    <a:pt x="225798" y="222775"/>
                  </a:lnTo>
                  <a:cubicBezTo>
                    <a:pt x="220295" y="222775"/>
                    <a:pt x="215793" y="218380"/>
                    <a:pt x="215793" y="212785"/>
                  </a:cubicBezTo>
                  <a:cubicBezTo>
                    <a:pt x="215793" y="207290"/>
                    <a:pt x="220295" y="202795"/>
                    <a:pt x="225798" y="202795"/>
                  </a:cubicBezTo>
                  <a:lnTo>
                    <a:pt x="424483" y="202795"/>
                  </a:lnTo>
                  <a:lnTo>
                    <a:pt x="424483" y="63828"/>
                  </a:lnTo>
                  <a:lnTo>
                    <a:pt x="133658" y="63828"/>
                  </a:lnTo>
                  <a:cubicBezTo>
                    <a:pt x="128155" y="63828"/>
                    <a:pt x="123653" y="59332"/>
                    <a:pt x="123653" y="53838"/>
                  </a:cubicBezTo>
                  <a:lnTo>
                    <a:pt x="123653" y="34057"/>
                  </a:lnTo>
                  <a:lnTo>
                    <a:pt x="24110" y="133261"/>
                  </a:lnTo>
                  <a:lnTo>
                    <a:pt x="123653" y="232566"/>
                  </a:lnTo>
                  <a:lnTo>
                    <a:pt x="123653" y="212785"/>
                  </a:lnTo>
                  <a:cubicBezTo>
                    <a:pt x="123653" y="207290"/>
                    <a:pt x="128155" y="202795"/>
                    <a:pt x="133658" y="202795"/>
                  </a:cubicBezTo>
                  <a:lnTo>
                    <a:pt x="185780" y="202795"/>
                  </a:lnTo>
                  <a:cubicBezTo>
                    <a:pt x="191383" y="202795"/>
                    <a:pt x="195785" y="207290"/>
                    <a:pt x="195785" y="212785"/>
                  </a:cubicBezTo>
                  <a:cubicBezTo>
                    <a:pt x="195785" y="218380"/>
                    <a:pt x="191383" y="222775"/>
                    <a:pt x="185780" y="222775"/>
                  </a:cubicBezTo>
                  <a:lnTo>
                    <a:pt x="143662" y="222775"/>
                  </a:lnTo>
                  <a:lnTo>
                    <a:pt x="143662" y="256643"/>
                  </a:lnTo>
                  <a:cubicBezTo>
                    <a:pt x="143662" y="260739"/>
                    <a:pt x="141161" y="264335"/>
                    <a:pt x="137459" y="265834"/>
                  </a:cubicBezTo>
                  <a:cubicBezTo>
                    <a:pt x="136259" y="266433"/>
                    <a:pt x="134958" y="266633"/>
                    <a:pt x="133658" y="266633"/>
                  </a:cubicBezTo>
                  <a:cubicBezTo>
                    <a:pt x="131057" y="266633"/>
                    <a:pt x="128456" y="265634"/>
                    <a:pt x="126555" y="263736"/>
                  </a:cubicBezTo>
                  <a:lnTo>
                    <a:pt x="2901" y="140355"/>
                  </a:lnTo>
                  <a:cubicBezTo>
                    <a:pt x="1101" y="138456"/>
                    <a:pt x="0" y="135959"/>
                    <a:pt x="0" y="133261"/>
                  </a:cubicBezTo>
                  <a:cubicBezTo>
                    <a:pt x="0" y="130664"/>
                    <a:pt x="1101" y="128066"/>
                    <a:pt x="2901" y="126268"/>
                  </a:cubicBezTo>
                  <a:lnTo>
                    <a:pt x="126555" y="2887"/>
                  </a:lnTo>
                  <a:cubicBezTo>
                    <a:pt x="129456" y="89"/>
                    <a:pt x="133758" y="-810"/>
                    <a:pt x="137459" y="789"/>
                  </a:cubicBezTo>
                  <a:close/>
                </a:path>
              </a:pathLst>
            </a:custGeom>
            <a:gradFill>
              <a:gsLst>
                <a:gs pos="46733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5F3CE4E-96D3-4C57-AD2C-0DD514EA5ECB}"/>
              </a:ext>
            </a:extLst>
          </p:cNvPr>
          <p:cNvGrpSpPr/>
          <p:nvPr/>
        </p:nvGrpSpPr>
        <p:grpSpPr>
          <a:xfrm>
            <a:off x="1807105" y="5167864"/>
            <a:ext cx="3801215" cy="1135250"/>
            <a:chOff x="3100327" y="1771111"/>
            <a:chExt cx="3801215" cy="1135250"/>
          </a:xfrm>
        </p:grpSpPr>
        <p:sp>
          <p:nvSpPr>
            <p:cNvPr id="21" name="TextBox 53">
              <a:extLst>
                <a:ext uri="{FF2B5EF4-FFF2-40B4-BE49-F238E27FC236}">
                  <a16:creationId xmlns:a16="http://schemas.microsoft.com/office/drawing/2014/main" id="{F6E5C55E-7539-42E8-AB32-304C70B9B912}"/>
                </a:ext>
              </a:extLst>
            </p:cNvPr>
            <p:cNvSpPr txBox="1"/>
            <p:nvPr/>
          </p:nvSpPr>
          <p:spPr>
            <a:xfrm>
              <a:off x="3100327" y="2298118"/>
              <a:ext cx="3801215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5AA70B39-B21D-4F16-B83E-E08882591A56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513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AC14249-E0E1-4E5A-BBC0-1EB9482AEDF3}"/>
              </a:ext>
            </a:extLst>
          </p:cNvPr>
          <p:cNvGrpSpPr/>
          <p:nvPr/>
        </p:nvGrpSpPr>
        <p:grpSpPr>
          <a:xfrm>
            <a:off x="7247785" y="5167864"/>
            <a:ext cx="3801215" cy="1135250"/>
            <a:chOff x="3100327" y="1771111"/>
            <a:chExt cx="3801215" cy="1135250"/>
          </a:xfrm>
        </p:grpSpPr>
        <p:sp>
          <p:nvSpPr>
            <p:cNvPr id="24" name="TextBox 53">
              <a:extLst>
                <a:ext uri="{FF2B5EF4-FFF2-40B4-BE49-F238E27FC236}">
                  <a16:creationId xmlns:a16="http://schemas.microsoft.com/office/drawing/2014/main" id="{59FEB18D-9120-4A01-82D9-468567649E43}"/>
                </a:ext>
              </a:extLst>
            </p:cNvPr>
            <p:cNvSpPr txBox="1"/>
            <p:nvPr/>
          </p:nvSpPr>
          <p:spPr>
            <a:xfrm>
              <a:off x="3100327" y="2298118"/>
              <a:ext cx="3801215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9F30E63A-A796-4E15-8E46-40323E9E2B5B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513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705CFECF-7768-4AC2-B1B3-5B21705F1903}"/>
              </a:ext>
            </a:extLst>
          </p:cNvPr>
          <p:cNvSpPr/>
          <p:nvPr/>
        </p:nvSpPr>
        <p:spPr>
          <a:xfrm>
            <a:off x="0" y="1320804"/>
            <a:ext cx="5294313" cy="347588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4AD4B62-2D58-4D94-A9CF-572982C6BEB3}"/>
              </a:ext>
            </a:extLst>
          </p:cNvPr>
          <p:cNvSpPr/>
          <p:nvPr/>
        </p:nvSpPr>
        <p:spPr>
          <a:xfrm>
            <a:off x="5294314" y="1320804"/>
            <a:ext cx="6934197" cy="3475882"/>
          </a:xfrm>
          <a:prstGeom prst="rect">
            <a:avLst/>
          </a:prstGeom>
          <a:solidFill>
            <a:srgbClr val="BD8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0BB36B-5930-4A08-B444-6401428B085F}"/>
              </a:ext>
            </a:extLst>
          </p:cNvPr>
          <p:cNvGrpSpPr/>
          <p:nvPr/>
        </p:nvGrpSpPr>
        <p:grpSpPr>
          <a:xfrm>
            <a:off x="5680898" y="2936997"/>
            <a:ext cx="5901502" cy="734026"/>
            <a:chOff x="3100327" y="1847311"/>
            <a:chExt cx="5901502" cy="734026"/>
          </a:xfrm>
        </p:grpSpPr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EC44563E-6042-4112-9D4B-2A1FD0B7DC8D}"/>
                </a:ext>
              </a:extLst>
            </p:cNvPr>
            <p:cNvSpPr txBox="1"/>
            <p:nvPr/>
          </p:nvSpPr>
          <p:spPr>
            <a:xfrm>
              <a:off x="3100327" y="2298118"/>
              <a:ext cx="5901502" cy="28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2" name="TextBox 42">
              <a:extLst>
                <a:ext uri="{FF2B5EF4-FFF2-40B4-BE49-F238E27FC236}">
                  <a16:creationId xmlns:a16="http://schemas.microsoft.com/office/drawing/2014/main" id="{2F5E8799-A84F-445C-9473-570983E00EF2}"/>
                </a:ext>
              </a:extLst>
            </p:cNvPr>
            <p:cNvSpPr txBox="1"/>
            <p:nvPr/>
          </p:nvSpPr>
          <p:spPr>
            <a:xfrm>
              <a:off x="3100327" y="18473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TextBox 42">
            <a:extLst>
              <a:ext uri="{FF2B5EF4-FFF2-40B4-BE49-F238E27FC236}">
                <a16:creationId xmlns:a16="http://schemas.microsoft.com/office/drawing/2014/main" id="{21E76551-6ADF-44AC-AD49-90555E58D84A}"/>
              </a:ext>
            </a:extLst>
          </p:cNvPr>
          <p:cNvSpPr txBox="1"/>
          <p:nvPr/>
        </p:nvSpPr>
        <p:spPr>
          <a:xfrm>
            <a:off x="5709159" y="1828251"/>
            <a:ext cx="30772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5000" b="0" dirty="0">
                <a:latin typeface="+mn-lt"/>
                <a:ea typeface="+mn-ea"/>
                <a:cs typeface="+mn-ea"/>
                <a:sym typeface="+mn-lt"/>
              </a:rPr>
              <a:t>63</a:t>
            </a:r>
            <a:r>
              <a:rPr lang="zh-CN" altLang="en-US" sz="5000" b="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5000" b="0" dirty="0">
                <a:latin typeface="+mn-lt"/>
                <a:ea typeface="+mn-ea"/>
                <a:cs typeface="+mn-ea"/>
                <a:sym typeface="+mn-lt"/>
              </a:rPr>
              <a:t>000</a:t>
            </a:r>
            <a:endParaRPr lang="zh-CN" altLang="en-US" sz="5000" b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0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D10C1E-00C0-4D83-B140-8E64557C33D3}"/>
              </a:ext>
            </a:extLst>
          </p:cNvPr>
          <p:cNvGrpSpPr/>
          <p:nvPr/>
        </p:nvGrpSpPr>
        <p:grpSpPr>
          <a:xfrm>
            <a:off x="4496731" y="2130569"/>
            <a:ext cx="2959684" cy="2962622"/>
            <a:chOff x="4496731" y="2130569"/>
            <a:chExt cx="2959684" cy="296262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9D6D94C-2A34-42E8-8AA3-CB03B38A372B}"/>
                </a:ext>
              </a:extLst>
            </p:cNvPr>
            <p:cNvGrpSpPr/>
            <p:nvPr/>
          </p:nvGrpSpPr>
          <p:grpSpPr>
            <a:xfrm>
              <a:off x="4496731" y="2130569"/>
              <a:ext cx="2959684" cy="2962622"/>
              <a:chOff x="4496731" y="1947689"/>
              <a:chExt cx="2959684" cy="2962622"/>
            </a:xfrm>
          </p:grpSpPr>
          <p:sp>
            <p:nvSpPr>
              <p:cNvPr id="7" name="Freeform 437">
                <a:extLst>
                  <a:ext uri="{FF2B5EF4-FFF2-40B4-BE49-F238E27FC236}">
                    <a16:creationId xmlns:a16="http://schemas.microsoft.com/office/drawing/2014/main" id="{7E11FFC5-46DE-4495-BF1B-8FD965B85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6731" y="1947689"/>
                <a:ext cx="2959684" cy="2962622"/>
              </a:xfrm>
              <a:custGeom>
                <a:avLst/>
                <a:gdLst>
                  <a:gd name="T0" fmla="*/ 816 w 1007"/>
                  <a:gd name="T1" fmla="*/ 114 h 1008"/>
                  <a:gd name="T2" fmla="*/ 809 w 1007"/>
                  <a:gd name="T3" fmla="*/ 130 h 1008"/>
                  <a:gd name="T4" fmla="*/ 791 w 1007"/>
                  <a:gd name="T5" fmla="*/ 130 h 1008"/>
                  <a:gd name="T6" fmla="*/ 668 w 1007"/>
                  <a:gd name="T7" fmla="*/ 61 h 1008"/>
                  <a:gd name="T8" fmla="*/ 540 w 1007"/>
                  <a:gd name="T9" fmla="*/ 33 h 1008"/>
                  <a:gd name="T10" fmla="*/ 510 w 1007"/>
                  <a:gd name="T11" fmla="*/ 0 h 1008"/>
                  <a:gd name="T12" fmla="*/ 611 w 1007"/>
                  <a:gd name="T13" fmla="*/ 10 h 1008"/>
                  <a:gd name="T14" fmla="*/ 747 w 1007"/>
                  <a:gd name="T15" fmla="*/ 61 h 1008"/>
                  <a:gd name="T16" fmla="*/ 510 w 1007"/>
                  <a:gd name="T17" fmla="*/ 1008 h 1008"/>
                  <a:gd name="T18" fmla="*/ 570 w 1007"/>
                  <a:gd name="T19" fmla="*/ 971 h 1008"/>
                  <a:gd name="T20" fmla="*/ 650 w 1007"/>
                  <a:gd name="T21" fmla="*/ 952 h 1008"/>
                  <a:gd name="T22" fmla="*/ 707 w 1007"/>
                  <a:gd name="T23" fmla="*/ 929 h 1008"/>
                  <a:gd name="T24" fmla="*/ 833 w 1007"/>
                  <a:gd name="T25" fmla="*/ 842 h 1008"/>
                  <a:gd name="T26" fmla="*/ 903 w 1007"/>
                  <a:gd name="T27" fmla="*/ 755 h 1008"/>
                  <a:gd name="T28" fmla="*/ 963 w 1007"/>
                  <a:gd name="T29" fmla="*/ 613 h 1008"/>
                  <a:gd name="T30" fmla="*/ 973 w 1007"/>
                  <a:gd name="T31" fmla="*/ 458 h 1008"/>
                  <a:gd name="T32" fmla="*/ 982 w 1007"/>
                  <a:gd name="T33" fmla="*/ 442 h 1008"/>
                  <a:gd name="T34" fmla="*/ 1000 w 1007"/>
                  <a:gd name="T35" fmla="*/ 445 h 1008"/>
                  <a:gd name="T36" fmla="*/ 1007 w 1007"/>
                  <a:gd name="T37" fmla="*/ 498 h 1008"/>
                  <a:gd name="T38" fmla="*/ 983 w 1007"/>
                  <a:gd name="T39" fmla="*/ 660 h 1008"/>
                  <a:gd name="T40" fmla="*/ 942 w 1007"/>
                  <a:gd name="T41" fmla="*/ 755 h 1008"/>
                  <a:gd name="T42" fmla="*/ 883 w 1007"/>
                  <a:gd name="T43" fmla="*/ 837 h 1008"/>
                  <a:gd name="T44" fmla="*/ 794 w 1007"/>
                  <a:gd name="T45" fmla="*/ 916 h 1008"/>
                  <a:gd name="T46" fmla="*/ 721 w 1007"/>
                  <a:gd name="T47" fmla="*/ 959 h 1008"/>
                  <a:gd name="T48" fmla="*/ 660 w 1007"/>
                  <a:gd name="T49" fmla="*/ 983 h 1008"/>
                  <a:gd name="T50" fmla="*/ 574 w 1007"/>
                  <a:gd name="T51" fmla="*/ 1003 h 1008"/>
                  <a:gd name="T52" fmla="*/ 510 w 1007"/>
                  <a:gd name="T53" fmla="*/ 1008 h 1008"/>
                  <a:gd name="T54" fmla="*/ 459 w 1007"/>
                  <a:gd name="T55" fmla="*/ 34 h 1008"/>
                  <a:gd name="T56" fmla="*/ 359 w 1007"/>
                  <a:gd name="T57" fmla="*/ 56 h 1008"/>
                  <a:gd name="T58" fmla="*/ 285 w 1007"/>
                  <a:gd name="T59" fmla="*/ 87 h 1008"/>
                  <a:gd name="T60" fmla="*/ 188 w 1007"/>
                  <a:gd name="T61" fmla="*/ 154 h 1008"/>
                  <a:gd name="T62" fmla="*/ 128 w 1007"/>
                  <a:gd name="T63" fmla="*/ 218 h 1008"/>
                  <a:gd name="T64" fmla="*/ 64 w 1007"/>
                  <a:gd name="T65" fmla="*/ 334 h 1008"/>
                  <a:gd name="T66" fmla="*/ 34 w 1007"/>
                  <a:gd name="T67" fmla="*/ 470 h 1008"/>
                  <a:gd name="T68" fmla="*/ 33 w 1007"/>
                  <a:gd name="T69" fmla="*/ 509 h 1008"/>
                  <a:gd name="T70" fmla="*/ 34 w 1007"/>
                  <a:gd name="T71" fmla="*/ 553 h 1008"/>
                  <a:gd name="T72" fmla="*/ 20 w 1007"/>
                  <a:gd name="T73" fmla="*/ 564 h 1008"/>
                  <a:gd name="T74" fmla="*/ 3 w 1007"/>
                  <a:gd name="T75" fmla="*/ 550 h 1008"/>
                  <a:gd name="T76" fmla="*/ 1 w 1007"/>
                  <a:gd name="T77" fmla="*/ 469 h 1008"/>
                  <a:gd name="T78" fmla="*/ 13 w 1007"/>
                  <a:gd name="T79" fmla="*/ 392 h 1008"/>
                  <a:gd name="T80" fmla="*/ 64 w 1007"/>
                  <a:gd name="T81" fmla="*/ 258 h 1008"/>
                  <a:gd name="T82" fmla="*/ 122 w 1007"/>
                  <a:gd name="T83" fmla="*/ 174 h 1008"/>
                  <a:gd name="T84" fmla="*/ 216 w 1007"/>
                  <a:gd name="T85" fmla="*/ 91 h 1008"/>
                  <a:gd name="T86" fmla="*/ 298 w 1007"/>
                  <a:gd name="T87" fmla="*/ 44 h 1008"/>
                  <a:gd name="T88" fmla="*/ 402 w 1007"/>
                  <a:gd name="T89" fmla="*/ 12 h 1008"/>
                  <a:gd name="T90" fmla="*/ 510 w 1007"/>
                  <a:gd name="T91" fmla="*/ 0 h 1008"/>
                  <a:gd name="T92" fmla="*/ 510 w 1007"/>
                  <a:gd name="T93" fmla="*/ 1008 h 1008"/>
                  <a:gd name="T94" fmla="*/ 446 w 1007"/>
                  <a:gd name="T95" fmla="*/ 1005 h 1008"/>
                  <a:gd name="T96" fmla="*/ 365 w 1007"/>
                  <a:gd name="T97" fmla="*/ 989 h 1008"/>
                  <a:gd name="T98" fmla="*/ 261 w 1007"/>
                  <a:gd name="T99" fmla="*/ 944 h 1008"/>
                  <a:gd name="T100" fmla="*/ 206 w 1007"/>
                  <a:gd name="T101" fmla="*/ 904 h 1008"/>
                  <a:gd name="T102" fmla="*/ 208 w 1007"/>
                  <a:gd name="T103" fmla="*/ 887 h 1008"/>
                  <a:gd name="T104" fmla="*/ 231 w 1007"/>
                  <a:gd name="T105" fmla="*/ 884 h 1008"/>
                  <a:gd name="T106" fmla="*/ 301 w 1007"/>
                  <a:gd name="T107" fmla="*/ 929 h 1008"/>
                  <a:gd name="T108" fmla="*/ 400 w 1007"/>
                  <a:gd name="T109" fmla="*/ 965 h 1008"/>
                  <a:gd name="T110" fmla="*/ 470 w 1007"/>
                  <a:gd name="T111" fmla="*/ 975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07" h="1008">
                    <a:moveTo>
                      <a:pt x="811" y="104"/>
                    </a:moveTo>
                    <a:lnTo>
                      <a:pt x="811" y="104"/>
                    </a:lnTo>
                    <a:lnTo>
                      <a:pt x="815" y="108"/>
                    </a:lnTo>
                    <a:lnTo>
                      <a:pt x="816" y="114"/>
                    </a:lnTo>
                    <a:lnTo>
                      <a:pt x="816" y="120"/>
                    </a:lnTo>
                    <a:lnTo>
                      <a:pt x="814" y="126"/>
                    </a:lnTo>
                    <a:lnTo>
                      <a:pt x="814" y="126"/>
                    </a:lnTo>
                    <a:lnTo>
                      <a:pt x="809" y="130"/>
                    </a:lnTo>
                    <a:lnTo>
                      <a:pt x="802" y="133"/>
                    </a:lnTo>
                    <a:lnTo>
                      <a:pt x="796" y="133"/>
                    </a:lnTo>
                    <a:lnTo>
                      <a:pt x="791" y="130"/>
                    </a:lnTo>
                    <a:lnTo>
                      <a:pt x="791" y="130"/>
                    </a:lnTo>
                    <a:lnTo>
                      <a:pt x="761" y="108"/>
                    </a:lnTo>
                    <a:lnTo>
                      <a:pt x="731" y="90"/>
                    </a:lnTo>
                    <a:lnTo>
                      <a:pt x="700" y="74"/>
                    </a:lnTo>
                    <a:lnTo>
                      <a:pt x="668" y="61"/>
                    </a:lnTo>
                    <a:lnTo>
                      <a:pt x="637" y="50"/>
                    </a:lnTo>
                    <a:lnTo>
                      <a:pt x="604" y="43"/>
                    </a:lnTo>
                    <a:lnTo>
                      <a:pt x="573" y="37"/>
                    </a:lnTo>
                    <a:lnTo>
                      <a:pt x="540" y="33"/>
                    </a:lnTo>
                    <a:lnTo>
                      <a:pt x="540" y="33"/>
                    </a:lnTo>
                    <a:lnTo>
                      <a:pt x="510" y="32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41" y="2"/>
                    </a:lnTo>
                    <a:lnTo>
                      <a:pt x="541" y="2"/>
                    </a:lnTo>
                    <a:lnTo>
                      <a:pt x="577" y="4"/>
                    </a:lnTo>
                    <a:lnTo>
                      <a:pt x="611" y="10"/>
                    </a:lnTo>
                    <a:lnTo>
                      <a:pt x="645" y="20"/>
                    </a:lnTo>
                    <a:lnTo>
                      <a:pt x="680" y="32"/>
                    </a:lnTo>
                    <a:lnTo>
                      <a:pt x="714" y="44"/>
                    </a:lnTo>
                    <a:lnTo>
                      <a:pt x="747" y="61"/>
                    </a:lnTo>
                    <a:lnTo>
                      <a:pt x="779" y="81"/>
                    </a:lnTo>
                    <a:lnTo>
                      <a:pt x="811" y="104"/>
                    </a:lnTo>
                    <a:lnTo>
                      <a:pt x="811" y="104"/>
                    </a:lnTo>
                    <a:close/>
                    <a:moveTo>
                      <a:pt x="510" y="1008"/>
                    </a:moveTo>
                    <a:lnTo>
                      <a:pt x="510" y="976"/>
                    </a:lnTo>
                    <a:lnTo>
                      <a:pt x="510" y="976"/>
                    </a:lnTo>
                    <a:lnTo>
                      <a:pt x="550" y="973"/>
                    </a:lnTo>
                    <a:lnTo>
                      <a:pt x="570" y="971"/>
                    </a:lnTo>
                    <a:lnTo>
                      <a:pt x="590" y="968"/>
                    </a:lnTo>
                    <a:lnTo>
                      <a:pt x="610" y="963"/>
                    </a:lnTo>
                    <a:lnTo>
                      <a:pt x="630" y="958"/>
                    </a:lnTo>
                    <a:lnTo>
                      <a:pt x="650" y="952"/>
                    </a:lnTo>
                    <a:lnTo>
                      <a:pt x="670" y="945"/>
                    </a:lnTo>
                    <a:lnTo>
                      <a:pt x="670" y="945"/>
                    </a:lnTo>
                    <a:lnTo>
                      <a:pt x="688" y="938"/>
                    </a:lnTo>
                    <a:lnTo>
                      <a:pt x="707" y="929"/>
                    </a:lnTo>
                    <a:lnTo>
                      <a:pt x="742" y="911"/>
                    </a:lnTo>
                    <a:lnTo>
                      <a:pt x="775" y="891"/>
                    </a:lnTo>
                    <a:lnTo>
                      <a:pt x="805" y="868"/>
                    </a:lnTo>
                    <a:lnTo>
                      <a:pt x="833" y="842"/>
                    </a:lnTo>
                    <a:lnTo>
                      <a:pt x="859" y="815"/>
                    </a:lnTo>
                    <a:lnTo>
                      <a:pt x="882" y="787"/>
                    </a:lnTo>
                    <a:lnTo>
                      <a:pt x="903" y="755"/>
                    </a:lnTo>
                    <a:lnTo>
                      <a:pt x="903" y="755"/>
                    </a:lnTo>
                    <a:lnTo>
                      <a:pt x="922" y="723"/>
                    </a:lnTo>
                    <a:lnTo>
                      <a:pt x="939" y="687"/>
                    </a:lnTo>
                    <a:lnTo>
                      <a:pt x="952" y="650"/>
                    </a:lnTo>
                    <a:lnTo>
                      <a:pt x="963" y="613"/>
                    </a:lnTo>
                    <a:lnTo>
                      <a:pt x="970" y="574"/>
                    </a:lnTo>
                    <a:lnTo>
                      <a:pt x="975" y="536"/>
                    </a:lnTo>
                    <a:lnTo>
                      <a:pt x="976" y="498"/>
                    </a:lnTo>
                    <a:lnTo>
                      <a:pt x="973" y="458"/>
                    </a:lnTo>
                    <a:lnTo>
                      <a:pt x="973" y="458"/>
                    </a:lnTo>
                    <a:lnTo>
                      <a:pt x="975" y="452"/>
                    </a:lnTo>
                    <a:lnTo>
                      <a:pt x="977" y="446"/>
                    </a:lnTo>
                    <a:lnTo>
                      <a:pt x="982" y="442"/>
                    </a:lnTo>
                    <a:lnTo>
                      <a:pt x="989" y="441"/>
                    </a:lnTo>
                    <a:lnTo>
                      <a:pt x="989" y="441"/>
                    </a:lnTo>
                    <a:lnTo>
                      <a:pt x="994" y="442"/>
                    </a:lnTo>
                    <a:lnTo>
                      <a:pt x="1000" y="445"/>
                    </a:lnTo>
                    <a:lnTo>
                      <a:pt x="1004" y="449"/>
                    </a:lnTo>
                    <a:lnTo>
                      <a:pt x="1006" y="455"/>
                    </a:lnTo>
                    <a:lnTo>
                      <a:pt x="1006" y="455"/>
                    </a:lnTo>
                    <a:lnTo>
                      <a:pt x="1007" y="498"/>
                    </a:lnTo>
                    <a:lnTo>
                      <a:pt x="1007" y="539"/>
                    </a:lnTo>
                    <a:lnTo>
                      <a:pt x="1002" y="580"/>
                    </a:lnTo>
                    <a:lnTo>
                      <a:pt x="994" y="620"/>
                    </a:lnTo>
                    <a:lnTo>
                      <a:pt x="983" y="660"/>
                    </a:lnTo>
                    <a:lnTo>
                      <a:pt x="969" y="700"/>
                    </a:lnTo>
                    <a:lnTo>
                      <a:pt x="960" y="718"/>
                    </a:lnTo>
                    <a:lnTo>
                      <a:pt x="952" y="737"/>
                    </a:lnTo>
                    <a:lnTo>
                      <a:pt x="942" y="755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09" y="805"/>
                    </a:lnTo>
                    <a:lnTo>
                      <a:pt x="883" y="837"/>
                    </a:lnTo>
                    <a:lnTo>
                      <a:pt x="856" y="865"/>
                    </a:lnTo>
                    <a:lnTo>
                      <a:pt x="826" y="892"/>
                    </a:lnTo>
                    <a:lnTo>
                      <a:pt x="811" y="905"/>
                    </a:lnTo>
                    <a:lnTo>
                      <a:pt x="794" y="916"/>
                    </a:lnTo>
                    <a:lnTo>
                      <a:pt x="776" y="928"/>
                    </a:lnTo>
                    <a:lnTo>
                      <a:pt x="758" y="939"/>
                    </a:lnTo>
                    <a:lnTo>
                      <a:pt x="739" y="949"/>
                    </a:lnTo>
                    <a:lnTo>
                      <a:pt x="721" y="959"/>
                    </a:lnTo>
                    <a:lnTo>
                      <a:pt x="701" y="968"/>
                    </a:lnTo>
                    <a:lnTo>
                      <a:pt x="681" y="976"/>
                    </a:lnTo>
                    <a:lnTo>
                      <a:pt x="681" y="976"/>
                    </a:lnTo>
                    <a:lnTo>
                      <a:pt x="660" y="983"/>
                    </a:lnTo>
                    <a:lnTo>
                      <a:pt x="638" y="989"/>
                    </a:lnTo>
                    <a:lnTo>
                      <a:pt x="617" y="995"/>
                    </a:lnTo>
                    <a:lnTo>
                      <a:pt x="595" y="999"/>
                    </a:lnTo>
                    <a:lnTo>
                      <a:pt x="574" y="1003"/>
                    </a:lnTo>
                    <a:lnTo>
                      <a:pt x="553" y="1006"/>
                    </a:lnTo>
                    <a:lnTo>
                      <a:pt x="531" y="1008"/>
                    </a:lnTo>
                    <a:lnTo>
                      <a:pt x="510" y="1008"/>
                    </a:lnTo>
                    <a:lnTo>
                      <a:pt x="510" y="1008"/>
                    </a:lnTo>
                    <a:close/>
                    <a:moveTo>
                      <a:pt x="510" y="32"/>
                    </a:moveTo>
                    <a:lnTo>
                      <a:pt x="510" y="32"/>
                    </a:lnTo>
                    <a:lnTo>
                      <a:pt x="484" y="33"/>
                    </a:lnTo>
                    <a:lnTo>
                      <a:pt x="459" y="34"/>
                    </a:lnTo>
                    <a:lnTo>
                      <a:pt x="433" y="39"/>
                    </a:lnTo>
                    <a:lnTo>
                      <a:pt x="409" y="43"/>
                    </a:lnTo>
                    <a:lnTo>
                      <a:pt x="383" y="49"/>
                    </a:lnTo>
                    <a:lnTo>
                      <a:pt x="359" y="56"/>
                    </a:lnTo>
                    <a:lnTo>
                      <a:pt x="335" y="64"/>
                    </a:lnTo>
                    <a:lnTo>
                      <a:pt x="310" y="74"/>
                    </a:lnTo>
                    <a:lnTo>
                      <a:pt x="310" y="74"/>
                    </a:lnTo>
                    <a:lnTo>
                      <a:pt x="285" y="87"/>
                    </a:lnTo>
                    <a:lnTo>
                      <a:pt x="259" y="101"/>
                    </a:lnTo>
                    <a:lnTo>
                      <a:pt x="235" y="117"/>
                    </a:lnTo>
                    <a:lnTo>
                      <a:pt x="211" y="136"/>
                    </a:lnTo>
                    <a:lnTo>
                      <a:pt x="188" y="154"/>
                    </a:lnTo>
                    <a:lnTo>
                      <a:pt x="167" y="174"/>
                    </a:lnTo>
                    <a:lnTo>
                      <a:pt x="147" y="195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10" y="245"/>
                    </a:lnTo>
                    <a:lnTo>
                      <a:pt x="92" y="274"/>
                    </a:lnTo>
                    <a:lnTo>
                      <a:pt x="77" y="302"/>
                    </a:lnTo>
                    <a:lnTo>
                      <a:pt x="64" y="334"/>
                    </a:lnTo>
                    <a:lnTo>
                      <a:pt x="53" y="366"/>
                    </a:lnTo>
                    <a:lnTo>
                      <a:pt x="44" y="399"/>
                    </a:lnTo>
                    <a:lnTo>
                      <a:pt x="38" y="435"/>
                    </a:lnTo>
                    <a:lnTo>
                      <a:pt x="34" y="470"/>
                    </a:lnTo>
                    <a:lnTo>
                      <a:pt x="34" y="470"/>
                    </a:lnTo>
                    <a:lnTo>
                      <a:pt x="34" y="470"/>
                    </a:lnTo>
                    <a:lnTo>
                      <a:pt x="34" y="470"/>
                    </a:lnTo>
                    <a:lnTo>
                      <a:pt x="33" y="509"/>
                    </a:lnTo>
                    <a:lnTo>
                      <a:pt x="33" y="509"/>
                    </a:lnTo>
                    <a:lnTo>
                      <a:pt x="35" y="547"/>
                    </a:lnTo>
                    <a:lnTo>
                      <a:pt x="35" y="547"/>
                    </a:lnTo>
                    <a:lnTo>
                      <a:pt x="34" y="553"/>
                    </a:lnTo>
                    <a:lnTo>
                      <a:pt x="31" y="559"/>
                    </a:lnTo>
                    <a:lnTo>
                      <a:pt x="27" y="563"/>
                    </a:lnTo>
                    <a:lnTo>
                      <a:pt x="20" y="564"/>
                    </a:lnTo>
                    <a:lnTo>
                      <a:pt x="20" y="564"/>
                    </a:lnTo>
                    <a:lnTo>
                      <a:pt x="14" y="564"/>
                    </a:lnTo>
                    <a:lnTo>
                      <a:pt x="8" y="560"/>
                    </a:lnTo>
                    <a:lnTo>
                      <a:pt x="4" y="556"/>
                    </a:lnTo>
                    <a:lnTo>
                      <a:pt x="3" y="550"/>
                    </a:lnTo>
                    <a:lnTo>
                      <a:pt x="3" y="550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" y="469"/>
                    </a:lnTo>
                    <a:lnTo>
                      <a:pt x="1" y="469"/>
                    </a:lnTo>
                    <a:lnTo>
                      <a:pt x="1" y="469"/>
                    </a:lnTo>
                    <a:lnTo>
                      <a:pt x="6" y="431"/>
                    </a:lnTo>
                    <a:lnTo>
                      <a:pt x="13" y="392"/>
                    </a:lnTo>
                    <a:lnTo>
                      <a:pt x="23" y="356"/>
                    </a:lnTo>
                    <a:lnTo>
                      <a:pt x="34" y="322"/>
                    </a:lnTo>
                    <a:lnTo>
                      <a:pt x="48" y="289"/>
                    </a:lnTo>
                    <a:lnTo>
                      <a:pt x="64" y="258"/>
                    </a:lnTo>
                    <a:lnTo>
                      <a:pt x="82" y="227"/>
                    </a:lnTo>
                    <a:lnTo>
                      <a:pt x="102" y="198"/>
                    </a:lnTo>
                    <a:lnTo>
                      <a:pt x="102" y="198"/>
                    </a:lnTo>
                    <a:lnTo>
                      <a:pt x="122" y="174"/>
                    </a:lnTo>
                    <a:lnTo>
                      <a:pt x="144" y="151"/>
                    </a:lnTo>
                    <a:lnTo>
                      <a:pt x="167" y="130"/>
                    </a:lnTo>
                    <a:lnTo>
                      <a:pt x="191" y="110"/>
                    </a:lnTo>
                    <a:lnTo>
                      <a:pt x="216" y="91"/>
                    </a:lnTo>
                    <a:lnTo>
                      <a:pt x="242" y="74"/>
                    </a:lnTo>
                    <a:lnTo>
                      <a:pt x="269" y="59"/>
                    </a:lnTo>
                    <a:lnTo>
                      <a:pt x="298" y="44"/>
                    </a:lnTo>
                    <a:lnTo>
                      <a:pt x="298" y="44"/>
                    </a:lnTo>
                    <a:lnTo>
                      <a:pt x="323" y="34"/>
                    </a:lnTo>
                    <a:lnTo>
                      <a:pt x="349" y="26"/>
                    </a:lnTo>
                    <a:lnTo>
                      <a:pt x="375" y="17"/>
                    </a:lnTo>
                    <a:lnTo>
                      <a:pt x="402" y="12"/>
                    </a:lnTo>
                    <a:lnTo>
                      <a:pt x="429" y="6"/>
                    </a:lnTo>
                    <a:lnTo>
                      <a:pt x="456" y="3"/>
                    </a:lnTo>
                    <a:lnTo>
                      <a:pt x="483" y="0"/>
                    </a:lnTo>
                    <a:lnTo>
                      <a:pt x="510" y="0"/>
                    </a:lnTo>
                    <a:lnTo>
                      <a:pt x="510" y="32"/>
                    </a:lnTo>
                    <a:lnTo>
                      <a:pt x="510" y="32"/>
                    </a:lnTo>
                    <a:close/>
                    <a:moveTo>
                      <a:pt x="510" y="976"/>
                    </a:moveTo>
                    <a:lnTo>
                      <a:pt x="510" y="1008"/>
                    </a:lnTo>
                    <a:lnTo>
                      <a:pt x="510" y="1008"/>
                    </a:lnTo>
                    <a:lnTo>
                      <a:pt x="489" y="1008"/>
                    </a:lnTo>
                    <a:lnTo>
                      <a:pt x="467" y="1006"/>
                    </a:lnTo>
                    <a:lnTo>
                      <a:pt x="446" y="1005"/>
                    </a:lnTo>
                    <a:lnTo>
                      <a:pt x="426" y="1002"/>
                    </a:lnTo>
                    <a:lnTo>
                      <a:pt x="426" y="1002"/>
                    </a:lnTo>
                    <a:lnTo>
                      <a:pt x="393" y="996"/>
                    </a:lnTo>
                    <a:lnTo>
                      <a:pt x="365" y="989"/>
                    </a:lnTo>
                    <a:lnTo>
                      <a:pt x="336" y="981"/>
                    </a:lnTo>
                    <a:lnTo>
                      <a:pt x="310" y="971"/>
                    </a:lnTo>
                    <a:lnTo>
                      <a:pt x="285" y="958"/>
                    </a:lnTo>
                    <a:lnTo>
                      <a:pt x="261" y="944"/>
                    </a:lnTo>
                    <a:lnTo>
                      <a:pt x="235" y="928"/>
                    </a:lnTo>
                    <a:lnTo>
                      <a:pt x="211" y="909"/>
                    </a:lnTo>
                    <a:lnTo>
                      <a:pt x="211" y="909"/>
                    </a:lnTo>
                    <a:lnTo>
                      <a:pt x="206" y="904"/>
                    </a:lnTo>
                    <a:lnTo>
                      <a:pt x="205" y="898"/>
                    </a:lnTo>
                    <a:lnTo>
                      <a:pt x="205" y="892"/>
                    </a:lnTo>
                    <a:lnTo>
                      <a:pt x="208" y="887"/>
                    </a:lnTo>
                    <a:lnTo>
                      <a:pt x="208" y="887"/>
                    </a:lnTo>
                    <a:lnTo>
                      <a:pt x="214" y="882"/>
                    </a:lnTo>
                    <a:lnTo>
                      <a:pt x="219" y="879"/>
                    </a:lnTo>
                    <a:lnTo>
                      <a:pt x="225" y="881"/>
                    </a:lnTo>
                    <a:lnTo>
                      <a:pt x="231" y="884"/>
                    </a:lnTo>
                    <a:lnTo>
                      <a:pt x="231" y="884"/>
                    </a:lnTo>
                    <a:lnTo>
                      <a:pt x="253" y="901"/>
                    </a:lnTo>
                    <a:lnTo>
                      <a:pt x="278" y="916"/>
                    </a:lnTo>
                    <a:lnTo>
                      <a:pt x="301" y="929"/>
                    </a:lnTo>
                    <a:lnTo>
                      <a:pt x="323" y="941"/>
                    </a:lnTo>
                    <a:lnTo>
                      <a:pt x="348" y="951"/>
                    </a:lnTo>
                    <a:lnTo>
                      <a:pt x="373" y="958"/>
                    </a:lnTo>
                    <a:lnTo>
                      <a:pt x="400" y="965"/>
                    </a:lnTo>
                    <a:lnTo>
                      <a:pt x="430" y="969"/>
                    </a:lnTo>
                    <a:lnTo>
                      <a:pt x="430" y="969"/>
                    </a:lnTo>
                    <a:lnTo>
                      <a:pt x="450" y="972"/>
                    </a:lnTo>
                    <a:lnTo>
                      <a:pt x="470" y="975"/>
                    </a:lnTo>
                    <a:lnTo>
                      <a:pt x="490" y="975"/>
                    </a:lnTo>
                    <a:lnTo>
                      <a:pt x="510" y="976"/>
                    </a:lnTo>
                    <a:lnTo>
                      <a:pt x="510" y="976"/>
                    </a:lnTo>
                    <a:close/>
                  </a:path>
                </a:pathLst>
              </a:custGeom>
              <a:gradFill>
                <a:gsLst>
                  <a:gs pos="46733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438">
                <a:extLst>
                  <a:ext uri="{FF2B5EF4-FFF2-40B4-BE49-F238E27FC236}">
                    <a16:creationId xmlns:a16="http://schemas.microsoft.com/office/drawing/2014/main" id="{729AEE89-65B3-447C-AD63-8EC5735B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828" y="2041740"/>
                <a:ext cx="326242" cy="317423"/>
              </a:xfrm>
              <a:custGeom>
                <a:avLst/>
                <a:gdLst>
                  <a:gd name="T0" fmla="*/ 111 w 111"/>
                  <a:gd name="T1" fmla="*/ 104 h 108"/>
                  <a:gd name="T2" fmla="*/ 0 w 111"/>
                  <a:gd name="T3" fmla="*/ 108 h 108"/>
                  <a:gd name="T4" fmla="*/ 70 w 111"/>
                  <a:gd name="T5" fmla="*/ 0 h 108"/>
                  <a:gd name="T6" fmla="*/ 111 w 111"/>
                  <a:gd name="T7" fmla="*/ 10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08">
                    <a:moveTo>
                      <a:pt x="111" y="104"/>
                    </a:moveTo>
                    <a:lnTo>
                      <a:pt x="0" y="108"/>
                    </a:lnTo>
                    <a:lnTo>
                      <a:pt x="70" y="0"/>
                    </a:lnTo>
                    <a:lnTo>
                      <a:pt x="111" y="104"/>
                    </a:lnTo>
                    <a:close/>
                  </a:path>
                </a:pathLst>
              </a:custGeom>
              <a:gradFill>
                <a:gsLst>
                  <a:gs pos="46733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439">
                <a:extLst>
                  <a:ext uri="{FF2B5EF4-FFF2-40B4-BE49-F238E27FC236}">
                    <a16:creationId xmlns:a16="http://schemas.microsoft.com/office/drawing/2014/main" id="{3D258ED6-AD6E-41E4-9CA4-5BD39262F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284" y="4507653"/>
                <a:ext cx="326242" cy="323302"/>
              </a:xfrm>
              <a:custGeom>
                <a:avLst/>
                <a:gdLst>
                  <a:gd name="T0" fmla="*/ 0 w 111"/>
                  <a:gd name="T1" fmla="*/ 6 h 110"/>
                  <a:gd name="T2" fmla="*/ 111 w 111"/>
                  <a:gd name="T3" fmla="*/ 0 h 110"/>
                  <a:gd name="T4" fmla="*/ 41 w 111"/>
                  <a:gd name="T5" fmla="*/ 110 h 110"/>
                  <a:gd name="T6" fmla="*/ 0 w 111"/>
                  <a:gd name="T7" fmla="*/ 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0">
                    <a:moveTo>
                      <a:pt x="0" y="6"/>
                    </a:moveTo>
                    <a:lnTo>
                      <a:pt x="111" y="0"/>
                    </a:lnTo>
                    <a:lnTo>
                      <a:pt x="41" y="110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46733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C6E15FC9-2126-4D8E-B8CD-6940887DA8A3}"/>
                </a:ext>
              </a:extLst>
            </p:cNvPr>
            <p:cNvGrpSpPr/>
            <p:nvPr/>
          </p:nvGrpSpPr>
          <p:grpSpPr>
            <a:xfrm>
              <a:off x="5026830" y="2651815"/>
              <a:ext cx="1899511" cy="1832864"/>
              <a:chOff x="3803617" y="2916789"/>
              <a:chExt cx="1865567" cy="1800110"/>
            </a:xfrm>
            <a:solidFill>
              <a:srgbClr val="B98763"/>
            </a:solidFill>
          </p:grpSpPr>
          <p:sp>
            <p:nvSpPr>
              <p:cNvPr id="13" name="Freeform 5630">
                <a:extLst>
                  <a:ext uri="{FF2B5EF4-FFF2-40B4-BE49-F238E27FC236}">
                    <a16:creationId xmlns:a16="http://schemas.microsoft.com/office/drawing/2014/main" id="{7DE498DB-1EBD-458F-8B7F-EEF4B99B2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2410" y="2986611"/>
                <a:ext cx="776774" cy="1501182"/>
              </a:xfrm>
              <a:custGeom>
                <a:avLst/>
                <a:gdLst>
                  <a:gd name="T0" fmla="*/ 409 w 711"/>
                  <a:gd name="T1" fmla="*/ 1311 h 1374"/>
                  <a:gd name="T2" fmla="*/ 393 w 711"/>
                  <a:gd name="T3" fmla="*/ 1190 h 1374"/>
                  <a:gd name="T4" fmla="*/ 409 w 711"/>
                  <a:gd name="T5" fmla="*/ 1082 h 1374"/>
                  <a:gd name="T6" fmla="*/ 427 w 711"/>
                  <a:gd name="T7" fmla="*/ 1011 h 1374"/>
                  <a:gd name="T8" fmla="*/ 421 w 711"/>
                  <a:gd name="T9" fmla="*/ 919 h 1374"/>
                  <a:gd name="T10" fmla="*/ 378 w 711"/>
                  <a:gd name="T11" fmla="*/ 850 h 1374"/>
                  <a:gd name="T12" fmla="*/ 362 w 711"/>
                  <a:gd name="T13" fmla="*/ 770 h 1374"/>
                  <a:gd name="T14" fmla="*/ 288 w 711"/>
                  <a:gd name="T15" fmla="*/ 747 h 1374"/>
                  <a:gd name="T16" fmla="*/ 244 w 711"/>
                  <a:gd name="T17" fmla="*/ 778 h 1374"/>
                  <a:gd name="T18" fmla="*/ 181 w 711"/>
                  <a:gd name="T19" fmla="*/ 770 h 1374"/>
                  <a:gd name="T20" fmla="*/ 121 w 711"/>
                  <a:gd name="T21" fmla="*/ 739 h 1374"/>
                  <a:gd name="T22" fmla="*/ 64 w 711"/>
                  <a:gd name="T23" fmla="*/ 713 h 1374"/>
                  <a:gd name="T24" fmla="*/ 16 w 711"/>
                  <a:gd name="T25" fmla="*/ 625 h 1374"/>
                  <a:gd name="T26" fmla="*/ 18 w 711"/>
                  <a:gd name="T27" fmla="*/ 558 h 1374"/>
                  <a:gd name="T28" fmla="*/ 14 w 711"/>
                  <a:gd name="T29" fmla="*/ 492 h 1374"/>
                  <a:gd name="T30" fmla="*/ 56 w 711"/>
                  <a:gd name="T31" fmla="*/ 405 h 1374"/>
                  <a:gd name="T32" fmla="*/ 95 w 711"/>
                  <a:gd name="T33" fmla="*/ 371 h 1374"/>
                  <a:gd name="T34" fmla="*/ 135 w 711"/>
                  <a:gd name="T35" fmla="*/ 323 h 1374"/>
                  <a:gd name="T36" fmla="*/ 193 w 711"/>
                  <a:gd name="T37" fmla="*/ 302 h 1374"/>
                  <a:gd name="T38" fmla="*/ 276 w 711"/>
                  <a:gd name="T39" fmla="*/ 288 h 1374"/>
                  <a:gd name="T40" fmla="*/ 316 w 711"/>
                  <a:gd name="T41" fmla="*/ 325 h 1374"/>
                  <a:gd name="T42" fmla="*/ 372 w 711"/>
                  <a:gd name="T43" fmla="*/ 349 h 1374"/>
                  <a:gd name="T44" fmla="*/ 413 w 711"/>
                  <a:gd name="T45" fmla="*/ 373 h 1374"/>
                  <a:gd name="T46" fmla="*/ 467 w 711"/>
                  <a:gd name="T47" fmla="*/ 365 h 1374"/>
                  <a:gd name="T48" fmla="*/ 499 w 711"/>
                  <a:gd name="T49" fmla="*/ 347 h 1374"/>
                  <a:gd name="T50" fmla="*/ 479 w 711"/>
                  <a:gd name="T51" fmla="*/ 304 h 1374"/>
                  <a:gd name="T52" fmla="*/ 437 w 711"/>
                  <a:gd name="T53" fmla="*/ 296 h 1374"/>
                  <a:gd name="T54" fmla="*/ 443 w 711"/>
                  <a:gd name="T55" fmla="*/ 236 h 1374"/>
                  <a:gd name="T56" fmla="*/ 374 w 711"/>
                  <a:gd name="T57" fmla="*/ 194 h 1374"/>
                  <a:gd name="T58" fmla="*/ 370 w 711"/>
                  <a:gd name="T59" fmla="*/ 274 h 1374"/>
                  <a:gd name="T60" fmla="*/ 328 w 711"/>
                  <a:gd name="T61" fmla="*/ 240 h 1374"/>
                  <a:gd name="T62" fmla="*/ 334 w 711"/>
                  <a:gd name="T63" fmla="*/ 296 h 1374"/>
                  <a:gd name="T64" fmla="*/ 272 w 711"/>
                  <a:gd name="T65" fmla="*/ 248 h 1374"/>
                  <a:gd name="T66" fmla="*/ 229 w 711"/>
                  <a:gd name="T67" fmla="*/ 226 h 1374"/>
                  <a:gd name="T68" fmla="*/ 141 w 711"/>
                  <a:gd name="T69" fmla="*/ 190 h 1374"/>
                  <a:gd name="T70" fmla="*/ 163 w 711"/>
                  <a:gd name="T71" fmla="*/ 109 h 1374"/>
                  <a:gd name="T72" fmla="*/ 225 w 711"/>
                  <a:gd name="T73" fmla="*/ 99 h 1374"/>
                  <a:gd name="T74" fmla="*/ 209 w 711"/>
                  <a:gd name="T75" fmla="*/ 37 h 1374"/>
                  <a:gd name="T76" fmla="*/ 258 w 711"/>
                  <a:gd name="T77" fmla="*/ 31 h 1374"/>
                  <a:gd name="T78" fmla="*/ 374 w 711"/>
                  <a:gd name="T79" fmla="*/ 115 h 1374"/>
                  <a:gd name="T80" fmla="*/ 481 w 711"/>
                  <a:gd name="T81" fmla="*/ 208 h 1374"/>
                  <a:gd name="T82" fmla="*/ 558 w 711"/>
                  <a:gd name="T83" fmla="*/ 290 h 1374"/>
                  <a:gd name="T84" fmla="*/ 592 w 711"/>
                  <a:gd name="T85" fmla="*/ 341 h 1374"/>
                  <a:gd name="T86" fmla="*/ 622 w 711"/>
                  <a:gd name="T87" fmla="*/ 385 h 1374"/>
                  <a:gd name="T88" fmla="*/ 646 w 711"/>
                  <a:gd name="T89" fmla="*/ 431 h 1374"/>
                  <a:gd name="T90" fmla="*/ 672 w 711"/>
                  <a:gd name="T91" fmla="*/ 476 h 1374"/>
                  <a:gd name="T92" fmla="*/ 656 w 711"/>
                  <a:gd name="T93" fmla="*/ 594 h 1374"/>
                  <a:gd name="T94" fmla="*/ 628 w 711"/>
                  <a:gd name="T95" fmla="*/ 536 h 1374"/>
                  <a:gd name="T96" fmla="*/ 606 w 711"/>
                  <a:gd name="T97" fmla="*/ 494 h 1374"/>
                  <a:gd name="T98" fmla="*/ 572 w 711"/>
                  <a:gd name="T99" fmla="*/ 433 h 1374"/>
                  <a:gd name="T100" fmla="*/ 590 w 711"/>
                  <a:gd name="T101" fmla="*/ 492 h 1374"/>
                  <a:gd name="T102" fmla="*/ 630 w 711"/>
                  <a:gd name="T103" fmla="*/ 550 h 1374"/>
                  <a:gd name="T104" fmla="*/ 666 w 711"/>
                  <a:gd name="T105" fmla="*/ 623 h 1374"/>
                  <a:gd name="T106" fmla="*/ 711 w 711"/>
                  <a:gd name="T107" fmla="*/ 755 h 1374"/>
                  <a:gd name="T108" fmla="*/ 695 w 711"/>
                  <a:gd name="T109" fmla="*/ 830 h 1374"/>
                  <a:gd name="T110" fmla="*/ 682 w 711"/>
                  <a:gd name="T111" fmla="*/ 900 h 1374"/>
                  <a:gd name="T112" fmla="*/ 662 w 711"/>
                  <a:gd name="T113" fmla="*/ 1055 h 1374"/>
                  <a:gd name="T114" fmla="*/ 606 w 711"/>
                  <a:gd name="T115" fmla="*/ 1152 h 1374"/>
                  <a:gd name="T116" fmla="*/ 566 w 711"/>
                  <a:gd name="T117" fmla="*/ 1229 h 1374"/>
                  <a:gd name="T118" fmla="*/ 558 w 711"/>
                  <a:gd name="T119" fmla="*/ 1281 h 1374"/>
                  <a:gd name="T120" fmla="*/ 479 w 711"/>
                  <a:gd name="T121" fmla="*/ 1351 h 1374"/>
                  <a:gd name="T122" fmla="*/ 292 w 711"/>
                  <a:gd name="T123" fmla="*/ 220 h 1374"/>
                  <a:gd name="T124" fmla="*/ 258 w 711"/>
                  <a:gd name="T125" fmla="*/ 190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1" h="1374">
                    <a:moveTo>
                      <a:pt x="389" y="1374"/>
                    </a:moveTo>
                    <a:lnTo>
                      <a:pt x="389" y="1374"/>
                    </a:lnTo>
                    <a:lnTo>
                      <a:pt x="387" y="1374"/>
                    </a:lnTo>
                    <a:lnTo>
                      <a:pt x="384" y="1372"/>
                    </a:lnTo>
                    <a:lnTo>
                      <a:pt x="384" y="1372"/>
                    </a:lnTo>
                    <a:lnTo>
                      <a:pt x="382" y="1368"/>
                    </a:lnTo>
                    <a:lnTo>
                      <a:pt x="380" y="1367"/>
                    </a:lnTo>
                    <a:lnTo>
                      <a:pt x="380" y="1359"/>
                    </a:lnTo>
                    <a:lnTo>
                      <a:pt x="380" y="1359"/>
                    </a:lnTo>
                    <a:lnTo>
                      <a:pt x="380" y="1357"/>
                    </a:lnTo>
                    <a:lnTo>
                      <a:pt x="380" y="1357"/>
                    </a:lnTo>
                    <a:lnTo>
                      <a:pt x="378" y="1349"/>
                    </a:lnTo>
                    <a:lnTo>
                      <a:pt x="380" y="1343"/>
                    </a:lnTo>
                    <a:lnTo>
                      <a:pt x="382" y="1341"/>
                    </a:lnTo>
                    <a:lnTo>
                      <a:pt x="382" y="1341"/>
                    </a:lnTo>
                    <a:lnTo>
                      <a:pt x="387" y="1337"/>
                    </a:lnTo>
                    <a:lnTo>
                      <a:pt x="387" y="1337"/>
                    </a:lnTo>
                    <a:lnTo>
                      <a:pt x="393" y="1335"/>
                    </a:lnTo>
                    <a:lnTo>
                      <a:pt x="393" y="1335"/>
                    </a:lnTo>
                    <a:lnTo>
                      <a:pt x="401" y="1331"/>
                    </a:lnTo>
                    <a:lnTo>
                      <a:pt x="401" y="1331"/>
                    </a:lnTo>
                    <a:lnTo>
                      <a:pt x="407" y="1329"/>
                    </a:lnTo>
                    <a:lnTo>
                      <a:pt x="409" y="1325"/>
                    </a:lnTo>
                    <a:lnTo>
                      <a:pt x="409" y="1325"/>
                    </a:lnTo>
                    <a:lnTo>
                      <a:pt x="409" y="1317"/>
                    </a:lnTo>
                    <a:lnTo>
                      <a:pt x="409" y="1311"/>
                    </a:lnTo>
                    <a:lnTo>
                      <a:pt x="409" y="1311"/>
                    </a:lnTo>
                    <a:lnTo>
                      <a:pt x="405" y="1303"/>
                    </a:lnTo>
                    <a:lnTo>
                      <a:pt x="401" y="1297"/>
                    </a:lnTo>
                    <a:lnTo>
                      <a:pt x="401" y="1297"/>
                    </a:lnTo>
                    <a:lnTo>
                      <a:pt x="397" y="1293"/>
                    </a:lnTo>
                    <a:lnTo>
                      <a:pt x="393" y="1293"/>
                    </a:lnTo>
                    <a:lnTo>
                      <a:pt x="393" y="1217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3" y="1216"/>
                    </a:lnTo>
                    <a:lnTo>
                      <a:pt x="403" y="1206"/>
                    </a:lnTo>
                    <a:lnTo>
                      <a:pt x="403" y="1206"/>
                    </a:lnTo>
                    <a:lnTo>
                      <a:pt x="401" y="1200"/>
                    </a:lnTo>
                    <a:lnTo>
                      <a:pt x="401" y="1200"/>
                    </a:lnTo>
                    <a:lnTo>
                      <a:pt x="403" y="1200"/>
                    </a:lnTo>
                    <a:lnTo>
                      <a:pt x="403" y="1200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395" y="1196"/>
                    </a:lnTo>
                    <a:lnTo>
                      <a:pt x="393" y="1190"/>
                    </a:lnTo>
                    <a:lnTo>
                      <a:pt x="393" y="1186"/>
                    </a:lnTo>
                    <a:lnTo>
                      <a:pt x="393" y="1186"/>
                    </a:lnTo>
                    <a:lnTo>
                      <a:pt x="393" y="1184"/>
                    </a:lnTo>
                    <a:lnTo>
                      <a:pt x="393" y="1184"/>
                    </a:lnTo>
                    <a:lnTo>
                      <a:pt x="395" y="1182"/>
                    </a:lnTo>
                    <a:lnTo>
                      <a:pt x="395" y="1182"/>
                    </a:lnTo>
                    <a:lnTo>
                      <a:pt x="393" y="1182"/>
                    </a:lnTo>
                    <a:lnTo>
                      <a:pt x="393" y="1182"/>
                    </a:lnTo>
                    <a:lnTo>
                      <a:pt x="391" y="1182"/>
                    </a:lnTo>
                    <a:lnTo>
                      <a:pt x="385" y="1182"/>
                    </a:lnTo>
                    <a:lnTo>
                      <a:pt x="385" y="1104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4"/>
                    </a:lnTo>
                    <a:lnTo>
                      <a:pt x="393" y="1104"/>
                    </a:lnTo>
                    <a:lnTo>
                      <a:pt x="395" y="1098"/>
                    </a:lnTo>
                    <a:lnTo>
                      <a:pt x="395" y="1098"/>
                    </a:lnTo>
                    <a:lnTo>
                      <a:pt x="399" y="1094"/>
                    </a:lnTo>
                    <a:lnTo>
                      <a:pt x="399" y="1094"/>
                    </a:lnTo>
                    <a:lnTo>
                      <a:pt x="401" y="1090"/>
                    </a:lnTo>
                    <a:lnTo>
                      <a:pt x="401" y="1088"/>
                    </a:lnTo>
                    <a:lnTo>
                      <a:pt x="401" y="1080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11" y="1078"/>
                    </a:lnTo>
                    <a:lnTo>
                      <a:pt x="411" y="1049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9" y="1047"/>
                    </a:lnTo>
                    <a:lnTo>
                      <a:pt x="419" y="1047"/>
                    </a:lnTo>
                    <a:lnTo>
                      <a:pt x="423" y="1039"/>
                    </a:lnTo>
                    <a:lnTo>
                      <a:pt x="423" y="1039"/>
                    </a:lnTo>
                    <a:lnTo>
                      <a:pt x="427" y="1033"/>
                    </a:lnTo>
                    <a:lnTo>
                      <a:pt x="427" y="1033"/>
                    </a:lnTo>
                    <a:lnTo>
                      <a:pt x="431" y="1029"/>
                    </a:lnTo>
                    <a:lnTo>
                      <a:pt x="433" y="1025"/>
                    </a:lnTo>
                    <a:lnTo>
                      <a:pt x="433" y="1025"/>
                    </a:lnTo>
                    <a:lnTo>
                      <a:pt x="435" y="1023"/>
                    </a:lnTo>
                    <a:lnTo>
                      <a:pt x="435" y="1023"/>
                    </a:lnTo>
                    <a:lnTo>
                      <a:pt x="435" y="1021"/>
                    </a:lnTo>
                    <a:lnTo>
                      <a:pt x="439" y="1019"/>
                    </a:lnTo>
                    <a:lnTo>
                      <a:pt x="439" y="1019"/>
                    </a:lnTo>
                    <a:lnTo>
                      <a:pt x="437" y="1015"/>
                    </a:lnTo>
                    <a:lnTo>
                      <a:pt x="437" y="1015"/>
                    </a:lnTo>
                    <a:lnTo>
                      <a:pt x="431" y="1013"/>
                    </a:lnTo>
                    <a:lnTo>
                      <a:pt x="427" y="1011"/>
                    </a:lnTo>
                    <a:lnTo>
                      <a:pt x="427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5" y="979"/>
                    </a:lnTo>
                    <a:lnTo>
                      <a:pt x="435" y="973"/>
                    </a:lnTo>
                    <a:lnTo>
                      <a:pt x="435" y="973"/>
                    </a:lnTo>
                    <a:lnTo>
                      <a:pt x="435" y="96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3" y="947"/>
                    </a:lnTo>
                    <a:lnTo>
                      <a:pt x="433" y="947"/>
                    </a:lnTo>
                    <a:lnTo>
                      <a:pt x="431" y="947"/>
                    </a:lnTo>
                    <a:lnTo>
                      <a:pt x="427" y="947"/>
                    </a:lnTo>
                    <a:lnTo>
                      <a:pt x="427" y="939"/>
                    </a:lnTo>
                    <a:lnTo>
                      <a:pt x="427" y="939"/>
                    </a:lnTo>
                    <a:lnTo>
                      <a:pt x="427" y="931"/>
                    </a:lnTo>
                    <a:lnTo>
                      <a:pt x="427" y="929"/>
                    </a:lnTo>
                    <a:lnTo>
                      <a:pt x="427" y="929"/>
                    </a:lnTo>
                    <a:lnTo>
                      <a:pt x="427" y="923"/>
                    </a:lnTo>
                    <a:lnTo>
                      <a:pt x="427" y="923"/>
                    </a:lnTo>
                    <a:lnTo>
                      <a:pt x="421" y="919"/>
                    </a:lnTo>
                    <a:lnTo>
                      <a:pt x="421" y="919"/>
                    </a:lnTo>
                    <a:lnTo>
                      <a:pt x="417" y="917"/>
                    </a:lnTo>
                    <a:lnTo>
                      <a:pt x="417" y="917"/>
                    </a:lnTo>
                    <a:lnTo>
                      <a:pt x="413" y="912"/>
                    </a:lnTo>
                    <a:lnTo>
                      <a:pt x="411" y="908"/>
                    </a:lnTo>
                    <a:lnTo>
                      <a:pt x="411" y="908"/>
                    </a:lnTo>
                    <a:lnTo>
                      <a:pt x="411" y="900"/>
                    </a:lnTo>
                    <a:lnTo>
                      <a:pt x="411" y="900"/>
                    </a:lnTo>
                    <a:lnTo>
                      <a:pt x="411" y="896"/>
                    </a:lnTo>
                    <a:lnTo>
                      <a:pt x="411" y="896"/>
                    </a:lnTo>
                    <a:lnTo>
                      <a:pt x="405" y="884"/>
                    </a:lnTo>
                    <a:lnTo>
                      <a:pt x="405" y="884"/>
                    </a:lnTo>
                    <a:lnTo>
                      <a:pt x="401" y="876"/>
                    </a:lnTo>
                    <a:lnTo>
                      <a:pt x="401" y="876"/>
                    </a:lnTo>
                    <a:lnTo>
                      <a:pt x="395" y="870"/>
                    </a:lnTo>
                    <a:lnTo>
                      <a:pt x="395" y="870"/>
                    </a:lnTo>
                    <a:lnTo>
                      <a:pt x="393" y="868"/>
                    </a:lnTo>
                    <a:lnTo>
                      <a:pt x="393" y="868"/>
                    </a:lnTo>
                    <a:lnTo>
                      <a:pt x="387" y="864"/>
                    </a:lnTo>
                    <a:lnTo>
                      <a:pt x="385" y="860"/>
                    </a:lnTo>
                    <a:lnTo>
                      <a:pt x="385" y="858"/>
                    </a:lnTo>
                    <a:lnTo>
                      <a:pt x="385" y="858"/>
                    </a:lnTo>
                    <a:lnTo>
                      <a:pt x="385" y="856"/>
                    </a:lnTo>
                    <a:lnTo>
                      <a:pt x="385" y="856"/>
                    </a:lnTo>
                    <a:lnTo>
                      <a:pt x="385" y="852"/>
                    </a:lnTo>
                    <a:lnTo>
                      <a:pt x="385" y="852"/>
                    </a:lnTo>
                    <a:lnTo>
                      <a:pt x="384" y="852"/>
                    </a:lnTo>
                    <a:lnTo>
                      <a:pt x="378" y="850"/>
                    </a:lnTo>
                    <a:lnTo>
                      <a:pt x="378" y="846"/>
                    </a:lnTo>
                    <a:lnTo>
                      <a:pt x="378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7" y="828"/>
                    </a:lnTo>
                    <a:lnTo>
                      <a:pt x="387" y="828"/>
                    </a:lnTo>
                    <a:lnTo>
                      <a:pt x="389" y="822"/>
                    </a:lnTo>
                    <a:lnTo>
                      <a:pt x="389" y="822"/>
                    </a:lnTo>
                    <a:lnTo>
                      <a:pt x="391" y="818"/>
                    </a:lnTo>
                    <a:lnTo>
                      <a:pt x="391" y="818"/>
                    </a:lnTo>
                    <a:lnTo>
                      <a:pt x="393" y="812"/>
                    </a:lnTo>
                    <a:lnTo>
                      <a:pt x="395" y="806"/>
                    </a:lnTo>
                    <a:lnTo>
                      <a:pt x="395" y="806"/>
                    </a:lnTo>
                    <a:lnTo>
                      <a:pt x="393" y="800"/>
                    </a:lnTo>
                    <a:lnTo>
                      <a:pt x="391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78" y="780"/>
                    </a:lnTo>
                    <a:lnTo>
                      <a:pt x="378" y="780"/>
                    </a:lnTo>
                    <a:lnTo>
                      <a:pt x="374" y="778"/>
                    </a:lnTo>
                    <a:lnTo>
                      <a:pt x="368" y="778"/>
                    </a:lnTo>
                    <a:lnTo>
                      <a:pt x="362" y="778"/>
                    </a:lnTo>
                    <a:lnTo>
                      <a:pt x="362" y="772"/>
                    </a:lnTo>
                    <a:lnTo>
                      <a:pt x="362" y="772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54" y="770"/>
                    </a:lnTo>
                    <a:lnTo>
                      <a:pt x="354" y="770"/>
                    </a:lnTo>
                    <a:lnTo>
                      <a:pt x="348" y="770"/>
                    </a:lnTo>
                    <a:lnTo>
                      <a:pt x="348" y="770"/>
                    </a:lnTo>
                    <a:lnTo>
                      <a:pt x="344" y="770"/>
                    </a:lnTo>
                    <a:lnTo>
                      <a:pt x="336" y="770"/>
                    </a:lnTo>
                    <a:lnTo>
                      <a:pt x="338" y="765"/>
                    </a:lnTo>
                    <a:lnTo>
                      <a:pt x="338" y="765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2" y="763"/>
                    </a:lnTo>
                    <a:lnTo>
                      <a:pt x="330" y="763"/>
                    </a:lnTo>
                    <a:lnTo>
                      <a:pt x="330" y="763"/>
                    </a:lnTo>
                    <a:lnTo>
                      <a:pt x="326" y="763"/>
                    </a:lnTo>
                    <a:lnTo>
                      <a:pt x="324" y="761"/>
                    </a:lnTo>
                    <a:lnTo>
                      <a:pt x="322" y="757"/>
                    </a:lnTo>
                    <a:lnTo>
                      <a:pt x="322" y="757"/>
                    </a:lnTo>
                    <a:lnTo>
                      <a:pt x="320" y="753"/>
                    </a:lnTo>
                    <a:lnTo>
                      <a:pt x="316" y="749"/>
                    </a:lnTo>
                    <a:lnTo>
                      <a:pt x="312" y="747"/>
                    </a:lnTo>
                    <a:lnTo>
                      <a:pt x="306" y="747"/>
                    </a:lnTo>
                    <a:lnTo>
                      <a:pt x="288" y="747"/>
                    </a:lnTo>
                    <a:lnTo>
                      <a:pt x="288" y="747"/>
                    </a:lnTo>
                    <a:lnTo>
                      <a:pt x="286" y="747"/>
                    </a:lnTo>
                    <a:lnTo>
                      <a:pt x="286" y="747"/>
                    </a:lnTo>
                    <a:lnTo>
                      <a:pt x="282" y="747"/>
                    </a:lnTo>
                    <a:lnTo>
                      <a:pt x="282" y="747"/>
                    </a:lnTo>
                    <a:lnTo>
                      <a:pt x="276" y="749"/>
                    </a:lnTo>
                    <a:lnTo>
                      <a:pt x="276" y="749"/>
                    </a:lnTo>
                    <a:lnTo>
                      <a:pt x="272" y="751"/>
                    </a:lnTo>
                    <a:lnTo>
                      <a:pt x="270" y="755"/>
                    </a:lnTo>
                    <a:lnTo>
                      <a:pt x="270" y="755"/>
                    </a:lnTo>
                    <a:lnTo>
                      <a:pt x="268" y="759"/>
                    </a:lnTo>
                    <a:lnTo>
                      <a:pt x="268" y="765"/>
                    </a:lnTo>
                    <a:lnTo>
                      <a:pt x="268" y="772"/>
                    </a:lnTo>
                    <a:lnTo>
                      <a:pt x="262" y="770"/>
                    </a:lnTo>
                    <a:lnTo>
                      <a:pt x="262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2"/>
                    </a:lnTo>
                    <a:lnTo>
                      <a:pt x="260" y="772"/>
                    </a:lnTo>
                    <a:lnTo>
                      <a:pt x="258" y="776"/>
                    </a:lnTo>
                    <a:lnTo>
                      <a:pt x="254" y="778"/>
                    </a:lnTo>
                    <a:lnTo>
                      <a:pt x="250" y="778"/>
                    </a:lnTo>
                    <a:lnTo>
                      <a:pt x="250" y="778"/>
                    </a:lnTo>
                    <a:lnTo>
                      <a:pt x="246" y="778"/>
                    </a:lnTo>
                    <a:lnTo>
                      <a:pt x="244" y="778"/>
                    </a:lnTo>
                    <a:lnTo>
                      <a:pt x="244" y="778"/>
                    </a:lnTo>
                    <a:lnTo>
                      <a:pt x="238" y="778"/>
                    </a:lnTo>
                    <a:lnTo>
                      <a:pt x="236" y="778"/>
                    </a:lnTo>
                    <a:lnTo>
                      <a:pt x="236" y="778"/>
                    </a:lnTo>
                    <a:lnTo>
                      <a:pt x="230" y="778"/>
                    </a:lnTo>
                    <a:lnTo>
                      <a:pt x="225" y="776"/>
                    </a:lnTo>
                    <a:lnTo>
                      <a:pt x="225" y="776"/>
                    </a:lnTo>
                    <a:lnTo>
                      <a:pt x="219" y="770"/>
                    </a:lnTo>
                    <a:lnTo>
                      <a:pt x="219" y="770"/>
                    </a:lnTo>
                    <a:lnTo>
                      <a:pt x="217" y="770"/>
                    </a:lnTo>
                    <a:lnTo>
                      <a:pt x="217" y="770"/>
                    </a:lnTo>
                    <a:lnTo>
                      <a:pt x="215" y="770"/>
                    </a:lnTo>
                    <a:lnTo>
                      <a:pt x="207" y="770"/>
                    </a:lnTo>
                    <a:lnTo>
                      <a:pt x="207" y="770"/>
                    </a:lnTo>
                    <a:lnTo>
                      <a:pt x="203" y="768"/>
                    </a:lnTo>
                    <a:lnTo>
                      <a:pt x="201" y="766"/>
                    </a:lnTo>
                    <a:lnTo>
                      <a:pt x="201" y="766"/>
                    </a:lnTo>
                    <a:lnTo>
                      <a:pt x="201" y="765"/>
                    </a:lnTo>
                    <a:lnTo>
                      <a:pt x="201" y="765"/>
                    </a:lnTo>
                    <a:lnTo>
                      <a:pt x="193" y="763"/>
                    </a:lnTo>
                    <a:lnTo>
                      <a:pt x="193" y="763"/>
                    </a:lnTo>
                    <a:lnTo>
                      <a:pt x="187" y="765"/>
                    </a:lnTo>
                    <a:lnTo>
                      <a:pt x="187" y="765"/>
                    </a:lnTo>
                    <a:lnTo>
                      <a:pt x="187" y="765"/>
                    </a:lnTo>
                    <a:lnTo>
                      <a:pt x="187" y="770"/>
                    </a:lnTo>
                    <a:lnTo>
                      <a:pt x="181" y="770"/>
                    </a:lnTo>
                    <a:lnTo>
                      <a:pt x="181" y="770"/>
                    </a:lnTo>
                    <a:lnTo>
                      <a:pt x="173" y="770"/>
                    </a:lnTo>
                    <a:lnTo>
                      <a:pt x="173" y="770"/>
                    </a:lnTo>
                    <a:lnTo>
                      <a:pt x="173" y="770"/>
                    </a:lnTo>
                    <a:lnTo>
                      <a:pt x="171" y="774"/>
                    </a:lnTo>
                    <a:lnTo>
                      <a:pt x="171" y="778"/>
                    </a:lnTo>
                    <a:lnTo>
                      <a:pt x="159" y="778"/>
                    </a:lnTo>
                    <a:lnTo>
                      <a:pt x="159" y="778"/>
                    </a:lnTo>
                    <a:lnTo>
                      <a:pt x="155" y="778"/>
                    </a:lnTo>
                    <a:lnTo>
                      <a:pt x="153" y="776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49" y="768"/>
                    </a:lnTo>
                    <a:lnTo>
                      <a:pt x="149" y="768"/>
                    </a:lnTo>
                    <a:lnTo>
                      <a:pt x="145" y="765"/>
                    </a:lnTo>
                    <a:lnTo>
                      <a:pt x="139" y="763"/>
                    </a:lnTo>
                    <a:lnTo>
                      <a:pt x="139" y="763"/>
                    </a:lnTo>
                    <a:lnTo>
                      <a:pt x="131" y="759"/>
                    </a:lnTo>
                    <a:lnTo>
                      <a:pt x="125" y="751"/>
                    </a:lnTo>
                    <a:lnTo>
                      <a:pt x="123" y="749"/>
                    </a:lnTo>
                    <a:lnTo>
                      <a:pt x="123" y="749"/>
                    </a:lnTo>
                    <a:lnTo>
                      <a:pt x="121" y="745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5" y="739"/>
                    </a:lnTo>
                    <a:lnTo>
                      <a:pt x="115" y="739"/>
                    </a:lnTo>
                    <a:lnTo>
                      <a:pt x="113" y="739"/>
                    </a:lnTo>
                    <a:lnTo>
                      <a:pt x="113" y="739"/>
                    </a:lnTo>
                    <a:lnTo>
                      <a:pt x="109" y="739"/>
                    </a:lnTo>
                    <a:lnTo>
                      <a:pt x="105" y="737"/>
                    </a:lnTo>
                    <a:lnTo>
                      <a:pt x="103" y="733"/>
                    </a:lnTo>
                    <a:lnTo>
                      <a:pt x="103" y="733"/>
                    </a:lnTo>
                    <a:lnTo>
                      <a:pt x="101" y="731"/>
                    </a:lnTo>
                    <a:lnTo>
                      <a:pt x="91" y="731"/>
                    </a:lnTo>
                    <a:lnTo>
                      <a:pt x="85" y="731"/>
                    </a:lnTo>
                    <a:lnTo>
                      <a:pt x="79" y="731"/>
                    </a:lnTo>
                    <a:lnTo>
                      <a:pt x="79" y="725"/>
                    </a:lnTo>
                    <a:lnTo>
                      <a:pt x="79" y="725"/>
                    </a:lnTo>
                    <a:lnTo>
                      <a:pt x="79" y="723"/>
                    </a:lnTo>
                    <a:lnTo>
                      <a:pt x="79" y="723"/>
                    </a:lnTo>
                    <a:lnTo>
                      <a:pt x="76" y="723"/>
                    </a:lnTo>
                    <a:lnTo>
                      <a:pt x="76" y="723"/>
                    </a:lnTo>
                    <a:lnTo>
                      <a:pt x="74" y="721"/>
                    </a:lnTo>
                    <a:lnTo>
                      <a:pt x="74" y="721"/>
                    </a:lnTo>
                    <a:lnTo>
                      <a:pt x="70" y="721"/>
                    </a:lnTo>
                    <a:lnTo>
                      <a:pt x="68" y="719"/>
                    </a:lnTo>
                    <a:lnTo>
                      <a:pt x="64" y="713"/>
                    </a:lnTo>
                    <a:lnTo>
                      <a:pt x="64" y="707"/>
                    </a:lnTo>
                    <a:lnTo>
                      <a:pt x="64" y="701"/>
                    </a:lnTo>
                    <a:lnTo>
                      <a:pt x="64" y="701"/>
                    </a:lnTo>
                    <a:lnTo>
                      <a:pt x="64" y="699"/>
                    </a:lnTo>
                    <a:lnTo>
                      <a:pt x="64" y="699"/>
                    </a:lnTo>
                    <a:lnTo>
                      <a:pt x="64" y="691"/>
                    </a:lnTo>
                    <a:lnTo>
                      <a:pt x="62" y="683"/>
                    </a:lnTo>
                    <a:lnTo>
                      <a:pt x="60" y="677"/>
                    </a:lnTo>
                    <a:lnTo>
                      <a:pt x="54" y="671"/>
                    </a:lnTo>
                    <a:lnTo>
                      <a:pt x="54" y="671"/>
                    </a:lnTo>
                    <a:lnTo>
                      <a:pt x="44" y="663"/>
                    </a:lnTo>
                    <a:lnTo>
                      <a:pt x="42" y="661"/>
                    </a:lnTo>
                    <a:lnTo>
                      <a:pt x="42" y="661"/>
                    </a:lnTo>
                    <a:lnTo>
                      <a:pt x="36" y="657"/>
                    </a:lnTo>
                    <a:lnTo>
                      <a:pt x="36" y="657"/>
                    </a:lnTo>
                    <a:lnTo>
                      <a:pt x="32" y="653"/>
                    </a:lnTo>
                    <a:lnTo>
                      <a:pt x="30" y="649"/>
                    </a:lnTo>
                    <a:lnTo>
                      <a:pt x="30" y="649"/>
                    </a:lnTo>
                    <a:lnTo>
                      <a:pt x="28" y="645"/>
                    </a:lnTo>
                    <a:lnTo>
                      <a:pt x="28" y="645"/>
                    </a:lnTo>
                    <a:lnTo>
                      <a:pt x="22" y="637"/>
                    </a:lnTo>
                    <a:lnTo>
                      <a:pt x="22" y="637"/>
                    </a:lnTo>
                    <a:lnTo>
                      <a:pt x="18" y="633"/>
                    </a:lnTo>
                    <a:lnTo>
                      <a:pt x="18" y="633"/>
                    </a:lnTo>
                    <a:lnTo>
                      <a:pt x="16" y="629"/>
                    </a:lnTo>
                    <a:lnTo>
                      <a:pt x="16" y="625"/>
                    </a:lnTo>
                    <a:lnTo>
                      <a:pt x="16" y="625"/>
                    </a:lnTo>
                    <a:lnTo>
                      <a:pt x="16" y="623"/>
                    </a:lnTo>
                    <a:lnTo>
                      <a:pt x="16" y="623"/>
                    </a:lnTo>
                    <a:lnTo>
                      <a:pt x="16" y="621"/>
                    </a:lnTo>
                    <a:lnTo>
                      <a:pt x="16" y="621"/>
                    </a:lnTo>
                    <a:lnTo>
                      <a:pt x="16" y="617"/>
                    </a:lnTo>
                    <a:lnTo>
                      <a:pt x="16" y="617"/>
                    </a:lnTo>
                    <a:lnTo>
                      <a:pt x="12" y="617"/>
                    </a:lnTo>
                    <a:lnTo>
                      <a:pt x="6" y="617"/>
                    </a:lnTo>
                    <a:lnTo>
                      <a:pt x="8" y="610"/>
                    </a:lnTo>
                    <a:lnTo>
                      <a:pt x="8" y="610"/>
                    </a:lnTo>
                    <a:lnTo>
                      <a:pt x="16" y="598"/>
                    </a:lnTo>
                    <a:lnTo>
                      <a:pt x="16" y="598"/>
                    </a:lnTo>
                    <a:lnTo>
                      <a:pt x="20" y="592"/>
                    </a:lnTo>
                    <a:lnTo>
                      <a:pt x="20" y="592"/>
                    </a:lnTo>
                    <a:lnTo>
                      <a:pt x="24" y="584"/>
                    </a:lnTo>
                    <a:lnTo>
                      <a:pt x="26" y="574"/>
                    </a:lnTo>
                    <a:lnTo>
                      <a:pt x="26" y="574"/>
                    </a:lnTo>
                    <a:lnTo>
                      <a:pt x="24" y="570"/>
                    </a:lnTo>
                    <a:lnTo>
                      <a:pt x="24" y="570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0" y="560"/>
                    </a:lnTo>
                    <a:lnTo>
                      <a:pt x="18" y="558"/>
                    </a:lnTo>
                    <a:lnTo>
                      <a:pt x="16" y="554"/>
                    </a:lnTo>
                    <a:lnTo>
                      <a:pt x="16" y="554"/>
                    </a:lnTo>
                    <a:lnTo>
                      <a:pt x="16" y="550"/>
                    </a:lnTo>
                    <a:lnTo>
                      <a:pt x="16" y="550"/>
                    </a:lnTo>
                    <a:lnTo>
                      <a:pt x="16" y="546"/>
                    </a:lnTo>
                    <a:lnTo>
                      <a:pt x="16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0" y="544"/>
                    </a:lnTo>
                    <a:lnTo>
                      <a:pt x="8" y="538"/>
                    </a:lnTo>
                    <a:lnTo>
                      <a:pt x="8" y="538"/>
                    </a:lnTo>
                    <a:lnTo>
                      <a:pt x="8" y="536"/>
                    </a:lnTo>
                    <a:lnTo>
                      <a:pt x="8" y="536"/>
                    </a:lnTo>
                    <a:lnTo>
                      <a:pt x="4" y="534"/>
                    </a:lnTo>
                    <a:lnTo>
                      <a:pt x="4" y="534"/>
                    </a:lnTo>
                    <a:lnTo>
                      <a:pt x="2" y="528"/>
                    </a:lnTo>
                    <a:lnTo>
                      <a:pt x="0" y="522"/>
                    </a:lnTo>
                    <a:lnTo>
                      <a:pt x="0" y="504"/>
                    </a:lnTo>
                    <a:lnTo>
                      <a:pt x="4" y="502"/>
                    </a:lnTo>
                    <a:lnTo>
                      <a:pt x="4" y="502"/>
                    </a:lnTo>
                    <a:lnTo>
                      <a:pt x="8" y="500"/>
                    </a:lnTo>
                    <a:lnTo>
                      <a:pt x="8" y="500"/>
                    </a:lnTo>
                    <a:lnTo>
                      <a:pt x="12" y="496"/>
                    </a:lnTo>
                    <a:lnTo>
                      <a:pt x="14" y="492"/>
                    </a:lnTo>
                    <a:lnTo>
                      <a:pt x="14" y="492"/>
                    </a:lnTo>
                    <a:lnTo>
                      <a:pt x="16" y="484"/>
                    </a:lnTo>
                    <a:lnTo>
                      <a:pt x="16" y="478"/>
                    </a:lnTo>
                    <a:lnTo>
                      <a:pt x="20" y="478"/>
                    </a:lnTo>
                    <a:lnTo>
                      <a:pt x="20" y="478"/>
                    </a:lnTo>
                    <a:lnTo>
                      <a:pt x="26" y="476"/>
                    </a:lnTo>
                    <a:lnTo>
                      <a:pt x="26" y="476"/>
                    </a:lnTo>
                    <a:lnTo>
                      <a:pt x="30" y="470"/>
                    </a:lnTo>
                    <a:lnTo>
                      <a:pt x="32" y="464"/>
                    </a:lnTo>
                    <a:lnTo>
                      <a:pt x="32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40" y="441"/>
                    </a:lnTo>
                    <a:lnTo>
                      <a:pt x="40" y="441"/>
                    </a:lnTo>
                    <a:lnTo>
                      <a:pt x="40" y="435"/>
                    </a:lnTo>
                    <a:lnTo>
                      <a:pt x="40" y="435"/>
                    </a:lnTo>
                    <a:lnTo>
                      <a:pt x="42" y="423"/>
                    </a:lnTo>
                    <a:lnTo>
                      <a:pt x="46" y="413"/>
                    </a:lnTo>
                    <a:lnTo>
                      <a:pt x="46" y="413"/>
                    </a:lnTo>
                    <a:lnTo>
                      <a:pt x="48" y="409"/>
                    </a:lnTo>
                    <a:lnTo>
                      <a:pt x="48" y="409"/>
                    </a:lnTo>
                    <a:lnTo>
                      <a:pt x="52" y="407"/>
                    </a:lnTo>
                    <a:lnTo>
                      <a:pt x="54" y="405"/>
                    </a:lnTo>
                    <a:lnTo>
                      <a:pt x="54" y="405"/>
                    </a:lnTo>
                    <a:lnTo>
                      <a:pt x="56" y="405"/>
                    </a:lnTo>
                    <a:lnTo>
                      <a:pt x="56" y="405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62" y="405"/>
                    </a:lnTo>
                    <a:lnTo>
                      <a:pt x="62" y="405"/>
                    </a:lnTo>
                    <a:lnTo>
                      <a:pt x="64" y="403"/>
                    </a:lnTo>
                    <a:lnTo>
                      <a:pt x="64" y="403"/>
                    </a:lnTo>
                    <a:lnTo>
                      <a:pt x="66" y="399"/>
                    </a:lnTo>
                    <a:lnTo>
                      <a:pt x="68" y="399"/>
                    </a:lnTo>
                    <a:lnTo>
                      <a:pt x="72" y="397"/>
                    </a:lnTo>
                    <a:lnTo>
                      <a:pt x="72" y="397"/>
                    </a:lnTo>
                    <a:lnTo>
                      <a:pt x="76" y="399"/>
                    </a:lnTo>
                    <a:lnTo>
                      <a:pt x="76" y="399"/>
                    </a:lnTo>
                    <a:lnTo>
                      <a:pt x="77" y="399"/>
                    </a:lnTo>
                    <a:lnTo>
                      <a:pt x="77" y="399"/>
                    </a:lnTo>
                    <a:lnTo>
                      <a:pt x="79" y="399"/>
                    </a:lnTo>
                    <a:lnTo>
                      <a:pt x="79" y="399"/>
                    </a:lnTo>
                    <a:lnTo>
                      <a:pt x="85" y="397"/>
                    </a:lnTo>
                    <a:lnTo>
                      <a:pt x="85" y="397"/>
                    </a:lnTo>
                    <a:lnTo>
                      <a:pt x="87" y="395"/>
                    </a:lnTo>
                    <a:lnTo>
                      <a:pt x="89" y="391"/>
                    </a:lnTo>
                    <a:lnTo>
                      <a:pt x="87" y="379"/>
                    </a:lnTo>
                    <a:lnTo>
                      <a:pt x="87" y="375"/>
                    </a:lnTo>
                    <a:lnTo>
                      <a:pt x="93" y="373"/>
                    </a:lnTo>
                    <a:lnTo>
                      <a:pt x="93" y="373"/>
                    </a:lnTo>
                    <a:lnTo>
                      <a:pt x="95" y="371"/>
                    </a:lnTo>
                    <a:lnTo>
                      <a:pt x="95" y="363"/>
                    </a:lnTo>
                    <a:lnTo>
                      <a:pt x="95" y="363"/>
                    </a:lnTo>
                    <a:lnTo>
                      <a:pt x="95" y="361"/>
                    </a:lnTo>
                    <a:lnTo>
                      <a:pt x="95" y="361"/>
                    </a:lnTo>
                    <a:lnTo>
                      <a:pt x="97" y="349"/>
                    </a:lnTo>
                    <a:lnTo>
                      <a:pt x="99" y="345"/>
                    </a:lnTo>
                    <a:lnTo>
                      <a:pt x="103" y="341"/>
                    </a:lnTo>
                    <a:lnTo>
                      <a:pt x="103" y="341"/>
                    </a:lnTo>
                    <a:lnTo>
                      <a:pt x="107" y="341"/>
                    </a:lnTo>
                    <a:lnTo>
                      <a:pt x="107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39"/>
                    </a:lnTo>
                    <a:lnTo>
                      <a:pt x="111" y="339"/>
                    </a:lnTo>
                    <a:lnTo>
                      <a:pt x="113" y="335"/>
                    </a:lnTo>
                    <a:lnTo>
                      <a:pt x="119" y="333"/>
                    </a:lnTo>
                    <a:lnTo>
                      <a:pt x="119" y="333"/>
                    </a:lnTo>
                    <a:lnTo>
                      <a:pt x="125" y="333"/>
                    </a:lnTo>
                    <a:lnTo>
                      <a:pt x="129" y="331"/>
                    </a:lnTo>
                    <a:lnTo>
                      <a:pt x="131" y="329"/>
                    </a:lnTo>
                    <a:lnTo>
                      <a:pt x="135" y="325"/>
                    </a:lnTo>
                    <a:lnTo>
                      <a:pt x="135" y="323"/>
                    </a:lnTo>
                    <a:lnTo>
                      <a:pt x="135" y="323"/>
                    </a:lnTo>
                    <a:lnTo>
                      <a:pt x="137" y="321"/>
                    </a:lnTo>
                    <a:lnTo>
                      <a:pt x="137" y="321"/>
                    </a:lnTo>
                    <a:lnTo>
                      <a:pt x="139" y="315"/>
                    </a:lnTo>
                    <a:lnTo>
                      <a:pt x="139" y="315"/>
                    </a:lnTo>
                    <a:lnTo>
                      <a:pt x="141" y="312"/>
                    </a:lnTo>
                    <a:lnTo>
                      <a:pt x="143" y="310"/>
                    </a:lnTo>
                    <a:lnTo>
                      <a:pt x="147" y="310"/>
                    </a:lnTo>
                    <a:lnTo>
                      <a:pt x="147" y="313"/>
                    </a:lnTo>
                    <a:lnTo>
                      <a:pt x="147" y="310"/>
                    </a:lnTo>
                    <a:lnTo>
                      <a:pt x="147" y="310"/>
                    </a:lnTo>
                    <a:lnTo>
                      <a:pt x="149" y="310"/>
                    </a:lnTo>
                    <a:lnTo>
                      <a:pt x="149" y="310"/>
                    </a:lnTo>
                    <a:lnTo>
                      <a:pt x="157" y="308"/>
                    </a:lnTo>
                    <a:lnTo>
                      <a:pt x="157" y="308"/>
                    </a:lnTo>
                    <a:lnTo>
                      <a:pt x="165" y="310"/>
                    </a:lnTo>
                    <a:lnTo>
                      <a:pt x="169" y="310"/>
                    </a:lnTo>
                    <a:lnTo>
                      <a:pt x="169" y="310"/>
                    </a:lnTo>
                    <a:lnTo>
                      <a:pt x="179" y="310"/>
                    </a:lnTo>
                    <a:lnTo>
                      <a:pt x="179" y="310"/>
                    </a:lnTo>
                    <a:lnTo>
                      <a:pt x="183" y="310"/>
                    </a:lnTo>
                    <a:lnTo>
                      <a:pt x="185" y="310"/>
                    </a:lnTo>
                    <a:lnTo>
                      <a:pt x="185" y="310"/>
                    </a:lnTo>
                    <a:lnTo>
                      <a:pt x="185" y="308"/>
                    </a:lnTo>
                    <a:lnTo>
                      <a:pt x="185" y="302"/>
                    </a:lnTo>
                    <a:lnTo>
                      <a:pt x="191" y="302"/>
                    </a:lnTo>
                    <a:lnTo>
                      <a:pt x="191" y="302"/>
                    </a:lnTo>
                    <a:lnTo>
                      <a:pt x="193" y="302"/>
                    </a:lnTo>
                    <a:lnTo>
                      <a:pt x="193" y="302"/>
                    </a:lnTo>
                    <a:lnTo>
                      <a:pt x="195" y="302"/>
                    </a:lnTo>
                    <a:lnTo>
                      <a:pt x="195" y="302"/>
                    </a:lnTo>
                    <a:lnTo>
                      <a:pt x="201" y="300"/>
                    </a:lnTo>
                    <a:lnTo>
                      <a:pt x="201" y="300"/>
                    </a:lnTo>
                    <a:lnTo>
                      <a:pt x="201" y="300"/>
                    </a:lnTo>
                    <a:lnTo>
                      <a:pt x="199" y="294"/>
                    </a:lnTo>
                    <a:lnTo>
                      <a:pt x="207" y="294"/>
                    </a:lnTo>
                    <a:lnTo>
                      <a:pt x="207" y="294"/>
                    </a:lnTo>
                    <a:lnTo>
                      <a:pt x="215" y="294"/>
                    </a:lnTo>
                    <a:lnTo>
                      <a:pt x="215" y="294"/>
                    </a:lnTo>
                    <a:lnTo>
                      <a:pt x="223" y="292"/>
                    </a:lnTo>
                    <a:lnTo>
                      <a:pt x="223" y="292"/>
                    </a:lnTo>
                    <a:lnTo>
                      <a:pt x="232" y="294"/>
                    </a:lnTo>
                    <a:lnTo>
                      <a:pt x="242" y="294"/>
                    </a:lnTo>
                    <a:lnTo>
                      <a:pt x="242" y="294"/>
                    </a:lnTo>
                    <a:lnTo>
                      <a:pt x="252" y="300"/>
                    </a:lnTo>
                    <a:lnTo>
                      <a:pt x="252" y="300"/>
                    </a:lnTo>
                    <a:lnTo>
                      <a:pt x="256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6" y="300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76" y="288"/>
                    </a:lnTo>
                    <a:lnTo>
                      <a:pt x="280" y="286"/>
                    </a:lnTo>
                    <a:lnTo>
                      <a:pt x="286" y="286"/>
                    </a:lnTo>
                    <a:lnTo>
                      <a:pt x="294" y="286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6" y="294"/>
                    </a:lnTo>
                    <a:lnTo>
                      <a:pt x="296" y="294"/>
                    </a:lnTo>
                    <a:lnTo>
                      <a:pt x="302" y="294"/>
                    </a:lnTo>
                    <a:lnTo>
                      <a:pt x="304" y="296"/>
                    </a:lnTo>
                    <a:lnTo>
                      <a:pt x="308" y="300"/>
                    </a:lnTo>
                    <a:lnTo>
                      <a:pt x="308" y="300"/>
                    </a:lnTo>
                    <a:lnTo>
                      <a:pt x="308" y="304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10"/>
                    </a:lnTo>
                    <a:lnTo>
                      <a:pt x="308" y="310"/>
                    </a:lnTo>
                    <a:lnTo>
                      <a:pt x="312" y="310"/>
                    </a:lnTo>
                    <a:lnTo>
                      <a:pt x="316" y="310"/>
                    </a:lnTo>
                    <a:lnTo>
                      <a:pt x="316" y="319"/>
                    </a:lnTo>
                    <a:lnTo>
                      <a:pt x="316" y="319"/>
                    </a:lnTo>
                    <a:lnTo>
                      <a:pt x="316" y="323"/>
                    </a:lnTo>
                    <a:lnTo>
                      <a:pt x="316" y="323"/>
                    </a:lnTo>
                    <a:lnTo>
                      <a:pt x="316" y="325"/>
                    </a:lnTo>
                    <a:lnTo>
                      <a:pt x="316" y="325"/>
                    </a:lnTo>
                    <a:lnTo>
                      <a:pt x="320" y="325"/>
                    </a:lnTo>
                    <a:lnTo>
                      <a:pt x="326" y="325"/>
                    </a:lnTo>
                    <a:lnTo>
                      <a:pt x="324" y="331"/>
                    </a:lnTo>
                    <a:lnTo>
                      <a:pt x="324" y="331"/>
                    </a:lnTo>
                    <a:lnTo>
                      <a:pt x="324" y="337"/>
                    </a:lnTo>
                    <a:lnTo>
                      <a:pt x="324" y="339"/>
                    </a:lnTo>
                    <a:lnTo>
                      <a:pt x="324" y="339"/>
                    </a:lnTo>
                    <a:lnTo>
                      <a:pt x="328" y="341"/>
                    </a:lnTo>
                    <a:lnTo>
                      <a:pt x="328" y="341"/>
                    </a:lnTo>
                    <a:lnTo>
                      <a:pt x="330" y="341"/>
                    </a:lnTo>
                    <a:lnTo>
                      <a:pt x="330" y="341"/>
                    </a:lnTo>
                    <a:lnTo>
                      <a:pt x="338" y="341"/>
                    </a:lnTo>
                    <a:lnTo>
                      <a:pt x="338" y="341"/>
                    </a:lnTo>
                    <a:lnTo>
                      <a:pt x="346" y="341"/>
                    </a:lnTo>
                    <a:lnTo>
                      <a:pt x="346" y="341"/>
                    </a:lnTo>
                    <a:lnTo>
                      <a:pt x="352" y="341"/>
                    </a:lnTo>
                    <a:lnTo>
                      <a:pt x="358" y="341"/>
                    </a:lnTo>
                    <a:lnTo>
                      <a:pt x="356" y="347"/>
                    </a:lnTo>
                    <a:lnTo>
                      <a:pt x="356" y="347"/>
                    </a:lnTo>
                    <a:lnTo>
                      <a:pt x="356" y="349"/>
                    </a:lnTo>
                    <a:lnTo>
                      <a:pt x="356" y="349"/>
                    </a:lnTo>
                    <a:lnTo>
                      <a:pt x="356" y="349"/>
                    </a:lnTo>
                    <a:lnTo>
                      <a:pt x="358" y="349"/>
                    </a:lnTo>
                    <a:lnTo>
                      <a:pt x="364" y="349"/>
                    </a:lnTo>
                    <a:lnTo>
                      <a:pt x="364" y="349"/>
                    </a:lnTo>
                    <a:lnTo>
                      <a:pt x="372" y="349"/>
                    </a:lnTo>
                    <a:lnTo>
                      <a:pt x="372" y="349"/>
                    </a:lnTo>
                    <a:lnTo>
                      <a:pt x="376" y="349"/>
                    </a:lnTo>
                    <a:lnTo>
                      <a:pt x="382" y="349"/>
                    </a:lnTo>
                    <a:lnTo>
                      <a:pt x="382" y="355"/>
                    </a:lnTo>
                    <a:lnTo>
                      <a:pt x="382" y="355"/>
                    </a:lnTo>
                    <a:lnTo>
                      <a:pt x="380" y="357"/>
                    </a:lnTo>
                    <a:lnTo>
                      <a:pt x="380" y="357"/>
                    </a:lnTo>
                    <a:lnTo>
                      <a:pt x="382" y="357"/>
                    </a:lnTo>
                    <a:lnTo>
                      <a:pt x="382" y="357"/>
                    </a:lnTo>
                    <a:lnTo>
                      <a:pt x="384" y="357"/>
                    </a:lnTo>
                    <a:lnTo>
                      <a:pt x="389" y="357"/>
                    </a:lnTo>
                    <a:lnTo>
                      <a:pt x="389" y="363"/>
                    </a:lnTo>
                    <a:lnTo>
                      <a:pt x="389" y="363"/>
                    </a:lnTo>
                    <a:lnTo>
                      <a:pt x="389" y="365"/>
                    </a:lnTo>
                    <a:lnTo>
                      <a:pt x="389" y="365"/>
                    </a:lnTo>
                    <a:lnTo>
                      <a:pt x="389" y="365"/>
                    </a:lnTo>
                    <a:lnTo>
                      <a:pt x="393" y="365"/>
                    </a:lnTo>
                    <a:lnTo>
                      <a:pt x="393" y="365"/>
                    </a:lnTo>
                    <a:lnTo>
                      <a:pt x="397" y="365"/>
                    </a:lnTo>
                    <a:lnTo>
                      <a:pt x="397" y="365"/>
                    </a:lnTo>
                    <a:lnTo>
                      <a:pt x="399" y="365"/>
                    </a:lnTo>
                    <a:lnTo>
                      <a:pt x="405" y="365"/>
                    </a:lnTo>
                    <a:lnTo>
                      <a:pt x="405" y="371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11" y="373"/>
                    </a:lnTo>
                    <a:lnTo>
                      <a:pt x="413" y="373"/>
                    </a:lnTo>
                    <a:lnTo>
                      <a:pt x="415" y="373"/>
                    </a:lnTo>
                    <a:lnTo>
                      <a:pt x="415" y="373"/>
                    </a:lnTo>
                    <a:lnTo>
                      <a:pt x="421" y="373"/>
                    </a:lnTo>
                    <a:lnTo>
                      <a:pt x="421" y="373"/>
                    </a:lnTo>
                    <a:lnTo>
                      <a:pt x="423" y="373"/>
                    </a:lnTo>
                    <a:lnTo>
                      <a:pt x="425" y="371"/>
                    </a:lnTo>
                    <a:lnTo>
                      <a:pt x="425" y="371"/>
                    </a:lnTo>
                    <a:lnTo>
                      <a:pt x="427" y="365"/>
                    </a:lnTo>
                    <a:lnTo>
                      <a:pt x="427" y="357"/>
                    </a:lnTo>
                    <a:lnTo>
                      <a:pt x="427" y="347"/>
                    </a:lnTo>
                    <a:lnTo>
                      <a:pt x="433" y="349"/>
                    </a:lnTo>
                    <a:lnTo>
                      <a:pt x="433" y="349"/>
                    </a:lnTo>
                    <a:lnTo>
                      <a:pt x="437" y="351"/>
                    </a:lnTo>
                    <a:lnTo>
                      <a:pt x="441" y="355"/>
                    </a:lnTo>
                    <a:lnTo>
                      <a:pt x="441" y="355"/>
                    </a:lnTo>
                    <a:lnTo>
                      <a:pt x="445" y="357"/>
                    </a:lnTo>
                    <a:lnTo>
                      <a:pt x="447" y="357"/>
                    </a:lnTo>
                    <a:lnTo>
                      <a:pt x="455" y="357"/>
                    </a:lnTo>
                    <a:lnTo>
                      <a:pt x="453" y="363"/>
                    </a:lnTo>
                    <a:lnTo>
                      <a:pt x="453" y="363"/>
                    </a:lnTo>
                    <a:lnTo>
                      <a:pt x="453" y="365"/>
                    </a:lnTo>
                    <a:lnTo>
                      <a:pt x="453" y="365"/>
                    </a:lnTo>
                    <a:lnTo>
                      <a:pt x="459" y="365"/>
                    </a:lnTo>
                    <a:lnTo>
                      <a:pt x="459" y="365"/>
                    </a:lnTo>
                    <a:lnTo>
                      <a:pt x="461" y="365"/>
                    </a:lnTo>
                    <a:lnTo>
                      <a:pt x="461" y="365"/>
                    </a:lnTo>
                    <a:lnTo>
                      <a:pt x="467" y="365"/>
                    </a:lnTo>
                    <a:lnTo>
                      <a:pt x="467" y="365"/>
                    </a:lnTo>
                    <a:lnTo>
                      <a:pt x="473" y="365"/>
                    </a:lnTo>
                    <a:lnTo>
                      <a:pt x="475" y="367"/>
                    </a:lnTo>
                    <a:lnTo>
                      <a:pt x="477" y="369"/>
                    </a:lnTo>
                    <a:lnTo>
                      <a:pt x="477" y="369"/>
                    </a:lnTo>
                    <a:lnTo>
                      <a:pt x="479" y="371"/>
                    </a:lnTo>
                    <a:lnTo>
                      <a:pt x="479" y="371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9" y="373"/>
                    </a:lnTo>
                    <a:lnTo>
                      <a:pt x="491" y="371"/>
                    </a:lnTo>
                    <a:lnTo>
                      <a:pt x="491" y="371"/>
                    </a:lnTo>
                    <a:lnTo>
                      <a:pt x="491" y="365"/>
                    </a:lnTo>
                    <a:lnTo>
                      <a:pt x="497" y="365"/>
                    </a:lnTo>
                    <a:lnTo>
                      <a:pt x="497" y="365"/>
                    </a:lnTo>
                    <a:lnTo>
                      <a:pt x="501" y="365"/>
                    </a:lnTo>
                    <a:lnTo>
                      <a:pt x="501" y="365"/>
                    </a:lnTo>
                    <a:lnTo>
                      <a:pt x="505" y="365"/>
                    </a:lnTo>
                    <a:lnTo>
                      <a:pt x="507" y="361"/>
                    </a:lnTo>
                    <a:lnTo>
                      <a:pt x="507" y="359"/>
                    </a:lnTo>
                    <a:lnTo>
                      <a:pt x="507" y="359"/>
                    </a:lnTo>
                    <a:lnTo>
                      <a:pt x="507" y="353"/>
                    </a:lnTo>
                    <a:lnTo>
                      <a:pt x="507" y="353"/>
                    </a:lnTo>
                    <a:lnTo>
                      <a:pt x="505" y="351"/>
                    </a:lnTo>
                    <a:lnTo>
                      <a:pt x="499" y="351"/>
                    </a:lnTo>
                    <a:lnTo>
                      <a:pt x="499" y="347"/>
                    </a:lnTo>
                    <a:lnTo>
                      <a:pt x="499" y="347"/>
                    </a:lnTo>
                    <a:lnTo>
                      <a:pt x="499" y="343"/>
                    </a:lnTo>
                    <a:lnTo>
                      <a:pt x="499" y="343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5" y="335"/>
                    </a:lnTo>
                    <a:lnTo>
                      <a:pt x="493" y="333"/>
                    </a:lnTo>
                    <a:lnTo>
                      <a:pt x="491" y="327"/>
                    </a:lnTo>
                    <a:lnTo>
                      <a:pt x="491" y="327"/>
                    </a:lnTo>
                    <a:lnTo>
                      <a:pt x="491" y="327"/>
                    </a:lnTo>
                    <a:lnTo>
                      <a:pt x="491" y="315"/>
                    </a:lnTo>
                    <a:lnTo>
                      <a:pt x="491" y="315"/>
                    </a:lnTo>
                    <a:lnTo>
                      <a:pt x="491" y="313"/>
                    </a:lnTo>
                    <a:lnTo>
                      <a:pt x="491" y="313"/>
                    </a:lnTo>
                    <a:lnTo>
                      <a:pt x="491" y="312"/>
                    </a:lnTo>
                    <a:lnTo>
                      <a:pt x="491" y="312"/>
                    </a:lnTo>
                    <a:lnTo>
                      <a:pt x="489" y="312"/>
                    </a:lnTo>
                    <a:lnTo>
                      <a:pt x="483" y="312"/>
                    </a:lnTo>
                    <a:lnTo>
                      <a:pt x="483" y="306"/>
                    </a:lnTo>
                    <a:lnTo>
                      <a:pt x="483" y="306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7" y="308"/>
                    </a:lnTo>
                    <a:lnTo>
                      <a:pt x="477" y="312"/>
                    </a:lnTo>
                    <a:lnTo>
                      <a:pt x="473" y="312"/>
                    </a:lnTo>
                    <a:lnTo>
                      <a:pt x="473" y="312"/>
                    </a:lnTo>
                    <a:lnTo>
                      <a:pt x="469" y="312"/>
                    </a:lnTo>
                    <a:lnTo>
                      <a:pt x="469" y="312"/>
                    </a:lnTo>
                    <a:lnTo>
                      <a:pt x="463" y="312"/>
                    </a:lnTo>
                    <a:lnTo>
                      <a:pt x="455" y="308"/>
                    </a:lnTo>
                    <a:lnTo>
                      <a:pt x="455" y="308"/>
                    </a:lnTo>
                    <a:lnTo>
                      <a:pt x="451" y="306"/>
                    </a:lnTo>
                    <a:lnTo>
                      <a:pt x="447" y="304"/>
                    </a:lnTo>
                    <a:lnTo>
                      <a:pt x="441" y="304"/>
                    </a:lnTo>
                    <a:lnTo>
                      <a:pt x="443" y="298"/>
                    </a:lnTo>
                    <a:lnTo>
                      <a:pt x="443" y="298"/>
                    </a:lnTo>
                    <a:lnTo>
                      <a:pt x="443" y="296"/>
                    </a:lnTo>
                    <a:lnTo>
                      <a:pt x="443" y="296"/>
                    </a:lnTo>
                    <a:lnTo>
                      <a:pt x="439" y="296"/>
                    </a:lnTo>
                    <a:lnTo>
                      <a:pt x="439" y="296"/>
                    </a:lnTo>
                    <a:lnTo>
                      <a:pt x="437" y="296"/>
                    </a:lnTo>
                    <a:lnTo>
                      <a:pt x="437" y="296"/>
                    </a:lnTo>
                    <a:lnTo>
                      <a:pt x="431" y="294"/>
                    </a:lnTo>
                    <a:lnTo>
                      <a:pt x="427" y="290"/>
                    </a:lnTo>
                    <a:lnTo>
                      <a:pt x="427" y="282"/>
                    </a:lnTo>
                    <a:lnTo>
                      <a:pt x="427" y="282"/>
                    </a:lnTo>
                    <a:lnTo>
                      <a:pt x="427" y="280"/>
                    </a:lnTo>
                    <a:lnTo>
                      <a:pt x="427" y="280"/>
                    </a:lnTo>
                    <a:lnTo>
                      <a:pt x="425" y="280"/>
                    </a:lnTo>
                    <a:lnTo>
                      <a:pt x="425" y="280"/>
                    </a:lnTo>
                    <a:lnTo>
                      <a:pt x="419" y="278"/>
                    </a:lnTo>
                    <a:lnTo>
                      <a:pt x="417" y="274"/>
                    </a:lnTo>
                    <a:lnTo>
                      <a:pt x="415" y="272"/>
                    </a:lnTo>
                    <a:lnTo>
                      <a:pt x="415" y="272"/>
                    </a:lnTo>
                    <a:lnTo>
                      <a:pt x="411" y="262"/>
                    </a:lnTo>
                    <a:lnTo>
                      <a:pt x="411" y="250"/>
                    </a:lnTo>
                    <a:lnTo>
                      <a:pt x="411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21" y="238"/>
                    </a:lnTo>
                    <a:lnTo>
                      <a:pt x="427" y="236"/>
                    </a:lnTo>
                    <a:lnTo>
                      <a:pt x="443" y="236"/>
                    </a:lnTo>
                    <a:lnTo>
                      <a:pt x="443" y="236"/>
                    </a:lnTo>
                    <a:lnTo>
                      <a:pt x="439" y="230"/>
                    </a:lnTo>
                    <a:lnTo>
                      <a:pt x="439" y="230"/>
                    </a:lnTo>
                    <a:lnTo>
                      <a:pt x="439" y="228"/>
                    </a:lnTo>
                    <a:lnTo>
                      <a:pt x="439" y="228"/>
                    </a:lnTo>
                    <a:lnTo>
                      <a:pt x="433" y="222"/>
                    </a:lnTo>
                    <a:lnTo>
                      <a:pt x="427" y="216"/>
                    </a:lnTo>
                    <a:lnTo>
                      <a:pt x="427" y="216"/>
                    </a:lnTo>
                    <a:lnTo>
                      <a:pt x="423" y="214"/>
                    </a:lnTo>
                    <a:lnTo>
                      <a:pt x="423" y="214"/>
                    </a:lnTo>
                    <a:lnTo>
                      <a:pt x="421" y="214"/>
                    </a:lnTo>
                    <a:lnTo>
                      <a:pt x="419" y="212"/>
                    </a:lnTo>
                    <a:lnTo>
                      <a:pt x="419" y="208"/>
                    </a:lnTo>
                    <a:lnTo>
                      <a:pt x="419" y="208"/>
                    </a:lnTo>
                    <a:lnTo>
                      <a:pt x="417" y="206"/>
                    </a:lnTo>
                    <a:lnTo>
                      <a:pt x="417" y="206"/>
                    </a:lnTo>
                    <a:lnTo>
                      <a:pt x="411" y="204"/>
                    </a:lnTo>
                    <a:lnTo>
                      <a:pt x="407" y="202"/>
                    </a:lnTo>
                    <a:lnTo>
                      <a:pt x="407" y="202"/>
                    </a:lnTo>
                    <a:lnTo>
                      <a:pt x="397" y="194"/>
                    </a:lnTo>
                    <a:lnTo>
                      <a:pt x="397" y="194"/>
                    </a:lnTo>
                    <a:lnTo>
                      <a:pt x="389" y="190"/>
                    </a:lnTo>
                    <a:lnTo>
                      <a:pt x="382" y="188"/>
                    </a:lnTo>
                    <a:lnTo>
                      <a:pt x="382" y="188"/>
                    </a:lnTo>
                    <a:lnTo>
                      <a:pt x="378" y="190"/>
                    </a:lnTo>
                    <a:lnTo>
                      <a:pt x="378" y="190"/>
                    </a:lnTo>
                    <a:lnTo>
                      <a:pt x="374" y="194"/>
                    </a:lnTo>
                    <a:lnTo>
                      <a:pt x="374" y="194"/>
                    </a:lnTo>
                    <a:lnTo>
                      <a:pt x="374" y="198"/>
                    </a:lnTo>
                    <a:lnTo>
                      <a:pt x="374" y="198"/>
                    </a:lnTo>
                    <a:lnTo>
                      <a:pt x="374" y="200"/>
                    </a:lnTo>
                    <a:lnTo>
                      <a:pt x="374" y="200"/>
                    </a:lnTo>
                    <a:lnTo>
                      <a:pt x="380" y="208"/>
                    </a:lnTo>
                    <a:lnTo>
                      <a:pt x="380" y="212"/>
                    </a:lnTo>
                    <a:lnTo>
                      <a:pt x="380" y="212"/>
                    </a:lnTo>
                    <a:lnTo>
                      <a:pt x="391" y="228"/>
                    </a:lnTo>
                    <a:lnTo>
                      <a:pt x="395" y="236"/>
                    </a:lnTo>
                    <a:lnTo>
                      <a:pt x="395" y="246"/>
                    </a:lnTo>
                    <a:lnTo>
                      <a:pt x="395" y="246"/>
                    </a:lnTo>
                    <a:lnTo>
                      <a:pt x="395" y="256"/>
                    </a:lnTo>
                    <a:lnTo>
                      <a:pt x="389" y="266"/>
                    </a:lnTo>
                    <a:lnTo>
                      <a:pt x="389" y="266"/>
                    </a:lnTo>
                    <a:lnTo>
                      <a:pt x="389" y="268"/>
                    </a:lnTo>
                    <a:lnTo>
                      <a:pt x="389" y="268"/>
                    </a:lnTo>
                    <a:lnTo>
                      <a:pt x="387" y="274"/>
                    </a:lnTo>
                    <a:lnTo>
                      <a:pt x="387" y="274"/>
                    </a:lnTo>
                    <a:lnTo>
                      <a:pt x="385" y="276"/>
                    </a:lnTo>
                    <a:lnTo>
                      <a:pt x="384" y="278"/>
                    </a:lnTo>
                    <a:lnTo>
                      <a:pt x="380" y="280"/>
                    </a:lnTo>
                    <a:lnTo>
                      <a:pt x="380" y="280"/>
                    </a:lnTo>
                    <a:lnTo>
                      <a:pt x="376" y="280"/>
                    </a:lnTo>
                    <a:lnTo>
                      <a:pt x="376" y="280"/>
                    </a:lnTo>
                    <a:lnTo>
                      <a:pt x="372" y="278"/>
                    </a:lnTo>
                    <a:lnTo>
                      <a:pt x="370" y="274"/>
                    </a:lnTo>
                    <a:lnTo>
                      <a:pt x="370" y="274"/>
                    </a:lnTo>
                    <a:lnTo>
                      <a:pt x="370" y="274"/>
                    </a:lnTo>
                    <a:lnTo>
                      <a:pt x="368" y="270"/>
                    </a:lnTo>
                    <a:lnTo>
                      <a:pt x="368" y="270"/>
                    </a:lnTo>
                    <a:lnTo>
                      <a:pt x="364" y="266"/>
                    </a:lnTo>
                    <a:lnTo>
                      <a:pt x="364" y="266"/>
                    </a:lnTo>
                    <a:lnTo>
                      <a:pt x="358" y="264"/>
                    </a:lnTo>
                    <a:lnTo>
                      <a:pt x="356" y="262"/>
                    </a:lnTo>
                    <a:lnTo>
                      <a:pt x="354" y="260"/>
                    </a:lnTo>
                    <a:lnTo>
                      <a:pt x="354" y="260"/>
                    </a:lnTo>
                    <a:lnTo>
                      <a:pt x="352" y="256"/>
                    </a:lnTo>
                    <a:lnTo>
                      <a:pt x="352" y="256"/>
                    </a:lnTo>
                    <a:lnTo>
                      <a:pt x="348" y="252"/>
                    </a:lnTo>
                    <a:lnTo>
                      <a:pt x="346" y="246"/>
                    </a:lnTo>
                    <a:lnTo>
                      <a:pt x="346" y="246"/>
                    </a:lnTo>
                    <a:lnTo>
                      <a:pt x="346" y="242"/>
                    </a:lnTo>
                    <a:lnTo>
                      <a:pt x="346" y="242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2" y="238"/>
                    </a:lnTo>
                    <a:lnTo>
                      <a:pt x="342" y="238"/>
                    </a:lnTo>
                    <a:lnTo>
                      <a:pt x="338" y="240"/>
                    </a:lnTo>
                    <a:lnTo>
                      <a:pt x="338" y="240"/>
                    </a:lnTo>
                    <a:lnTo>
                      <a:pt x="336" y="240"/>
                    </a:lnTo>
                    <a:lnTo>
                      <a:pt x="328" y="240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2" y="230"/>
                    </a:lnTo>
                    <a:lnTo>
                      <a:pt x="322" y="230"/>
                    </a:lnTo>
                    <a:lnTo>
                      <a:pt x="320" y="232"/>
                    </a:lnTo>
                    <a:lnTo>
                      <a:pt x="320" y="232"/>
                    </a:lnTo>
                    <a:lnTo>
                      <a:pt x="326" y="238"/>
                    </a:lnTo>
                    <a:lnTo>
                      <a:pt x="332" y="242"/>
                    </a:lnTo>
                    <a:lnTo>
                      <a:pt x="332" y="242"/>
                    </a:lnTo>
                    <a:lnTo>
                      <a:pt x="334" y="244"/>
                    </a:lnTo>
                    <a:lnTo>
                      <a:pt x="334" y="244"/>
                    </a:lnTo>
                    <a:lnTo>
                      <a:pt x="338" y="246"/>
                    </a:lnTo>
                    <a:lnTo>
                      <a:pt x="340" y="248"/>
                    </a:lnTo>
                    <a:lnTo>
                      <a:pt x="340" y="252"/>
                    </a:lnTo>
                    <a:lnTo>
                      <a:pt x="340" y="284"/>
                    </a:lnTo>
                    <a:lnTo>
                      <a:pt x="340" y="284"/>
                    </a:lnTo>
                    <a:lnTo>
                      <a:pt x="340" y="284"/>
                    </a:lnTo>
                    <a:lnTo>
                      <a:pt x="338" y="288"/>
                    </a:lnTo>
                    <a:lnTo>
                      <a:pt x="336" y="292"/>
                    </a:lnTo>
                    <a:lnTo>
                      <a:pt x="336" y="292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2" y="298"/>
                    </a:lnTo>
                    <a:lnTo>
                      <a:pt x="332" y="304"/>
                    </a:lnTo>
                    <a:lnTo>
                      <a:pt x="312" y="304"/>
                    </a:lnTo>
                    <a:lnTo>
                      <a:pt x="314" y="298"/>
                    </a:lnTo>
                    <a:lnTo>
                      <a:pt x="314" y="298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0" y="296"/>
                    </a:lnTo>
                    <a:lnTo>
                      <a:pt x="306" y="296"/>
                    </a:lnTo>
                    <a:lnTo>
                      <a:pt x="306" y="268"/>
                    </a:lnTo>
                    <a:lnTo>
                      <a:pt x="306" y="268"/>
                    </a:lnTo>
                    <a:lnTo>
                      <a:pt x="304" y="264"/>
                    </a:lnTo>
                    <a:lnTo>
                      <a:pt x="300" y="258"/>
                    </a:lnTo>
                    <a:lnTo>
                      <a:pt x="300" y="258"/>
                    </a:lnTo>
                    <a:lnTo>
                      <a:pt x="296" y="256"/>
                    </a:lnTo>
                    <a:lnTo>
                      <a:pt x="288" y="256"/>
                    </a:lnTo>
                    <a:lnTo>
                      <a:pt x="280" y="256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74" y="248"/>
                    </a:lnTo>
                    <a:lnTo>
                      <a:pt x="272" y="248"/>
                    </a:lnTo>
                    <a:lnTo>
                      <a:pt x="272" y="248"/>
                    </a:lnTo>
                    <a:lnTo>
                      <a:pt x="268" y="246"/>
                    </a:lnTo>
                    <a:lnTo>
                      <a:pt x="264" y="242"/>
                    </a:lnTo>
                    <a:lnTo>
                      <a:pt x="264" y="242"/>
                    </a:lnTo>
                    <a:lnTo>
                      <a:pt x="262" y="238"/>
                    </a:lnTo>
                    <a:lnTo>
                      <a:pt x="262" y="238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4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48" y="232"/>
                    </a:lnTo>
                    <a:lnTo>
                      <a:pt x="248" y="232"/>
                    </a:lnTo>
                    <a:lnTo>
                      <a:pt x="244" y="230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38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2" y="224"/>
                    </a:lnTo>
                    <a:lnTo>
                      <a:pt x="232" y="224"/>
                    </a:lnTo>
                    <a:lnTo>
                      <a:pt x="229" y="224"/>
                    </a:lnTo>
                    <a:lnTo>
                      <a:pt x="229" y="226"/>
                    </a:lnTo>
                    <a:lnTo>
                      <a:pt x="229" y="226"/>
                    </a:lnTo>
                    <a:lnTo>
                      <a:pt x="227" y="228"/>
                    </a:lnTo>
                    <a:lnTo>
                      <a:pt x="225" y="230"/>
                    </a:lnTo>
                    <a:lnTo>
                      <a:pt x="221" y="232"/>
                    </a:lnTo>
                    <a:lnTo>
                      <a:pt x="221" y="232"/>
                    </a:lnTo>
                    <a:lnTo>
                      <a:pt x="219" y="232"/>
                    </a:lnTo>
                    <a:lnTo>
                      <a:pt x="219" y="232"/>
                    </a:lnTo>
                    <a:lnTo>
                      <a:pt x="219" y="232"/>
                    </a:lnTo>
                    <a:lnTo>
                      <a:pt x="197" y="232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5" y="236"/>
                    </a:lnTo>
                    <a:lnTo>
                      <a:pt x="195" y="236"/>
                    </a:lnTo>
                    <a:lnTo>
                      <a:pt x="195" y="244"/>
                    </a:lnTo>
                    <a:lnTo>
                      <a:pt x="193" y="248"/>
                    </a:lnTo>
                    <a:lnTo>
                      <a:pt x="189" y="252"/>
                    </a:lnTo>
                    <a:lnTo>
                      <a:pt x="183" y="256"/>
                    </a:lnTo>
                    <a:lnTo>
                      <a:pt x="177" y="256"/>
                    </a:lnTo>
                    <a:lnTo>
                      <a:pt x="177" y="250"/>
                    </a:lnTo>
                    <a:lnTo>
                      <a:pt x="177" y="250"/>
                    </a:lnTo>
                    <a:lnTo>
                      <a:pt x="175" y="238"/>
                    </a:lnTo>
                    <a:lnTo>
                      <a:pt x="169" y="224"/>
                    </a:lnTo>
                    <a:lnTo>
                      <a:pt x="161" y="212"/>
                    </a:lnTo>
                    <a:lnTo>
                      <a:pt x="151" y="200"/>
                    </a:lnTo>
                    <a:lnTo>
                      <a:pt x="151" y="200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25" y="174"/>
                    </a:lnTo>
                    <a:lnTo>
                      <a:pt x="119" y="164"/>
                    </a:lnTo>
                    <a:lnTo>
                      <a:pt x="113" y="157"/>
                    </a:lnTo>
                    <a:lnTo>
                      <a:pt x="109" y="151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21" y="145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9" y="137"/>
                    </a:lnTo>
                    <a:lnTo>
                      <a:pt x="129" y="137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33" y="127"/>
                    </a:lnTo>
                    <a:lnTo>
                      <a:pt x="139" y="121"/>
                    </a:lnTo>
                    <a:lnTo>
                      <a:pt x="139" y="121"/>
                    </a:lnTo>
                    <a:lnTo>
                      <a:pt x="145" y="117"/>
                    </a:lnTo>
                    <a:lnTo>
                      <a:pt x="153" y="117"/>
                    </a:lnTo>
                    <a:lnTo>
                      <a:pt x="155" y="117"/>
                    </a:lnTo>
                    <a:lnTo>
                      <a:pt x="155" y="117"/>
                    </a:lnTo>
                    <a:lnTo>
                      <a:pt x="157" y="115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61" y="113"/>
                    </a:lnTo>
                    <a:lnTo>
                      <a:pt x="161" y="113"/>
                    </a:lnTo>
                    <a:lnTo>
                      <a:pt x="163" y="109"/>
                    </a:lnTo>
                    <a:lnTo>
                      <a:pt x="165" y="109"/>
                    </a:lnTo>
                    <a:lnTo>
                      <a:pt x="169" y="107"/>
                    </a:lnTo>
                    <a:lnTo>
                      <a:pt x="177" y="107"/>
                    </a:lnTo>
                    <a:lnTo>
                      <a:pt x="177" y="107"/>
                    </a:lnTo>
                    <a:lnTo>
                      <a:pt x="179" y="109"/>
                    </a:lnTo>
                    <a:lnTo>
                      <a:pt x="179" y="109"/>
                    </a:lnTo>
                    <a:lnTo>
                      <a:pt x="183" y="109"/>
                    </a:lnTo>
                    <a:lnTo>
                      <a:pt x="183" y="109"/>
                    </a:lnTo>
                    <a:lnTo>
                      <a:pt x="185" y="109"/>
                    </a:lnTo>
                    <a:lnTo>
                      <a:pt x="185" y="109"/>
                    </a:lnTo>
                    <a:lnTo>
                      <a:pt x="185" y="105"/>
                    </a:lnTo>
                    <a:lnTo>
                      <a:pt x="185" y="105"/>
                    </a:lnTo>
                    <a:lnTo>
                      <a:pt x="187" y="101"/>
                    </a:lnTo>
                    <a:lnTo>
                      <a:pt x="189" y="101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5" y="99"/>
                    </a:lnTo>
                    <a:lnTo>
                      <a:pt x="195" y="99"/>
                    </a:lnTo>
                    <a:lnTo>
                      <a:pt x="197" y="99"/>
                    </a:lnTo>
                    <a:lnTo>
                      <a:pt x="219" y="99"/>
                    </a:lnTo>
                    <a:lnTo>
                      <a:pt x="219" y="103"/>
                    </a:lnTo>
                    <a:lnTo>
                      <a:pt x="219" y="103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99"/>
                    </a:lnTo>
                    <a:lnTo>
                      <a:pt x="225" y="99"/>
                    </a:lnTo>
                    <a:lnTo>
                      <a:pt x="225" y="97"/>
                    </a:lnTo>
                    <a:lnTo>
                      <a:pt x="223" y="95"/>
                    </a:lnTo>
                    <a:lnTo>
                      <a:pt x="223" y="95"/>
                    </a:lnTo>
                    <a:lnTo>
                      <a:pt x="217" y="91"/>
                    </a:lnTo>
                    <a:lnTo>
                      <a:pt x="215" y="87"/>
                    </a:lnTo>
                    <a:lnTo>
                      <a:pt x="215" y="87"/>
                    </a:lnTo>
                    <a:lnTo>
                      <a:pt x="213" y="83"/>
                    </a:lnTo>
                    <a:lnTo>
                      <a:pt x="213" y="83"/>
                    </a:lnTo>
                    <a:lnTo>
                      <a:pt x="211" y="81"/>
                    </a:lnTo>
                    <a:lnTo>
                      <a:pt x="207" y="79"/>
                    </a:lnTo>
                    <a:lnTo>
                      <a:pt x="207" y="79"/>
                    </a:lnTo>
                    <a:lnTo>
                      <a:pt x="203" y="75"/>
                    </a:lnTo>
                    <a:lnTo>
                      <a:pt x="201" y="73"/>
                    </a:lnTo>
                    <a:lnTo>
                      <a:pt x="201" y="67"/>
                    </a:lnTo>
                    <a:lnTo>
                      <a:pt x="201" y="67"/>
                    </a:lnTo>
                    <a:lnTo>
                      <a:pt x="201" y="65"/>
                    </a:lnTo>
                    <a:lnTo>
                      <a:pt x="201" y="49"/>
                    </a:lnTo>
                    <a:lnTo>
                      <a:pt x="207" y="51"/>
                    </a:lnTo>
                    <a:lnTo>
                      <a:pt x="207" y="51"/>
                    </a:lnTo>
                    <a:lnTo>
                      <a:pt x="209" y="51"/>
                    </a:lnTo>
                    <a:lnTo>
                      <a:pt x="209" y="51"/>
                    </a:lnTo>
                    <a:lnTo>
                      <a:pt x="209" y="47"/>
                    </a:lnTo>
                    <a:lnTo>
                      <a:pt x="209" y="47"/>
                    </a:lnTo>
                    <a:lnTo>
                      <a:pt x="209" y="45"/>
                    </a:lnTo>
                    <a:lnTo>
                      <a:pt x="209" y="45"/>
                    </a:lnTo>
                    <a:lnTo>
                      <a:pt x="209" y="37"/>
                    </a:lnTo>
                    <a:lnTo>
                      <a:pt x="209" y="37"/>
                    </a:lnTo>
                    <a:lnTo>
                      <a:pt x="207" y="37"/>
                    </a:lnTo>
                    <a:lnTo>
                      <a:pt x="207" y="37"/>
                    </a:lnTo>
                    <a:lnTo>
                      <a:pt x="205" y="37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1" y="31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5"/>
                    </a:lnTo>
                    <a:lnTo>
                      <a:pt x="201" y="25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5" y="19"/>
                    </a:lnTo>
                    <a:lnTo>
                      <a:pt x="193" y="13"/>
                    </a:lnTo>
                    <a:lnTo>
                      <a:pt x="193" y="0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236" y="21"/>
                    </a:lnTo>
                    <a:lnTo>
                      <a:pt x="236" y="21"/>
                    </a:lnTo>
                    <a:lnTo>
                      <a:pt x="258" y="31"/>
                    </a:lnTo>
                    <a:lnTo>
                      <a:pt x="280" y="43"/>
                    </a:lnTo>
                    <a:lnTo>
                      <a:pt x="280" y="43"/>
                    </a:lnTo>
                    <a:lnTo>
                      <a:pt x="298" y="57"/>
                    </a:lnTo>
                    <a:lnTo>
                      <a:pt x="314" y="69"/>
                    </a:lnTo>
                    <a:lnTo>
                      <a:pt x="314" y="69"/>
                    </a:lnTo>
                    <a:lnTo>
                      <a:pt x="322" y="75"/>
                    </a:lnTo>
                    <a:lnTo>
                      <a:pt x="326" y="75"/>
                    </a:lnTo>
                    <a:lnTo>
                      <a:pt x="326" y="75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2" y="81"/>
                    </a:lnTo>
                    <a:lnTo>
                      <a:pt x="332" y="81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36" y="87"/>
                    </a:lnTo>
                    <a:lnTo>
                      <a:pt x="342" y="91"/>
                    </a:lnTo>
                    <a:lnTo>
                      <a:pt x="342" y="91"/>
                    </a:lnTo>
                    <a:lnTo>
                      <a:pt x="350" y="91"/>
                    </a:lnTo>
                    <a:lnTo>
                      <a:pt x="356" y="91"/>
                    </a:lnTo>
                    <a:lnTo>
                      <a:pt x="356" y="95"/>
                    </a:lnTo>
                    <a:lnTo>
                      <a:pt x="356" y="95"/>
                    </a:lnTo>
                    <a:lnTo>
                      <a:pt x="360" y="103"/>
                    </a:lnTo>
                    <a:lnTo>
                      <a:pt x="360" y="103"/>
                    </a:lnTo>
                    <a:lnTo>
                      <a:pt x="364" y="107"/>
                    </a:lnTo>
                    <a:lnTo>
                      <a:pt x="370" y="113"/>
                    </a:lnTo>
                    <a:lnTo>
                      <a:pt x="370" y="113"/>
                    </a:lnTo>
                    <a:lnTo>
                      <a:pt x="374" y="115"/>
                    </a:lnTo>
                    <a:lnTo>
                      <a:pt x="378" y="115"/>
                    </a:lnTo>
                    <a:lnTo>
                      <a:pt x="387" y="115"/>
                    </a:lnTo>
                    <a:lnTo>
                      <a:pt x="387" y="119"/>
                    </a:lnTo>
                    <a:lnTo>
                      <a:pt x="387" y="119"/>
                    </a:lnTo>
                    <a:lnTo>
                      <a:pt x="389" y="123"/>
                    </a:lnTo>
                    <a:lnTo>
                      <a:pt x="389" y="123"/>
                    </a:lnTo>
                    <a:lnTo>
                      <a:pt x="393" y="129"/>
                    </a:lnTo>
                    <a:lnTo>
                      <a:pt x="399" y="135"/>
                    </a:lnTo>
                    <a:lnTo>
                      <a:pt x="399" y="135"/>
                    </a:lnTo>
                    <a:lnTo>
                      <a:pt x="409" y="141"/>
                    </a:lnTo>
                    <a:lnTo>
                      <a:pt x="409" y="141"/>
                    </a:lnTo>
                    <a:lnTo>
                      <a:pt x="415" y="143"/>
                    </a:lnTo>
                    <a:lnTo>
                      <a:pt x="415" y="143"/>
                    </a:lnTo>
                    <a:lnTo>
                      <a:pt x="423" y="149"/>
                    </a:lnTo>
                    <a:lnTo>
                      <a:pt x="427" y="153"/>
                    </a:lnTo>
                    <a:lnTo>
                      <a:pt x="427" y="153"/>
                    </a:lnTo>
                    <a:lnTo>
                      <a:pt x="431" y="159"/>
                    </a:lnTo>
                    <a:lnTo>
                      <a:pt x="431" y="159"/>
                    </a:lnTo>
                    <a:lnTo>
                      <a:pt x="439" y="166"/>
                    </a:lnTo>
                    <a:lnTo>
                      <a:pt x="445" y="170"/>
                    </a:lnTo>
                    <a:lnTo>
                      <a:pt x="449" y="172"/>
                    </a:lnTo>
                    <a:lnTo>
                      <a:pt x="451" y="172"/>
                    </a:lnTo>
                    <a:lnTo>
                      <a:pt x="453" y="174"/>
                    </a:lnTo>
                    <a:lnTo>
                      <a:pt x="453" y="174"/>
                    </a:lnTo>
                    <a:lnTo>
                      <a:pt x="465" y="192"/>
                    </a:lnTo>
                    <a:lnTo>
                      <a:pt x="481" y="208"/>
                    </a:lnTo>
                    <a:lnTo>
                      <a:pt x="481" y="208"/>
                    </a:lnTo>
                    <a:lnTo>
                      <a:pt x="497" y="222"/>
                    </a:lnTo>
                    <a:lnTo>
                      <a:pt x="497" y="222"/>
                    </a:lnTo>
                    <a:lnTo>
                      <a:pt x="507" y="228"/>
                    </a:lnTo>
                    <a:lnTo>
                      <a:pt x="507" y="228"/>
                    </a:lnTo>
                    <a:lnTo>
                      <a:pt x="509" y="232"/>
                    </a:lnTo>
                    <a:lnTo>
                      <a:pt x="511" y="236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11" y="238"/>
                    </a:lnTo>
                    <a:lnTo>
                      <a:pt x="515" y="242"/>
                    </a:lnTo>
                    <a:lnTo>
                      <a:pt x="519" y="246"/>
                    </a:lnTo>
                    <a:lnTo>
                      <a:pt x="519" y="246"/>
                    </a:lnTo>
                    <a:lnTo>
                      <a:pt x="525" y="250"/>
                    </a:lnTo>
                    <a:lnTo>
                      <a:pt x="531" y="256"/>
                    </a:lnTo>
                    <a:lnTo>
                      <a:pt x="531" y="256"/>
                    </a:lnTo>
                    <a:lnTo>
                      <a:pt x="535" y="264"/>
                    </a:lnTo>
                    <a:lnTo>
                      <a:pt x="535" y="264"/>
                    </a:lnTo>
                    <a:lnTo>
                      <a:pt x="539" y="272"/>
                    </a:lnTo>
                    <a:lnTo>
                      <a:pt x="539" y="272"/>
                    </a:lnTo>
                    <a:lnTo>
                      <a:pt x="542" y="278"/>
                    </a:lnTo>
                    <a:lnTo>
                      <a:pt x="548" y="282"/>
                    </a:lnTo>
                    <a:lnTo>
                      <a:pt x="548" y="282"/>
                    </a:lnTo>
                    <a:lnTo>
                      <a:pt x="552" y="286"/>
                    </a:lnTo>
                    <a:lnTo>
                      <a:pt x="552" y="286"/>
                    </a:lnTo>
                    <a:lnTo>
                      <a:pt x="556" y="288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60" y="294"/>
                    </a:lnTo>
                    <a:lnTo>
                      <a:pt x="562" y="296"/>
                    </a:lnTo>
                    <a:lnTo>
                      <a:pt x="562" y="296"/>
                    </a:lnTo>
                    <a:lnTo>
                      <a:pt x="564" y="300"/>
                    </a:lnTo>
                    <a:lnTo>
                      <a:pt x="566" y="304"/>
                    </a:lnTo>
                    <a:lnTo>
                      <a:pt x="566" y="304"/>
                    </a:lnTo>
                    <a:lnTo>
                      <a:pt x="568" y="310"/>
                    </a:lnTo>
                    <a:lnTo>
                      <a:pt x="568" y="310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8" y="317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84" y="325"/>
                    </a:lnTo>
                    <a:lnTo>
                      <a:pt x="584" y="325"/>
                    </a:lnTo>
                    <a:lnTo>
                      <a:pt x="588" y="329"/>
                    </a:lnTo>
                    <a:lnTo>
                      <a:pt x="590" y="335"/>
                    </a:lnTo>
                    <a:lnTo>
                      <a:pt x="590" y="335"/>
                    </a:lnTo>
                    <a:lnTo>
                      <a:pt x="590" y="339"/>
                    </a:lnTo>
                    <a:lnTo>
                      <a:pt x="590" y="339"/>
                    </a:lnTo>
                    <a:lnTo>
                      <a:pt x="590" y="341"/>
                    </a:lnTo>
                    <a:lnTo>
                      <a:pt x="590" y="341"/>
                    </a:lnTo>
                    <a:lnTo>
                      <a:pt x="592" y="341"/>
                    </a:lnTo>
                    <a:lnTo>
                      <a:pt x="592" y="341"/>
                    </a:lnTo>
                    <a:lnTo>
                      <a:pt x="596" y="343"/>
                    </a:lnTo>
                    <a:lnTo>
                      <a:pt x="600" y="347"/>
                    </a:lnTo>
                    <a:lnTo>
                      <a:pt x="600" y="347"/>
                    </a:lnTo>
                    <a:lnTo>
                      <a:pt x="600" y="349"/>
                    </a:lnTo>
                    <a:lnTo>
                      <a:pt x="600" y="349"/>
                    </a:lnTo>
                    <a:lnTo>
                      <a:pt x="600" y="349"/>
                    </a:lnTo>
                    <a:lnTo>
                      <a:pt x="604" y="355"/>
                    </a:lnTo>
                    <a:lnTo>
                      <a:pt x="604" y="355"/>
                    </a:lnTo>
                    <a:lnTo>
                      <a:pt x="606" y="359"/>
                    </a:lnTo>
                    <a:lnTo>
                      <a:pt x="606" y="363"/>
                    </a:lnTo>
                    <a:lnTo>
                      <a:pt x="606" y="363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10" y="365"/>
                    </a:lnTo>
                    <a:lnTo>
                      <a:pt x="614" y="365"/>
                    </a:lnTo>
                    <a:lnTo>
                      <a:pt x="614" y="377"/>
                    </a:lnTo>
                    <a:lnTo>
                      <a:pt x="614" y="377"/>
                    </a:lnTo>
                    <a:lnTo>
                      <a:pt x="614" y="379"/>
                    </a:lnTo>
                    <a:lnTo>
                      <a:pt x="614" y="379"/>
                    </a:lnTo>
                    <a:lnTo>
                      <a:pt x="614" y="381"/>
                    </a:lnTo>
                    <a:lnTo>
                      <a:pt x="614" y="381"/>
                    </a:lnTo>
                    <a:lnTo>
                      <a:pt x="618" y="381"/>
                    </a:lnTo>
                    <a:lnTo>
                      <a:pt x="620" y="381"/>
                    </a:lnTo>
                    <a:lnTo>
                      <a:pt x="622" y="385"/>
                    </a:lnTo>
                    <a:lnTo>
                      <a:pt x="622" y="385"/>
                    </a:lnTo>
                    <a:lnTo>
                      <a:pt x="624" y="389"/>
                    </a:lnTo>
                    <a:lnTo>
                      <a:pt x="624" y="389"/>
                    </a:lnTo>
                    <a:lnTo>
                      <a:pt x="630" y="397"/>
                    </a:lnTo>
                    <a:lnTo>
                      <a:pt x="630" y="397"/>
                    </a:lnTo>
                    <a:lnTo>
                      <a:pt x="630" y="403"/>
                    </a:lnTo>
                    <a:lnTo>
                      <a:pt x="630" y="403"/>
                    </a:lnTo>
                    <a:lnTo>
                      <a:pt x="630" y="405"/>
                    </a:lnTo>
                    <a:lnTo>
                      <a:pt x="630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8" y="407"/>
                    </a:lnTo>
                    <a:lnTo>
                      <a:pt x="638" y="413"/>
                    </a:lnTo>
                    <a:lnTo>
                      <a:pt x="638" y="419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42" y="423"/>
                    </a:lnTo>
                    <a:lnTo>
                      <a:pt x="646" y="423"/>
                    </a:lnTo>
                    <a:lnTo>
                      <a:pt x="646" y="427"/>
                    </a:lnTo>
                    <a:lnTo>
                      <a:pt x="646" y="427"/>
                    </a:lnTo>
                    <a:lnTo>
                      <a:pt x="646" y="431"/>
                    </a:lnTo>
                    <a:lnTo>
                      <a:pt x="646" y="431"/>
                    </a:lnTo>
                    <a:lnTo>
                      <a:pt x="646" y="437"/>
                    </a:lnTo>
                    <a:lnTo>
                      <a:pt x="646" y="437"/>
                    </a:lnTo>
                    <a:lnTo>
                      <a:pt x="650" y="439"/>
                    </a:lnTo>
                    <a:lnTo>
                      <a:pt x="654" y="439"/>
                    </a:lnTo>
                    <a:lnTo>
                      <a:pt x="654" y="449"/>
                    </a:lnTo>
                    <a:lnTo>
                      <a:pt x="654" y="449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8" y="455"/>
                    </a:lnTo>
                    <a:lnTo>
                      <a:pt x="662" y="455"/>
                    </a:lnTo>
                    <a:lnTo>
                      <a:pt x="662" y="459"/>
                    </a:lnTo>
                    <a:lnTo>
                      <a:pt x="662" y="459"/>
                    </a:lnTo>
                    <a:lnTo>
                      <a:pt x="662" y="464"/>
                    </a:lnTo>
                    <a:lnTo>
                      <a:pt x="662" y="464"/>
                    </a:lnTo>
                    <a:lnTo>
                      <a:pt x="662" y="470"/>
                    </a:lnTo>
                    <a:lnTo>
                      <a:pt x="662" y="470"/>
                    </a:lnTo>
                    <a:lnTo>
                      <a:pt x="664" y="470"/>
                    </a:lnTo>
                    <a:lnTo>
                      <a:pt x="664" y="470"/>
                    </a:lnTo>
                    <a:lnTo>
                      <a:pt x="666" y="470"/>
                    </a:lnTo>
                    <a:lnTo>
                      <a:pt x="666" y="470"/>
                    </a:lnTo>
                    <a:lnTo>
                      <a:pt x="668" y="470"/>
                    </a:lnTo>
                    <a:lnTo>
                      <a:pt x="670" y="472"/>
                    </a:lnTo>
                    <a:lnTo>
                      <a:pt x="670" y="472"/>
                    </a:lnTo>
                    <a:lnTo>
                      <a:pt x="672" y="476"/>
                    </a:lnTo>
                    <a:lnTo>
                      <a:pt x="672" y="478"/>
                    </a:lnTo>
                    <a:lnTo>
                      <a:pt x="672" y="478"/>
                    </a:lnTo>
                    <a:lnTo>
                      <a:pt x="672" y="480"/>
                    </a:lnTo>
                    <a:lnTo>
                      <a:pt x="672" y="480"/>
                    </a:lnTo>
                    <a:lnTo>
                      <a:pt x="670" y="490"/>
                    </a:lnTo>
                    <a:lnTo>
                      <a:pt x="670" y="490"/>
                    </a:lnTo>
                    <a:lnTo>
                      <a:pt x="668" y="496"/>
                    </a:lnTo>
                    <a:lnTo>
                      <a:pt x="668" y="496"/>
                    </a:lnTo>
                    <a:lnTo>
                      <a:pt x="666" y="508"/>
                    </a:lnTo>
                    <a:lnTo>
                      <a:pt x="666" y="508"/>
                    </a:lnTo>
                    <a:lnTo>
                      <a:pt x="668" y="526"/>
                    </a:lnTo>
                    <a:lnTo>
                      <a:pt x="670" y="544"/>
                    </a:lnTo>
                    <a:lnTo>
                      <a:pt x="670" y="544"/>
                    </a:lnTo>
                    <a:lnTo>
                      <a:pt x="678" y="580"/>
                    </a:lnTo>
                    <a:lnTo>
                      <a:pt x="688" y="612"/>
                    </a:lnTo>
                    <a:lnTo>
                      <a:pt x="690" y="623"/>
                    </a:lnTo>
                    <a:lnTo>
                      <a:pt x="678" y="617"/>
                    </a:lnTo>
                    <a:lnTo>
                      <a:pt x="678" y="617"/>
                    </a:lnTo>
                    <a:lnTo>
                      <a:pt x="672" y="612"/>
                    </a:lnTo>
                    <a:lnTo>
                      <a:pt x="664" y="606"/>
                    </a:lnTo>
                    <a:lnTo>
                      <a:pt x="664" y="606"/>
                    </a:lnTo>
                    <a:lnTo>
                      <a:pt x="662" y="600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56" y="594"/>
                    </a:lnTo>
                    <a:lnTo>
                      <a:pt x="654" y="592"/>
                    </a:lnTo>
                    <a:lnTo>
                      <a:pt x="652" y="586"/>
                    </a:lnTo>
                    <a:lnTo>
                      <a:pt x="652" y="574"/>
                    </a:lnTo>
                    <a:lnTo>
                      <a:pt x="652" y="574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0" y="570"/>
                    </a:lnTo>
                    <a:lnTo>
                      <a:pt x="650" y="570"/>
                    </a:lnTo>
                    <a:lnTo>
                      <a:pt x="646" y="568"/>
                    </a:lnTo>
                    <a:lnTo>
                      <a:pt x="644" y="564"/>
                    </a:lnTo>
                    <a:lnTo>
                      <a:pt x="644" y="558"/>
                    </a:lnTo>
                    <a:lnTo>
                      <a:pt x="644" y="558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0" y="552"/>
                    </a:lnTo>
                    <a:lnTo>
                      <a:pt x="638" y="552"/>
                    </a:lnTo>
                    <a:lnTo>
                      <a:pt x="636" y="548"/>
                    </a:lnTo>
                    <a:lnTo>
                      <a:pt x="636" y="548"/>
                    </a:lnTo>
                    <a:lnTo>
                      <a:pt x="634" y="544"/>
                    </a:lnTo>
                    <a:lnTo>
                      <a:pt x="634" y="544"/>
                    </a:lnTo>
                    <a:lnTo>
                      <a:pt x="630" y="540"/>
                    </a:lnTo>
                    <a:lnTo>
                      <a:pt x="628" y="536"/>
                    </a:lnTo>
                    <a:lnTo>
                      <a:pt x="628" y="536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2" y="528"/>
                    </a:lnTo>
                    <a:lnTo>
                      <a:pt x="620" y="522"/>
                    </a:lnTo>
                    <a:lnTo>
                      <a:pt x="620" y="518"/>
                    </a:lnTo>
                    <a:lnTo>
                      <a:pt x="620" y="518"/>
                    </a:lnTo>
                    <a:lnTo>
                      <a:pt x="620" y="514"/>
                    </a:lnTo>
                    <a:lnTo>
                      <a:pt x="620" y="514"/>
                    </a:lnTo>
                    <a:lnTo>
                      <a:pt x="620" y="514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4" y="512"/>
                    </a:lnTo>
                    <a:lnTo>
                      <a:pt x="612" y="508"/>
                    </a:lnTo>
                    <a:lnTo>
                      <a:pt x="612" y="502"/>
                    </a:lnTo>
                    <a:lnTo>
                      <a:pt x="612" y="502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08" y="496"/>
                    </a:lnTo>
                    <a:lnTo>
                      <a:pt x="606" y="494"/>
                    </a:lnTo>
                    <a:lnTo>
                      <a:pt x="604" y="490"/>
                    </a:lnTo>
                    <a:lnTo>
                      <a:pt x="604" y="490"/>
                    </a:lnTo>
                    <a:lnTo>
                      <a:pt x="604" y="484"/>
                    </a:lnTo>
                    <a:lnTo>
                      <a:pt x="602" y="482"/>
                    </a:lnTo>
                    <a:lnTo>
                      <a:pt x="602" y="482"/>
                    </a:lnTo>
                    <a:lnTo>
                      <a:pt x="598" y="476"/>
                    </a:lnTo>
                    <a:lnTo>
                      <a:pt x="594" y="474"/>
                    </a:lnTo>
                    <a:lnTo>
                      <a:pt x="594" y="474"/>
                    </a:lnTo>
                    <a:lnTo>
                      <a:pt x="592" y="472"/>
                    </a:lnTo>
                    <a:lnTo>
                      <a:pt x="592" y="472"/>
                    </a:lnTo>
                    <a:lnTo>
                      <a:pt x="586" y="470"/>
                    </a:lnTo>
                    <a:lnTo>
                      <a:pt x="582" y="468"/>
                    </a:lnTo>
                    <a:lnTo>
                      <a:pt x="580" y="464"/>
                    </a:lnTo>
                    <a:lnTo>
                      <a:pt x="580" y="464"/>
                    </a:lnTo>
                    <a:lnTo>
                      <a:pt x="580" y="459"/>
                    </a:lnTo>
                    <a:lnTo>
                      <a:pt x="580" y="459"/>
                    </a:lnTo>
                    <a:lnTo>
                      <a:pt x="580" y="457"/>
                    </a:lnTo>
                    <a:lnTo>
                      <a:pt x="580" y="457"/>
                    </a:lnTo>
                    <a:lnTo>
                      <a:pt x="578" y="457"/>
                    </a:lnTo>
                    <a:lnTo>
                      <a:pt x="578" y="457"/>
                    </a:lnTo>
                    <a:lnTo>
                      <a:pt x="576" y="457"/>
                    </a:lnTo>
                    <a:lnTo>
                      <a:pt x="572" y="457"/>
                    </a:lnTo>
                    <a:lnTo>
                      <a:pt x="572" y="443"/>
                    </a:lnTo>
                    <a:lnTo>
                      <a:pt x="572" y="44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68" y="433"/>
                    </a:lnTo>
                    <a:lnTo>
                      <a:pt x="562" y="433"/>
                    </a:lnTo>
                    <a:lnTo>
                      <a:pt x="564" y="427"/>
                    </a:lnTo>
                    <a:lnTo>
                      <a:pt x="564" y="427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0" y="425"/>
                    </a:lnTo>
                    <a:lnTo>
                      <a:pt x="556" y="425"/>
                    </a:lnTo>
                    <a:lnTo>
                      <a:pt x="556" y="421"/>
                    </a:lnTo>
                    <a:lnTo>
                      <a:pt x="556" y="421"/>
                    </a:lnTo>
                    <a:lnTo>
                      <a:pt x="552" y="415"/>
                    </a:lnTo>
                    <a:lnTo>
                      <a:pt x="550" y="411"/>
                    </a:lnTo>
                    <a:lnTo>
                      <a:pt x="550" y="411"/>
                    </a:lnTo>
                    <a:lnTo>
                      <a:pt x="548" y="417"/>
                    </a:lnTo>
                    <a:lnTo>
                      <a:pt x="539" y="417"/>
                    </a:lnTo>
                    <a:lnTo>
                      <a:pt x="539" y="417"/>
                    </a:lnTo>
                    <a:lnTo>
                      <a:pt x="558" y="443"/>
                    </a:lnTo>
                    <a:lnTo>
                      <a:pt x="562" y="451"/>
                    </a:lnTo>
                    <a:lnTo>
                      <a:pt x="562" y="451"/>
                    </a:lnTo>
                    <a:lnTo>
                      <a:pt x="582" y="480"/>
                    </a:lnTo>
                    <a:lnTo>
                      <a:pt x="582" y="480"/>
                    </a:lnTo>
                    <a:lnTo>
                      <a:pt x="588" y="488"/>
                    </a:lnTo>
                    <a:lnTo>
                      <a:pt x="590" y="490"/>
                    </a:lnTo>
                    <a:lnTo>
                      <a:pt x="590" y="492"/>
                    </a:lnTo>
                    <a:lnTo>
                      <a:pt x="590" y="492"/>
                    </a:lnTo>
                    <a:lnTo>
                      <a:pt x="590" y="494"/>
                    </a:lnTo>
                    <a:lnTo>
                      <a:pt x="590" y="494"/>
                    </a:lnTo>
                    <a:lnTo>
                      <a:pt x="592" y="494"/>
                    </a:lnTo>
                    <a:lnTo>
                      <a:pt x="598" y="494"/>
                    </a:lnTo>
                    <a:lnTo>
                      <a:pt x="598" y="500"/>
                    </a:lnTo>
                    <a:lnTo>
                      <a:pt x="598" y="500"/>
                    </a:lnTo>
                    <a:lnTo>
                      <a:pt x="598" y="50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602" y="510"/>
                    </a:lnTo>
                    <a:lnTo>
                      <a:pt x="604" y="512"/>
                    </a:lnTo>
                    <a:lnTo>
                      <a:pt x="606" y="516"/>
                    </a:lnTo>
                    <a:lnTo>
                      <a:pt x="606" y="516"/>
                    </a:lnTo>
                    <a:lnTo>
                      <a:pt x="608" y="520"/>
                    </a:lnTo>
                    <a:lnTo>
                      <a:pt x="612" y="524"/>
                    </a:lnTo>
                    <a:lnTo>
                      <a:pt x="614" y="524"/>
                    </a:lnTo>
                    <a:lnTo>
                      <a:pt x="614" y="524"/>
                    </a:lnTo>
                    <a:lnTo>
                      <a:pt x="620" y="532"/>
                    </a:lnTo>
                    <a:lnTo>
                      <a:pt x="622" y="536"/>
                    </a:lnTo>
                    <a:lnTo>
                      <a:pt x="622" y="542"/>
                    </a:lnTo>
                    <a:lnTo>
                      <a:pt x="622" y="542"/>
                    </a:lnTo>
                    <a:lnTo>
                      <a:pt x="626" y="542"/>
                    </a:lnTo>
                    <a:lnTo>
                      <a:pt x="632" y="544"/>
                    </a:lnTo>
                    <a:lnTo>
                      <a:pt x="630" y="550"/>
                    </a:lnTo>
                    <a:lnTo>
                      <a:pt x="630" y="550"/>
                    </a:lnTo>
                    <a:lnTo>
                      <a:pt x="630" y="558"/>
                    </a:lnTo>
                    <a:lnTo>
                      <a:pt x="630" y="566"/>
                    </a:lnTo>
                    <a:lnTo>
                      <a:pt x="632" y="574"/>
                    </a:lnTo>
                    <a:lnTo>
                      <a:pt x="636" y="580"/>
                    </a:lnTo>
                    <a:lnTo>
                      <a:pt x="636" y="580"/>
                    </a:lnTo>
                    <a:lnTo>
                      <a:pt x="642" y="584"/>
                    </a:lnTo>
                    <a:lnTo>
                      <a:pt x="642" y="584"/>
                    </a:lnTo>
                    <a:lnTo>
                      <a:pt x="646" y="590"/>
                    </a:lnTo>
                    <a:lnTo>
                      <a:pt x="646" y="590"/>
                    </a:lnTo>
                    <a:lnTo>
                      <a:pt x="652" y="598"/>
                    </a:lnTo>
                    <a:lnTo>
                      <a:pt x="652" y="598"/>
                    </a:lnTo>
                    <a:lnTo>
                      <a:pt x="654" y="602"/>
                    </a:lnTo>
                    <a:lnTo>
                      <a:pt x="654" y="602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6" y="608"/>
                    </a:lnTo>
                    <a:lnTo>
                      <a:pt x="656" y="608"/>
                    </a:lnTo>
                    <a:lnTo>
                      <a:pt x="660" y="610"/>
                    </a:lnTo>
                    <a:lnTo>
                      <a:pt x="662" y="612"/>
                    </a:lnTo>
                    <a:lnTo>
                      <a:pt x="662" y="619"/>
                    </a:lnTo>
                    <a:lnTo>
                      <a:pt x="662" y="619"/>
                    </a:lnTo>
                    <a:lnTo>
                      <a:pt x="662" y="623"/>
                    </a:lnTo>
                    <a:lnTo>
                      <a:pt x="662" y="623"/>
                    </a:lnTo>
                    <a:lnTo>
                      <a:pt x="666" y="623"/>
                    </a:lnTo>
                    <a:lnTo>
                      <a:pt x="666" y="623"/>
                    </a:lnTo>
                    <a:lnTo>
                      <a:pt x="670" y="625"/>
                    </a:lnTo>
                    <a:lnTo>
                      <a:pt x="672" y="629"/>
                    </a:lnTo>
                    <a:lnTo>
                      <a:pt x="672" y="629"/>
                    </a:lnTo>
                    <a:lnTo>
                      <a:pt x="674" y="631"/>
                    </a:lnTo>
                    <a:lnTo>
                      <a:pt x="674" y="631"/>
                    </a:lnTo>
                    <a:lnTo>
                      <a:pt x="678" y="637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78" y="647"/>
                    </a:lnTo>
                    <a:lnTo>
                      <a:pt x="678" y="647"/>
                    </a:lnTo>
                    <a:lnTo>
                      <a:pt x="688" y="647"/>
                    </a:lnTo>
                    <a:lnTo>
                      <a:pt x="688" y="671"/>
                    </a:lnTo>
                    <a:lnTo>
                      <a:pt x="688" y="671"/>
                    </a:lnTo>
                    <a:lnTo>
                      <a:pt x="690" y="675"/>
                    </a:lnTo>
                    <a:lnTo>
                      <a:pt x="690" y="679"/>
                    </a:lnTo>
                    <a:lnTo>
                      <a:pt x="690" y="679"/>
                    </a:lnTo>
                    <a:lnTo>
                      <a:pt x="707" y="695"/>
                    </a:lnTo>
                    <a:lnTo>
                      <a:pt x="707" y="695"/>
                    </a:lnTo>
                    <a:lnTo>
                      <a:pt x="709" y="699"/>
                    </a:lnTo>
                    <a:lnTo>
                      <a:pt x="711" y="703"/>
                    </a:lnTo>
                    <a:lnTo>
                      <a:pt x="711" y="713"/>
                    </a:lnTo>
                    <a:lnTo>
                      <a:pt x="711" y="713"/>
                    </a:lnTo>
                    <a:lnTo>
                      <a:pt x="711" y="715"/>
                    </a:lnTo>
                    <a:lnTo>
                      <a:pt x="711" y="755"/>
                    </a:lnTo>
                    <a:lnTo>
                      <a:pt x="705" y="755"/>
                    </a:lnTo>
                    <a:lnTo>
                      <a:pt x="705" y="755"/>
                    </a:lnTo>
                    <a:lnTo>
                      <a:pt x="705" y="757"/>
                    </a:lnTo>
                    <a:lnTo>
                      <a:pt x="705" y="757"/>
                    </a:lnTo>
                    <a:lnTo>
                      <a:pt x="703" y="761"/>
                    </a:lnTo>
                    <a:lnTo>
                      <a:pt x="703" y="766"/>
                    </a:lnTo>
                    <a:lnTo>
                      <a:pt x="703" y="766"/>
                    </a:lnTo>
                    <a:lnTo>
                      <a:pt x="703" y="772"/>
                    </a:lnTo>
                    <a:lnTo>
                      <a:pt x="703" y="772"/>
                    </a:lnTo>
                    <a:lnTo>
                      <a:pt x="703" y="782"/>
                    </a:lnTo>
                    <a:lnTo>
                      <a:pt x="703" y="782"/>
                    </a:lnTo>
                    <a:lnTo>
                      <a:pt x="703" y="788"/>
                    </a:lnTo>
                    <a:lnTo>
                      <a:pt x="703" y="788"/>
                    </a:lnTo>
                    <a:lnTo>
                      <a:pt x="701" y="790"/>
                    </a:lnTo>
                    <a:lnTo>
                      <a:pt x="701" y="792"/>
                    </a:lnTo>
                    <a:lnTo>
                      <a:pt x="697" y="794"/>
                    </a:lnTo>
                    <a:lnTo>
                      <a:pt x="697" y="794"/>
                    </a:lnTo>
                    <a:lnTo>
                      <a:pt x="697" y="796"/>
                    </a:lnTo>
                    <a:lnTo>
                      <a:pt x="697" y="796"/>
                    </a:lnTo>
                    <a:lnTo>
                      <a:pt x="695" y="804"/>
                    </a:lnTo>
                    <a:lnTo>
                      <a:pt x="695" y="812"/>
                    </a:lnTo>
                    <a:lnTo>
                      <a:pt x="695" y="816"/>
                    </a:lnTo>
                    <a:lnTo>
                      <a:pt x="695" y="816"/>
                    </a:lnTo>
                    <a:lnTo>
                      <a:pt x="695" y="820"/>
                    </a:lnTo>
                    <a:lnTo>
                      <a:pt x="695" y="820"/>
                    </a:lnTo>
                    <a:lnTo>
                      <a:pt x="695" y="828"/>
                    </a:lnTo>
                    <a:lnTo>
                      <a:pt x="695" y="830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701" y="836"/>
                    </a:lnTo>
                    <a:lnTo>
                      <a:pt x="703" y="840"/>
                    </a:lnTo>
                    <a:lnTo>
                      <a:pt x="703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72"/>
                    </a:lnTo>
                    <a:lnTo>
                      <a:pt x="695" y="876"/>
                    </a:lnTo>
                    <a:lnTo>
                      <a:pt x="695" y="876"/>
                    </a:lnTo>
                    <a:lnTo>
                      <a:pt x="695" y="878"/>
                    </a:lnTo>
                    <a:lnTo>
                      <a:pt x="695" y="886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6"/>
                    </a:lnTo>
                    <a:lnTo>
                      <a:pt x="688" y="888"/>
                    </a:lnTo>
                    <a:lnTo>
                      <a:pt x="686" y="890"/>
                    </a:lnTo>
                    <a:lnTo>
                      <a:pt x="686" y="890"/>
                    </a:lnTo>
                    <a:lnTo>
                      <a:pt x="682" y="900"/>
                    </a:lnTo>
                    <a:lnTo>
                      <a:pt x="682" y="900"/>
                    </a:lnTo>
                    <a:lnTo>
                      <a:pt x="678" y="914"/>
                    </a:lnTo>
                    <a:lnTo>
                      <a:pt x="678" y="929"/>
                    </a:lnTo>
                    <a:lnTo>
                      <a:pt x="678" y="929"/>
                    </a:lnTo>
                    <a:lnTo>
                      <a:pt x="680" y="955"/>
                    </a:lnTo>
                    <a:lnTo>
                      <a:pt x="680" y="955"/>
                    </a:lnTo>
                    <a:lnTo>
                      <a:pt x="680" y="977"/>
                    </a:lnTo>
                    <a:lnTo>
                      <a:pt x="680" y="999"/>
                    </a:lnTo>
                    <a:lnTo>
                      <a:pt x="678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0" y="1009"/>
                    </a:lnTo>
                    <a:lnTo>
                      <a:pt x="668" y="1013"/>
                    </a:lnTo>
                    <a:lnTo>
                      <a:pt x="668" y="1013"/>
                    </a:lnTo>
                    <a:lnTo>
                      <a:pt x="666" y="1015"/>
                    </a:lnTo>
                    <a:lnTo>
                      <a:pt x="666" y="1015"/>
                    </a:lnTo>
                    <a:lnTo>
                      <a:pt x="664" y="1025"/>
                    </a:lnTo>
                    <a:lnTo>
                      <a:pt x="662" y="1035"/>
                    </a:lnTo>
                    <a:lnTo>
                      <a:pt x="662" y="1035"/>
                    </a:lnTo>
                    <a:lnTo>
                      <a:pt x="662" y="1055"/>
                    </a:lnTo>
                    <a:lnTo>
                      <a:pt x="662" y="1055"/>
                    </a:lnTo>
                    <a:lnTo>
                      <a:pt x="664" y="1063"/>
                    </a:lnTo>
                    <a:lnTo>
                      <a:pt x="664" y="1063"/>
                    </a:lnTo>
                    <a:lnTo>
                      <a:pt x="664" y="1076"/>
                    </a:lnTo>
                    <a:lnTo>
                      <a:pt x="664" y="1076"/>
                    </a:lnTo>
                    <a:lnTo>
                      <a:pt x="662" y="1082"/>
                    </a:lnTo>
                    <a:lnTo>
                      <a:pt x="658" y="1086"/>
                    </a:lnTo>
                    <a:lnTo>
                      <a:pt x="658" y="1086"/>
                    </a:lnTo>
                    <a:lnTo>
                      <a:pt x="652" y="1090"/>
                    </a:lnTo>
                    <a:lnTo>
                      <a:pt x="652" y="1090"/>
                    </a:lnTo>
                    <a:lnTo>
                      <a:pt x="640" y="1098"/>
                    </a:lnTo>
                    <a:lnTo>
                      <a:pt x="632" y="1108"/>
                    </a:lnTo>
                    <a:lnTo>
                      <a:pt x="632" y="1108"/>
                    </a:lnTo>
                    <a:lnTo>
                      <a:pt x="622" y="1120"/>
                    </a:lnTo>
                    <a:lnTo>
                      <a:pt x="622" y="1120"/>
                    </a:lnTo>
                    <a:lnTo>
                      <a:pt x="622" y="1126"/>
                    </a:lnTo>
                    <a:lnTo>
                      <a:pt x="622" y="1126"/>
                    </a:lnTo>
                    <a:lnTo>
                      <a:pt x="622" y="1130"/>
                    </a:lnTo>
                    <a:lnTo>
                      <a:pt x="622" y="1130"/>
                    </a:lnTo>
                    <a:lnTo>
                      <a:pt x="622" y="1138"/>
                    </a:lnTo>
                    <a:lnTo>
                      <a:pt x="618" y="1146"/>
                    </a:lnTo>
                    <a:lnTo>
                      <a:pt x="618" y="1146"/>
                    </a:lnTo>
                    <a:lnTo>
                      <a:pt x="614" y="1148"/>
                    </a:lnTo>
                    <a:lnTo>
                      <a:pt x="610" y="1150"/>
                    </a:lnTo>
                    <a:lnTo>
                      <a:pt x="610" y="1150"/>
                    </a:lnTo>
                    <a:lnTo>
                      <a:pt x="606" y="1152"/>
                    </a:lnTo>
                    <a:lnTo>
                      <a:pt x="606" y="1152"/>
                    </a:lnTo>
                    <a:lnTo>
                      <a:pt x="602" y="1154"/>
                    </a:lnTo>
                    <a:lnTo>
                      <a:pt x="600" y="1158"/>
                    </a:lnTo>
                    <a:lnTo>
                      <a:pt x="600" y="1158"/>
                    </a:lnTo>
                    <a:lnTo>
                      <a:pt x="598" y="1162"/>
                    </a:lnTo>
                    <a:lnTo>
                      <a:pt x="598" y="1166"/>
                    </a:lnTo>
                    <a:lnTo>
                      <a:pt x="598" y="1174"/>
                    </a:lnTo>
                    <a:lnTo>
                      <a:pt x="592" y="1174"/>
                    </a:lnTo>
                    <a:lnTo>
                      <a:pt x="592" y="1174"/>
                    </a:lnTo>
                    <a:lnTo>
                      <a:pt x="590" y="1174"/>
                    </a:lnTo>
                    <a:lnTo>
                      <a:pt x="590" y="1174"/>
                    </a:lnTo>
                    <a:lnTo>
                      <a:pt x="590" y="1178"/>
                    </a:lnTo>
                    <a:lnTo>
                      <a:pt x="590" y="1182"/>
                    </a:lnTo>
                    <a:lnTo>
                      <a:pt x="590" y="1188"/>
                    </a:lnTo>
                    <a:lnTo>
                      <a:pt x="590" y="1188"/>
                    </a:lnTo>
                    <a:lnTo>
                      <a:pt x="590" y="1198"/>
                    </a:lnTo>
                    <a:lnTo>
                      <a:pt x="590" y="1210"/>
                    </a:lnTo>
                    <a:lnTo>
                      <a:pt x="590" y="1210"/>
                    </a:lnTo>
                    <a:lnTo>
                      <a:pt x="588" y="1217"/>
                    </a:lnTo>
                    <a:lnTo>
                      <a:pt x="584" y="1223"/>
                    </a:lnTo>
                    <a:lnTo>
                      <a:pt x="580" y="1225"/>
                    </a:lnTo>
                    <a:lnTo>
                      <a:pt x="576" y="1227"/>
                    </a:lnTo>
                    <a:lnTo>
                      <a:pt x="576" y="1227"/>
                    </a:lnTo>
                    <a:lnTo>
                      <a:pt x="570" y="1229"/>
                    </a:lnTo>
                    <a:lnTo>
                      <a:pt x="568" y="1229"/>
                    </a:lnTo>
                    <a:lnTo>
                      <a:pt x="568" y="1229"/>
                    </a:lnTo>
                    <a:lnTo>
                      <a:pt x="566" y="1229"/>
                    </a:lnTo>
                    <a:lnTo>
                      <a:pt x="566" y="1229"/>
                    </a:lnTo>
                    <a:lnTo>
                      <a:pt x="566" y="1233"/>
                    </a:lnTo>
                    <a:lnTo>
                      <a:pt x="566" y="1239"/>
                    </a:lnTo>
                    <a:lnTo>
                      <a:pt x="560" y="1237"/>
                    </a:lnTo>
                    <a:lnTo>
                      <a:pt x="560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9"/>
                    </a:lnTo>
                    <a:lnTo>
                      <a:pt x="558" y="1239"/>
                    </a:lnTo>
                    <a:lnTo>
                      <a:pt x="556" y="1243"/>
                    </a:lnTo>
                    <a:lnTo>
                      <a:pt x="552" y="1245"/>
                    </a:lnTo>
                    <a:lnTo>
                      <a:pt x="552" y="1245"/>
                    </a:lnTo>
                    <a:lnTo>
                      <a:pt x="552" y="1247"/>
                    </a:lnTo>
                    <a:lnTo>
                      <a:pt x="552" y="1247"/>
                    </a:lnTo>
                    <a:lnTo>
                      <a:pt x="550" y="1251"/>
                    </a:lnTo>
                    <a:lnTo>
                      <a:pt x="550" y="1257"/>
                    </a:lnTo>
                    <a:lnTo>
                      <a:pt x="550" y="1257"/>
                    </a:lnTo>
                    <a:lnTo>
                      <a:pt x="552" y="1259"/>
                    </a:lnTo>
                    <a:lnTo>
                      <a:pt x="552" y="1259"/>
                    </a:lnTo>
                    <a:lnTo>
                      <a:pt x="556" y="1261"/>
                    </a:lnTo>
                    <a:lnTo>
                      <a:pt x="558" y="1267"/>
                    </a:lnTo>
                    <a:lnTo>
                      <a:pt x="558" y="1275"/>
                    </a:lnTo>
                    <a:lnTo>
                      <a:pt x="558" y="1275"/>
                    </a:lnTo>
                    <a:lnTo>
                      <a:pt x="558" y="1281"/>
                    </a:lnTo>
                    <a:lnTo>
                      <a:pt x="558" y="1281"/>
                    </a:lnTo>
                    <a:lnTo>
                      <a:pt x="558" y="1293"/>
                    </a:lnTo>
                    <a:lnTo>
                      <a:pt x="558" y="1293"/>
                    </a:lnTo>
                    <a:lnTo>
                      <a:pt x="556" y="1297"/>
                    </a:lnTo>
                    <a:lnTo>
                      <a:pt x="552" y="1301"/>
                    </a:lnTo>
                    <a:lnTo>
                      <a:pt x="548" y="1301"/>
                    </a:lnTo>
                    <a:lnTo>
                      <a:pt x="548" y="1301"/>
                    </a:lnTo>
                    <a:lnTo>
                      <a:pt x="540" y="1303"/>
                    </a:lnTo>
                    <a:lnTo>
                      <a:pt x="540" y="1303"/>
                    </a:lnTo>
                    <a:lnTo>
                      <a:pt x="533" y="1303"/>
                    </a:lnTo>
                    <a:lnTo>
                      <a:pt x="533" y="1303"/>
                    </a:lnTo>
                    <a:lnTo>
                      <a:pt x="527" y="1301"/>
                    </a:lnTo>
                    <a:lnTo>
                      <a:pt x="527" y="1301"/>
                    </a:lnTo>
                    <a:lnTo>
                      <a:pt x="523" y="1301"/>
                    </a:lnTo>
                    <a:lnTo>
                      <a:pt x="523" y="1301"/>
                    </a:lnTo>
                    <a:lnTo>
                      <a:pt x="513" y="1303"/>
                    </a:lnTo>
                    <a:lnTo>
                      <a:pt x="505" y="1307"/>
                    </a:lnTo>
                    <a:lnTo>
                      <a:pt x="505" y="1307"/>
                    </a:lnTo>
                    <a:lnTo>
                      <a:pt x="499" y="1311"/>
                    </a:lnTo>
                    <a:lnTo>
                      <a:pt x="495" y="1319"/>
                    </a:lnTo>
                    <a:lnTo>
                      <a:pt x="495" y="1327"/>
                    </a:lnTo>
                    <a:lnTo>
                      <a:pt x="493" y="1337"/>
                    </a:lnTo>
                    <a:lnTo>
                      <a:pt x="493" y="1341"/>
                    </a:lnTo>
                    <a:lnTo>
                      <a:pt x="491" y="1343"/>
                    </a:lnTo>
                    <a:lnTo>
                      <a:pt x="491" y="1343"/>
                    </a:lnTo>
                    <a:lnTo>
                      <a:pt x="483" y="1347"/>
                    </a:lnTo>
                    <a:lnTo>
                      <a:pt x="479" y="1351"/>
                    </a:lnTo>
                    <a:lnTo>
                      <a:pt x="479" y="1351"/>
                    </a:lnTo>
                    <a:lnTo>
                      <a:pt x="477" y="1353"/>
                    </a:lnTo>
                    <a:lnTo>
                      <a:pt x="477" y="1353"/>
                    </a:lnTo>
                    <a:lnTo>
                      <a:pt x="475" y="1357"/>
                    </a:lnTo>
                    <a:lnTo>
                      <a:pt x="471" y="1359"/>
                    </a:lnTo>
                    <a:lnTo>
                      <a:pt x="471" y="1359"/>
                    </a:lnTo>
                    <a:lnTo>
                      <a:pt x="469" y="1359"/>
                    </a:lnTo>
                    <a:lnTo>
                      <a:pt x="469" y="1359"/>
                    </a:lnTo>
                    <a:lnTo>
                      <a:pt x="469" y="1359"/>
                    </a:lnTo>
                    <a:lnTo>
                      <a:pt x="457" y="1359"/>
                    </a:lnTo>
                    <a:lnTo>
                      <a:pt x="457" y="1359"/>
                    </a:lnTo>
                    <a:lnTo>
                      <a:pt x="451" y="1363"/>
                    </a:lnTo>
                    <a:lnTo>
                      <a:pt x="445" y="1365"/>
                    </a:lnTo>
                    <a:lnTo>
                      <a:pt x="431" y="1365"/>
                    </a:lnTo>
                    <a:lnTo>
                      <a:pt x="431" y="1365"/>
                    </a:lnTo>
                    <a:lnTo>
                      <a:pt x="423" y="1365"/>
                    </a:lnTo>
                    <a:lnTo>
                      <a:pt x="423" y="1365"/>
                    </a:lnTo>
                    <a:lnTo>
                      <a:pt x="411" y="1367"/>
                    </a:lnTo>
                    <a:lnTo>
                      <a:pt x="401" y="1368"/>
                    </a:lnTo>
                    <a:lnTo>
                      <a:pt x="401" y="1368"/>
                    </a:lnTo>
                    <a:lnTo>
                      <a:pt x="399" y="1370"/>
                    </a:lnTo>
                    <a:lnTo>
                      <a:pt x="399" y="1370"/>
                    </a:lnTo>
                    <a:lnTo>
                      <a:pt x="395" y="1372"/>
                    </a:lnTo>
                    <a:lnTo>
                      <a:pt x="389" y="1374"/>
                    </a:lnTo>
                    <a:lnTo>
                      <a:pt x="389" y="1374"/>
                    </a:lnTo>
                    <a:close/>
                    <a:moveTo>
                      <a:pt x="292" y="220"/>
                    </a:moveTo>
                    <a:lnTo>
                      <a:pt x="292" y="220"/>
                    </a:lnTo>
                    <a:lnTo>
                      <a:pt x="294" y="220"/>
                    </a:lnTo>
                    <a:lnTo>
                      <a:pt x="298" y="220"/>
                    </a:lnTo>
                    <a:lnTo>
                      <a:pt x="298" y="220"/>
                    </a:lnTo>
                    <a:lnTo>
                      <a:pt x="298" y="218"/>
                    </a:lnTo>
                    <a:lnTo>
                      <a:pt x="296" y="218"/>
                    </a:lnTo>
                    <a:lnTo>
                      <a:pt x="296" y="218"/>
                    </a:lnTo>
                    <a:lnTo>
                      <a:pt x="294" y="212"/>
                    </a:lnTo>
                    <a:lnTo>
                      <a:pt x="294" y="212"/>
                    </a:lnTo>
                    <a:lnTo>
                      <a:pt x="290" y="210"/>
                    </a:lnTo>
                    <a:lnTo>
                      <a:pt x="286" y="208"/>
                    </a:lnTo>
                    <a:lnTo>
                      <a:pt x="286" y="208"/>
                    </a:lnTo>
                    <a:lnTo>
                      <a:pt x="280" y="204"/>
                    </a:lnTo>
                    <a:lnTo>
                      <a:pt x="280" y="204"/>
                    </a:lnTo>
                    <a:lnTo>
                      <a:pt x="276" y="202"/>
                    </a:lnTo>
                    <a:lnTo>
                      <a:pt x="276" y="202"/>
                    </a:lnTo>
                    <a:lnTo>
                      <a:pt x="274" y="200"/>
                    </a:lnTo>
                    <a:lnTo>
                      <a:pt x="270" y="198"/>
                    </a:lnTo>
                    <a:lnTo>
                      <a:pt x="264" y="198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4" y="190"/>
                    </a:lnTo>
                    <a:lnTo>
                      <a:pt x="260" y="190"/>
                    </a:lnTo>
                    <a:lnTo>
                      <a:pt x="260" y="190"/>
                    </a:lnTo>
                    <a:lnTo>
                      <a:pt x="258" y="190"/>
                    </a:lnTo>
                    <a:lnTo>
                      <a:pt x="258" y="190"/>
                    </a:lnTo>
                    <a:lnTo>
                      <a:pt x="260" y="192"/>
                    </a:lnTo>
                    <a:lnTo>
                      <a:pt x="260" y="192"/>
                    </a:lnTo>
                    <a:lnTo>
                      <a:pt x="264" y="200"/>
                    </a:lnTo>
                    <a:lnTo>
                      <a:pt x="268" y="202"/>
                    </a:lnTo>
                    <a:lnTo>
                      <a:pt x="272" y="204"/>
                    </a:lnTo>
                    <a:lnTo>
                      <a:pt x="276" y="206"/>
                    </a:lnTo>
                    <a:lnTo>
                      <a:pt x="276" y="210"/>
                    </a:lnTo>
                    <a:lnTo>
                      <a:pt x="276" y="210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82" y="212"/>
                    </a:lnTo>
                    <a:lnTo>
                      <a:pt x="282" y="212"/>
                    </a:lnTo>
                    <a:lnTo>
                      <a:pt x="284" y="212"/>
                    </a:lnTo>
                    <a:lnTo>
                      <a:pt x="284" y="212"/>
                    </a:lnTo>
                    <a:lnTo>
                      <a:pt x="286" y="212"/>
                    </a:lnTo>
                    <a:lnTo>
                      <a:pt x="294" y="212"/>
                    </a:lnTo>
                    <a:lnTo>
                      <a:pt x="292" y="218"/>
                    </a:lnTo>
                    <a:lnTo>
                      <a:pt x="292" y="218"/>
                    </a:lnTo>
                    <a:lnTo>
                      <a:pt x="292" y="220"/>
                    </a:lnTo>
                    <a:lnTo>
                      <a:pt x="292" y="220"/>
                    </a:lnTo>
                    <a:close/>
                  </a:path>
                </a:pathLst>
              </a:custGeom>
              <a:solidFill>
                <a:srgbClr val="BD8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5631">
                <a:extLst>
                  <a:ext uri="{FF2B5EF4-FFF2-40B4-BE49-F238E27FC236}">
                    <a16:creationId xmlns:a16="http://schemas.microsoft.com/office/drawing/2014/main" id="{BEBAB2A3-AD26-4E17-962D-AB4AA6836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17" y="2982247"/>
                <a:ext cx="829141" cy="1734652"/>
              </a:xfrm>
              <a:custGeom>
                <a:avLst/>
                <a:gdLst>
                  <a:gd name="T0" fmla="*/ 428 w 762"/>
                  <a:gd name="T1" fmla="*/ 1571 h 1589"/>
                  <a:gd name="T2" fmla="*/ 392 w 762"/>
                  <a:gd name="T3" fmla="*/ 1522 h 1589"/>
                  <a:gd name="T4" fmla="*/ 348 w 762"/>
                  <a:gd name="T5" fmla="*/ 1468 h 1589"/>
                  <a:gd name="T6" fmla="*/ 314 w 762"/>
                  <a:gd name="T7" fmla="*/ 1382 h 1589"/>
                  <a:gd name="T8" fmla="*/ 297 w 762"/>
                  <a:gd name="T9" fmla="*/ 1235 h 1589"/>
                  <a:gd name="T10" fmla="*/ 275 w 762"/>
                  <a:gd name="T11" fmla="*/ 1198 h 1589"/>
                  <a:gd name="T12" fmla="*/ 253 w 762"/>
                  <a:gd name="T13" fmla="*/ 1146 h 1589"/>
                  <a:gd name="T14" fmla="*/ 195 w 762"/>
                  <a:gd name="T15" fmla="*/ 1102 h 1589"/>
                  <a:gd name="T16" fmla="*/ 169 w 762"/>
                  <a:gd name="T17" fmla="*/ 1027 h 1589"/>
                  <a:gd name="T18" fmla="*/ 151 w 762"/>
                  <a:gd name="T19" fmla="*/ 991 h 1589"/>
                  <a:gd name="T20" fmla="*/ 128 w 762"/>
                  <a:gd name="T21" fmla="*/ 884 h 1589"/>
                  <a:gd name="T22" fmla="*/ 144 w 762"/>
                  <a:gd name="T23" fmla="*/ 820 h 1589"/>
                  <a:gd name="T24" fmla="*/ 138 w 762"/>
                  <a:gd name="T25" fmla="*/ 725 h 1589"/>
                  <a:gd name="T26" fmla="*/ 96 w 762"/>
                  <a:gd name="T27" fmla="*/ 681 h 1589"/>
                  <a:gd name="T28" fmla="*/ 66 w 762"/>
                  <a:gd name="T29" fmla="*/ 637 h 1589"/>
                  <a:gd name="T30" fmla="*/ 14 w 762"/>
                  <a:gd name="T31" fmla="*/ 602 h 1589"/>
                  <a:gd name="T32" fmla="*/ 18 w 762"/>
                  <a:gd name="T33" fmla="*/ 447 h 1589"/>
                  <a:gd name="T34" fmla="*/ 314 w 762"/>
                  <a:gd name="T35" fmla="*/ 91 h 1589"/>
                  <a:gd name="T36" fmla="*/ 479 w 762"/>
                  <a:gd name="T37" fmla="*/ 41 h 1589"/>
                  <a:gd name="T38" fmla="*/ 422 w 762"/>
                  <a:gd name="T39" fmla="*/ 73 h 1589"/>
                  <a:gd name="T40" fmla="*/ 406 w 762"/>
                  <a:gd name="T41" fmla="*/ 127 h 1589"/>
                  <a:gd name="T42" fmla="*/ 452 w 762"/>
                  <a:gd name="T43" fmla="*/ 95 h 1589"/>
                  <a:gd name="T44" fmla="*/ 545 w 762"/>
                  <a:gd name="T45" fmla="*/ 47 h 1589"/>
                  <a:gd name="T46" fmla="*/ 577 w 762"/>
                  <a:gd name="T47" fmla="*/ 95 h 1589"/>
                  <a:gd name="T48" fmla="*/ 543 w 762"/>
                  <a:gd name="T49" fmla="*/ 133 h 1589"/>
                  <a:gd name="T50" fmla="*/ 440 w 762"/>
                  <a:gd name="T51" fmla="*/ 163 h 1589"/>
                  <a:gd name="T52" fmla="*/ 460 w 762"/>
                  <a:gd name="T53" fmla="*/ 192 h 1589"/>
                  <a:gd name="T54" fmla="*/ 408 w 762"/>
                  <a:gd name="T55" fmla="*/ 210 h 1589"/>
                  <a:gd name="T56" fmla="*/ 378 w 762"/>
                  <a:gd name="T57" fmla="*/ 258 h 1589"/>
                  <a:gd name="T58" fmla="*/ 316 w 762"/>
                  <a:gd name="T59" fmla="*/ 312 h 1589"/>
                  <a:gd name="T60" fmla="*/ 245 w 762"/>
                  <a:gd name="T61" fmla="*/ 355 h 1589"/>
                  <a:gd name="T62" fmla="*/ 223 w 762"/>
                  <a:gd name="T63" fmla="*/ 387 h 1589"/>
                  <a:gd name="T64" fmla="*/ 185 w 762"/>
                  <a:gd name="T65" fmla="*/ 463 h 1589"/>
                  <a:gd name="T66" fmla="*/ 161 w 762"/>
                  <a:gd name="T67" fmla="*/ 399 h 1589"/>
                  <a:gd name="T68" fmla="*/ 92 w 762"/>
                  <a:gd name="T69" fmla="*/ 439 h 1589"/>
                  <a:gd name="T70" fmla="*/ 68 w 762"/>
                  <a:gd name="T71" fmla="*/ 502 h 1589"/>
                  <a:gd name="T72" fmla="*/ 44 w 762"/>
                  <a:gd name="T73" fmla="*/ 538 h 1589"/>
                  <a:gd name="T74" fmla="*/ 88 w 762"/>
                  <a:gd name="T75" fmla="*/ 530 h 1589"/>
                  <a:gd name="T76" fmla="*/ 104 w 762"/>
                  <a:gd name="T77" fmla="*/ 558 h 1589"/>
                  <a:gd name="T78" fmla="*/ 110 w 762"/>
                  <a:gd name="T79" fmla="*/ 596 h 1589"/>
                  <a:gd name="T80" fmla="*/ 108 w 762"/>
                  <a:gd name="T81" fmla="*/ 659 h 1589"/>
                  <a:gd name="T82" fmla="*/ 144 w 762"/>
                  <a:gd name="T83" fmla="*/ 687 h 1589"/>
                  <a:gd name="T84" fmla="*/ 185 w 762"/>
                  <a:gd name="T85" fmla="*/ 697 h 1589"/>
                  <a:gd name="T86" fmla="*/ 223 w 762"/>
                  <a:gd name="T87" fmla="*/ 659 h 1589"/>
                  <a:gd name="T88" fmla="*/ 326 w 762"/>
                  <a:gd name="T89" fmla="*/ 685 h 1589"/>
                  <a:gd name="T90" fmla="*/ 372 w 762"/>
                  <a:gd name="T91" fmla="*/ 707 h 1589"/>
                  <a:gd name="T92" fmla="*/ 438 w 762"/>
                  <a:gd name="T93" fmla="*/ 745 h 1589"/>
                  <a:gd name="T94" fmla="*/ 501 w 762"/>
                  <a:gd name="T95" fmla="*/ 792 h 1589"/>
                  <a:gd name="T96" fmla="*/ 535 w 762"/>
                  <a:gd name="T97" fmla="*/ 848 h 1589"/>
                  <a:gd name="T98" fmla="*/ 567 w 762"/>
                  <a:gd name="T99" fmla="*/ 860 h 1589"/>
                  <a:gd name="T100" fmla="*/ 618 w 762"/>
                  <a:gd name="T101" fmla="*/ 886 h 1589"/>
                  <a:gd name="T102" fmla="*/ 690 w 762"/>
                  <a:gd name="T103" fmla="*/ 902 h 1589"/>
                  <a:gd name="T104" fmla="*/ 756 w 762"/>
                  <a:gd name="T105" fmla="*/ 933 h 1589"/>
                  <a:gd name="T106" fmla="*/ 728 w 762"/>
                  <a:gd name="T107" fmla="*/ 1029 h 1589"/>
                  <a:gd name="T108" fmla="*/ 688 w 762"/>
                  <a:gd name="T109" fmla="*/ 1057 h 1589"/>
                  <a:gd name="T110" fmla="*/ 662 w 762"/>
                  <a:gd name="T111" fmla="*/ 1192 h 1589"/>
                  <a:gd name="T112" fmla="*/ 622 w 762"/>
                  <a:gd name="T113" fmla="*/ 1223 h 1589"/>
                  <a:gd name="T114" fmla="*/ 549 w 762"/>
                  <a:gd name="T115" fmla="*/ 1325 h 1589"/>
                  <a:gd name="T116" fmla="*/ 479 w 762"/>
                  <a:gd name="T117" fmla="*/ 1382 h 1589"/>
                  <a:gd name="T118" fmla="*/ 471 w 762"/>
                  <a:gd name="T119" fmla="*/ 1434 h 1589"/>
                  <a:gd name="T120" fmla="*/ 448 w 762"/>
                  <a:gd name="T121" fmla="*/ 1472 h 1589"/>
                  <a:gd name="T122" fmla="*/ 475 w 762"/>
                  <a:gd name="T123" fmla="*/ 1543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2" h="1589">
                    <a:moveTo>
                      <a:pt x="465" y="1589"/>
                    </a:moveTo>
                    <a:lnTo>
                      <a:pt x="465" y="1589"/>
                    </a:lnTo>
                    <a:lnTo>
                      <a:pt x="458" y="1589"/>
                    </a:lnTo>
                    <a:lnTo>
                      <a:pt x="458" y="1589"/>
                    </a:lnTo>
                    <a:lnTo>
                      <a:pt x="458" y="1589"/>
                    </a:lnTo>
                    <a:lnTo>
                      <a:pt x="452" y="1587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46" y="1579"/>
                    </a:lnTo>
                    <a:lnTo>
                      <a:pt x="446" y="1579"/>
                    </a:lnTo>
                    <a:lnTo>
                      <a:pt x="444" y="1579"/>
                    </a:lnTo>
                    <a:lnTo>
                      <a:pt x="444" y="1579"/>
                    </a:lnTo>
                    <a:lnTo>
                      <a:pt x="442" y="1579"/>
                    </a:lnTo>
                    <a:lnTo>
                      <a:pt x="434" y="1579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4" y="1573"/>
                    </a:lnTo>
                    <a:lnTo>
                      <a:pt x="434" y="1571"/>
                    </a:lnTo>
                    <a:lnTo>
                      <a:pt x="434" y="1571"/>
                    </a:lnTo>
                    <a:lnTo>
                      <a:pt x="428" y="1571"/>
                    </a:lnTo>
                    <a:lnTo>
                      <a:pt x="420" y="1567"/>
                    </a:lnTo>
                    <a:lnTo>
                      <a:pt x="420" y="1567"/>
                    </a:lnTo>
                    <a:lnTo>
                      <a:pt x="418" y="1565"/>
                    </a:lnTo>
                    <a:lnTo>
                      <a:pt x="418" y="1565"/>
                    </a:lnTo>
                    <a:lnTo>
                      <a:pt x="414" y="1561"/>
                    </a:lnTo>
                    <a:lnTo>
                      <a:pt x="412" y="1557"/>
                    </a:lnTo>
                    <a:lnTo>
                      <a:pt x="412" y="1557"/>
                    </a:lnTo>
                    <a:lnTo>
                      <a:pt x="410" y="1557"/>
                    </a:lnTo>
                    <a:lnTo>
                      <a:pt x="410" y="1557"/>
                    </a:lnTo>
                    <a:lnTo>
                      <a:pt x="408" y="1553"/>
                    </a:lnTo>
                    <a:lnTo>
                      <a:pt x="404" y="1551"/>
                    </a:lnTo>
                    <a:lnTo>
                      <a:pt x="404" y="1551"/>
                    </a:lnTo>
                    <a:lnTo>
                      <a:pt x="400" y="1547"/>
                    </a:lnTo>
                    <a:lnTo>
                      <a:pt x="400" y="1547"/>
                    </a:lnTo>
                    <a:lnTo>
                      <a:pt x="396" y="1545"/>
                    </a:lnTo>
                    <a:lnTo>
                      <a:pt x="396" y="1543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7"/>
                    </a:lnTo>
                    <a:lnTo>
                      <a:pt x="396" y="1537"/>
                    </a:lnTo>
                    <a:lnTo>
                      <a:pt x="396" y="1533"/>
                    </a:lnTo>
                    <a:lnTo>
                      <a:pt x="396" y="1531"/>
                    </a:lnTo>
                    <a:lnTo>
                      <a:pt x="396" y="1531"/>
                    </a:lnTo>
                    <a:lnTo>
                      <a:pt x="396" y="1527"/>
                    </a:lnTo>
                    <a:lnTo>
                      <a:pt x="396" y="1527"/>
                    </a:lnTo>
                    <a:lnTo>
                      <a:pt x="392" y="1522"/>
                    </a:lnTo>
                    <a:lnTo>
                      <a:pt x="386" y="1516"/>
                    </a:lnTo>
                    <a:lnTo>
                      <a:pt x="386" y="1516"/>
                    </a:lnTo>
                    <a:lnTo>
                      <a:pt x="378" y="1510"/>
                    </a:lnTo>
                    <a:lnTo>
                      <a:pt x="378" y="1510"/>
                    </a:lnTo>
                    <a:lnTo>
                      <a:pt x="376" y="1506"/>
                    </a:lnTo>
                    <a:lnTo>
                      <a:pt x="374" y="1502"/>
                    </a:lnTo>
                    <a:lnTo>
                      <a:pt x="372" y="1492"/>
                    </a:lnTo>
                    <a:lnTo>
                      <a:pt x="372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66" y="1490"/>
                    </a:lnTo>
                    <a:lnTo>
                      <a:pt x="364" y="1488"/>
                    </a:lnTo>
                    <a:lnTo>
                      <a:pt x="362" y="1484"/>
                    </a:lnTo>
                    <a:lnTo>
                      <a:pt x="362" y="1484"/>
                    </a:lnTo>
                    <a:lnTo>
                      <a:pt x="360" y="1480"/>
                    </a:lnTo>
                    <a:lnTo>
                      <a:pt x="360" y="1480"/>
                    </a:lnTo>
                    <a:lnTo>
                      <a:pt x="358" y="1476"/>
                    </a:lnTo>
                    <a:lnTo>
                      <a:pt x="356" y="1472"/>
                    </a:lnTo>
                    <a:lnTo>
                      <a:pt x="354" y="1470"/>
                    </a:lnTo>
                    <a:lnTo>
                      <a:pt x="356" y="1470"/>
                    </a:lnTo>
                    <a:lnTo>
                      <a:pt x="356" y="1470"/>
                    </a:lnTo>
                    <a:lnTo>
                      <a:pt x="356" y="1468"/>
                    </a:lnTo>
                    <a:lnTo>
                      <a:pt x="356" y="1468"/>
                    </a:lnTo>
                    <a:lnTo>
                      <a:pt x="356" y="1468"/>
                    </a:lnTo>
                    <a:lnTo>
                      <a:pt x="352" y="1468"/>
                    </a:lnTo>
                    <a:lnTo>
                      <a:pt x="348" y="1468"/>
                    </a:lnTo>
                    <a:lnTo>
                      <a:pt x="346" y="1462"/>
                    </a:lnTo>
                    <a:lnTo>
                      <a:pt x="346" y="1462"/>
                    </a:lnTo>
                    <a:lnTo>
                      <a:pt x="346" y="1460"/>
                    </a:lnTo>
                    <a:lnTo>
                      <a:pt x="344" y="1456"/>
                    </a:lnTo>
                    <a:lnTo>
                      <a:pt x="336" y="1450"/>
                    </a:lnTo>
                    <a:lnTo>
                      <a:pt x="334" y="1448"/>
                    </a:lnTo>
                    <a:lnTo>
                      <a:pt x="334" y="1448"/>
                    </a:lnTo>
                    <a:lnTo>
                      <a:pt x="328" y="1444"/>
                    </a:lnTo>
                    <a:lnTo>
                      <a:pt x="324" y="1438"/>
                    </a:lnTo>
                    <a:lnTo>
                      <a:pt x="322" y="1430"/>
                    </a:lnTo>
                    <a:lnTo>
                      <a:pt x="322" y="1422"/>
                    </a:lnTo>
                    <a:lnTo>
                      <a:pt x="322" y="1422"/>
                    </a:lnTo>
                    <a:lnTo>
                      <a:pt x="322" y="1418"/>
                    </a:lnTo>
                    <a:lnTo>
                      <a:pt x="322" y="1418"/>
                    </a:lnTo>
                    <a:lnTo>
                      <a:pt x="322" y="1410"/>
                    </a:lnTo>
                    <a:lnTo>
                      <a:pt x="322" y="1410"/>
                    </a:lnTo>
                    <a:lnTo>
                      <a:pt x="322" y="1402"/>
                    </a:lnTo>
                    <a:lnTo>
                      <a:pt x="322" y="1402"/>
                    </a:lnTo>
                    <a:lnTo>
                      <a:pt x="324" y="1396"/>
                    </a:lnTo>
                    <a:lnTo>
                      <a:pt x="324" y="1396"/>
                    </a:lnTo>
                    <a:lnTo>
                      <a:pt x="324" y="1390"/>
                    </a:lnTo>
                    <a:lnTo>
                      <a:pt x="322" y="1386"/>
                    </a:lnTo>
                    <a:lnTo>
                      <a:pt x="322" y="1386"/>
                    </a:lnTo>
                    <a:lnTo>
                      <a:pt x="320" y="1386"/>
                    </a:lnTo>
                    <a:lnTo>
                      <a:pt x="320" y="1386"/>
                    </a:lnTo>
                    <a:lnTo>
                      <a:pt x="314" y="1386"/>
                    </a:lnTo>
                    <a:lnTo>
                      <a:pt x="314" y="1382"/>
                    </a:lnTo>
                    <a:lnTo>
                      <a:pt x="314" y="1382"/>
                    </a:lnTo>
                    <a:lnTo>
                      <a:pt x="314" y="1374"/>
                    </a:lnTo>
                    <a:lnTo>
                      <a:pt x="314" y="1374"/>
                    </a:lnTo>
                    <a:lnTo>
                      <a:pt x="314" y="1355"/>
                    </a:lnTo>
                    <a:lnTo>
                      <a:pt x="314" y="1355"/>
                    </a:lnTo>
                    <a:lnTo>
                      <a:pt x="314" y="1351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08" y="1345"/>
                    </a:lnTo>
                    <a:lnTo>
                      <a:pt x="306" y="1339"/>
                    </a:lnTo>
                    <a:lnTo>
                      <a:pt x="306" y="1333"/>
                    </a:lnTo>
                    <a:lnTo>
                      <a:pt x="306" y="1333"/>
                    </a:lnTo>
                    <a:lnTo>
                      <a:pt x="306" y="1333"/>
                    </a:lnTo>
                    <a:lnTo>
                      <a:pt x="306" y="1331"/>
                    </a:lnTo>
                    <a:lnTo>
                      <a:pt x="306" y="1331"/>
                    </a:lnTo>
                    <a:lnTo>
                      <a:pt x="305" y="1331"/>
                    </a:lnTo>
                    <a:lnTo>
                      <a:pt x="299" y="1331"/>
                    </a:lnTo>
                    <a:lnTo>
                      <a:pt x="299" y="1325"/>
                    </a:lnTo>
                    <a:lnTo>
                      <a:pt x="299" y="1263"/>
                    </a:lnTo>
                    <a:lnTo>
                      <a:pt x="299" y="1263"/>
                    </a:lnTo>
                    <a:lnTo>
                      <a:pt x="299" y="1253"/>
                    </a:lnTo>
                    <a:lnTo>
                      <a:pt x="299" y="1253"/>
                    </a:lnTo>
                    <a:lnTo>
                      <a:pt x="299" y="1245"/>
                    </a:lnTo>
                    <a:lnTo>
                      <a:pt x="299" y="1245"/>
                    </a:lnTo>
                    <a:lnTo>
                      <a:pt x="299" y="1239"/>
                    </a:lnTo>
                    <a:lnTo>
                      <a:pt x="297" y="1235"/>
                    </a:lnTo>
                    <a:lnTo>
                      <a:pt x="297" y="1235"/>
                    </a:lnTo>
                    <a:lnTo>
                      <a:pt x="295" y="1233"/>
                    </a:lnTo>
                    <a:lnTo>
                      <a:pt x="291" y="1233"/>
                    </a:lnTo>
                    <a:lnTo>
                      <a:pt x="291" y="1229"/>
                    </a:lnTo>
                    <a:lnTo>
                      <a:pt x="291" y="1229"/>
                    </a:lnTo>
                    <a:lnTo>
                      <a:pt x="291" y="1223"/>
                    </a:lnTo>
                    <a:lnTo>
                      <a:pt x="291" y="1223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89" y="1218"/>
                    </a:lnTo>
                    <a:lnTo>
                      <a:pt x="289" y="1218"/>
                    </a:lnTo>
                    <a:lnTo>
                      <a:pt x="285" y="1218"/>
                    </a:lnTo>
                    <a:lnTo>
                      <a:pt x="285" y="1216"/>
                    </a:lnTo>
                    <a:lnTo>
                      <a:pt x="285" y="1216"/>
                    </a:lnTo>
                    <a:lnTo>
                      <a:pt x="283" y="1212"/>
                    </a:lnTo>
                    <a:lnTo>
                      <a:pt x="283" y="1210"/>
                    </a:lnTo>
                    <a:lnTo>
                      <a:pt x="283" y="1210"/>
                    </a:lnTo>
                    <a:lnTo>
                      <a:pt x="283" y="1208"/>
                    </a:lnTo>
                    <a:lnTo>
                      <a:pt x="283" y="1206"/>
                    </a:lnTo>
                    <a:lnTo>
                      <a:pt x="283" y="1206"/>
                    </a:lnTo>
                    <a:lnTo>
                      <a:pt x="283" y="1202"/>
                    </a:lnTo>
                    <a:lnTo>
                      <a:pt x="283" y="1202"/>
                    </a:lnTo>
                    <a:lnTo>
                      <a:pt x="283" y="1202"/>
                    </a:lnTo>
                    <a:lnTo>
                      <a:pt x="281" y="1202"/>
                    </a:lnTo>
                    <a:lnTo>
                      <a:pt x="281" y="1202"/>
                    </a:lnTo>
                    <a:lnTo>
                      <a:pt x="277" y="1200"/>
                    </a:lnTo>
                    <a:lnTo>
                      <a:pt x="275" y="1198"/>
                    </a:lnTo>
                    <a:lnTo>
                      <a:pt x="275" y="1192"/>
                    </a:lnTo>
                    <a:lnTo>
                      <a:pt x="275" y="1192"/>
                    </a:lnTo>
                    <a:lnTo>
                      <a:pt x="275" y="1188"/>
                    </a:lnTo>
                    <a:lnTo>
                      <a:pt x="275" y="1188"/>
                    </a:lnTo>
                    <a:lnTo>
                      <a:pt x="273" y="1182"/>
                    </a:lnTo>
                    <a:lnTo>
                      <a:pt x="273" y="1182"/>
                    </a:lnTo>
                    <a:lnTo>
                      <a:pt x="275" y="1170"/>
                    </a:lnTo>
                    <a:lnTo>
                      <a:pt x="275" y="1170"/>
                    </a:lnTo>
                    <a:lnTo>
                      <a:pt x="275" y="1156"/>
                    </a:lnTo>
                    <a:lnTo>
                      <a:pt x="275" y="1156"/>
                    </a:lnTo>
                    <a:lnTo>
                      <a:pt x="275" y="1154"/>
                    </a:lnTo>
                    <a:lnTo>
                      <a:pt x="275" y="1154"/>
                    </a:lnTo>
                    <a:lnTo>
                      <a:pt x="273" y="1154"/>
                    </a:lnTo>
                    <a:lnTo>
                      <a:pt x="273" y="1154"/>
                    </a:lnTo>
                    <a:lnTo>
                      <a:pt x="271" y="1154"/>
                    </a:lnTo>
                    <a:lnTo>
                      <a:pt x="271" y="1154"/>
                    </a:lnTo>
                    <a:lnTo>
                      <a:pt x="269" y="1154"/>
                    </a:lnTo>
                    <a:lnTo>
                      <a:pt x="269" y="1154"/>
                    </a:lnTo>
                    <a:lnTo>
                      <a:pt x="267" y="1154"/>
                    </a:lnTo>
                    <a:lnTo>
                      <a:pt x="267" y="1154"/>
                    </a:lnTo>
                    <a:lnTo>
                      <a:pt x="265" y="1154"/>
                    </a:lnTo>
                    <a:lnTo>
                      <a:pt x="265" y="1154"/>
                    </a:lnTo>
                    <a:lnTo>
                      <a:pt x="261" y="1152"/>
                    </a:lnTo>
                    <a:lnTo>
                      <a:pt x="259" y="1148"/>
                    </a:lnTo>
                    <a:lnTo>
                      <a:pt x="259" y="1148"/>
                    </a:lnTo>
                    <a:lnTo>
                      <a:pt x="255" y="1146"/>
                    </a:lnTo>
                    <a:lnTo>
                      <a:pt x="253" y="1146"/>
                    </a:lnTo>
                    <a:lnTo>
                      <a:pt x="253" y="1146"/>
                    </a:lnTo>
                    <a:lnTo>
                      <a:pt x="247" y="1146"/>
                    </a:lnTo>
                    <a:lnTo>
                      <a:pt x="247" y="1146"/>
                    </a:lnTo>
                    <a:lnTo>
                      <a:pt x="245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1" y="1146"/>
                    </a:lnTo>
                    <a:lnTo>
                      <a:pt x="241" y="1146"/>
                    </a:lnTo>
                    <a:lnTo>
                      <a:pt x="237" y="1144"/>
                    </a:lnTo>
                    <a:lnTo>
                      <a:pt x="235" y="1142"/>
                    </a:lnTo>
                    <a:lnTo>
                      <a:pt x="235" y="1138"/>
                    </a:lnTo>
                    <a:lnTo>
                      <a:pt x="235" y="1126"/>
                    </a:lnTo>
                    <a:lnTo>
                      <a:pt x="235" y="1126"/>
                    </a:lnTo>
                    <a:lnTo>
                      <a:pt x="235" y="1124"/>
                    </a:lnTo>
                    <a:lnTo>
                      <a:pt x="235" y="1124"/>
                    </a:lnTo>
                    <a:lnTo>
                      <a:pt x="235" y="1122"/>
                    </a:lnTo>
                    <a:lnTo>
                      <a:pt x="235" y="1122"/>
                    </a:lnTo>
                    <a:lnTo>
                      <a:pt x="231" y="1120"/>
                    </a:lnTo>
                    <a:lnTo>
                      <a:pt x="201" y="1120"/>
                    </a:lnTo>
                    <a:lnTo>
                      <a:pt x="201" y="1114"/>
                    </a:lnTo>
                    <a:lnTo>
                      <a:pt x="201" y="1114"/>
                    </a:lnTo>
                    <a:lnTo>
                      <a:pt x="203" y="1110"/>
                    </a:lnTo>
                    <a:lnTo>
                      <a:pt x="201" y="1106"/>
                    </a:lnTo>
                    <a:lnTo>
                      <a:pt x="201" y="1106"/>
                    </a:lnTo>
                    <a:lnTo>
                      <a:pt x="199" y="1104"/>
                    </a:lnTo>
                    <a:lnTo>
                      <a:pt x="199" y="1104"/>
                    </a:lnTo>
                    <a:lnTo>
                      <a:pt x="195" y="1102"/>
                    </a:lnTo>
                    <a:lnTo>
                      <a:pt x="193" y="1100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0"/>
                    </a:lnTo>
                    <a:lnTo>
                      <a:pt x="193" y="1090"/>
                    </a:lnTo>
                    <a:lnTo>
                      <a:pt x="189" y="1084"/>
                    </a:lnTo>
                    <a:lnTo>
                      <a:pt x="185" y="1082"/>
                    </a:lnTo>
                    <a:lnTo>
                      <a:pt x="185" y="1082"/>
                    </a:lnTo>
                    <a:lnTo>
                      <a:pt x="181" y="1080"/>
                    </a:lnTo>
                    <a:lnTo>
                      <a:pt x="177" y="1080"/>
                    </a:lnTo>
                    <a:lnTo>
                      <a:pt x="177" y="1069"/>
                    </a:lnTo>
                    <a:lnTo>
                      <a:pt x="177" y="1069"/>
                    </a:lnTo>
                    <a:lnTo>
                      <a:pt x="177" y="1067"/>
                    </a:lnTo>
                    <a:lnTo>
                      <a:pt x="177" y="1067"/>
                    </a:lnTo>
                    <a:lnTo>
                      <a:pt x="177" y="1065"/>
                    </a:lnTo>
                    <a:lnTo>
                      <a:pt x="177" y="1065"/>
                    </a:lnTo>
                    <a:lnTo>
                      <a:pt x="177" y="1053"/>
                    </a:lnTo>
                    <a:lnTo>
                      <a:pt x="177" y="1053"/>
                    </a:lnTo>
                    <a:lnTo>
                      <a:pt x="179" y="1043"/>
                    </a:lnTo>
                    <a:lnTo>
                      <a:pt x="179" y="1037"/>
                    </a:lnTo>
                    <a:lnTo>
                      <a:pt x="177" y="1033"/>
                    </a:lnTo>
                    <a:lnTo>
                      <a:pt x="177" y="1033"/>
                    </a:lnTo>
                    <a:lnTo>
                      <a:pt x="175" y="1033"/>
                    </a:lnTo>
                    <a:lnTo>
                      <a:pt x="175" y="1033"/>
                    </a:lnTo>
                    <a:lnTo>
                      <a:pt x="169" y="1033"/>
                    </a:lnTo>
                    <a:lnTo>
                      <a:pt x="169" y="1027"/>
                    </a:lnTo>
                    <a:lnTo>
                      <a:pt x="169" y="1027"/>
                    </a:lnTo>
                    <a:lnTo>
                      <a:pt x="169" y="1023"/>
                    </a:lnTo>
                    <a:lnTo>
                      <a:pt x="169" y="1023"/>
                    </a:lnTo>
                    <a:lnTo>
                      <a:pt x="169" y="1017"/>
                    </a:lnTo>
                    <a:lnTo>
                      <a:pt x="169" y="1017"/>
                    </a:lnTo>
                    <a:lnTo>
                      <a:pt x="167" y="1017"/>
                    </a:lnTo>
                    <a:lnTo>
                      <a:pt x="167" y="1017"/>
                    </a:lnTo>
                    <a:lnTo>
                      <a:pt x="165" y="1015"/>
                    </a:lnTo>
                    <a:lnTo>
                      <a:pt x="163" y="1015"/>
                    </a:lnTo>
                    <a:lnTo>
                      <a:pt x="163" y="1015"/>
                    </a:lnTo>
                    <a:lnTo>
                      <a:pt x="161" y="1011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3"/>
                    </a:lnTo>
                    <a:lnTo>
                      <a:pt x="161" y="1003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59" y="1001"/>
                    </a:lnTo>
                    <a:lnTo>
                      <a:pt x="159" y="1001"/>
                    </a:lnTo>
                    <a:lnTo>
                      <a:pt x="155" y="999"/>
                    </a:lnTo>
                    <a:lnTo>
                      <a:pt x="153" y="995"/>
                    </a:lnTo>
                    <a:lnTo>
                      <a:pt x="153" y="995"/>
                    </a:lnTo>
                    <a:lnTo>
                      <a:pt x="151" y="991"/>
                    </a:lnTo>
                    <a:lnTo>
                      <a:pt x="151" y="991"/>
                    </a:lnTo>
                    <a:lnTo>
                      <a:pt x="146" y="981"/>
                    </a:lnTo>
                    <a:lnTo>
                      <a:pt x="146" y="981"/>
                    </a:lnTo>
                    <a:lnTo>
                      <a:pt x="142" y="975"/>
                    </a:lnTo>
                    <a:lnTo>
                      <a:pt x="142" y="975"/>
                    </a:lnTo>
                    <a:lnTo>
                      <a:pt x="140" y="967"/>
                    </a:lnTo>
                    <a:lnTo>
                      <a:pt x="140" y="967"/>
                    </a:lnTo>
                    <a:lnTo>
                      <a:pt x="134" y="955"/>
                    </a:lnTo>
                    <a:lnTo>
                      <a:pt x="130" y="951"/>
                    </a:lnTo>
                    <a:lnTo>
                      <a:pt x="126" y="947"/>
                    </a:lnTo>
                    <a:lnTo>
                      <a:pt x="126" y="947"/>
                    </a:lnTo>
                    <a:lnTo>
                      <a:pt x="118" y="943"/>
                    </a:lnTo>
                    <a:lnTo>
                      <a:pt x="118" y="943"/>
                    </a:lnTo>
                    <a:lnTo>
                      <a:pt x="116" y="941"/>
                    </a:lnTo>
                    <a:lnTo>
                      <a:pt x="114" y="937"/>
                    </a:lnTo>
                    <a:lnTo>
                      <a:pt x="114" y="929"/>
                    </a:lnTo>
                    <a:lnTo>
                      <a:pt x="114" y="929"/>
                    </a:lnTo>
                    <a:lnTo>
                      <a:pt x="114" y="929"/>
                    </a:lnTo>
                    <a:lnTo>
                      <a:pt x="114" y="900"/>
                    </a:lnTo>
                    <a:lnTo>
                      <a:pt x="120" y="902"/>
                    </a:lnTo>
                    <a:lnTo>
                      <a:pt x="120" y="902"/>
                    </a:lnTo>
                    <a:lnTo>
                      <a:pt x="122" y="902"/>
                    </a:lnTo>
                    <a:lnTo>
                      <a:pt x="122" y="902"/>
                    </a:lnTo>
                    <a:lnTo>
                      <a:pt x="122" y="902"/>
                    </a:lnTo>
                    <a:lnTo>
                      <a:pt x="122" y="894"/>
                    </a:lnTo>
                    <a:lnTo>
                      <a:pt x="122" y="894"/>
                    </a:lnTo>
                    <a:lnTo>
                      <a:pt x="122" y="894"/>
                    </a:lnTo>
                    <a:lnTo>
                      <a:pt x="122" y="888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2"/>
                    </a:lnTo>
                    <a:lnTo>
                      <a:pt x="128" y="882"/>
                    </a:lnTo>
                    <a:lnTo>
                      <a:pt x="128" y="880"/>
                    </a:lnTo>
                    <a:lnTo>
                      <a:pt x="128" y="880"/>
                    </a:lnTo>
                    <a:lnTo>
                      <a:pt x="124" y="878"/>
                    </a:lnTo>
                    <a:lnTo>
                      <a:pt x="122" y="874"/>
                    </a:lnTo>
                    <a:lnTo>
                      <a:pt x="122" y="864"/>
                    </a:lnTo>
                    <a:lnTo>
                      <a:pt x="122" y="864"/>
                    </a:lnTo>
                    <a:lnTo>
                      <a:pt x="122" y="862"/>
                    </a:lnTo>
                    <a:lnTo>
                      <a:pt x="122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30" y="842"/>
                    </a:lnTo>
                    <a:lnTo>
                      <a:pt x="130" y="842"/>
                    </a:lnTo>
                    <a:lnTo>
                      <a:pt x="132" y="838"/>
                    </a:lnTo>
                    <a:lnTo>
                      <a:pt x="132" y="838"/>
                    </a:lnTo>
                    <a:lnTo>
                      <a:pt x="136" y="832"/>
                    </a:lnTo>
                    <a:lnTo>
                      <a:pt x="136" y="832"/>
                    </a:lnTo>
                    <a:lnTo>
                      <a:pt x="138" y="828"/>
                    </a:lnTo>
                    <a:lnTo>
                      <a:pt x="138" y="826"/>
                    </a:lnTo>
                    <a:lnTo>
                      <a:pt x="138" y="818"/>
                    </a:lnTo>
                    <a:lnTo>
                      <a:pt x="144" y="820"/>
                    </a:lnTo>
                    <a:lnTo>
                      <a:pt x="144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18"/>
                    </a:lnTo>
                    <a:lnTo>
                      <a:pt x="146" y="784"/>
                    </a:lnTo>
                    <a:lnTo>
                      <a:pt x="153" y="788"/>
                    </a:lnTo>
                    <a:lnTo>
                      <a:pt x="153" y="788"/>
                    </a:lnTo>
                    <a:lnTo>
                      <a:pt x="155" y="786"/>
                    </a:lnTo>
                    <a:lnTo>
                      <a:pt x="155" y="776"/>
                    </a:lnTo>
                    <a:lnTo>
                      <a:pt x="155" y="776"/>
                    </a:lnTo>
                    <a:lnTo>
                      <a:pt x="155" y="769"/>
                    </a:lnTo>
                    <a:lnTo>
                      <a:pt x="153" y="767"/>
                    </a:lnTo>
                    <a:lnTo>
                      <a:pt x="146" y="769"/>
                    </a:lnTo>
                    <a:lnTo>
                      <a:pt x="146" y="761"/>
                    </a:lnTo>
                    <a:lnTo>
                      <a:pt x="146" y="761"/>
                    </a:lnTo>
                    <a:lnTo>
                      <a:pt x="146" y="757"/>
                    </a:lnTo>
                    <a:lnTo>
                      <a:pt x="146" y="757"/>
                    </a:lnTo>
                    <a:lnTo>
                      <a:pt x="146" y="749"/>
                    </a:lnTo>
                    <a:lnTo>
                      <a:pt x="144" y="745"/>
                    </a:lnTo>
                    <a:lnTo>
                      <a:pt x="144" y="745"/>
                    </a:lnTo>
                    <a:lnTo>
                      <a:pt x="144" y="743"/>
                    </a:lnTo>
                    <a:lnTo>
                      <a:pt x="144" y="743"/>
                    </a:lnTo>
                    <a:lnTo>
                      <a:pt x="140" y="741"/>
                    </a:lnTo>
                    <a:lnTo>
                      <a:pt x="138" y="739"/>
                    </a:lnTo>
                    <a:lnTo>
                      <a:pt x="138" y="735"/>
                    </a:lnTo>
                    <a:lnTo>
                      <a:pt x="138" y="725"/>
                    </a:lnTo>
                    <a:lnTo>
                      <a:pt x="138" y="725"/>
                    </a:lnTo>
                    <a:lnTo>
                      <a:pt x="134" y="727"/>
                    </a:lnTo>
                    <a:lnTo>
                      <a:pt x="134" y="727"/>
                    </a:lnTo>
                    <a:lnTo>
                      <a:pt x="132" y="727"/>
                    </a:lnTo>
                    <a:lnTo>
                      <a:pt x="132" y="727"/>
                    </a:lnTo>
                    <a:lnTo>
                      <a:pt x="132" y="727"/>
                    </a:lnTo>
                    <a:lnTo>
                      <a:pt x="104" y="727"/>
                    </a:lnTo>
                    <a:lnTo>
                      <a:pt x="106" y="721"/>
                    </a:lnTo>
                    <a:lnTo>
                      <a:pt x="106" y="721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0" y="717"/>
                    </a:lnTo>
                    <a:lnTo>
                      <a:pt x="98" y="711"/>
                    </a:lnTo>
                    <a:lnTo>
                      <a:pt x="98" y="707"/>
                    </a:lnTo>
                    <a:lnTo>
                      <a:pt x="98" y="705"/>
                    </a:lnTo>
                    <a:lnTo>
                      <a:pt x="98" y="705"/>
                    </a:lnTo>
                    <a:lnTo>
                      <a:pt x="98" y="701"/>
                    </a:lnTo>
                    <a:lnTo>
                      <a:pt x="98" y="701"/>
                    </a:lnTo>
                    <a:lnTo>
                      <a:pt x="98" y="695"/>
                    </a:lnTo>
                    <a:lnTo>
                      <a:pt x="98" y="695"/>
                    </a:lnTo>
                    <a:lnTo>
                      <a:pt x="98" y="687"/>
                    </a:lnTo>
                    <a:lnTo>
                      <a:pt x="96" y="681"/>
                    </a:lnTo>
                    <a:lnTo>
                      <a:pt x="96" y="681"/>
                    </a:lnTo>
                    <a:lnTo>
                      <a:pt x="96" y="679"/>
                    </a:lnTo>
                    <a:lnTo>
                      <a:pt x="94" y="677"/>
                    </a:lnTo>
                    <a:lnTo>
                      <a:pt x="90" y="677"/>
                    </a:lnTo>
                    <a:lnTo>
                      <a:pt x="90" y="673"/>
                    </a:lnTo>
                    <a:lnTo>
                      <a:pt x="90" y="673"/>
                    </a:lnTo>
                    <a:lnTo>
                      <a:pt x="86" y="669"/>
                    </a:lnTo>
                    <a:lnTo>
                      <a:pt x="86" y="669"/>
                    </a:lnTo>
                    <a:lnTo>
                      <a:pt x="84" y="667"/>
                    </a:lnTo>
                    <a:lnTo>
                      <a:pt x="84" y="667"/>
                    </a:lnTo>
                    <a:lnTo>
                      <a:pt x="82" y="661"/>
                    </a:lnTo>
                    <a:lnTo>
                      <a:pt x="82" y="657"/>
                    </a:lnTo>
                    <a:lnTo>
                      <a:pt x="82" y="657"/>
                    </a:lnTo>
                    <a:lnTo>
                      <a:pt x="82" y="655"/>
                    </a:lnTo>
                    <a:lnTo>
                      <a:pt x="82" y="655"/>
                    </a:lnTo>
                    <a:lnTo>
                      <a:pt x="78" y="653"/>
                    </a:lnTo>
                    <a:lnTo>
                      <a:pt x="72" y="653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0" y="645"/>
                    </a:lnTo>
                    <a:lnTo>
                      <a:pt x="64" y="645"/>
                    </a:lnTo>
                    <a:lnTo>
                      <a:pt x="66" y="639"/>
                    </a:lnTo>
                    <a:lnTo>
                      <a:pt x="66" y="639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0" y="637"/>
                    </a:lnTo>
                    <a:lnTo>
                      <a:pt x="60" y="637"/>
                    </a:lnTo>
                    <a:lnTo>
                      <a:pt x="56" y="637"/>
                    </a:lnTo>
                    <a:lnTo>
                      <a:pt x="56" y="637"/>
                    </a:lnTo>
                    <a:lnTo>
                      <a:pt x="54" y="637"/>
                    </a:lnTo>
                    <a:lnTo>
                      <a:pt x="50" y="637"/>
                    </a:lnTo>
                    <a:lnTo>
                      <a:pt x="50" y="635"/>
                    </a:lnTo>
                    <a:lnTo>
                      <a:pt x="50" y="635"/>
                    </a:lnTo>
                    <a:lnTo>
                      <a:pt x="46" y="627"/>
                    </a:lnTo>
                    <a:lnTo>
                      <a:pt x="42" y="623"/>
                    </a:lnTo>
                    <a:lnTo>
                      <a:pt x="40" y="621"/>
                    </a:lnTo>
                    <a:lnTo>
                      <a:pt x="38" y="621"/>
                    </a:lnTo>
                    <a:lnTo>
                      <a:pt x="38" y="621"/>
                    </a:lnTo>
                    <a:lnTo>
                      <a:pt x="34" y="619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2" y="610"/>
                    </a:lnTo>
                    <a:lnTo>
                      <a:pt x="32" y="610"/>
                    </a:lnTo>
                    <a:lnTo>
                      <a:pt x="32" y="608"/>
                    </a:lnTo>
                    <a:lnTo>
                      <a:pt x="32" y="608"/>
                    </a:lnTo>
                    <a:lnTo>
                      <a:pt x="26" y="606"/>
                    </a:lnTo>
                    <a:lnTo>
                      <a:pt x="26" y="606"/>
                    </a:lnTo>
                    <a:lnTo>
                      <a:pt x="20" y="606"/>
                    </a:lnTo>
                    <a:lnTo>
                      <a:pt x="14" y="602"/>
                    </a:lnTo>
                    <a:lnTo>
                      <a:pt x="14" y="602"/>
                    </a:lnTo>
                    <a:lnTo>
                      <a:pt x="12" y="600"/>
                    </a:lnTo>
                    <a:lnTo>
                      <a:pt x="12" y="600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4" y="598"/>
                    </a:lnTo>
                    <a:lnTo>
                      <a:pt x="2" y="596"/>
                    </a:lnTo>
                    <a:lnTo>
                      <a:pt x="0" y="590"/>
                    </a:lnTo>
                    <a:lnTo>
                      <a:pt x="0" y="480"/>
                    </a:lnTo>
                    <a:lnTo>
                      <a:pt x="6" y="482"/>
                    </a:lnTo>
                    <a:lnTo>
                      <a:pt x="6" y="482"/>
                    </a:lnTo>
                    <a:lnTo>
                      <a:pt x="8" y="482"/>
                    </a:lnTo>
                    <a:lnTo>
                      <a:pt x="8" y="482"/>
                    </a:lnTo>
                    <a:lnTo>
                      <a:pt x="8" y="478"/>
                    </a:lnTo>
                    <a:lnTo>
                      <a:pt x="8" y="474"/>
                    </a:lnTo>
                    <a:lnTo>
                      <a:pt x="8" y="474"/>
                    </a:lnTo>
                    <a:lnTo>
                      <a:pt x="8" y="470"/>
                    </a:lnTo>
                    <a:lnTo>
                      <a:pt x="8" y="465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6" y="467"/>
                    </a:lnTo>
                    <a:lnTo>
                      <a:pt x="16" y="467"/>
                    </a:lnTo>
                    <a:lnTo>
                      <a:pt x="16" y="467"/>
                    </a:lnTo>
                    <a:lnTo>
                      <a:pt x="16" y="461"/>
                    </a:lnTo>
                    <a:lnTo>
                      <a:pt x="16" y="449"/>
                    </a:lnTo>
                    <a:lnTo>
                      <a:pt x="16" y="449"/>
                    </a:lnTo>
                    <a:lnTo>
                      <a:pt x="18" y="447"/>
                    </a:lnTo>
                    <a:lnTo>
                      <a:pt x="18" y="443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0" y="437"/>
                    </a:lnTo>
                    <a:lnTo>
                      <a:pt x="20" y="437"/>
                    </a:lnTo>
                    <a:lnTo>
                      <a:pt x="16" y="437"/>
                    </a:lnTo>
                    <a:lnTo>
                      <a:pt x="16" y="437"/>
                    </a:lnTo>
                    <a:lnTo>
                      <a:pt x="14" y="437"/>
                    </a:lnTo>
                    <a:lnTo>
                      <a:pt x="4" y="437"/>
                    </a:lnTo>
                    <a:lnTo>
                      <a:pt x="8" y="429"/>
                    </a:lnTo>
                    <a:lnTo>
                      <a:pt x="8" y="429"/>
                    </a:lnTo>
                    <a:lnTo>
                      <a:pt x="42" y="373"/>
                    </a:lnTo>
                    <a:lnTo>
                      <a:pt x="80" y="319"/>
                    </a:lnTo>
                    <a:lnTo>
                      <a:pt x="80" y="319"/>
                    </a:lnTo>
                    <a:lnTo>
                      <a:pt x="104" y="288"/>
                    </a:lnTo>
                    <a:lnTo>
                      <a:pt x="130" y="256"/>
                    </a:lnTo>
                    <a:lnTo>
                      <a:pt x="157" y="226"/>
                    </a:lnTo>
                    <a:lnTo>
                      <a:pt x="185" y="198"/>
                    </a:lnTo>
                    <a:lnTo>
                      <a:pt x="215" y="168"/>
                    </a:lnTo>
                    <a:lnTo>
                      <a:pt x="247" y="143"/>
                    </a:lnTo>
                    <a:lnTo>
                      <a:pt x="281" y="115"/>
                    </a:lnTo>
                    <a:lnTo>
                      <a:pt x="314" y="91"/>
                    </a:lnTo>
                    <a:lnTo>
                      <a:pt x="314" y="91"/>
                    </a:lnTo>
                    <a:lnTo>
                      <a:pt x="348" y="67"/>
                    </a:lnTo>
                    <a:lnTo>
                      <a:pt x="384" y="45"/>
                    </a:lnTo>
                    <a:lnTo>
                      <a:pt x="420" y="23"/>
                    </a:lnTo>
                    <a:lnTo>
                      <a:pt x="458" y="2"/>
                    </a:lnTo>
                    <a:lnTo>
                      <a:pt x="458" y="2"/>
                    </a:lnTo>
                    <a:lnTo>
                      <a:pt x="465" y="0"/>
                    </a:lnTo>
                    <a:lnTo>
                      <a:pt x="473" y="0"/>
                    </a:lnTo>
                    <a:lnTo>
                      <a:pt x="485" y="0"/>
                    </a:lnTo>
                    <a:lnTo>
                      <a:pt x="485" y="0"/>
                    </a:lnTo>
                    <a:lnTo>
                      <a:pt x="493" y="0"/>
                    </a:lnTo>
                    <a:lnTo>
                      <a:pt x="499" y="4"/>
                    </a:lnTo>
                    <a:lnTo>
                      <a:pt x="501" y="10"/>
                    </a:lnTo>
                    <a:lnTo>
                      <a:pt x="501" y="10"/>
                    </a:lnTo>
                    <a:lnTo>
                      <a:pt x="501" y="17"/>
                    </a:lnTo>
                    <a:lnTo>
                      <a:pt x="497" y="25"/>
                    </a:lnTo>
                    <a:lnTo>
                      <a:pt x="497" y="25"/>
                    </a:lnTo>
                    <a:lnTo>
                      <a:pt x="493" y="31"/>
                    </a:lnTo>
                    <a:lnTo>
                      <a:pt x="491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5" y="39"/>
                    </a:lnTo>
                    <a:lnTo>
                      <a:pt x="479" y="41"/>
                    </a:lnTo>
                    <a:lnTo>
                      <a:pt x="467" y="41"/>
                    </a:lnTo>
                    <a:lnTo>
                      <a:pt x="467" y="41"/>
                    </a:lnTo>
                    <a:lnTo>
                      <a:pt x="463" y="41"/>
                    </a:lnTo>
                    <a:lnTo>
                      <a:pt x="463" y="41"/>
                    </a:lnTo>
                    <a:lnTo>
                      <a:pt x="463" y="43"/>
                    </a:lnTo>
                    <a:lnTo>
                      <a:pt x="463" y="43"/>
                    </a:lnTo>
                    <a:lnTo>
                      <a:pt x="460" y="47"/>
                    </a:lnTo>
                    <a:lnTo>
                      <a:pt x="458" y="49"/>
                    </a:lnTo>
                    <a:lnTo>
                      <a:pt x="456" y="49"/>
                    </a:lnTo>
                    <a:lnTo>
                      <a:pt x="456" y="49"/>
                    </a:lnTo>
                    <a:lnTo>
                      <a:pt x="452" y="49"/>
                    </a:lnTo>
                    <a:lnTo>
                      <a:pt x="452" y="49"/>
                    </a:lnTo>
                    <a:lnTo>
                      <a:pt x="45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0" y="53"/>
                    </a:lnTo>
                    <a:lnTo>
                      <a:pt x="430" y="59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2" y="65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7"/>
                    </a:lnTo>
                    <a:lnTo>
                      <a:pt x="420" y="79"/>
                    </a:lnTo>
                    <a:lnTo>
                      <a:pt x="420" y="79"/>
                    </a:lnTo>
                    <a:lnTo>
                      <a:pt x="418" y="81"/>
                    </a:lnTo>
                    <a:lnTo>
                      <a:pt x="414" y="81"/>
                    </a:lnTo>
                    <a:lnTo>
                      <a:pt x="414" y="81"/>
                    </a:lnTo>
                    <a:lnTo>
                      <a:pt x="414" y="91"/>
                    </a:lnTo>
                    <a:lnTo>
                      <a:pt x="408" y="89"/>
                    </a:lnTo>
                    <a:lnTo>
                      <a:pt x="408" y="89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6" y="93"/>
                    </a:lnTo>
                    <a:lnTo>
                      <a:pt x="406" y="99"/>
                    </a:lnTo>
                    <a:lnTo>
                      <a:pt x="406" y="99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8" y="105"/>
                    </a:lnTo>
                    <a:lnTo>
                      <a:pt x="408" y="105"/>
                    </a:lnTo>
                    <a:lnTo>
                      <a:pt x="410" y="111"/>
                    </a:lnTo>
                    <a:lnTo>
                      <a:pt x="412" y="115"/>
                    </a:lnTo>
                    <a:lnTo>
                      <a:pt x="410" y="119"/>
                    </a:lnTo>
                    <a:lnTo>
                      <a:pt x="410" y="119"/>
                    </a:lnTo>
                    <a:lnTo>
                      <a:pt x="408" y="125"/>
                    </a:lnTo>
                    <a:lnTo>
                      <a:pt x="408" y="125"/>
                    </a:lnTo>
                    <a:lnTo>
                      <a:pt x="406" y="127"/>
                    </a:lnTo>
                    <a:lnTo>
                      <a:pt x="406" y="127"/>
                    </a:lnTo>
                    <a:lnTo>
                      <a:pt x="408" y="127"/>
                    </a:lnTo>
                    <a:lnTo>
                      <a:pt x="408" y="127"/>
                    </a:lnTo>
                    <a:lnTo>
                      <a:pt x="410" y="127"/>
                    </a:lnTo>
                    <a:lnTo>
                      <a:pt x="410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4" y="123"/>
                    </a:lnTo>
                    <a:lnTo>
                      <a:pt x="418" y="119"/>
                    </a:lnTo>
                    <a:lnTo>
                      <a:pt x="418" y="119"/>
                    </a:lnTo>
                    <a:lnTo>
                      <a:pt x="422" y="117"/>
                    </a:lnTo>
                    <a:lnTo>
                      <a:pt x="426" y="113"/>
                    </a:lnTo>
                    <a:lnTo>
                      <a:pt x="426" y="113"/>
                    </a:lnTo>
                    <a:lnTo>
                      <a:pt x="432" y="109"/>
                    </a:lnTo>
                    <a:lnTo>
                      <a:pt x="432" y="109"/>
                    </a:lnTo>
                    <a:lnTo>
                      <a:pt x="438" y="105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8" y="103"/>
                    </a:lnTo>
                    <a:lnTo>
                      <a:pt x="450" y="103"/>
                    </a:lnTo>
                    <a:lnTo>
                      <a:pt x="450" y="103"/>
                    </a:lnTo>
                    <a:lnTo>
                      <a:pt x="452" y="101"/>
                    </a:lnTo>
                    <a:lnTo>
                      <a:pt x="452" y="97"/>
                    </a:lnTo>
                    <a:lnTo>
                      <a:pt x="452" y="95"/>
                    </a:lnTo>
                    <a:lnTo>
                      <a:pt x="452" y="95"/>
                    </a:lnTo>
                    <a:lnTo>
                      <a:pt x="454" y="91"/>
                    </a:lnTo>
                    <a:lnTo>
                      <a:pt x="458" y="87"/>
                    </a:lnTo>
                    <a:lnTo>
                      <a:pt x="458" y="87"/>
                    </a:lnTo>
                    <a:lnTo>
                      <a:pt x="460" y="87"/>
                    </a:lnTo>
                    <a:lnTo>
                      <a:pt x="460" y="87"/>
                    </a:lnTo>
                    <a:lnTo>
                      <a:pt x="460" y="79"/>
                    </a:lnTo>
                    <a:lnTo>
                      <a:pt x="460" y="71"/>
                    </a:lnTo>
                    <a:lnTo>
                      <a:pt x="460" y="69"/>
                    </a:lnTo>
                    <a:lnTo>
                      <a:pt x="460" y="63"/>
                    </a:lnTo>
                    <a:lnTo>
                      <a:pt x="479" y="63"/>
                    </a:lnTo>
                    <a:lnTo>
                      <a:pt x="479" y="63"/>
                    </a:lnTo>
                    <a:lnTo>
                      <a:pt x="483" y="63"/>
                    </a:lnTo>
                    <a:lnTo>
                      <a:pt x="483" y="63"/>
                    </a:lnTo>
                    <a:lnTo>
                      <a:pt x="485" y="63"/>
                    </a:lnTo>
                    <a:lnTo>
                      <a:pt x="485" y="63"/>
                    </a:lnTo>
                    <a:lnTo>
                      <a:pt x="491" y="63"/>
                    </a:lnTo>
                    <a:lnTo>
                      <a:pt x="491" y="63"/>
                    </a:lnTo>
                    <a:lnTo>
                      <a:pt x="495" y="59"/>
                    </a:lnTo>
                    <a:lnTo>
                      <a:pt x="499" y="53"/>
                    </a:lnTo>
                    <a:lnTo>
                      <a:pt x="499" y="53"/>
                    </a:lnTo>
                    <a:lnTo>
                      <a:pt x="503" y="49"/>
                    </a:lnTo>
                    <a:lnTo>
                      <a:pt x="507" y="47"/>
                    </a:lnTo>
                    <a:lnTo>
                      <a:pt x="541" y="47"/>
                    </a:lnTo>
                    <a:lnTo>
                      <a:pt x="541" y="47"/>
                    </a:lnTo>
                    <a:lnTo>
                      <a:pt x="543" y="47"/>
                    </a:lnTo>
                    <a:lnTo>
                      <a:pt x="543" y="47"/>
                    </a:lnTo>
                    <a:lnTo>
                      <a:pt x="545" y="47"/>
                    </a:lnTo>
                    <a:lnTo>
                      <a:pt x="545" y="47"/>
                    </a:lnTo>
                    <a:lnTo>
                      <a:pt x="549" y="49"/>
                    </a:lnTo>
                    <a:lnTo>
                      <a:pt x="551" y="51"/>
                    </a:lnTo>
                    <a:lnTo>
                      <a:pt x="551" y="55"/>
                    </a:lnTo>
                    <a:lnTo>
                      <a:pt x="551" y="67"/>
                    </a:lnTo>
                    <a:lnTo>
                      <a:pt x="545" y="65"/>
                    </a:lnTo>
                    <a:lnTo>
                      <a:pt x="545" y="65"/>
                    </a:lnTo>
                    <a:lnTo>
                      <a:pt x="543" y="65"/>
                    </a:lnTo>
                    <a:lnTo>
                      <a:pt x="543" y="65"/>
                    </a:lnTo>
                    <a:lnTo>
                      <a:pt x="543" y="65"/>
                    </a:lnTo>
                    <a:lnTo>
                      <a:pt x="543" y="69"/>
                    </a:lnTo>
                    <a:lnTo>
                      <a:pt x="543" y="69"/>
                    </a:lnTo>
                    <a:lnTo>
                      <a:pt x="547" y="69"/>
                    </a:lnTo>
                    <a:lnTo>
                      <a:pt x="547" y="69"/>
                    </a:lnTo>
                    <a:lnTo>
                      <a:pt x="549" y="71"/>
                    </a:lnTo>
                    <a:lnTo>
                      <a:pt x="549" y="71"/>
                    </a:lnTo>
                    <a:lnTo>
                      <a:pt x="555" y="71"/>
                    </a:lnTo>
                    <a:lnTo>
                      <a:pt x="555" y="71"/>
                    </a:lnTo>
                    <a:lnTo>
                      <a:pt x="557" y="71"/>
                    </a:lnTo>
                    <a:lnTo>
                      <a:pt x="557" y="71"/>
                    </a:lnTo>
                    <a:lnTo>
                      <a:pt x="561" y="69"/>
                    </a:lnTo>
                    <a:lnTo>
                      <a:pt x="561" y="69"/>
                    </a:lnTo>
                    <a:lnTo>
                      <a:pt x="563" y="65"/>
                    </a:lnTo>
                    <a:lnTo>
                      <a:pt x="569" y="63"/>
                    </a:lnTo>
                    <a:lnTo>
                      <a:pt x="575" y="61"/>
                    </a:lnTo>
                    <a:lnTo>
                      <a:pt x="575" y="91"/>
                    </a:lnTo>
                    <a:lnTo>
                      <a:pt x="575" y="91"/>
                    </a:lnTo>
                    <a:lnTo>
                      <a:pt x="577" y="95"/>
                    </a:lnTo>
                    <a:lnTo>
                      <a:pt x="579" y="99"/>
                    </a:lnTo>
                    <a:lnTo>
                      <a:pt x="579" y="101"/>
                    </a:lnTo>
                    <a:lnTo>
                      <a:pt x="579" y="101"/>
                    </a:lnTo>
                    <a:lnTo>
                      <a:pt x="583" y="107"/>
                    </a:lnTo>
                    <a:lnTo>
                      <a:pt x="585" y="115"/>
                    </a:lnTo>
                    <a:lnTo>
                      <a:pt x="585" y="115"/>
                    </a:lnTo>
                    <a:lnTo>
                      <a:pt x="583" y="125"/>
                    </a:lnTo>
                    <a:lnTo>
                      <a:pt x="583" y="125"/>
                    </a:lnTo>
                    <a:lnTo>
                      <a:pt x="581" y="129"/>
                    </a:lnTo>
                    <a:lnTo>
                      <a:pt x="579" y="131"/>
                    </a:lnTo>
                    <a:lnTo>
                      <a:pt x="575" y="131"/>
                    </a:lnTo>
                    <a:lnTo>
                      <a:pt x="575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69" y="131"/>
                    </a:lnTo>
                    <a:lnTo>
                      <a:pt x="569" y="131"/>
                    </a:lnTo>
                    <a:lnTo>
                      <a:pt x="561" y="131"/>
                    </a:lnTo>
                    <a:lnTo>
                      <a:pt x="561" y="131"/>
                    </a:lnTo>
                    <a:lnTo>
                      <a:pt x="553" y="129"/>
                    </a:lnTo>
                    <a:lnTo>
                      <a:pt x="553" y="129"/>
                    </a:lnTo>
                    <a:lnTo>
                      <a:pt x="545" y="131"/>
                    </a:lnTo>
                    <a:lnTo>
                      <a:pt x="545" y="131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1" y="137"/>
                    </a:lnTo>
                    <a:lnTo>
                      <a:pt x="537" y="139"/>
                    </a:lnTo>
                    <a:lnTo>
                      <a:pt x="537" y="139"/>
                    </a:lnTo>
                    <a:lnTo>
                      <a:pt x="535" y="139"/>
                    </a:lnTo>
                    <a:lnTo>
                      <a:pt x="535" y="139"/>
                    </a:lnTo>
                    <a:lnTo>
                      <a:pt x="535" y="141"/>
                    </a:lnTo>
                    <a:lnTo>
                      <a:pt x="537" y="149"/>
                    </a:lnTo>
                    <a:lnTo>
                      <a:pt x="529" y="147"/>
                    </a:lnTo>
                    <a:lnTo>
                      <a:pt x="529" y="147"/>
                    </a:lnTo>
                    <a:lnTo>
                      <a:pt x="527" y="147"/>
                    </a:lnTo>
                    <a:lnTo>
                      <a:pt x="527" y="147"/>
                    </a:lnTo>
                    <a:lnTo>
                      <a:pt x="527" y="151"/>
                    </a:lnTo>
                    <a:lnTo>
                      <a:pt x="527" y="155"/>
                    </a:lnTo>
                    <a:lnTo>
                      <a:pt x="465" y="155"/>
                    </a:lnTo>
                    <a:lnTo>
                      <a:pt x="465" y="155"/>
                    </a:lnTo>
                    <a:lnTo>
                      <a:pt x="461" y="155"/>
                    </a:lnTo>
                    <a:lnTo>
                      <a:pt x="461" y="155"/>
                    </a:lnTo>
                    <a:lnTo>
                      <a:pt x="458" y="155"/>
                    </a:lnTo>
                    <a:lnTo>
                      <a:pt x="458" y="155"/>
                    </a:lnTo>
                    <a:lnTo>
                      <a:pt x="456" y="155"/>
                    </a:lnTo>
                    <a:lnTo>
                      <a:pt x="456" y="155"/>
                    </a:lnTo>
                    <a:lnTo>
                      <a:pt x="454" y="163"/>
                    </a:lnTo>
                    <a:lnTo>
                      <a:pt x="450" y="163"/>
                    </a:lnTo>
                    <a:lnTo>
                      <a:pt x="450" y="163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0" y="163"/>
                    </a:lnTo>
                    <a:lnTo>
                      <a:pt x="440" y="163"/>
                    </a:lnTo>
                    <a:lnTo>
                      <a:pt x="438" y="163"/>
                    </a:lnTo>
                    <a:lnTo>
                      <a:pt x="438" y="163"/>
                    </a:lnTo>
                    <a:lnTo>
                      <a:pt x="438" y="170"/>
                    </a:lnTo>
                    <a:lnTo>
                      <a:pt x="434" y="170"/>
                    </a:lnTo>
                    <a:lnTo>
                      <a:pt x="434" y="170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30" y="172"/>
                    </a:lnTo>
                    <a:lnTo>
                      <a:pt x="430" y="172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8" y="176"/>
                    </a:lnTo>
                    <a:lnTo>
                      <a:pt x="438" y="176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6" y="170"/>
                    </a:lnTo>
                    <a:lnTo>
                      <a:pt x="452" y="168"/>
                    </a:lnTo>
                    <a:lnTo>
                      <a:pt x="469" y="168"/>
                    </a:lnTo>
                    <a:lnTo>
                      <a:pt x="471" y="172"/>
                    </a:lnTo>
                    <a:lnTo>
                      <a:pt x="471" y="172"/>
                    </a:lnTo>
                    <a:lnTo>
                      <a:pt x="469" y="180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63" y="190"/>
                    </a:lnTo>
                    <a:lnTo>
                      <a:pt x="463" y="190"/>
                    </a:lnTo>
                    <a:lnTo>
                      <a:pt x="460" y="192"/>
                    </a:lnTo>
                    <a:lnTo>
                      <a:pt x="456" y="194"/>
                    </a:lnTo>
                    <a:lnTo>
                      <a:pt x="454" y="194"/>
                    </a:lnTo>
                    <a:lnTo>
                      <a:pt x="444" y="194"/>
                    </a:lnTo>
                    <a:lnTo>
                      <a:pt x="444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38" y="196"/>
                    </a:lnTo>
                    <a:lnTo>
                      <a:pt x="438" y="196"/>
                    </a:lnTo>
                    <a:lnTo>
                      <a:pt x="436" y="200"/>
                    </a:lnTo>
                    <a:lnTo>
                      <a:pt x="434" y="202"/>
                    </a:lnTo>
                    <a:lnTo>
                      <a:pt x="430" y="202"/>
                    </a:lnTo>
                    <a:lnTo>
                      <a:pt x="430" y="202"/>
                    </a:lnTo>
                    <a:lnTo>
                      <a:pt x="426" y="202"/>
                    </a:lnTo>
                    <a:lnTo>
                      <a:pt x="426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10"/>
                    </a:lnTo>
                    <a:lnTo>
                      <a:pt x="418" y="210"/>
                    </a:lnTo>
                    <a:lnTo>
                      <a:pt x="418" y="210"/>
                    </a:lnTo>
                    <a:lnTo>
                      <a:pt x="412" y="210"/>
                    </a:lnTo>
                    <a:lnTo>
                      <a:pt x="412" y="210"/>
                    </a:lnTo>
                    <a:lnTo>
                      <a:pt x="408" y="210"/>
                    </a:lnTo>
                    <a:lnTo>
                      <a:pt x="408" y="210"/>
                    </a:lnTo>
                    <a:lnTo>
                      <a:pt x="406" y="210"/>
                    </a:lnTo>
                    <a:lnTo>
                      <a:pt x="406" y="210"/>
                    </a:lnTo>
                    <a:lnTo>
                      <a:pt x="406" y="220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22"/>
                    </a:lnTo>
                    <a:lnTo>
                      <a:pt x="398" y="226"/>
                    </a:lnTo>
                    <a:lnTo>
                      <a:pt x="392" y="226"/>
                    </a:lnTo>
                    <a:lnTo>
                      <a:pt x="392" y="226"/>
                    </a:lnTo>
                    <a:lnTo>
                      <a:pt x="392" y="228"/>
                    </a:lnTo>
                    <a:lnTo>
                      <a:pt x="392" y="230"/>
                    </a:lnTo>
                    <a:lnTo>
                      <a:pt x="392" y="230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90" y="240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4" y="250"/>
                    </a:lnTo>
                    <a:lnTo>
                      <a:pt x="384" y="250"/>
                    </a:lnTo>
                    <a:lnTo>
                      <a:pt x="382" y="252"/>
                    </a:lnTo>
                    <a:lnTo>
                      <a:pt x="382" y="252"/>
                    </a:lnTo>
                    <a:lnTo>
                      <a:pt x="382" y="254"/>
                    </a:lnTo>
                    <a:lnTo>
                      <a:pt x="382" y="254"/>
                    </a:lnTo>
                    <a:lnTo>
                      <a:pt x="380" y="258"/>
                    </a:lnTo>
                    <a:lnTo>
                      <a:pt x="378" y="258"/>
                    </a:lnTo>
                    <a:lnTo>
                      <a:pt x="374" y="260"/>
                    </a:lnTo>
                    <a:lnTo>
                      <a:pt x="362" y="260"/>
                    </a:lnTo>
                    <a:lnTo>
                      <a:pt x="362" y="260"/>
                    </a:lnTo>
                    <a:lnTo>
                      <a:pt x="360" y="260"/>
                    </a:lnTo>
                    <a:lnTo>
                      <a:pt x="360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2"/>
                    </a:lnTo>
                    <a:lnTo>
                      <a:pt x="358" y="262"/>
                    </a:lnTo>
                    <a:lnTo>
                      <a:pt x="356" y="266"/>
                    </a:lnTo>
                    <a:lnTo>
                      <a:pt x="354" y="266"/>
                    </a:lnTo>
                    <a:lnTo>
                      <a:pt x="348" y="268"/>
                    </a:lnTo>
                    <a:lnTo>
                      <a:pt x="348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32" y="276"/>
                    </a:lnTo>
                    <a:lnTo>
                      <a:pt x="322" y="290"/>
                    </a:lnTo>
                    <a:lnTo>
                      <a:pt x="322" y="290"/>
                    </a:lnTo>
                    <a:lnTo>
                      <a:pt x="316" y="296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18" y="308"/>
                    </a:lnTo>
                    <a:lnTo>
                      <a:pt x="318" y="308"/>
                    </a:lnTo>
                    <a:lnTo>
                      <a:pt x="316" y="312"/>
                    </a:lnTo>
                    <a:lnTo>
                      <a:pt x="316" y="314"/>
                    </a:lnTo>
                    <a:lnTo>
                      <a:pt x="312" y="316"/>
                    </a:lnTo>
                    <a:lnTo>
                      <a:pt x="312" y="316"/>
                    </a:lnTo>
                    <a:lnTo>
                      <a:pt x="308" y="317"/>
                    </a:lnTo>
                    <a:lnTo>
                      <a:pt x="308" y="317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3" y="325"/>
                    </a:lnTo>
                    <a:lnTo>
                      <a:pt x="303" y="327"/>
                    </a:lnTo>
                    <a:lnTo>
                      <a:pt x="303" y="327"/>
                    </a:lnTo>
                    <a:lnTo>
                      <a:pt x="299" y="331"/>
                    </a:lnTo>
                    <a:lnTo>
                      <a:pt x="295" y="331"/>
                    </a:lnTo>
                    <a:lnTo>
                      <a:pt x="289" y="331"/>
                    </a:lnTo>
                    <a:lnTo>
                      <a:pt x="289" y="331"/>
                    </a:lnTo>
                    <a:lnTo>
                      <a:pt x="279" y="339"/>
                    </a:lnTo>
                    <a:lnTo>
                      <a:pt x="279" y="339"/>
                    </a:lnTo>
                    <a:lnTo>
                      <a:pt x="273" y="34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5" y="355"/>
                    </a:lnTo>
                    <a:lnTo>
                      <a:pt x="259" y="355"/>
                    </a:lnTo>
                    <a:lnTo>
                      <a:pt x="259" y="355"/>
                    </a:lnTo>
                    <a:lnTo>
                      <a:pt x="255" y="355"/>
                    </a:lnTo>
                    <a:lnTo>
                      <a:pt x="255" y="355"/>
                    </a:lnTo>
                    <a:lnTo>
                      <a:pt x="253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9"/>
                    </a:lnTo>
                    <a:lnTo>
                      <a:pt x="245" y="359"/>
                    </a:lnTo>
                    <a:lnTo>
                      <a:pt x="249" y="361"/>
                    </a:lnTo>
                    <a:lnTo>
                      <a:pt x="249" y="361"/>
                    </a:lnTo>
                    <a:lnTo>
                      <a:pt x="251" y="363"/>
                    </a:lnTo>
                    <a:lnTo>
                      <a:pt x="253" y="367"/>
                    </a:lnTo>
                    <a:lnTo>
                      <a:pt x="253" y="373"/>
                    </a:lnTo>
                    <a:lnTo>
                      <a:pt x="253" y="373"/>
                    </a:lnTo>
                    <a:lnTo>
                      <a:pt x="253" y="375"/>
                    </a:lnTo>
                    <a:lnTo>
                      <a:pt x="253" y="381"/>
                    </a:lnTo>
                    <a:lnTo>
                      <a:pt x="247" y="379"/>
                    </a:lnTo>
                    <a:lnTo>
                      <a:pt x="247" y="379"/>
                    </a:lnTo>
                    <a:lnTo>
                      <a:pt x="243" y="379"/>
                    </a:lnTo>
                    <a:lnTo>
                      <a:pt x="243" y="379"/>
                    </a:lnTo>
                    <a:lnTo>
                      <a:pt x="239" y="381"/>
                    </a:lnTo>
                    <a:lnTo>
                      <a:pt x="239" y="381"/>
                    </a:lnTo>
                    <a:lnTo>
                      <a:pt x="237" y="383"/>
                    </a:lnTo>
                    <a:lnTo>
                      <a:pt x="237" y="383"/>
                    </a:lnTo>
                    <a:lnTo>
                      <a:pt x="235" y="387"/>
                    </a:lnTo>
                    <a:lnTo>
                      <a:pt x="229" y="389"/>
                    </a:lnTo>
                    <a:lnTo>
                      <a:pt x="229" y="389"/>
                    </a:lnTo>
                    <a:lnTo>
                      <a:pt x="225" y="389"/>
                    </a:lnTo>
                    <a:lnTo>
                      <a:pt x="225" y="389"/>
                    </a:lnTo>
                    <a:lnTo>
                      <a:pt x="223" y="389"/>
                    </a:lnTo>
                    <a:lnTo>
                      <a:pt x="223" y="389"/>
                    </a:lnTo>
                    <a:lnTo>
                      <a:pt x="223" y="387"/>
                    </a:lnTo>
                    <a:lnTo>
                      <a:pt x="223" y="387"/>
                    </a:lnTo>
                    <a:lnTo>
                      <a:pt x="221" y="387"/>
                    </a:lnTo>
                    <a:lnTo>
                      <a:pt x="221" y="387"/>
                    </a:lnTo>
                    <a:lnTo>
                      <a:pt x="221" y="393"/>
                    </a:lnTo>
                    <a:lnTo>
                      <a:pt x="221" y="403"/>
                    </a:lnTo>
                    <a:lnTo>
                      <a:pt x="221" y="403"/>
                    </a:lnTo>
                    <a:lnTo>
                      <a:pt x="221" y="407"/>
                    </a:lnTo>
                    <a:lnTo>
                      <a:pt x="221" y="413"/>
                    </a:lnTo>
                    <a:lnTo>
                      <a:pt x="215" y="413"/>
                    </a:lnTo>
                    <a:lnTo>
                      <a:pt x="215" y="413"/>
                    </a:lnTo>
                    <a:lnTo>
                      <a:pt x="213" y="413"/>
                    </a:lnTo>
                    <a:lnTo>
                      <a:pt x="213" y="413"/>
                    </a:lnTo>
                    <a:lnTo>
                      <a:pt x="213" y="417"/>
                    </a:lnTo>
                    <a:lnTo>
                      <a:pt x="213" y="421"/>
                    </a:lnTo>
                    <a:lnTo>
                      <a:pt x="213" y="421"/>
                    </a:lnTo>
                    <a:lnTo>
                      <a:pt x="213" y="423"/>
                    </a:lnTo>
                    <a:lnTo>
                      <a:pt x="213" y="429"/>
                    </a:lnTo>
                    <a:lnTo>
                      <a:pt x="207" y="429"/>
                    </a:lnTo>
                    <a:lnTo>
                      <a:pt x="207" y="429"/>
                    </a:lnTo>
                    <a:lnTo>
                      <a:pt x="205" y="429"/>
                    </a:lnTo>
                    <a:lnTo>
                      <a:pt x="205" y="429"/>
                    </a:lnTo>
                    <a:lnTo>
                      <a:pt x="205" y="439"/>
                    </a:lnTo>
                    <a:lnTo>
                      <a:pt x="205" y="439"/>
                    </a:lnTo>
                    <a:lnTo>
                      <a:pt x="203" y="445"/>
                    </a:lnTo>
                    <a:lnTo>
                      <a:pt x="203" y="453"/>
                    </a:lnTo>
                    <a:lnTo>
                      <a:pt x="199" y="457"/>
                    </a:lnTo>
                    <a:lnTo>
                      <a:pt x="195" y="459"/>
                    </a:lnTo>
                    <a:lnTo>
                      <a:pt x="191" y="461"/>
                    </a:lnTo>
                    <a:lnTo>
                      <a:pt x="185" y="463"/>
                    </a:lnTo>
                    <a:lnTo>
                      <a:pt x="185" y="455"/>
                    </a:lnTo>
                    <a:lnTo>
                      <a:pt x="185" y="455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3" y="453"/>
                    </a:lnTo>
                    <a:lnTo>
                      <a:pt x="183" y="453"/>
                    </a:lnTo>
                    <a:lnTo>
                      <a:pt x="179" y="451"/>
                    </a:lnTo>
                    <a:lnTo>
                      <a:pt x="177" y="445"/>
                    </a:lnTo>
                    <a:lnTo>
                      <a:pt x="177" y="435"/>
                    </a:lnTo>
                    <a:lnTo>
                      <a:pt x="181" y="435"/>
                    </a:lnTo>
                    <a:lnTo>
                      <a:pt x="181" y="435"/>
                    </a:lnTo>
                    <a:lnTo>
                      <a:pt x="185" y="431"/>
                    </a:lnTo>
                    <a:lnTo>
                      <a:pt x="185" y="431"/>
                    </a:lnTo>
                    <a:lnTo>
                      <a:pt x="187" y="423"/>
                    </a:lnTo>
                    <a:lnTo>
                      <a:pt x="187" y="411"/>
                    </a:lnTo>
                    <a:lnTo>
                      <a:pt x="187" y="411"/>
                    </a:lnTo>
                    <a:lnTo>
                      <a:pt x="183" y="403"/>
                    </a:lnTo>
                    <a:lnTo>
                      <a:pt x="179" y="397"/>
                    </a:lnTo>
                    <a:lnTo>
                      <a:pt x="179" y="397"/>
                    </a:lnTo>
                    <a:lnTo>
                      <a:pt x="175" y="395"/>
                    </a:lnTo>
                    <a:lnTo>
                      <a:pt x="175" y="395"/>
                    </a:lnTo>
                    <a:lnTo>
                      <a:pt x="173" y="397"/>
                    </a:lnTo>
                    <a:lnTo>
                      <a:pt x="173" y="397"/>
                    </a:lnTo>
                    <a:lnTo>
                      <a:pt x="169" y="397"/>
                    </a:lnTo>
                    <a:lnTo>
                      <a:pt x="169" y="397"/>
                    </a:lnTo>
                    <a:lnTo>
                      <a:pt x="161" y="399"/>
                    </a:lnTo>
                    <a:lnTo>
                      <a:pt x="157" y="401"/>
                    </a:lnTo>
                    <a:lnTo>
                      <a:pt x="157" y="401"/>
                    </a:lnTo>
                    <a:lnTo>
                      <a:pt x="153" y="403"/>
                    </a:lnTo>
                    <a:lnTo>
                      <a:pt x="153" y="403"/>
                    </a:lnTo>
                    <a:lnTo>
                      <a:pt x="146" y="409"/>
                    </a:lnTo>
                    <a:lnTo>
                      <a:pt x="142" y="409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4" y="409"/>
                    </a:lnTo>
                    <a:lnTo>
                      <a:pt x="134" y="409"/>
                    </a:lnTo>
                    <a:lnTo>
                      <a:pt x="124" y="407"/>
                    </a:lnTo>
                    <a:lnTo>
                      <a:pt x="124" y="407"/>
                    </a:lnTo>
                    <a:lnTo>
                      <a:pt x="120" y="405"/>
                    </a:lnTo>
                    <a:lnTo>
                      <a:pt x="120" y="405"/>
                    </a:lnTo>
                    <a:lnTo>
                      <a:pt x="116" y="403"/>
                    </a:lnTo>
                    <a:lnTo>
                      <a:pt x="116" y="403"/>
                    </a:lnTo>
                    <a:lnTo>
                      <a:pt x="116" y="407"/>
                    </a:lnTo>
                    <a:lnTo>
                      <a:pt x="116" y="407"/>
                    </a:lnTo>
                    <a:lnTo>
                      <a:pt x="116" y="411"/>
                    </a:lnTo>
                    <a:lnTo>
                      <a:pt x="116" y="411"/>
                    </a:lnTo>
                    <a:lnTo>
                      <a:pt x="114" y="417"/>
                    </a:lnTo>
                    <a:lnTo>
                      <a:pt x="110" y="421"/>
                    </a:lnTo>
                    <a:lnTo>
                      <a:pt x="102" y="427"/>
                    </a:lnTo>
                    <a:lnTo>
                      <a:pt x="102" y="427"/>
                    </a:lnTo>
                    <a:lnTo>
                      <a:pt x="96" y="433"/>
                    </a:lnTo>
                    <a:lnTo>
                      <a:pt x="96" y="433"/>
                    </a:lnTo>
                    <a:lnTo>
                      <a:pt x="92" y="439"/>
                    </a:lnTo>
                    <a:lnTo>
                      <a:pt x="92" y="439"/>
                    </a:lnTo>
                    <a:lnTo>
                      <a:pt x="90" y="443"/>
                    </a:lnTo>
                    <a:lnTo>
                      <a:pt x="86" y="445"/>
                    </a:lnTo>
                    <a:lnTo>
                      <a:pt x="86" y="445"/>
                    </a:lnTo>
                    <a:lnTo>
                      <a:pt x="84" y="445"/>
                    </a:lnTo>
                    <a:lnTo>
                      <a:pt x="84" y="445"/>
                    </a:lnTo>
                    <a:lnTo>
                      <a:pt x="84" y="445"/>
                    </a:lnTo>
                    <a:lnTo>
                      <a:pt x="84" y="453"/>
                    </a:lnTo>
                    <a:lnTo>
                      <a:pt x="84" y="453"/>
                    </a:lnTo>
                    <a:lnTo>
                      <a:pt x="84" y="455"/>
                    </a:lnTo>
                    <a:lnTo>
                      <a:pt x="84" y="463"/>
                    </a:lnTo>
                    <a:lnTo>
                      <a:pt x="78" y="461"/>
                    </a:lnTo>
                    <a:lnTo>
                      <a:pt x="78" y="461"/>
                    </a:lnTo>
                    <a:lnTo>
                      <a:pt x="76" y="461"/>
                    </a:lnTo>
                    <a:lnTo>
                      <a:pt x="76" y="461"/>
                    </a:lnTo>
                    <a:lnTo>
                      <a:pt x="76" y="465"/>
                    </a:lnTo>
                    <a:lnTo>
                      <a:pt x="76" y="468"/>
                    </a:lnTo>
                    <a:lnTo>
                      <a:pt x="76" y="468"/>
                    </a:lnTo>
                    <a:lnTo>
                      <a:pt x="76" y="470"/>
                    </a:lnTo>
                    <a:lnTo>
                      <a:pt x="76" y="478"/>
                    </a:lnTo>
                    <a:lnTo>
                      <a:pt x="70" y="476"/>
                    </a:lnTo>
                    <a:lnTo>
                      <a:pt x="70" y="476"/>
                    </a:lnTo>
                    <a:lnTo>
                      <a:pt x="68" y="476"/>
                    </a:lnTo>
                    <a:lnTo>
                      <a:pt x="68" y="476"/>
                    </a:lnTo>
                    <a:lnTo>
                      <a:pt x="68" y="480"/>
                    </a:lnTo>
                    <a:lnTo>
                      <a:pt x="68" y="490"/>
                    </a:lnTo>
                    <a:lnTo>
                      <a:pt x="68" y="490"/>
                    </a:lnTo>
                    <a:lnTo>
                      <a:pt x="68" y="496"/>
                    </a:lnTo>
                    <a:lnTo>
                      <a:pt x="68" y="502"/>
                    </a:lnTo>
                    <a:lnTo>
                      <a:pt x="62" y="500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500"/>
                    </a:lnTo>
                    <a:lnTo>
                      <a:pt x="60" y="504"/>
                    </a:lnTo>
                    <a:lnTo>
                      <a:pt x="60" y="508"/>
                    </a:lnTo>
                    <a:lnTo>
                      <a:pt x="60" y="508"/>
                    </a:lnTo>
                    <a:lnTo>
                      <a:pt x="60" y="512"/>
                    </a:lnTo>
                    <a:lnTo>
                      <a:pt x="60" y="518"/>
                    </a:lnTo>
                    <a:lnTo>
                      <a:pt x="54" y="516"/>
                    </a:lnTo>
                    <a:lnTo>
                      <a:pt x="54" y="516"/>
                    </a:lnTo>
                    <a:lnTo>
                      <a:pt x="52" y="516"/>
                    </a:lnTo>
                    <a:lnTo>
                      <a:pt x="52" y="516"/>
                    </a:lnTo>
                    <a:lnTo>
                      <a:pt x="52" y="516"/>
                    </a:lnTo>
                    <a:lnTo>
                      <a:pt x="52" y="520"/>
                    </a:lnTo>
                    <a:lnTo>
                      <a:pt x="50" y="526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30"/>
                    </a:lnTo>
                    <a:lnTo>
                      <a:pt x="44" y="530"/>
                    </a:lnTo>
                    <a:lnTo>
                      <a:pt x="44" y="534"/>
                    </a:lnTo>
                    <a:lnTo>
                      <a:pt x="44" y="534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50" y="540"/>
                    </a:lnTo>
                    <a:lnTo>
                      <a:pt x="52" y="546"/>
                    </a:lnTo>
                    <a:lnTo>
                      <a:pt x="52" y="552"/>
                    </a:lnTo>
                    <a:lnTo>
                      <a:pt x="52" y="552"/>
                    </a:lnTo>
                    <a:lnTo>
                      <a:pt x="52" y="554"/>
                    </a:lnTo>
                    <a:lnTo>
                      <a:pt x="52" y="554"/>
                    </a:lnTo>
                    <a:lnTo>
                      <a:pt x="52" y="560"/>
                    </a:lnTo>
                    <a:lnTo>
                      <a:pt x="52" y="560"/>
                    </a:lnTo>
                    <a:lnTo>
                      <a:pt x="58" y="556"/>
                    </a:lnTo>
                    <a:lnTo>
                      <a:pt x="64" y="550"/>
                    </a:lnTo>
                    <a:lnTo>
                      <a:pt x="64" y="550"/>
                    </a:lnTo>
                    <a:lnTo>
                      <a:pt x="66" y="546"/>
                    </a:lnTo>
                    <a:lnTo>
                      <a:pt x="68" y="546"/>
                    </a:lnTo>
                    <a:lnTo>
                      <a:pt x="68" y="546"/>
                    </a:lnTo>
                    <a:lnTo>
                      <a:pt x="76" y="540"/>
                    </a:lnTo>
                    <a:lnTo>
                      <a:pt x="78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2" y="536"/>
                    </a:lnTo>
                    <a:lnTo>
                      <a:pt x="82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90" y="528"/>
                    </a:lnTo>
                    <a:lnTo>
                      <a:pt x="90" y="528"/>
                    </a:lnTo>
                    <a:lnTo>
                      <a:pt x="90" y="524"/>
                    </a:lnTo>
                    <a:lnTo>
                      <a:pt x="92" y="520"/>
                    </a:lnTo>
                    <a:lnTo>
                      <a:pt x="96" y="516"/>
                    </a:lnTo>
                    <a:lnTo>
                      <a:pt x="102" y="514"/>
                    </a:lnTo>
                    <a:lnTo>
                      <a:pt x="102" y="514"/>
                    </a:lnTo>
                    <a:lnTo>
                      <a:pt x="110" y="514"/>
                    </a:lnTo>
                    <a:lnTo>
                      <a:pt x="110" y="514"/>
                    </a:lnTo>
                    <a:lnTo>
                      <a:pt x="118" y="514"/>
                    </a:lnTo>
                    <a:lnTo>
                      <a:pt x="124" y="514"/>
                    </a:lnTo>
                    <a:lnTo>
                      <a:pt x="124" y="520"/>
                    </a:lnTo>
                    <a:lnTo>
                      <a:pt x="124" y="520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4" y="538"/>
                    </a:lnTo>
                    <a:lnTo>
                      <a:pt x="124" y="538"/>
                    </a:lnTo>
                    <a:lnTo>
                      <a:pt x="122" y="548"/>
                    </a:lnTo>
                    <a:lnTo>
                      <a:pt x="118" y="554"/>
                    </a:lnTo>
                    <a:lnTo>
                      <a:pt x="112" y="558"/>
                    </a:lnTo>
                    <a:lnTo>
                      <a:pt x="108" y="558"/>
                    </a:lnTo>
                    <a:lnTo>
                      <a:pt x="108" y="558"/>
                    </a:lnTo>
                    <a:lnTo>
                      <a:pt x="104" y="558"/>
                    </a:lnTo>
                    <a:lnTo>
                      <a:pt x="104" y="558"/>
                    </a:lnTo>
                    <a:lnTo>
                      <a:pt x="102" y="558"/>
                    </a:lnTo>
                    <a:lnTo>
                      <a:pt x="102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70"/>
                    </a:lnTo>
                    <a:lnTo>
                      <a:pt x="100" y="570"/>
                    </a:lnTo>
                    <a:lnTo>
                      <a:pt x="100" y="576"/>
                    </a:lnTo>
                    <a:lnTo>
                      <a:pt x="100" y="582"/>
                    </a:lnTo>
                    <a:lnTo>
                      <a:pt x="94" y="582"/>
                    </a:lnTo>
                    <a:lnTo>
                      <a:pt x="94" y="582"/>
                    </a:lnTo>
                    <a:lnTo>
                      <a:pt x="92" y="582"/>
                    </a:lnTo>
                    <a:lnTo>
                      <a:pt x="92" y="582"/>
                    </a:lnTo>
                    <a:lnTo>
                      <a:pt x="92" y="586"/>
                    </a:lnTo>
                    <a:lnTo>
                      <a:pt x="92" y="590"/>
                    </a:lnTo>
                    <a:lnTo>
                      <a:pt x="92" y="590"/>
                    </a:lnTo>
                    <a:lnTo>
                      <a:pt x="92" y="592"/>
                    </a:lnTo>
                    <a:lnTo>
                      <a:pt x="92" y="592"/>
                    </a:lnTo>
                    <a:lnTo>
                      <a:pt x="94" y="594"/>
                    </a:lnTo>
                    <a:lnTo>
                      <a:pt x="100" y="596"/>
                    </a:lnTo>
                    <a:lnTo>
                      <a:pt x="100" y="596"/>
                    </a:lnTo>
                    <a:lnTo>
                      <a:pt x="102" y="596"/>
                    </a:lnTo>
                    <a:lnTo>
                      <a:pt x="102" y="596"/>
                    </a:lnTo>
                    <a:lnTo>
                      <a:pt x="108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6" y="596"/>
                    </a:lnTo>
                    <a:lnTo>
                      <a:pt x="116" y="596"/>
                    </a:lnTo>
                    <a:lnTo>
                      <a:pt x="120" y="596"/>
                    </a:lnTo>
                    <a:lnTo>
                      <a:pt x="122" y="598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12"/>
                    </a:lnTo>
                    <a:lnTo>
                      <a:pt x="124" y="612"/>
                    </a:lnTo>
                    <a:lnTo>
                      <a:pt x="126" y="621"/>
                    </a:lnTo>
                    <a:lnTo>
                      <a:pt x="126" y="621"/>
                    </a:lnTo>
                    <a:lnTo>
                      <a:pt x="126" y="625"/>
                    </a:lnTo>
                    <a:lnTo>
                      <a:pt x="128" y="627"/>
                    </a:lnTo>
                    <a:lnTo>
                      <a:pt x="132" y="627"/>
                    </a:lnTo>
                    <a:lnTo>
                      <a:pt x="132" y="631"/>
                    </a:lnTo>
                    <a:lnTo>
                      <a:pt x="132" y="631"/>
                    </a:lnTo>
                    <a:lnTo>
                      <a:pt x="134" y="637"/>
                    </a:lnTo>
                    <a:lnTo>
                      <a:pt x="132" y="643"/>
                    </a:lnTo>
                    <a:lnTo>
                      <a:pt x="130" y="647"/>
                    </a:lnTo>
                    <a:lnTo>
                      <a:pt x="130" y="647"/>
                    </a:lnTo>
                    <a:lnTo>
                      <a:pt x="128" y="651"/>
                    </a:lnTo>
                    <a:lnTo>
                      <a:pt x="124" y="653"/>
                    </a:lnTo>
                    <a:lnTo>
                      <a:pt x="116" y="657"/>
                    </a:lnTo>
                    <a:lnTo>
                      <a:pt x="116" y="657"/>
                    </a:lnTo>
                    <a:lnTo>
                      <a:pt x="110" y="659"/>
                    </a:lnTo>
                    <a:lnTo>
                      <a:pt x="110" y="659"/>
                    </a:lnTo>
                    <a:lnTo>
                      <a:pt x="108" y="659"/>
                    </a:lnTo>
                    <a:lnTo>
                      <a:pt x="108" y="659"/>
                    </a:lnTo>
                    <a:lnTo>
                      <a:pt x="110" y="665"/>
                    </a:lnTo>
                    <a:lnTo>
                      <a:pt x="110" y="665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6" y="677"/>
                    </a:lnTo>
                    <a:lnTo>
                      <a:pt x="116" y="683"/>
                    </a:lnTo>
                    <a:lnTo>
                      <a:pt x="116" y="683"/>
                    </a:lnTo>
                    <a:lnTo>
                      <a:pt x="118" y="683"/>
                    </a:lnTo>
                    <a:lnTo>
                      <a:pt x="118" y="683"/>
                    </a:lnTo>
                    <a:lnTo>
                      <a:pt x="122" y="685"/>
                    </a:lnTo>
                    <a:lnTo>
                      <a:pt x="124" y="687"/>
                    </a:lnTo>
                    <a:lnTo>
                      <a:pt x="124" y="691"/>
                    </a:lnTo>
                    <a:lnTo>
                      <a:pt x="124" y="691"/>
                    </a:lnTo>
                    <a:lnTo>
                      <a:pt x="124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8" y="693"/>
                    </a:lnTo>
                    <a:lnTo>
                      <a:pt x="132" y="693"/>
                    </a:lnTo>
                    <a:lnTo>
                      <a:pt x="132" y="693"/>
                    </a:lnTo>
                    <a:lnTo>
                      <a:pt x="136" y="691"/>
                    </a:lnTo>
                    <a:lnTo>
                      <a:pt x="142" y="687"/>
                    </a:lnTo>
                    <a:lnTo>
                      <a:pt x="142" y="687"/>
                    </a:lnTo>
                    <a:lnTo>
                      <a:pt x="144" y="687"/>
                    </a:lnTo>
                    <a:lnTo>
                      <a:pt x="144" y="687"/>
                    </a:lnTo>
                    <a:lnTo>
                      <a:pt x="151" y="685"/>
                    </a:lnTo>
                    <a:lnTo>
                      <a:pt x="151" y="685"/>
                    </a:lnTo>
                    <a:lnTo>
                      <a:pt x="157" y="687"/>
                    </a:lnTo>
                    <a:lnTo>
                      <a:pt x="159" y="689"/>
                    </a:lnTo>
                    <a:lnTo>
                      <a:pt x="163" y="693"/>
                    </a:lnTo>
                    <a:lnTo>
                      <a:pt x="163" y="693"/>
                    </a:lnTo>
                    <a:lnTo>
                      <a:pt x="163" y="695"/>
                    </a:lnTo>
                    <a:lnTo>
                      <a:pt x="163" y="695"/>
                    </a:lnTo>
                    <a:lnTo>
                      <a:pt x="165" y="699"/>
                    </a:lnTo>
                    <a:lnTo>
                      <a:pt x="167" y="701"/>
                    </a:lnTo>
                    <a:lnTo>
                      <a:pt x="167" y="701"/>
                    </a:lnTo>
                    <a:lnTo>
                      <a:pt x="171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73" y="707"/>
                    </a:lnTo>
                    <a:lnTo>
                      <a:pt x="173" y="707"/>
                    </a:lnTo>
                    <a:lnTo>
                      <a:pt x="177" y="707"/>
                    </a:lnTo>
                    <a:lnTo>
                      <a:pt x="177" y="707"/>
                    </a:lnTo>
                    <a:lnTo>
                      <a:pt x="179" y="709"/>
                    </a:lnTo>
                    <a:lnTo>
                      <a:pt x="179" y="709"/>
                    </a:lnTo>
                    <a:lnTo>
                      <a:pt x="183" y="707"/>
                    </a:lnTo>
                    <a:lnTo>
                      <a:pt x="183" y="707"/>
                    </a:lnTo>
                    <a:lnTo>
                      <a:pt x="187" y="705"/>
                    </a:lnTo>
                    <a:lnTo>
                      <a:pt x="191" y="703"/>
                    </a:lnTo>
                    <a:lnTo>
                      <a:pt x="191" y="703"/>
                    </a:lnTo>
                    <a:lnTo>
                      <a:pt x="185" y="701"/>
                    </a:lnTo>
                    <a:lnTo>
                      <a:pt x="185" y="697"/>
                    </a:lnTo>
                    <a:lnTo>
                      <a:pt x="185" y="697"/>
                    </a:lnTo>
                    <a:lnTo>
                      <a:pt x="185" y="695"/>
                    </a:lnTo>
                    <a:lnTo>
                      <a:pt x="185" y="695"/>
                    </a:lnTo>
                    <a:lnTo>
                      <a:pt x="183" y="691"/>
                    </a:lnTo>
                    <a:lnTo>
                      <a:pt x="183" y="691"/>
                    </a:lnTo>
                    <a:lnTo>
                      <a:pt x="179" y="687"/>
                    </a:lnTo>
                    <a:lnTo>
                      <a:pt x="177" y="681"/>
                    </a:lnTo>
                    <a:lnTo>
                      <a:pt x="177" y="675"/>
                    </a:lnTo>
                    <a:lnTo>
                      <a:pt x="183" y="675"/>
                    </a:lnTo>
                    <a:lnTo>
                      <a:pt x="185" y="675"/>
                    </a:lnTo>
                    <a:lnTo>
                      <a:pt x="185" y="675"/>
                    </a:lnTo>
                    <a:lnTo>
                      <a:pt x="193" y="675"/>
                    </a:lnTo>
                    <a:lnTo>
                      <a:pt x="193" y="675"/>
                    </a:lnTo>
                    <a:lnTo>
                      <a:pt x="199" y="675"/>
                    </a:lnTo>
                    <a:lnTo>
                      <a:pt x="201" y="673"/>
                    </a:lnTo>
                    <a:lnTo>
                      <a:pt x="201" y="673"/>
                    </a:lnTo>
                    <a:lnTo>
                      <a:pt x="203" y="669"/>
                    </a:lnTo>
                    <a:lnTo>
                      <a:pt x="205" y="667"/>
                    </a:lnTo>
                    <a:lnTo>
                      <a:pt x="209" y="667"/>
                    </a:lnTo>
                    <a:lnTo>
                      <a:pt x="213" y="667"/>
                    </a:lnTo>
                    <a:lnTo>
                      <a:pt x="213" y="667"/>
                    </a:lnTo>
                    <a:lnTo>
                      <a:pt x="217" y="667"/>
                    </a:lnTo>
                    <a:lnTo>
                      <a:pt x="217" y="667"/>
                    </a:lnTo>
                    <a:lnTo>
                      <a:pt x="219" y="667"/>
                    </a:lnTo>
                    <a:lnTo>
                      <a:pt x="219" y="667"/>
                    </a:lnTo>
                    <a:lnTo>
                      <a:pt x="219" y="665"/>
                    </a:lnTo>
                    <a:lnTo>
                      <a:pt x="217" y="659"/>
                    </a:lnTo>
                    <a:lnTo>
                      <a:pt x="223" y="659"/>
                    </a:lnTo>
                    <a:lnTo>
                      <a:pt x="223" y="659"/>
                    </a:lnTo>
                    <a:lnTo>
                      <a:pt x="233" y="659"/>
                    </a:lnTo>
                    <a:lnTo>
                      <a:pt x="239" y="661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5" y="661"/>
                    </a:lnTo>
                    <a:lnTo>
                      <a:pt x="249" y="659"/>
                    </a:lnTo>
                    <a:lnTo>
                      <a:pt x="249" y="659"/>
                    </a:lnTo>
                    <a:lnTo>
                      <a:pt x="249" y="659"/>
                    </a:lnTo>
                    <a:lnTo>
                      <a:pt x="253" y="659"/>
                    </a:lnTo>
                    <a:lnTo>
                      <a:pt x="253" y="659"/>
                    </a:lnTo>
                    <a:lnTo>
                      <a:pt x="259" y="659"/>
                    </a:lnTo>
                    <a:lnTo>
                      <a:pt x="259" y="659"/>
                    </a:lnTo>
                    <a:lnTo>
                      <a:pt x="271" y="663"/>
                    </a:lnTo>
                    <a:lnTo>
                      <a:pt x="271" y="663"/>
                    </a:lnTo>
                    <a:lnTo>
                      <a:pt x="281" y="669"/>
                    </a:lnTo>
                    <a:lnTo>
                      <a:pt x="281" y="669"/>
                    </a:lnTo>
                    <a:lnTo>
                      <a:pt x="293" y="675"/>
                    </a:lnTo>
                    <a:lnTo>
                      <a:pt x="293" y="675"/>
                    </a:lnTo>
                    <a:lnTo>
                      <a:pt x="299" y="677"/>
                    </a:lnTo>
                    <a:lnTo>
                      <a:pt x="305" y="677"/>
                    </a:lnTo>
                    <a:lnTo>
                      <a:pt x="305" y="677"/>
                    </a:lnTo>
                    <a:lnTo>
                      <a:pt x="318" y="675"/>
                    </a:lnTo>
                    <a:lnTo>
                      <a:pt x="328" y="673"/>
                    </a:lnTo>
                    <a:lnTo>
                      <a:pt x="324" y="683"/>
                    </a:lnTo>
                    <a:lnTo>
                      <a:pt x="324" y="683"/>
                    </a:lnTo>
                    <a:lnTo>
                      <a:pt x="326" y="685"/>
                    </a:lnTo>
                    <a:lnTo>
                      <a:pt x="328" y="687"/>
                    </a:lnTo>
                    <a:lnTo>
                      <a:pt x="334" y="691"/>
                    </a:lnTo>
                    <a:lnTo>
                      <a:pt x="334" y="691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1"/>
                    </a:lnTo>
                    <a:lnTo>
                      <a:pt x="338" y="691"/>
                    </a:lnTo>
                    <a:lnTo>
                      <a:pt x="338" y="689"/>
                    </a:lnTo>
                    <a:lnTo>
                      <a:pt x="338" y="689"/>
                    </a:lnTo>
                    <a:lnTo>
                      <a:pt x="340" y="685"/>
                    </a:lnTo>
                    <a:lnTo>
                      <a:pt x="346" y="683"/>
                    </a:lnTo>
                    <a:lnTo>
                      <a:pt x="358" y="683"/>
                    </a:lnTo>
                    <a:lnTo>
                      <a:pt x="358" y="689"/>
                    </a:lnTo>
                    <a:lnTo>
                      <a:pt x="358" y="689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60" y="691"/>
                    </a:lnTo>
                    <a:lnTo>
                      <a:pt x="372" y="693"/>
                    </a:lnTo>
                    <a:lnTo>
                      <a:pt x="364" y="701"/>
                    </a:lnTo>
                    <a:lnTo>
                      <a:pt x="364" y="701"/>
                    </a:lnTo>
                    <a:lnTo>
                      <a:pt x="358" y="707"/>
                    </a:lnTo>
                    <a:lnTo>
                      <a:pt x="358" y="707"/>
                    </a:lnTo>
                    <a:lnTo>
                      <a:pt x="366" y="707"/>
                    </a:lnTo>
                    <a:lnTo>
                      <a:pt x="372" y="707"/>
                    </a:lnTo>
                    <a:lnTo>
                      <a:pt x="372" y="707"/>
                    </a:lnTo>
                    <a:lnTo>
                      <a:pt x="384" y="707"/>
                    </a:lnTo>
                    <a:lnTo>
                      <a:pt x="384" y="707"/>
                    </a:lnTo>
                    <a:lnTo>
                      <a:pt x="390" y="709"/>
                    </a:lnTo>
                    <a:lnTo>
                      <a:pt x="392" y="711"/>
                    </a:lnTo>
                    <a:lnTo>
                      <a:pt x="396" y="715"/>
                    </a:lnTo>
                    <a:lnTo>
                      <a:pt x="396" y="715"/>
                    </a:lnTo>
                    <a:lnTo>
                      <a:pt x="398" y="719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400" y="723"/>
                    </a:lnTo>
                    <a:lnTo>
                      <a:pt x="400" y="723"/>
                    </a:lnTo>
                    <a:lnTo>
                      <a:pt x="404" y="725"/>
                    </a:lnTo>
                    <a:lnTo>
                      <a:pt x="406" y="727"/>
                    </a:lnTo>
                    <a:lnTo>
                      <a:pt x="408" y="733"/>
                    </a:lnTo>
                    <a:lnTo>
                      <a:pt x="408" y="733"/>
                    </a:lnTo>
                    <a:lnTo>
                      <a:pt x="408" y="735"/>
                    </a:lnTo>
                    <a:lnTo>
                      <a:pt x="408" y="735"/>
                    </a:lnTo>
                    <a:lnTo>
                      <a:pt x="412" y="739"/>
                    </a:lnTo>
                    <a:lnTo>
                      <a:pt x="412" y="739"/>
                    </a:lnTo>
                    <a:lnTo>
                      <a:pt x="418" y="741"/>
                    </a:lnTo>
                    <a:lnTo>
                      <a:pt x="424" y="741"/>
                    </a:lnTo>
                    <a:lnTo>
                      <a:pt x="424" y="741"/>
                    </a:lnTo>
                    <a:lnTo>
                      <a:pt x="432" y="741"/>
                    </a:lnTo>
                    <a:lnTo>
                      <a:pt x="438" y="739"/>
                    </a:lnTo>
                    <a:lnTo>
                      <a:pt x="438" y="745"/>
                    </a:lnTo>
                    <a:lnTo>
                      <a:pt x="438" y="745"/>
                    </a:lnTo>
                    <a:lnTo>
                      <a:pt x="440" y="747"/>
                    </a:lnTo>
                    <a:lnTo>
                      <a:pt x="444" y="747"/>
                    </a:lnTo>
                    <a:lnTo>
                      <a:pt x="452" y="749"/>
                    </a:lnTo>
                    <a:lnTo>
                      <a:pt x="456" y="749"/>
                    </a:lnTo>
                    <a:lnTo>
                      <a:pt x="456" y="749"/>
                    </a:lnTo>
                    <a:lnTo>
                      <a:pt x="458" y="749"/>
                    </a:lnTo>
                    <a:lnTo>
                      <a:pt x="461" y="751"/>
                    </a:lnTo>
                    <a:lnTo>
                      <a:pt x="465" y="755"/>
                    </a:lnTo>
                    <a:lnTo>
                      <a:pt x="465" y="755"/>
                    </a:lnTo>
                    <a:lnTo>
                      <a:pt x="469" y="759"/>
                    </a:lnTo>
                    <a:lnTo>
                      <a:pt x="469" y="759"/>
                    </a:lnTo>
                    <a:lnTo>
                      <a:pt x="475" y="763"/>
                    </a:lnTo>
                    <a:lnTo>
                      <a:pt x="475" y="763"/>
                    </a:lnTo>
                    <a:lnTo>
                      <a:pt x="479" y="767"/>
                    </a:lnTo>
                    <a:lnTo>
                      <a:pt x="479" y="767"/>
                    </a:lnTo>
                    <a:lnTo>
                      <a:pt x="485" y="770"/>
                    </a:lnTo>
                    <a:lnTo>
                      <a:pt x="491" y="776"/>
                    </a:lnTo>
                    <a:lnTo>
                      <a:pt x="491" y="776"/>
                    </a:lnTo>
                    <a:lnTo>
                      <a:pt x="495" y="784"/>
                    </a:lnTo>
                    <a:lnTo>
                      <a:pt x="495" y="784"/>
                    </a:lnTo>
                    <a:lnTo>
                      <a:pt x="495" y="786"/>
                    </a:lnTo>
                    <a:lnTo>
                      <a:pt x="495" y="786"/>
                    </a:lnTo>
                    <a:lnTo>
                      <a:pt x="495" y="788"/>
                    </a:lnTo>
                    <a:lnTo>
                      <a:pt x="495" y="788"/>
                    </a:lnTo>
                    <a:lnTo>
                      <a:pt x="495" y="790"/>
                    </a:lnTo>
                    <a:lnTo>
                      <a:pt x="495" y="790"/>
                    </a:lnTo>
                    <a:lnTo>
                      <a:pt x="501" y="792"/>
                    </a:lnTo>
                    <a:lnTo>
                      <a:pt x="505" y="800"/>
                    </a:lnTo>
                    <a:lnTo>
                      <a:pt x="505" y="800"/>
                    </a:lnTo>
                    <a:lnTo>
                      <a:pt x="509" y="804"/>
                    </a:lnTo>
                    <a:lnTo>
                      <a:pt x="509" y="804"/>
                    </a:lnTo>
                    <a:lnTo>
                      <a:pt x="509" y="804"/>
                    </a:lnTo>
                    <a:lnTo>
                      <a:pt x="511" y="804"/>
                    </a:lnTo>
                    <a:lnTo>
                      <a:pt x="511" y="804"/>
                    </a:lnTo>
                    <a:lnTo>
                      <a:pt x="513" y="804"/>
                    </a:lnTo>
                    <a:lnTo>
                      <a:pt x="515" y="804"/>
                    </a:lnTo>
                    <a:lnTo>
                      <a:pt x="517" y="804"/>
                    </a:lnTo>
                    <a:lnTo>
                      <a:pt x="517" y="804"/>
                    </a:lnTo>
                    <a:lnTo>
                      <a:pt x="521" y="808"/>
                    </a:lnTo>
                    <a:lnTo>
                      <a:pt x="521" y="808"/>
                    </a:lnTo>
                    <a:lnTo>
                      <a:pt x="529" y="812"/>
                    </a:lnTo>
                    <a:lnTo>
                      <a:pt x="537" y="820"/>
                    </a:lnTo>
                    <a:lnTo>
                      <a:pt x="537" y="820"/>
                    </a:lnTo>
                    <a:lnTo>
                      <a:pt x="541" y="828"/>
                    </a:lnTo>
                    <a:lnTo>
                      <a:pt x="543" y="834"/>
                    </a:lnTo>
                    <a:lnTo>
                      <a:pt x="543" y="834"/>
                    </a:lnTo>
                    <a:lnTo>
                      <a:pt x="543" y="840"/>
                    </a:lnTo>
                    <a:lnTo>
                      <a:pt x="543" y="840"/>
                    </a:lnTo>
                    <a:lnTo>
                      <a:pt x="543" y="842"/>
                    </a:lnTo>
                    <a:lnTo>
                      <a:pt x="541" y="846"/>
                    </a:lnTo>
                    <a:lnTo>
                      <a:pt x="541" y="846"/>
                    </a:lnTo>
                    <a:lnTo>
                      <a:pt x="539" y="846"/>
                    </a:lnTo>
                    <a:lnTo>
                      <a:pt x="537" y="848"/>
                    </a:lnTo>
                    <a:lnTo>
                      <a:pt x="537" y="848"/>
                    </a:lnTo>
                    <a:lnTo>
                      <a:pt x="535" y="848"/>
                    </a:lnTo>
                    <a:lnTo>
                      <a:pt x="517" y="848"/>
                    </a:lnTo>
                    <a:lnTo>
                      <a:pt x="517" y="848"/>
                    </a:lnTo>
                    <a:lnTo>
                      <a:pt x="517" y="850"/>
                    </a:lnTo>
                    <a:lnTo>
                      <a:pt x="517" y="850"/>
                    </a:lnTo>
                    <a:lnTo>
                      <a:pt x="515" y="854"/>
                    </a:lnTo>
                    <a:lnTo>
                      <a:pt x="511" y="854"/>
                    </a:lnTo>
                    <a:lnTo>
                      <a:pt x="507" y="856"/>
                    </a:lnTo>
                    <a:lnTo>
                      <a:pt x="505" y="856"/>
                    </a:lnTo>
                    <a:lnTo>
                      <a:pt x="505" y="856"/>
                    </a:lnTo>
                    <a:lnTo>
                      <a:pt x="503" y="856"/>
                    </a:lnTo>
                    <a:lnTo>
                      <a:pt x="503" y="856"/>
                    </a:lnTo>
                    <a:lnTo>
                      <a:pt x="501" y="856"/>
                    </a:lnTo>
                    <a:lnTo>
                      <a:pt x="501" y="856"/>
                    </a:lnTo>
                    <a:lnTo>
                      <a:pt x="503" y="858"/>
                    </a:lnTo>
                    <a:lnTo>
                      <a:pt x="503" y="858"/>
                    </a:lnTo>
                    <a:lnTo>
                      <a:pt x="505" y="860"/>
                    </a:lnTo>
                    <a:lnTo>
                      <a:pt x="505" y="860"/>
                    </a:lnTo>
                    <a:lnTo>
                      <a:pt x="513" y="862"/>
                    </a:lnTo>
                    <a:lnTo>
                      <a:pt x="513" y="862"/>
                    </a:lnTo>
                    <a:lnTo>
                      <a:pt x="517" y="862"/>
                    </a:lnTo>
                    <a:lnTo>
                      <a:pt x="521" y="860"/>
                    </a:lnTo>
                    <a:lnTo>
                      <a:pt x="521" y="860"/>
                    </a:lnTo>
                    <a:lnTo>
                      <a:pt x="529" y="860"/>
                    </a:lnTo>
                    <a:lnTo>
                      <a:pt x="539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9" y="860"/>
                    </a:lnTo>
                    <a:lnTo>
                      <a:pt x="569" y="860"/>
                    </a:lnTo>
                    <a:lnTo>
                      <a:pt x="573" y="862"/>
                    </a:lnTo>
                    <a:lnTo>
                      <a:pt x="575" y="866"/>
                    </a:lnTo>
                    <a:lnTo>
                      <a:pt x="575" y="866"/>
                    </a:lnTo>
                    <a:lnTo>
                      <a:pt x="575" y="870"/>
                    </a:lnTo>
                    <a:lnTo>
                      <a:pt x="577" y="870"/>
                    </a:lnTo>
                    <a:lnTo>
                      <a:pt x="577" y="870"/>
                    </a:lnTo>
                    <a:lnTo>
                      <a:pt x="577" y="870"/>
                    </a:lnTo>
                    <a:lnTo>
                      <a:pt x="579" y="870"/>
                    </a:lnTo>
                    <a:lnTo>
                      <a:pt x="581" y="872"/>
                    </a:lnTo>
                    <a:lnTo>
                      <a:pt x="583" y="874"/>
                    </a:lnTo>
                    <a:lnTo>
                      <a:pt x="583" y="874"/>
                    </a:lnTo>
                    <a:lnTo>
                      <a:pt x="585" y="874"/>
                    </a:lnTo>
                    <a:lnTo>
                      <a:pt x="585" y="874"/>
                    </a:lnTo>
                    <a:lnTo>
                      <a:pt x="587" y="876"/>
                    </a:lnTo>
                    <a:lnTo>
                      <a:pt x="587" y="876"/>
                    </a:lnTo>
                    <a:lnTo>
                      <a:pt x="595" y="876"/>
                    </a:lnTo>
                    <a:lnTo>
                      <a:pt x="595" y="876"/>
                    </a:lnTo>
                    <a:lnTo>
                      <a:pt x="601" y="876"/>
                    </a:lnTo>
                    <a:lnTo>
                      <a:pt x="601" y="876"/>
                    </a:lnTo>
                    <a:lnTo>
                      <a:pt x="605" y="878"/>
                    </a:lnTo>
                    <a:lnTo>
                      <a:pt x="607" y="880"/>
                    </a:lnTo>
                    <a:lnTo>
                      <a:pt x="609" y="886"/>
                    </a:lnTo>
                    <a:lnTo>
                      <a:pt x="609" y="886"/>
                    </a:lnTo>
                    <a:lnTo>
                      <a:pt x="611" y="886"/>
                    </a:lnTo>
                    <a:lnTo>
                      <a:pt x="618" y="886"/>
                    </a:lnTo>
                    <a:lnTo>
                      <a:pt x="618" y="886"/>
                    </a:lnTo>
                    <a:lnTo>
                      <a:pt x="622" y="884"/>
                    </a:lnTo>
                    <a:lnTo>
                      <a:pt x="622" y="884"/>
                    </a:lnTo>
                    <a:lnTo>
                      <a:pt x="632" y="884"/>
                    </a:lnTo>
                    <a:lnTo>
                      <a:pt x="632" y="884"/>
                    </a:lnTo>
                    <a:lnTo>
                      <a:pt x="642" y="886"/>
                    </a:lnTo>
                    <a:lnTo>
                      <a:pt x="646" y="886"/>
                    </a:lnTo>
                    <a:lnTo>
                      <a:pt x="648" y="890"/>
                    </a:lnTo>
                    <a:lnTo>
                      <a:pt x="648" y="890"/>
                    </a:lnTo>
                    <a:lnTo>
                      <a:pt x="650" y="892"/>
                    </a:lnTo>
                    <a:lnTo>
                      <a:pt x="652" y="892"/>
                    </a:lnTo>
                    <a:lnTo>
                      <a:pt x="652" y="892"/>
                    </a:lnTo>
                    <a:lnTo>
                      <a:pt x="660" y="894"/>
                    </a:lnTo>
                    <a:lnTo>
                      <a:pt x="660" y="894"/>
                    </a:lnTo>
                    <a:lnTo>
                      <a:pt x="668" y="892"/>
                    </a:lnTo>
                    <a:lnTo>
                      <a:pt x="670" y="892"/>
                    </a:lnTo>
                    <a:lnTo>
                      <a:pt x="670" y="892"/>
                    </a:lnTo>
                    <a:lnTo>
                      <a:pt x="674" y="894"/>
                    </a:lnTo>
                    <a:lnTo>
                      <a:pt x="674" y="894"/>
                    </a:lnTo>
                    <a:lnTo>
                      <a:pt x="678" y="894"/>
                    </a:lnTo>
                    <a:lnTo>
                      <a:pt x="678" y="894"/>
                    </a:lnTo>
                    <a:lnTo>
                      <a:pt x="680" y="894"/>
                    </a:lnTo>
                    <a:lnTo>
                      <a:pt x="680" y="894"/>
                    </a:lnTo>
                    <a:lnTo>
                      <a:pt x="682" y="894"/>
                    </a:lnTo>
                    <a:lnTo>
                      <a:pt x="682" y="894"/>
                    </a:lnTo>
                    <a:lnTo>
                      <a:pt x="686" y="894"/>
                    </a:lnTo>
                    <a:lnTo>
                      <a:pt x="688" y="898"/>
                    </a:lnTo>
                    <a:lnTo>
                      <a:pt x="688" y="898"/>
                    </a:lnTo>
                    <a:lnTo>
                      <a:pt x="690" y="902"/>
                    </a:lnTo>
                    <a:lnTo>
                      <a:pt x="690" y="902"/>
                    </a:lnTo>
                    <a:lnTo>
                      <a:pt x="694" y="906"/>
                    </a:lnTo>
                    <a:lnTo>
                      <a:pt x="700" y="910"/>
                    </a:lnTo>
                    <a:lnTo>
                      <a:pt x="704" y="910"/>
                    </a:lnTo>
                    <a:lnTo>
                      <a:pt x="704" y="910"/>
                    </a:lnTo>
                    <a:lnTo>
                      <a:pt x="708" y="910"/>
                    </a:lnTo>
                    <a:lnTo>
                      <a:pt x="710" y="912"/>
                    </a:lnTo>
                    <a:lnTo>
                      <a:pt x="712" y="914"/>
                    </a:lnTo>
                    <a:lnTo>
                      <a:pt x="712" y="914"/>
                    </a:lnTo>
                    <a:lnTo>
                      <a:pt x="712" y="916"/>
                    </a:lnTo>
                    <a:lnTo>
                      <a:pt x="712" y="916"/>
                    </a:lnTo>
                    <a:lnTo>
                      <a:pt x="716" y="919"/>
                    </a:lnTo>
                    <a:lnTo>
                      <a:pt x="716" y="919"/>
                    </a:lnTo>
                    <a:lnTo>
                      <a:pt x="718" y="921"/>
                    </a:lnTo>
                    <a:lnTo>
                      <a:pt x="722" y="923"/>
                    </a:lnTo>
                    <a:lnTo>
                      <a:pt x="734" y="925"/>
                    </a:lnTo>
                    <a:lnTo>
                      <a:pt x="734" y="925"/>
                    </a:lnTo>
                    <a:lnTo>
                      <a:pt x="742" y="925"/>
                    </a:lnTo>
                    <a:lnTo>
                      <a:pt x="742" y="925"/>
                    </a:lnTo>
                    <a:lnTo>
                      <a:pt x="748" y="925"/>
                    </a:lnTo>
                    <a:lnTo>
                      <a:pt x="754" y="925"/>
                    </a:lnTo>
                    <a:lnTo>
                      <a:pt x="752" y="931"/>
                    </a:lnTo>
                    <a:lnTo>
                      <a:pt x="752" y="931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6" y="933"/>
                    </a:lnTo>
                    <a:lnTo>
                      <a:pt x="760" y="933"/>
                    </a:lnTo>
                    <a:lnTo>
                      <a:pt x="760" y="969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9"/>
                    </a:lnTo>
                    <a:lnTo>
                      <a:pt x="754" y="969"/>
                    </a:lnTo>
                    <a:lnTo>
                      <a:pt x="752" y="981"/>
                    </a:lnTo>
                    <a:lnTo>
                      <a:pt x="752" y="981"/>
                    </a:lnTo>
                    <a:lnTo>
                      <a:pt x="756" y="981"/>
                    </a:lnTo>
                    <a:lnTo>
                      <a:pt x="760" y="981"/>
                    </a:lnTo>
                    <a:lnTo>
                      <a:pt x="760" y="987"/>
                    </a:lnTo>
                    <a:lnTo>
                      <a:pt x="760" y="987"/>
                    </a:lnTo>
                    <a:lnTo>
                      <a:pt x="762" y="989"/>
                    </a:lnTo>
                    <a:lnTo>
                      <a:pt x="762" y="989"/>
                    </a:lnTo>
                    <a:lnTo>
                      <a:pt x="760" y="995"/>
                    </a:lnTo>
                    <a:lnTo>
                      <a:pt x="760" y="997"/>
                    </a:lnTo>
                    <a:lnTo>
                      <a:pt x="756" y="1001"/>
                    </a:lnTo>
                    <a:lnTo>
                      <a:pt x="756" y="1001"/>
                    </a:lnTo>
                    <a:lnTo>
                      <a:pt x="752" y="1003"/>
                    </a:lnTo>
                    <a:lnTo>
                      <a:pt x="752" y="1003"/>
                    </a:lnTo>
                    <a:lnTo>
                      <a:pt x="742" y="1011"/>
                    </a:lnTo>
                    <a:lnTo>
                      <a:pt x="732" y="1021"/>
                    </a:lnTo>
                    <a:lnTo>
                      <a:pt x="732" y="1021"/>
                    </a:lnTo>
                    <a:lnTo>
                      <a:pt x="728" y="1029"/>
                    </a:lnTo>
                    <a:lnTo>
                      <a:pt x="728" y="1029"/>
                    </a:lnTo>
                    <a:lnTo>
                      <a:pt x="724" y="1033"/>
                    </a:lnTo>
                    <a:lnTo>
                      <a:pt x="722" y="1033"/>
                    </a:lnTo>
                    <a:lnTo>
                      <a:pt x="722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5"/>
                    </a:lnTo>
                    <a:lnTo>
                      <a:pt x="722" y="1041"/>
                    </a:lnTo>
                    <a:lnTo>
                      <a:pt x="716" y="1041"/>
                    </a:lnTo>
                    <a:lnTo>
                      <a:pt x="716" y="1041"/>
                    </a:lnTo>
                    <a:lnTo>
                      <a:pt x="714" y="1041"/>
                    </a:lnTo>
                    <a:lnTo>
                      <a:pt x="714" y="1045"/>
                    </a:lnTo>
                    <a:lnTo>
                      <a:pt x="714" y="1045"/>
                    </a:lnTo>
                    <a:lnTo>
                      <a:pt x="714" y="1047"/>
                    </a:lnTo>
                    <a:lnTo>
                      <a:pt x="714" y="1047"/>
                    </a:lnTo>
                    <a:lnTo>
                      <a:pt x="712" y="1051"/>
                    </a:lnTo>
                    <a:lnTo>
                      <a:pt x="712" y="1051"/>
                    </a:lnTo>
                    <a:lnTo>
                      <a:pt x="710" y="1055"/>
                    </a:lnTo>
                    <a:lnTo>
                      <a:pt x="708" y="1057"/>
                    </a:lnTo>
                    <a:lnTo>
                      <a:pt x="704" y="1057"/>
                    </a:lnTo>
                    <a:lnTo>
                      <a:pt x="704" y="1057"/>
                    </a:lnTo>
                    <a:lnTo>
                      <a:pt x="700" y="1057"/>
                    </a:lnTo>
                    <a:lnTo>
                      <a:pt x="700" y="1057"/>
                    </a:lnTo>
                    <a:lnTo>
                      <a:pt x="698" y="1057"/>
                    </a:lnTo>
                    <a:lnTo>
                      <a:pt x="688" y="1057"/>
                    </a:lnTo>
                    <a:lnTo>
                      <a:pt x="688" y="1057"/>
                    </a:lnTo>
                    <a:lnTo>
                      <a:pt x="688" y="1057"/>
                    </a:lnTo>
                    <a:lnTo>
                      <a:pt x="688" y="1061"/>
                    </a:lnTo>
                    <a:lnTo>
                      <a:pt x="688" y="1061"/>
                    </a:lnTo>
                    <a:lnTo>
                      <a:pt x="688" y="1070"/>
                    </a:lnTo>
                    <a:lnTo>
                      <a:pt x="688" y="1070"/>
                    </a:lnTo>
                    <a:lnTo>
                      <a:pt x="690" y="1070"/>
                    </a:lnTo>
                    <a:lnTo>
                      <a:pt x="696" y="1070"/>
                    </a:lnTo>
                    <a:lnTo>
                      <a:pt x="696" y="1074"/>
                    </a:lnTo>
                    <a:lnTo>
                      <a:pt x="696" y="1108"/>
                    </a:lnTo>
                    <a:lnTo>
                      <a:pt x="696" y="1108"/>
                    </a:lnTo>
                    <a:lnTo>
                      <a:pt x="696" y="1120"/>
                    </a:lnTo>
                    <a:lnTo>
                      <a:pt x="696" y="1120"/>
                    </a:lnTo>
                    <a:lnTo>
                      <a:pt x="696" y="1150"/>
                    </a:lnTo>
                    <a:lnTo>
                      <a:pt x="696" y="1150"/>
                    </a:lnTo>
                    <a:lnTo>
                      <a:pt x="696" y="1152"/>
                    </a:lnTo>
                    <a:lnTo>
                      <a:pt x="694" y="1156"/>
                    </a:lnTo>
                    <a:lnTo>
                      <a:pt x="690" y="1160"/>
                    </a:lnTo>
                    <a:lnTo>
                      <a:pt x="684" y="1162"/>
                    </a:lnTo>
                    <a:lnTo>
                      <a:pt x="684" y="1162"/>
                    </a:lnTo>
                    <a:lnTo>
                      <a:pt x="678" y="1162"/>
                    </a:lnTo>
                    <a:lnTo>
                      <a:pt x="676" y="1166"/>
                    </a:lnTo>
                    <a:lnTo>
                      <a:pt x="676" y="1166"/>
                    </a:lnTo>
                    <a:lnTo>
                      <a:pt x="672" y="1172"/>
                    </a:lnTo>
                    <a:lnTo>
                      <a:pt x="670" y="1178"/>
                    </a:lnTo>
                    <a:lnTo>
                      <a:pt x="670" y="1178"/>
                    </a:lnTo>
                    <a:lnTo>
                      <a:pt x="664" y="1188"/>
                    </a:lnTo>
                    <a:lnTo>
                      <a:pt x="664" y="1188"/>
                    </a:lnTo>
                    <a:lnTo>
                      <a:pt x="662" y="1192"/>
                    </a:lnTo>
                    <a:lnTo>
                      <a:pt x="656" y="1194"/>
                    </a:lnTo>
                    <a:lnTo>
                      <a:pt x="654" y="1194"/>
                    </a:lnTo>
                    <a:lnTo>
                      <a:pt x="654" y="1194"/>
                    </a:lnTo>
                    <a:lnTo>
                      <a:pt x="650" y="1194"/>
                    </a:lnTo>
                    <a:lnTo>
                      <a:pt x="650" y="1194"/>
                    </a:lnTo>
                    <a:lnTo>
                      <a:pt x="648" y="1196"/>
                    </a:lnTo>
                    <a:lnTo>
                      <a:pt x="648" y="1196"/>
                    </a:lnTo>
                    <a:lnTo>
                      <a:pt x="642" y="1200"/>
                    </a:lnTo>
                    <a:lnTo>
                      <a:pt x="642" y="1200"/>
                    </a:lnTo>
                    <a:lnTo>
                      <a:pt x="634" y="1202"/>
                    </a:lnTo>
                    <a:lnTo>
                      <a:pt x="634" y="1202"/>
                    </a:lnTo>
                    <a:lnTo>
                      <a:pt x="632" y="1202"/>
                    </a:lnTo>
                    <a:lnTo>
                      <a:pt x="632" y="120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32" y="1212"/>
                    </a:lnTo>
                    <a:lnTo>
                      <a:pt x="632" y="1220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20"/>
                    </a:lnTo>
                    <a:lnTo>
                      <a:pt x="624" y="1220"/>
                    </a:lnTo>
                    <a:lnTo>
                      <a:pt x="622" y="1223"/>
                    </a:lnTo>
                    <a:lnTo>
                      <a:pt x="616" y="1225"/>
                    </a:lnTo>
                    <a:lnTo>
                      <a:pt x="609" y="1225"/>
                    </a:lnTo>
                    <a:lnTo>
                      <a:pt x="609" y="1225"/>
                    </a:lnTo>
                    <a:lnTo>
                      <a:pt x="599" y="1225"/>
                    </a:lnTo>
                    <a:lnTo>
                      <a:pt x="599" y="1225"/>
                    </a:lnTo>
                    <a:lnTo>
                      <a:pt x="591" y="1225"/>
                    </a:lnTo>
                    <a:lnTo>
                      <a:pt x="591" y="1225"/>
                    </a:lnTo>
                    <a:lnTo>
                      <a:pt x="579" y="1225"/>
                    </a:lnTo>
                    <a:lnTo>
                      <a:pt x="579" y="1225"/>
                    </a:lnTo>
                    <a:lnTo>
                      <a:pt x="575" y="1227"/>
                    </a:lnTo>
                    <a:lnTo>
                      <a:pt x="571" y="1231"/>
                    </a:lnTo>
                    <a:lnTo>
                      <a:pt x="567" y="1235"/>
                    </a:lnTo>
                    <a:lnTo>
                      <a:pt x="567" y="1237"/>
                    </a:lnTo>
                    <a:lnTo>
                      <a:pt x="567" y="1237"/>
                    </a:lnTo>
                    <a:lnTo>
                      <a:pt x="565" y="1241"/>
                    </a:lnTo>
                    <a:lnTo>
                      <a:pt x="561" y="1247"/>
                    </a:lnTo>
                    <a:lnTo>
                      <a:pt x="561" y="1247"/>
                    </a:lnTo>
                    <a:lnTo>
                      <a:pt x="559" y="1253"/>
                    </a:lnTo>
                    <a:lnTo>
                      <a:pt x="559" y="1259"/>
                    </a:lnTo>
                    <a:lnTo>
                      <a:pt x="553" y="1257"/>
                    </a:lnTo>
                    <a:lnTo>
                      <a:pt x="553" y="1257"/>
                    </a:lnTo>
                    <a:lnTo>
                      <a:pt x="551" y="1257"/>
                    </a:lnTo>
                    <a:lnTo>
                      <a:pt x="551" y="1257"/>
                    </a:lnTo>
                    <a:lnTo>
                      <a:pt x="551" y="1261"/>
                    </a:lnTo>
                    <a:lnTo>
                      <a:pt x="551" y="1309"/>
                    </a:lnTo>
                    <a:lnTo>
                      <a:pt x="551" y="1309"/>
                    </a:lnTo>
                    <a:lnTo>
                      <a:pt x="551" y="1317"/>
                    </a:lnTo>
                    <a:lnTo>
                      <a:pt x="549" y="1325"/>
                    </a:lnTo>
                    <a:lnTo>
                      <a:pt x="549" y="1325"/>
                    </a:lnTo>
                    <a:lnTo>
                      <a:pt x="545" y="1331"/>
                    </a:lnTo>
                    <a:lnTo>
                      <a:pt x="539" y="1337"/>
                    </a:lnTo>
                    <a:lnTo>
                      <a:pt x="529" y="1343"/>
                    </a:lnTo>
                    <a:lnTo>
                      <a:pt x="527" y="1345"/>
                    </a:lnTo>
                    <a:lnTo>
                      <a:pt x="527" y="1345"/>
                    </a:lnTo>
                    <a:lnTo>
                      <a:pt x="521" y="1347"/>
                    </a:lnTo>
                    <a:lnTo>
                      <a:pt x="521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61"/>
                    </a:lnTo>
                    <a:lnTo>
                      <a:pt x="519" y="1361"/>
                    </a:lnTo>
                    <a:lnTo>
                      <a:pt x="519" y="1365"/>
                    </a:lnTo>
                    <a:lnTo>
                      <a:pt x="519" y="1372"/>
                    </a:lnTo>
                    <a:lnTo>
                      <a:pt x="513" y="1371"/>
                    </a:lnTo>
                    <a:lnTo>
                      <a:pt x="513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4"/>
                    </a:lnTo>
                    <a:lnTo>
                      <a:pt x="511" y="1378"/>
                    </a:lnTo>
                    <a:lnTo>
                      <a:pt x="479" y="1378"/>
                    </a:lnTo>
                    <a:lnTo>
                      <a:pt x="479" y="1378"/>
                    </a:lnTo>
                    <a:lnTo>
                      <a:pt x="479" y="1382"/>
                    </a:lnTo>
                    <a:lnTo>
                      <a:pt x="479" y="1382"/>
                    </a:lnTo>
                    <a:lnTo>
                      <a:pt x="481" y="1384"/>
                    </a:lnTo>
                    <a:lnTo>
                      <a:pt x="485" y="1384"/>
                    </a:lnTo>
                    <a:lnTo>
                      <a:pt x="485" y="1384"/>
                    </a:lnTo>
                    <a:lnTo>
                      <a:pt x="489" y="1384"/>
                    </a:lnTo>
                    <a:lnTo>
                      <a:pt x="495" y="1384"/>
                    </a:lnTo>
                    <a:lnTo>
                      <a:pt x="495" y="1388"/>
                    </a:lnTo>
                    <a:lnTo>
                      <a:pt x="495" y="1388"/>
                    </a:lnTo>
                    <a:lnTo>
                      <a:pt x="495" y="1392"/>
                    </a:lnTo>
                    <a:lnTo>
                      <a:pt x="497" y="1398"/>
                    </a:lnTo>
                    <a:lnTo>
                      <a:pt x="497" y="1398"/>
                    </a:lnTo>
                    <a:lnTo>
                      <a:pt x="503" y="1406"/>
                    </a:lnTo>
                    <a:lnTo>
                      <a:pt x="503" y="1412"/>
                    </a:lnTo>
                    <a:lnTo>
                      <a:pt x="501" y="1418"/>
                    </a:lnTo>
                    <a:lnTo>
                      <a:pt x="501" y="1418"/>
                    </a:lnTo>
                    <a:lnTo>
                      <a:pt x="499" y="1422"/>
                    </a:lnTo>
                    <a:lnTo>
                      <a:pt x="495" y="1424"/>
                    </a:lnTo>
                    <a:lnTo>
                      <a:pt x="491" y="1426"/>
                    </a:lnTo>
                    <a:lnTo>
                      <a:pt x="485" y="1428"/>
                    </a:lnTo>
                    <a:lnTo>
                      <a:pt x="485" y="1428"/>
                    </a:lnTo>
                    <a:lnTo>
                      <a:pt x="483" y="1428"/>
                    </a:lnTo>
                    <a:lnTo>
                      <a:pt x="483" y="1428"/>
                    </a:lnTo>
                    <a:lnTo>
                      <a:pt x="481" y="1428"/>
                    </a:lnTo>
                    <a:lnTo>
                      <a:pt x="481" y="1428"/>
                    </a:lnTo>
                    <a:lnTo>
                      <a:pt x="479" y="1428"/>
                    </a:lnTo>
                    <a:lnTo>
                      <a:pt x="479" y="1428"/>
                    </a:lnTo>
                    <a:lnTo>
                      <a:pt x="479" y="1430"/>
                    </a:lnTo>
                    <a:lnTo>
                      <a:pt x="477" y="1438"/>
                    </a:lnTo>
                    <a:lnTo>
                      <a:pt x="471" y="1434"/>
                    </a:lnTo>
                    <a:lnTo>
                      <a:pt x="471" y="1434"/>
                    </a:lnTo>
                    <a:lnTo>
                      <a:pt x="467" y="1434"/>
                    </a:lnTo>
                    <a:lnTo>
                      <a:pt x="461" y="1432"/>
                    </a:lnTo>
                    <a:lnTo>
                      <a:pt x="461" y="1432"/>
                    </a:lnTo>
                    <a:lnTo>
                      <a:pt x="458" y="1432"/>
                    </a:lnTo>
                    <a:lnTo>
                      <a:pt x="458" y="1432"/>
                    </a:lnTo>
                    <a:lnTo>
                      <a:pt x="456" y="1436"/>
                    </a:lnTo>
                    <a:lnTo>
                      <a:pt x="456" y="1440"/>
                    </a:lnTo>
                    <a:lnTo>
                      <a:pt x="456" y="1442"/>
                    </a:lnTo>
                    <a:lnTo>
                      <a:pt x="456" y="1442"/>
                    </a:lnTo>
                    <a:lnTo>
                      <a:pt x="452" y="1452"/>
                    </a:lnTo>
                    <a:lnTo>
                      <a:pt x="450" y="1456"/>
                    </a:lnTo>
                    <a:lnTo>
                      <a:pt x="444" y="1458"/>
                    </a:lnTo>
                    <a:lnTo>
                      <a:pt x="444" y="1458"/>
                    </a:lnTo>
                    <a:lnTo>
                      <a:pt x="440" y="1460"/>
                    </a:lnTo>
                    <a:lnTo>
                      <a:pt x="440" y="1460"/>
                    </a:lnTo>
                    <a:lnTo>
                      <a:pt x="438" y="1460"/>
                    </a:lnTo>
                    <a:lnTo>
                      <a:pt x="438" y="1460"/>
                    </a:lnTo>
                    <a:lnTo>
                      <a:pt x="438" y="1462"/>
                    </a:lnTo>
                    <a:lnTo>
                      <a:pt x="438" y="1462"/>
                    </a:lnTo>
                    <a:lnTo>
                      <a:pt x="440" y="1464"/>
                    </a:lnTo>
                    <a:lnTo>
                      <a:pt x="440" y="1464"/>
                    </a:lnTo>
                    <a:lnTo>
                      <a:pt x="442" y="1466"/>
                    </a:lnTo>
                    <a:lnTo>
                      <a:pt x="446" y="1466"/>
                    </a:lnTo>
                    <a:lnTo>
                      <a:pt x="446" y="1470"/>
                    </a:lnTo>
                    <a:lnTo>
                      <a:pt x="446" y="1470"/>
                    </a:lnTo>
                    <a:lnTo>
                      <a:pt x="448" y="1472"/>
                    </a:lnTo>
                    <a:lnTo>
                      <a:pt x="448" y="1472"/>
                    </a:lnTo>
                    <a:lnTo>
                      <a:pt x="450" y="1476"/>
                    </a:lnTo>
                    <a:lnTo>
                      <a:pt x="450" y="1476"/>
                    </a:lnTo>
                    <a:lnTo>
                      <a:pt x="454" y="1482"/>
                    </a:lnTo>
                    <a:lnTo>
                      <a:pt x="454" y="1488"/>
                    </a:lnTo>
                    <a:lnTo>
                      <a:pt x="454" y="1488"/>
                    </a:lnTo>
                    <a:lnTo>
                      <a:pt x="454" y="1496"/>
                    </a:lnTo>
                    <a:lnTo>
                      <a:pt x="454" y="1496"/>
                    </a:lnTo>
                    <a:lnTo>
                      <a:pt x="454" y="1512"/>
                    </a:lnTo>
                    <a:lnTo>
                      <a:pt x="454" y="1512"/>
                    </a:lnTo>
                    <a:lnTo>
                      <a:pt x="456" y="1514"/>
                    </a:lnTo>
                    <a:lnTo>
                      <a:pt x="456" y="1514"/>
                    </a:lnTo>
                    <a:lnTo>
                      <a:pt x="460" y="1514"/>
                    </a:lnTo>
                    <a:lnTo>
                      <a:pt x="461" y="1516"/>
                    </a:lnTo>
                    <a:lnTo>
                      <a:pt x="461" y="1516"/>
                    </a:lnTo>
                    <a:lnTo>
                      <a:pt x="463" y="1520"/>
                    </a:lnTo>
                    <a:lnTo>
                      <a:pt x="461" y="1522"/>
                    </a:lnTo>
                    <a:lnTo>
                      <a:pt x="461" y="1522"/>
                    </a:lnTo>
                    <a:lnTo>
                      <a:pt x="461" y="1522"/>
                    </a:lnTo>
                    <a:lnTo>
                      <a:pt x="461" y="1535"/>
                    </a:lnTo>
                    <a:lnTo>
                      <a:pt x="461" y="1535"/>
                    </a:lnTo>
                    <a:lnTo>
                      <a:pt x="461" y="1535"/>
                    </a:lnTo>
                    <a:lnTo>
                      <a:pt x="461" y="1537"/>
                    </a:lnTo>
                    <a:lnTo>
                      <a:pt x="461" y="1537"/>
                    </a:lnTo>
                    <a:lnTo>
                      <a:pt x="465" y="1537"/>
                    </a:lnTo>
                    <a:lnTo>
                      <a:pt x="465" y="1537"/>
                    </a:lnTo>
                    <a:lnTo>
                      <a:pt x="471" y="1539"/>
                    </a:lnTo>
                    <a:lnTo>
                      <a:pt x="475" y="1543"/>
                    </a:lnTo>
                    <a:lnTo>
                      <a:pt x="475" y="1543"/>
                    </a:lnTo>
                    <a:lnTo>
                      <a:pt x="477" y="1547"/>
                    </a:lnTo>
                    <a:lnTo>
                      <a:pt x="479" y="1553"/>
                    </a:lnTo>
                    <a:lnTo>
                      <a:pt x="479" y="1553"/>
                    </a:lnTo>
                    <a:lnTo>
                      <a:pt x="479" y="1559"/>
                    </a:lnTo>
                    <a:lnTo>
                      <a:pt x="477" y="1563"/>
                    </a:lnTo>
                    <a:lnTo>
                      <a:pt x="473" y="1563"/>
                    </a:lnTo>
                    <a:lnTo>
                      <a:pt x="473" y="1563"/>
                    </a:lnTo>
                    <a:lnTo>
                      <a:pt x="471" y="1563"/>
                    </a:lnTo>
                    <a:lnTo>
                      <a:pt x="471" y="1563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71" y="1569"/>
                    </a:lnTo>
                    <a:lnTo>
                      <a:pt x="471" y="1569"/>
                    </a:lnTo>
                    <a:lnTo>
                      <a:pt x="477" y="1577"/>
                    </a:lnTo>
                    <a:lnTo>
                      <a:pt x="477" y="1577"/>
                    </a:lnTo>
                    <a:lnTo>
                      <a:pt x="477" y="1581"/>
                    </a:lnTo>
                    <a:lnTo>
                      <a:pt x="477" y="1585"/>
                    </a:lnTo>
                    <a:lnTo>
                      <a:pt x="477" y="1585"/>
                    </a:lnTo>
                    <a:lnTo>
                      <a:pt x="475" y="1587"/>
                    </a:lnTo>
                    <a:lnTo>
                      <a:pt x="471" y="1587"/>
                    </a:lnTo>
                    <a:lnTo>
                      <a:pt x="465" y="1589"/>
                    </a:lnTo>
                    <a:lnTo>
                      <a:pt x="465" y="1589"/>
                    </a:lnTo>
                    <a:close/>
                  </a:path>
                </a:pathLst>
              </a:custGeom>
              <a:solidFill>
                <a:srgbClr val="BD8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5638">
                <a:extLst>
                  <a:ext uri="{FF2B5EF4-FFF2-40B4-BE49-F238E27FC236}">
                    <a16:creationId xmlns:a16="http://schemas.microsoft.com/office/drawing/2014/main" id="{1A31D004-3494-4DD7-AF75-402A262F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661" y="2916789"/>
                <a:ext cx="194194" cy="133100"/>
              </a:xfrm>
              <a:custGeom>
                <a:avLst/>
                <a:gdLst>
                  <a:gd name="T0" fmla="*/ 8 w 179"/>
                  <a:gd name="T1" fmla="*/ 10 h 123"/>
                  <a:gd name="T2" fmla="*/ 8 w 179"/>
                  <a:gd name="T3" fmla="*/ 16 h 123"/>
                  <a:gd name="T4" fmla="*/ 12 w 179"/>
                  <a:gd name="T5" fmla="*/ 20 h 123"/>
                  <a:gd name="T6" fmla="*/ 18 w 179"/>
                  <a:gd name="T7" fmla="*/ 24 h 123"/>
                  <a:gd name="T8" fmla="*/ 22 w 179"/>
                  <a:gd name="T9" fmla="*/ 28 h 123"/>
                  <a:gd name="T10" fmla="*/ 24 w 179"/>
                  <a:gd name="T11" fmla="*/ 42 h 123"/>
                  <a:gd name="T12" fmla="*/ 26 w 179"/>
                  <a:gd name="T13" fmla="*/ 52 h 123"/>
                  <a:gd name="T14" fmla="*/ 24 w 179"/>
                  <a:gd name="T15" fmla="*/ 64 h 123"/>
                  <a:gd name="T16" fmla="*/ 20 w 179"/>
                  <a:gd name="T17" fmla="*/ 66 h 123"/>
                  <a:gd name="T18" fmla="*/ 18 w 179"/>
                  <a:gd name="T19" fmla="*/ 66 h 123"/>
                  <a:gd name="T20" fmla="*/ 16 w 179"/>
                  <a:gd name="T21" fmla="*/ 68 h 123"/>
                  <a:gd name="T22" fmla="*/ 14 w 179"/>
                  <a:gd name="T23" fmla="*/ 72 h 123"/>
                  <a:gd name="T24" fmla="*/ 0 w 179"/>
                  <a:gd name="T25" fmla="*/ 81 h 123"/>
                  <a:gd name="T26" fmla="*/ 0 w 179"/>
                  <a:gd name="T27" fmla="*/ 95 h 123"/>
                  <a:gd name="T28" fmla="*/ 0 w 179"/>
                  <a:gd name="T29" fmla="*/ 97 h 123"/>
                  <a:gd name="T30" fmla="*/ 2 w 179"/>
                  <a:gd name="T31" fmla="*/ 99 h 123"/>
                  <a:gd name="T32" fmla="*/ 8 w 179"/>
                  <a:gd name="T33" fmla="*/ 105 h 123"/>
                  <a:gd name="T34" fmla="*/ 24 w 179"/>
                  <a:gd name="T35" fmla="*/ 123 h 123"/>
                  <a:gd name="T36" fmla="*/ 52 w 179"/>
                  <a:gd name="T37" fmla="*/ 123 h 123"/>
                  <a:gd name="T38" fmla="*/ 62 w 179"/>
                  <a:gd name="T39" fmla="*/ 121 h 123"/>
                  <a:gd name="T40" fmla="*/ 64 w 179"/>
                  <a:gd name="T41" fmla="*/ 117 h 123"/>
                  <a:gd name="T42" fmla="*/ 68 w 179"/>
                  <a:gd name="T43" fmla="*/ 103 h 123"/>
                  <a:gd name="T44" fmla="*/ 72 w 179"/>
                  <a:gd name="T45" fmla="*/ 99 h 123"/>
                  <a:gd name="T46" fmla="*/ 72 w 179"/>
                  <a:gd name="T47" fmla="*/ 99 h 123"/>
                  <a:gd name="T48" fmla="*/ 74 w 179"/>
                  <a:gd name="T49" fmla="*/ 97 h 123"/>
                  <a:gd name="T50" fmla="*/ 74 w 179"/>
                  <a:gd name="T51" fmla="*/ 93 h 123"/>
                  <a:gd name="T52" fmla="*/ 82 w 179"/>
                  <a:gd name="T53" fmla="*/ 89 h 123"/>
                  <a:gd name="T54" fmla="*/ 91 w 179"/>
                  <a:gd name="T55" fmla="*/ 89 h 123"/>
                  <a:gd name="T56" fmla="*/ 103 w 179"/>
                  <a:gd name="T57" fmla="*/ 89 h 123"/>
                  <a:gd name="T58" fmla="*/ 105 w 179"/>
                  <a:gd name="T59" fmla="*/ 89 h 123"/>
                  <a:gd name="T60" fmla="*/ 107 w 179"/>
                  <a:gd name="T61" fmla="*/ 85 h 123"/>
                  <a:gd name="T62" fmla="*/ 111 w 179"/>
                  <a:gd name="T63" fmla="*/ 81 h 123"/>
                  <a:gd name="T64" fmla="*/ 117 w 179"/>
                  <a:gd name="T65" fmla="*/ 81 h 123"/>
                  <a:gd name="T66" fmla="*/ 121 w 179"/>
                  <a:gd name="T67" fmla="*/ 81 h 123"/>
                  <a:gd name="T68" fmla="*/ 123 w 179"/>
                  <a:gd name="T69" fmla="*/ 79 h 123"/>
                  <a:gd name="T70" fmla="*/ 133 w 179"/>
                  <a:gd name="T71" fmla="*/ 68 h 123"/>
                  <a:gd name="T72" fmla="*/ 139 w 179"/>
                  <a:gd name="T73" fmla="*/ 66 h 123"/>
                  <a:gd name="T74" fmla="*/ 143 w 179"/>
                  <a:gd name="T75" fmla="*/ 66 h 123"/>
                  <a:gd name="T76" fmla="*/ 149 w 179"/>
                  <a:gd name="T77" fmla="*/ 66 h 123"/>
                  <a:gd name="T78" fmla="*/ 153 w 179"/>
                  <a:gd name="T79" fmla="*/ 64 h 123"/>
                  <a:gd name="T80" fmla="*/ 155 w 179"/>
                  <a:gd name="T81" fmla="*/ 60 h 123"/>
                  <a:gd name="T82" fmla="*/ 161 w 179"/>
                  <a:gd name="T83" fmla="*/ 58 h 123"/>
                  <a:gd name="T84" fmla="*/ 165 w 179"/>
                  <a:gd name="T85" fmla="*/ 58 h 123"/>
                  <a:gd name="T86" fmla="*/ 167 w 179"/>
                  <a:gd name="T87" fmla="*/ 54 h 123"/>
                  <a:gd name="T88" fmla="*/ 163 w 179"/>
                  <a:gd name="T89" fmla="*/ 46 h 123"/>
                  <a:gd name="T90" fmla="*/ 161 w 179"/>
                  <a:gd name="T91" fmla="*/ 40 h 123"/>
                  <a:gd name="T92" fmla="*/ 163 w 179"/>
                  <a:gd name="T93" fmla="*/ 32 h 123"/>
                  <a:gd name="T94" fmla="*/ 171 w 179"/>
                  <a:gd name="T95" fmla="*/ 22 h 123"/>
                  <a:gd name="T96" fmla="*/ 177 w 179"/>
                  <a:gd name="T97" fmla="*/ 18 h 123"/>
                  <a:gd name="T98" fmla="*/ 177 w 179"/>
                  <a:gd name="T99" fmla="*/ 18 h 123"/>
                  <a:gd name="T100" fmla="*/ 177 w 179"/>
                  <a:gd name="T101" fmla="*/ 10 h 123"/>
                  <a:gd name="T102" fmla="*/ 177 w 179"/>
                  <a:gd name="T103" fmla="*/ 6 h 123"/>
                  <a:gd name="T104" fmla="*/ 179 w 179"/>
                  <a:gd name="T105" fmla="*/ 2 h 123"/>
                  <a:gd name="T106" fmla="*/ 175 w 179"/>
                  <a:gd name="T107" fmla="*/ 2 h 123"/>
                  <a:gd name="T108" fmla="*/ 165 w 179"/>
                  <a:gd name="T109" fmla="*/ 0 h 123"/>
                  <a:gd name="T110" fmla="*/ 145 w 179"/>
                  <a:gd name="T111" fmla="*/ 0 h 123"/>
                  <a:gd name="T112" fmla="*/ 78 w 179"/>
                  <a:gd name="T113" fmla="*/ 4 h 123"/>
                  <a:gd name="T114" fmla="*/ 8 w 179"/>
                  <a:gd name="T115" fmla="*/ 10 h 123"/>
                  <a:gd name="T116" fmla="*/ 16 w 179"/>
                  <a:gd name="T117" fmla="*/ 10 h 123"/>
                  <a:gd name="T118" fmla="*/ 34 w 179"/>
                  <a:gd name="T119" fmla="*/ 10 h 123"/>
                  <a:gd name="T120" fmla="*/ 8 w 179"/>
                  <a:gd name="T121" fmla="*/ 1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" h="123">
                    <a:moveTo>
                      <a:pt x="8" y="10"/>
                    </a:moveTo>
                    <a:lnTo>
                      <a:pt x="8" y="1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2" y="28"/>
                    </a:lnTo>
                    <a:lnTo>
                      <a:pt x="24" y="3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52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8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60" y="123"/>
                    </a:lnTo>
                    <a:lnTo>
                      <a:pt x="62" y="121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8" y="103"/>
                    </a:lnTo>
                    <a:lnTo>
                      <a:pt x="68" y="103"/>
                    </a:lnTo>
                    <a:lnTo>
                      <a:pt x="68" y="101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8" y="91"/>
                    </a:lnTo>
                    <a:lnTo>
                      <a:pt x="82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7" y="85"/>
                    </a:lnTo>
                    <a:lnTo>
                      <a:pt x="107" y="85"/>
                    </a:lnTo>
                    <a:lnTo>
                      <a:pt x="109" y="83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7" y="81"/>
                    </a:lnTo>
                    <a:lnTo>
                      <a:pt x="117" y="81"/>
                    </a:lnTo>
                    <a:lnTo>
                      <a:pt x="121" y="81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7" y="74"/>
                    </a:lnTo>
                    <a:lnTo>
                      <a:pt x="133" y="68"/>
                    </a:lnTo>
                    <a:lnTo>
                      <a:pt x="133" y="68"/>
                    </a:lnTo>
                    <a:lnTo>
                      <a:pt x="139" y="66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9" y="66"/>
                    </a:lnTo>
                    <a:lnTo>
                      <a:pt x="149" y="66"/>
                    </a:lnTo>
                    <a:lnTo>
                      <a:pt x="153" y="66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0"/>
                    </a:lnTo>
                    <a:lnTo>
                      <a:pt x="157" y="58"/>
                    </a:lnTo>
                    <a:lnTo>
                      <a:pt x="161" y="58"/>
                    </a:lnTo>
                    <a:lnTo>
                      <a:pt x="161" y="58"/>
                    </a:lnTo>
                    <a:lnTo>
                      <a:pt x="165" y="58"/>
                    </a:lnTo>
                    <a:lnTo>
                      <a:pt x="167" y="56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1" y="40"/>
                    </a:lnTo>
                    <a:lnTo>
                      <a:pt x="163" y="32"/>
                    </a:lnTo>
                    <a:lnTo>
                      <a:pt x="163" y="32"/>
                    </a:lnTo>
                    <a:lnTo>
                      <a:pt x="167" y="26"/>
                    </a:lnTo>
                    <a:lnTo>
                      <a:pt x="171" y="22"/>
                    </a:lnTo>
                    <a:lnTo>
                      <a:pt x="171" y="22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14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7" y="6"/>
                    </a:lnTo>
                    <a:lnTo>
                      <a:pt x="177" y="6"/>
                    </a:lnTo>
                    <a:lnTo>
                      <a:pt x="179" y="2"/>
                    </a:lnTo>
                    <a:lnTo>
                      <a:pt x="175" y="2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11" y="2"/>
                    </a:lnTo>
                    <a:lnTo>
                      <a:pt x="78" y="4"/>
                    </a:lnTo>
                    <a:lnTo>
                      <a:pt x="44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30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BD8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38EA52B4-AE73-4245-A191-EA4FDD4D13AF}"/>
              </a:ext>
            </a:extLst>
          </p:cNvPr>
          <p:cNvGrpSpPr/>
          <p:nvPr/>
        </p:nvGrpSpPr>
        <p:grpSpPr>
          <a:xfrm>
            <a:off x="6909923" y="2572201"/>
            <a:ext cx="707446" cy="580469"/>
            <a:chOff x="5555669" y="5879907"/>
            <a:chExt cx="694804" cy="570096"/>
          </a:xfrm>
          <a:solidFill>
            <a:srgbClr val="B98763"/>
          </a:solidFill>
        </p:grpSpPr>
        <p:sp>
          <p:nvSpPr>
            <p:cNvPr id="17" name="Freeform 1345">
              <a:extLst>
                <a:ext uri="{FF2B5EF4-FFF2-40B4-BE49-F238E27FC236}">
                  <a16:creationId xmlns:a16="http://schemas.microsoft.com/office/drawing/2014/main" id="{173F221E-FD46-484C-96BC-8F3495C1C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127" y="6065696"/>
              <a:ext cx="78898" cy="81442"/>
            </a:xfrm>
            <a:custGeom>
              <a:avLst/>
              <a:gdLst>
                <a:gd name="T0" fmla="*/ 31 w 63"/>
                <a:gd name="T1" fmla="*/ 0 h 62"/>
                <a:gd name="T2" fmla="*/ 31 w 63"/>
                <a:gd name="T3" fmla="*/ 0 h 62"/>
                <a:gd name="T4" fmla="*/ 25 w 63"/>
                <a:gd name="T5" fmla="*/ 1 h 62"/>
                <a:gd name="T6" fmla="*/ 19 w 63"/>
                <a:gd name="T7" fmla="*/ 3 h 62"/>
                <a:gd name="T8" fmla="*/ 14 w 63"/>
                <a:gd name="T9" fmla="*/ 5 h 62"/>
                <a:gd name="T10" fmla="*/ 10 w 63"/>
                <a:gd name="T11" fmla="*/ 10 h 62"/>
                <a:gd name="T12" fmla="*/ 5 w 63"/>
                <a:gd name="T13" fmla="*/ 13 h 62"/>
                <a:gd name="T14" fmla="*/ 3 w 63"/>
                <a:gd name="T15" fmla="*/ 18 h 62"/>
                <a:gd name="T16" fmla="*/ 2 w 63"/>
                <a:gd name="T17" fmla="*/ 25 h 62"/>
                <a:gd name="T18" fmla="*/ 0 w 63"/>
                <a:gd name="T19" fmla="*/ 30 h 62"/>
                <a:gd name="T20" fmla="*/ 0 w 63"/>
                <a:gd name="T21" fmla="*/ 30 h 62"/>
                <a:gd name="T22" fmla="*/ 2 w 63"/>
                <a:gd name="T23" fmla="*/ 37 h 62"/>
                <a:gd name="T24" fmla="*/ 3 w 63"/>
                <a:gd name="T25" fmla="*/ 44 h 62"/>
                <a:gd name="T26" fmla="*/ 5 w 63"/>
                <a:gd name="T27" fmla="*/ 49 h 62"/>
                <a:gd name="T28" fmla="*/ 10 w 63"/>
                <a:gd name="T29" fmla="*/ 52 h 62"/>
                <a:gd name="T30" fmla="*/ 14 w 63"/>
                <a:gd name="T31" fmla="*/ 57 h 62"/>
                <a:gd name="T32" fmla="*/ 19 w 63"/>
                <a:gd name="T33" fmla="*/ 59 h 62"/>
                <a:gd name="T34" fmla="*/ 25 w 63"/>
                <a:gd name="T35" fmla="*/ 61 h 62"/>
                <a:gd name="T36" fmla="*/ 31 w 63"/>
                <a:gd name="T37" fmla="*/ 62 h 62"/>
                <a:gd name="T38" fmla="*/ 31 w 63"/>
                <a:gd name="T39" fmla="*/ 62 h 62"/>
                <a:gd name="T40" fmla="*/ 37 w 63"/>
                <a:gd name="T41" fmla="*/ 61 h 62"/>
                <a:gd name="T42" fmla="*/ 44 w 63"/>
                <a:gd name="T43" fmla="*/ 59 h 62"/>
                <a:gd name="T44" fmla="*/ 49 w 63"/>
                <a:gd name="T45" fmla="*/ 57 h 62"/>
                <a:gd name="T46" fmla="*/ 53 w 63"/>
                <a:gd name="T47" fmla="*/ 52 h 62"/>
                <a:gd name="T48" fmla="*/ 58 w 63"/>
                <a:gd name="T49" fmla="*/ 49 h 62"/>
                <a:gd name="T50" fmla="*/ 59 w 63"/>
                <a:gd name="T51" fmla="*/ 44 h 62"/>
                <a:gd name="T52" fmla="*/ 61 w 63"/>
                <a:gd name="T53" fmla="*/ 37 h 62"/>
                <a:gd name="T54" fmla="*/ 63 w 63"/>
                <a:gd name="T55" fmla="*/ 30 h 62"/>
                <a:gd name="T56" fmla="*/ 63 w 63"/>
                <a:gd name="T57" fmla="*/ 30 h 62"/>
                <a:gd name="T58" fmla="*/ 61 w 63"/>
                <a:gd name="T59" fmla="*/ 25 h 62"/>
                <a:gd name="T60" fmla="*/ 59 w 63"/>
                <a:gd name="T61" fmla="*/ 18 h 62"/>
                <a:gd name="T62" fmla="*/ 58 w 63"/>
                <a:gd name="T63" fmla="*/ 13 h 62"/>
                <a:gd name="T64" fmla="*/ 53 w 63"/>
                <a:gd name="T65" fmla="*/ 10 h 62"/>
                <a:gd name="T66" fmla="*/ 49 w 63"/>
                <a:gd name="T67" fmla="*/ 5 h 62"/>
                <a:gd name="T68" fmla="*/ 44 w 63"/>
                <a:gd name="T69" fmla="*/ 3 h 62"/>
                <a:gd name="T70" fmla="*/ 37 w 63"/>
                <a:gd name="T71" fmla="*/ 1 h 62"/>
                <a:gd name="T72" fmla="*/ 31 w 63"/>
                <a:gd name="T7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1" y="0"/>
                  </a:move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3" y="44"/>
                  </a:lnTo>
                  <a:lnTo>
                    <a:pt x="5" y="49"/>
                  </a:lnTo>
                  <a:lnTo>
                    <a:pt x="10" y="52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7" y="61"/>
                  </a:lnTo>
                  <a:lnTo>
                    <a:pt x="44" y="59"/>
                  </a:lnTo>
                  <a:lnTo>
                    <a:pt x="49" y="57"/>
                  </a:lnTo>
                  <a:lnTo>
                    <a:pt x="53" y="52"/>
                  </a:lnTo>
                  <a:lnTo>
                    <a:pt x="58" y="49"/>
                  </a:lnTo>
                  <a:lnTo>
                    <a:pt x="59" y="44"/>
                  </a:lnTo>
                  <a:lnTo>
                    <a:pt x="61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1" y="25"/>
                  </a:lnTo>
                  <a:lnTo>
                    <a:pt x="59" y="18"/>
                  </a:lnTo>
                  <a:lnTo>
                    <a:pt x="58" y="13"/>
                  </a:lnTo>
                  <a:lnTo>
                    <a:pt x="53" y="10"/>
                  </a:lnTo>
                  <a:lnTo>
                    <a:pt x="49" y="5"/>
                  </a:lnTo>
                  <a:lnTo>
                    <a:pt x="44" y="3"/>
                  </a:lnTo>
                  <a:lnTo>
                    <a:pt x="37" y="1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346">
              <a:extLst>
                <a:ext uri="{FF2B5EF4-FFF2-40B4-BE49-F238E27FC236}">
                  <a16:creationId xmlns:a16="http://schemas.microsoft.com/office/drawing/2014/main" id="{75D15BE2-DE3F-47DE-808B-94880EF0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120" y="6065696"/>
              <a:ext cx="78898" cy="81442"/>
            </a:xfrm>
            <a:custGeom>
              <a:avLst/>
              <a:gdLst>
                <a:gd name="T0" fmla="*/ 30 w 61"/>
                <a:gd name="T1" fmla="*/ 0 h 62"/>
                <a:gd name="T2" fmla="*/ 30 w 61"/>
                <a:gd name="T3" fmla="*/ 0 h 62"/>
                <a:gd name="T4" fmla="*/ 25 w 61"/>
                <a:gd name="T5" fmla="*/ 1 h 62"/>
                <a:gd name="T6" fmla="*/ 18 w 61"/>
                <a:gd name="T7" fmla="*/ 3 h 62"/>
                <a:gd name="T8" fmla="*/ 13 w 61"/>
                <a:gd name="T9" fmla="*/ 5 h 62"/>
                <a:gd name="T10" fmla="*/ 8 w 61"/>
                <a:gd name="T11" fmla="*/ 10 h 62"/>
                <a:gd name="T12" fmla="*/ 5 w 61"/>
                <a:gd name="T13" fmla="*/ 13 h 62"/>
                <a:gd name="T14" fmla="*/ 1 w 61"/>
                <a:gd name="T15" fmla="*/ 18 h 62"/>
                <a:gd name="T16" fmla="*/ 0 w 61"/>
                <a:gd name="T17" fmla="*/ 25 h 62"/>
                <a:gd name="T18" fmla="*/ 0 w 61"/>
                <a:gd name="T19" fmla="*/ 30 h 62"/>
                <a:gd name="T20" fmla="*/ 0 w 61"/>
                <a:gd name="T21" fmla="*/ 30 h 62"/>
                <a:gd name="T22" fmla="*/ 0 w 61"/>
                <a:gd name="T23" fmla="*/ 37 h 62"/>
                <a:gd name="T24" fmla="*/ 1 w 61"/>
                <a:gd name="T25" fmla="*/ 44 h 62"/>
                <a:gd name="T26" fmla="*/ 5 w 61"/>
                <a:gd name="T27" fmla="*/ 49 h 62"/>
                <a:gd name="T28" fmla="*/ 8 w 61"/>
                <a:gd name="T29" fmla="*/ 52 h 62"/>
                <a:gd name="T30" fmla="*/ 13 w 61"/>
                <a:gd name="T31" fmla="*/ 57 h 62"/>
                <a:gd name="T32" fmla="*/ 18 w 61"/>
                <a:gd name="T33" fmla="*/ 59 h 62"/>
                <a:gd name="T34" fmla="*/ 25 w 61"/>
                <a:gd name="T35" fmla="*/ 61 h 62"/>
                <a:gd name="T36" fmla="*/ 30 w 61"/>
                <a:gd name="T37" fmla="*/ 62 h 62"/>
                <a:gd name="T38" fmla="*/ 30 w 61"/>
                <a:gd name="T39" fmla="*/ 62 h 62"/>
                <a:gd name="T40" fmla="*/ 37 w 61"/>
                <a:gd name="T41" fmla="*/ 61 h 62"/>
                <a:gd name="T42" fmla="*/ 42 w 61"/>
                <a:gd name="T43" fmla="*/ 59 h 62"/>
                <a:gd name="T44" fmla="*/ 47 w 61"/>
                <a:gd name="T45" fmla="*/ 57 h 62"/>
                <a:gd name="T46" fmla="*/ 52 w 61"/>
                <a:gd name="T47" fmla="*/ 52 h 62"/>
                <a:gd name="T48" fmla="*/ 56 w 61"/>
                <a:gd name="T49" fmla="*/ 49 h 62"/>
                <a:gd name="T50" fmla="*/ 59 w 61"/>
                <a:gd name="T51" fmla="*/ 44 h 62"/>
                <a:gd name="T52" fmla="*/ 61 w 61"/>
                <a:gd name="T53" fmla="*/ 37 h 62"/>
                <a:gd name="T54" fmla="*/ 61 w 61"/>
                <a:gd name="T55" fmla="*/ 30 h 62"/>
                <a:gd name="T56" fmla="*/ 61 w 61"/>
                <a:gd name="T57" fmla="*/ 30 h 62"/>
                <a:gd name="T58" fmla="*/ 61 w 61"/>
                <a:gd name="T59" fmla="*/ 25 h 62"/>
                <a:gd name="T60" fmla="*/ 59 w 61"/>
                <a:gd name="T61" fmla="*/ 18 h 62"/>
                <a:gd name="T62" fmla="*/ 56 w 61"/>
                <a:gd name="T63" fmla="*/ 13 h 62"/>
                <a:gd name="T64" fmla="*/ 52 w 61"/>
                <a:gd name="T65" fmla="*/ 10 h 62"/>
                <a:gd name="T66" fmla="*/ 47 w 61"/>
                <a:gd name="T67" fmla="*/ 5 h 62"/>
                <a:gd name="T68" fmla="*/ 42 w 61"/>
                <a:gd name="T69" fmla="*/ 3 h 62"/>
                <a:gd name="T70" fmla="*/ 37 w 61"/>
                <a:gd name="T71" fmla="*/ 1 h 62"/>
                <a:gd name="T72" fmla="*/ 30 w 61"/>
                <a:gd name="T7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62">
                  <a:moveTo>
                    <a:pt x="30" y="0"/>
                  </a:moveTo>
                  <a:lnTo>
                    <a:pt x="30" y="0"/>
                  </a:lnTo>
                  <a:lnTo>
                    <a:pt x="25" y="1"/>
                  </a:lnTo>
                  <a:lnTo>
                    <a:pt x="18" y="3"/>
                  </a:lnTo>
                  <a:lnTo>
                    <a:pt x="13" y="5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1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13" y="57"/>
                  </a:lnTo>
                  <a:lnTo>
                    <a:pt x="18" y="59"/>
                  </a:lnTo>
                  <a:lnTo>
                    <a:pt x="25" y="61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7" y="61"/>
                  </a:lnTo>
                  <a:lnTo>
                    <a:pt x="42" y="59"/>
                  </a:lnTo>
                  <a:lnTo>
                    <a:pt x="47" y="57"/>
                  </a:lnTo>
                  <a:lnTo>
                    <a:pt x="52" y="52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61" y="37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59" y="18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7" y="1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347">
              <a:extLst>
                <a:ext uri="{FF2B5EF4-FFF2-40B4-BE49-F238E27FC236}">
                  <a16:creationId xmlns:a16="http://schemas.microsoft.com/office/drawing/2014/main" id="{200A5163-BDA0-4453-9C66-0A75157C0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237" y="5994434"/>
              <a:ext cx="114529" cy="117073"/>
            </a:xfrm>
            <a:custGeom>
              <a:avLst/>
              <a:gdLst>
                <a:gd name="T0" fmla="*/ 46 w 92"/>
                <a:gd name="T1" fmla="*/ 0 h 91"/>
                <a:gd name="T2" fmla="*/ 46 w 92"/>
                <a:gd name="T3" fmla="*/ 0 h 91"/>
                <a:gd name="T4" fmla="*/ 38 w 92"/>
                <a:gd name="T5" fmla="*/ 2 h 91"/>
                <a:gd name="T6" fmla="*/ 29 w 92"/>
                <a:gd name="T7" fmla="*/ 3 h 91"/>
                <a:gd name="T8" fmla="*/ 21 w 92"/>
                <a:gd name="T9" fmla="*/ 8 h 91"/>
                <a:gd name="T10" fmla="*/ 14 w 92"/>
                <a:gd name="T11" fmla="*/ 13 h 91"/>
                <a:gd name="T12" fmla="*/ 9 w 92"/>
                <a:gd name="T13" fmla="*/ 20 h 91"/>
                <a:gd name="T14" fmla="*/ 4 w 92"/>
                <a:gd name="T15" fmla="*/ 29 h 91"/>
                <a:gd name="T16" fmla="*/ 2 w 92"/>
                <a:gd name="T17" fmla="*/ 37 h 91"/>
                <a:gd name="T18" fmla="*/ 0 w 92"/>
                <a:gd name="T19" fmla="*/ 46 h 91"/>
                <a:gd name="T20" fmla="*/ 0 w 92"/>
                <a:gd name="T21" fmla="*/ 46 h 91"/>
                <a:gd name="T22" fmla="*/ 2 w 92"/>
                <a:gd name="T23" fmla="*/ 56 h 91"/>
                <a:gd name="T24" fmla="*/ 4 w 92"/>
                <a:gd name="T25" fmla="*/ 64 h 91"/>
                <a:gd name="T26" fmla="*/ 9 w 92"/>
                <a:gd name="T27" fmla="*/ 71 h 91"/>
                <a:gd name="T28" fmla="*/ 14 w 92"/>
                <a:gd name="T29" fmla="*/ 78 h 91"/>
                <a:gd name="T30" fmla="*/ 21 w 92"/>
                <a:gd name="T31" fmla="*/ 84 h 91"/>
                <a:gd name="T32" fmla="*/ 29 w 92"/>
                <a:gd name="T33" fmla="*/ 88 h 91"/>
                <a:gd name="T34" fmla="*/ 38 w 92"/>
                <a:gd name="T35" fmla="*/ 91 h 91"/>
                <a:gd name="T36" fmla="*/ 46 w 92"/>
                <a:gd name="T37" fmla="*/ 91 h 91"/>
                <a:gd name="T38" fmla="*/ 46 w 92"/>
                <a:gd name="T39" fmla="*/ 91 h 91"/>
                <a:gd name="T40" fmla="*/ 56 w 92"/>
                <a:gd name="T41" fmla="*/ 91 h 91"/>
                <a:gd name="T42" fmla="*/ 65 w 92"/>
                <a:gd name="T43" fmla="*/ 88 h 91"/>
                <a:gd name="T44" fmla="*/ 72 w 92"/>
                <a:gd name="T45" fmla="*/ 84 h 91"/>
                <a:gd name="T46" fmla="*/ 78 w 92"/>
                <a:gd name="T47" fmla="*/ 78 h 91"/>
                <a:gd name="T48" fmla="*/ 85 w 92"/>
                <a:gd name="T49" fmla="*/ 71 h 91"/>
                <a:gd name="T50" fmla="*/ 88 w 92"/>
                <a:gd name="T51" fmla="*/ 64 h 91"/>
                <a:gd name="T52" fmla="*/ 92 w 92"/>
                <a:gd name="T53" fmla="*/ 56 h 91"/>
                <a:gd name="T54" fmla="*/ 92 w 92"/>
                <a:gd name="T55" fmla="*/ 46 h 91"/>
                <a:gd name="T56" fmla="*/ 92 w 92"/>
                <a:gd name="T57" fmla="*/ 46 h 91"/>
                <a:gd name="T58" fmla="*/ 92 w 92"/>
                <a:gd name="T59" fmla="*/ 37 h 91"/>
                <a:gd name="T60" fmla="*/ 88 w 92"/>
                <a:gd name="T61" fmla="*/ 29 h 91"/>
                <a:gd name="T62" fmla="*/ 85 w 92"/>
                <a:gd name="T63" fmla="*/ 20 h 91"/>
                <a:gd name="T64" fmla="*/ 78 w 92"/>
                <a:gd name="T65" fmla="*/ 13 h 91"/>
                <a:gd name="T66" fmla="*/ 72 w 92"/>
                <a:gd name="T67" fmla="*/ 8 h 91"/>
                <a:gd name="T68" fmla="*/ 65 w 92"/>
                <a:gd name="T69" fmla="*/ 3 h 91"/>
                <a:gd name="T70" fmla="*/ 56 w 92"/>
                <a:gd name="T71" fmla="*/ 2 h 91"/>
                <a:gd name="T72" fmla="*/ 46 w 92"/>
                <a:gd name="T7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4" y="29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4"/>
                  </a:lnTo>
                  <a:lnTo>
                    <a:pt x="9" y="71"/>
                  </a:lnTo>
                  <a:lnTo>
                    <a:pt x="14" y="78"/>
                  </a:lnTo>
                  <a:lnTo>
                    <a:pt x="21" y="84"/>
                  </a:lnTo>
                  <a:lnTo>
                    <a:pt x="29" y="88"/>
                  </a:lnTo>
                  <a:lnTo>
                    <a:pt x="38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56" y="91"/>
                  </a:lnTo>
                  <a:lnTo>
                    <a:pt x="65" y="88"/>
                  </a:lnTo>
                  <a:lnTo>
                    <a:pt x="72" y="84"/>
                  </a:lnTo>
                  <a:lnTo>
                    <a:pt x="78" y="78"/>
                  </a:lnTo>
                  <a:lnTo>
                    <a:pt x="85" y="71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2" y="37"/>
                  </a:lnTo>
                  <a:lnTo>
                    <a:pt x="88" y="29"/>
                  </a:lnTo>
                  <a:lnTo>
                    <a:pt x="85" y="20"/>
                  </a:lnTo>
                  <a:lnTo>
                    <a:pt x="78" y="13"/>
                  </a:lnTo>
                  <a:lnTo>
                    <a:pt x="72" y="8"/>
                  </a:lnTo>
                  <a:lnTo>
                    <a:pt x="65" y="3"/>
                  </a:lnTo>
                  <a:lnTo>
                    <a:pt x="56" y="2"/>
                  </a:lnTo>
                  <a:lnTo>
                    <a:pt x="46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348">
              <a:extLst>
                <a:ext uri="{FF2B5EF4-FFF2-40B4-BE49-F238E27FC236}">
                  <a16:creationId xmlns:a16="http://schemas.microsoft.com/office/drawing/2014/main" id="{3FD1761D-3685-4991-955C-975600381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31" y="6167499"/>
              <a:ext cx="81442" cy="183245"/>
            </a:xfrm>
            <a:custGeom>
              <a:avLst/>
              <a:gdLst>
                <a:gd name="T0" fmla="*/ 64 w 64"/>
                <a:gd name="T1" fmla="*/ 144 h 144"/>
                <a:gd name="T2" fmla="*/ 14 w 64"/>
                <a:gd name="T3" fmla="*/ 144 h 144"/>
                <a:gd name="T4" fmla="*/ 14 w 64"/>
                <a:gd name="T5" fmla="*/ 48 h 144"/>
                <a:gd name="T6" fmla="*/ 14 w 64"/>
                <a:gd name="T7" fmla="*/ 48 h 144"/>
                <a:gd name="T8" fmla="*/ 12 w 64"/>
                <a:gd name="T9" fmla="*/ 36 h 144"/>
                <a:gd name="T10" fmla="*/ 8 w 64"/>
                <a:gd name="T11" fmla="*/ 24 h 144"/>
                <a:gd name="T12" fmla="*/ 5 w 64"/>
                <a:gd name="T13" fmla="*/ 14 h 144"/>
                <a:gd name="T14" fmla="*/ 0 w 64"/>
                <a:gd name="T15" fmla="*/ 2 h 144"/>
                <a:gd name="T16" fmla="*/ 0 w 64"/>
                <a:gd name="T17" fmla="*/ 2 h 144"/>
                <a:gd name="T18" fmla="*/ 7 w 64"/>
                <a:gd name="T19" fmla="*/ 0 h 144"/>
                <a:gd name="T20" fmla="*/ 14 w 64"/>
                <a:gd name="T21" fmla="*/ 0 h 144"/>
                <a:gd name="T22" fmla="*/ 14 w 64"/>
                <a:gd name="T23" fmla="*/ 0 h 144"/>
                <a:gd name="T24" fmla="*/ 24 w 64"/>
                <a:gd name="T25" fmla="*/ 2 h 144"/>
                <a:gd name="T26" fmla="*/ 34 w 64"/>
                <a:gd name="T27" fmla="*/ 4 h 144"/>
                <a:gd name="T28" fmla="*/ 42 w 64"/>
                <a:gd name="T29" fmla="*/ 9 h 144"/>
                <a:gd name="T30" fmla="*/ 51 w 64"/>
                <a:gd name="T31" fmla="*/ 15 h 144"/>
                <a:gd name="T32" fmla="*/ 56 w 64"/>
                <a:gd name="T33" fmla="*/ 22 h 144"/>
                <a:gd name="T34" fmla="*/ 61 w 64"/>
                <a:gd name="T35" fmla="*/ 31 h 144"/>
                <a:gd name="T36" fmla="*/ 64 w 64"/>
                <a:gd name="T37" fmla="*/ 41 h 144"/>
                <a:gd name="T38" fmla="*/ 64 w 64"/>
                <a:gd name="T39" fmla="*/ 51 h 144"/>
                <a:gd name="T40" fmla="*/ 64 w 64"/>
                <a:gd name="T4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144">
                  <a:moveTo>
                    <a:pt x="64" y="144"/>
                  </a:moveTo>
                  <a:lnTo>
                    <a:pt x="14" y="1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36"/>
                  </a:lnTo>
                  <a:lnTo>
                    <a:pt x="8" y="24"/>
                  </a:lnTo>
                  <a:lnTo>
                    <a:pt x="5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2" y="9"/>
                  </a:lnTo>
                  <a:lnTo>
                    <a:pt x="51" y="15"/>
                  </a:lnTo>
                  <a:lnTo>
                    <a:pt x="56" y="22"/>
                  </a:lnTo>
                  <a:lnTo>
                    <a:pt x="61" y="31"/>
                  </a:lnTo>
                  <a:lnTo>
                    <a:pt x="64" y="41"/>
                  </a:lnTo>
                  <a:lnTo>
                    <a:pt x="64" y="51"/>
                  </a:lnTo>
                  <a:lnTo>
                    <a:pt x="64" y="144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349">
              <a:extLst>
                <a:ext uri="{FF2B5EF4-FFF2-40B4-BE49-F238E27FC236}">
                  <a16:creationId xmlns:a16="http://schemas.microsoft.com/office/drawing/2014/main" id="{27D2F280-E097-4E37-A699-82653F09B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833" y="5994434"/>
              <a:ext cx="119619" cy="117073"/>
            </a:xfrm>
            <a:custGeom>
              <a:avLst/>
              <a:gdLst>
                <a:gd name="T0" fmla="*/ 46 w 93"/>
                <a:gd name="T1" fmla="*/ 0 h 91"/>
                <a:gd name="T2" fmla="*/ 46 w 93"/>
                <a:gd name="T3" fmla="*/ 0 h 91"/>
                <a:gd name="T4" fmla="*/ 37 w 93"/>
                <a:gd name="T5" fmla="*/ 2 h 91"/>
                <a:gd name="T6" fmla="*/ 29 w 93"/>
                <a:gd name="T7" fmla="*/ 3 h 91"/>
                <a:gd name="T8" fmla="*/ 20 w 93"/>
                <a:gd name="T9" fmla="*/ 8 h 91"/>
                <a:gd name="T10" fmla="*/ 13 w 93"/>
                <a:gd name="T11" fmla="*/ 13 h 91"/>
                <a:gd name="T12" fmla="*/ 8 w 93"/>
                <a:gd name="T13" fmla="*/ 20 h 91"/>
                <a:gd name="T14" fmla="*/ 3 w 93"/>
                <a:gd name="T15" fmla="*/ 29 h 91"/>
                <a:gd name="T16" fmla="*/ 2 w 93"/>
                <a:gd name="T17" fmla="*/ 37 h 91"/>
                <a:gd name="T18" fmla="*/ 0 w 93"/>
                <a:gd name="T19" fmla="*/ 46 h 91"/>
                <a:gd name="T20" fmla="*/ 0 w 93"/>
                <a:gd name="T21" fmla="*/ 46 h 91"/>
                <a:gd name="T22" fmla="*/ 2 w 93"/>
                <a:gd name="T23" fmla="*/ 56 h 91"/>
                <a:gd name="T24" fmla="*/ 3 w 93"/>
                <a:gd name="T25" fmla="*/ 64 h 91"/>
                <a:gd name="T26" fmla="*/ 8 w 93"/>
                <a:gd name="T27" fmla="*/ 71 h 91"/>
                <a:gd name="T28" fmla="*/ 13 w 93"/>
                <a:gd name="T29" fmla="*/ 78 h 91"/>
                <a:gd name="T30" fmla="*/ 20 w 93"/>
                <a:gd name="T31" fmla="*/ 84 h 91"/>
                <a:gd name="T32" fmla="*/ 29 w 93"/>
                <a:gd name="T33" fmla="*/ 88 h 91"/>
                <a:gd name="T34" fmla="*/ 37 w 93"/>
                <a:gd name="T35" fmla="*/ 91 h 91"/>
                <a:gd name="T36" fmla="*/ 46 w 93"/>
                <a:gd name="T37" fmla="*/ 91 h 91"/>
                <a:gd name="T38" fmla="*/ 46 w 93"/>
                <a:gd name="T39" fmla="*/ 91 h 91"/>
                <a:gd name="T40" fmla="*/ 56 w 93"/>
                <a:gd name="T41" fmla="*/ 91 h 91"/>
                <a:gd name="T42" fmla="*/ 64 w 93"/>
                <a:gd name="T43" fmla="*/ 88 h 91"/>
                <a:gd name="T44" fmla="*/ 73 w 93"/>
                <a:gd name="T45" fmla="*/ 84 h 91"/>
                <a:gd name="T46" fmla="*/ 79 w 93"/>
                <a:gd name="T47" fmla="*/ 78 h 91"/>
                <a:gd name="T48" fmla="*/ 84 w 93"/>
                <a:gd name="T49" fmla="*/ 71 h 91"/>
                <a:gd name="T50" fmla="*/ 88 w 93"/>
                <a:gd name="T51" fmla="*/ 64 h 91"/>
                <a:gd name="T52" fmla="*/ 91 w 93"/>
                <a:gd name="T53" fmla="*/ 56 h 91"/>
                <a:gd name="T54" fmla="*/ 93 w 93"/>
                <a:gd name="T55" fmla="*/ 46 h 91"/>
                <a:gd name="T56" fmla="*/ 93 w 93"/>
                <a:gd name="T57" fmla="*/ 46 h 91"/>
                <a:gd name="T58" fmla="*/ 91 w 93"/>
                <a:gd name="T59" fmla="*/ 37 h 91"/>
                <a:gd name="T60" fmla="*/ 88 w 93"/>
                <a:gd name="T61" fmla="*/ 29 h 91"/>
                <a:gd name="T62" fmla="*/ 84 w 93"/>
                <a:gd name="T63" fmla="*/ 20 h 91"/>
                <a:gd name="T64" fmla="*/ 79 w 93"/>
                <a:gd name="T65" fmla="*/ 13 h 91"/>
                <a:gd name="T66" fmla="*/ 73 w 93"/>
                <a:gd name="T67" fmla="*/ 8 h 91"/>
                <a:gd name="T68" fmla="*/ 64 w 93"/>
                <a:gd name="T69" fmla="*/ 3 h 91"/>
                <a:gd name="T70" fmla="*/ 56 w 93"/>
                <a:gd name="T71" fmla="*/ 2 h 91"/>
                <a:gd name="T72" fmla="*/ 46 w 93"/>
                <a:gd name="T7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91">
                  <a:moveTo>
                    <a:pt x="46" y="0"/>
                  </a:moveTo>
                  <a:lnTo>
                    <a:pt x="46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3" y="29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3" y="64"/>
                  </a:lnTo>
                  <a:lnTo>
                    <a:pt x="8" y="71"/>
                  </a:lnTo>
                  <a:lnTo>
                    <a:pt x="13" y="78"/>
                  </a:lnTo>
                  <a:lnTo>
                    <a:pt x="20" y="84"/>
                  </a:lnTo>
                  <a:lnTo>
                    <a:pt x="29" y="88"/>
                  </a:lnTo>
                  <a:lnTo>
                    <a:pt x="37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56" y="91"/>
                  </a:lnTo>
                  <a:lnTo>
                    <a:pt x="64" y="88"/>
                  </a:lnTo>
                  <a:lnTo>
                    <a:pt x="73" y="84"/>
                  </a:lnTo>
                  <a:lnTo>
                    <a:pt x="79" y="78"/>
                  </a:lnTo>
                  <a:lnTo>
                    <a:pt x="84" y="71"/>
                  </a:lnTo>
                  <a:lnTo>
                    <a:pt x="88" y="64"/>
                  </a:lnTo>
                  <a:lnTo>
                    <a:pt x="91" y="5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0"/>
                  </a:lnTo>
                  <a:lnTo>
                    <a:pt x="79" y="13"/>
                  </a:lnTo>
                  <a:lnTo>
                    <a:pt x="73" y="8"/>
                  </a:lnTo>
                  <a:lnTo>
                    <a:pt x="64" y="3"/>
                  </a:lnTo>
                  <a:lnTo>
                    <a:pt x="56" y="2"/>
                  </a:lnTo>
                  <a:lnTo>
                    <a:pt x="46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350">
              <a:extLst>
                <a:ext uri="{FF2B5EF4-FFF2-40B4-BE49-F238E27FC236}">
                  <a16:creationId xmlns:a16="http://schemas.microsoft.com/office/drawing/2014/main" id="{7EA6D0FA-084C-4EDE-992F-4F3385AF4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669" y="6167499"/>
              <a:ext cx="83988" cy="183245"/>
            </a:xfrm>
            <a:custGeom>
              <a:avLst/>
              <a:gdLst>
                <a:gd name="T0" fmla="*/ 51 w 66"/>
                <a:gd name="T1" fmla="*/ 0 h 144"/>
                <a:gd name="T2" fmla="*/ 51 w 66"/>
                <a:gd name="T3" fmla="*/ 0 h 144"/>
                <a:gd name="T4" fmla="*/ 60 w 66"/>
                <a:gd name="T5" fmla="*/ 0 h 144"/>
                <a:gd name="T6" fmla="*/ 66 w 66"/>
                <a:gd name="T7" fmla="*/ 2 h 144"/>
                <a:gd name="T8" fmla="*/ 66 w 66"/>
                <a:gd name="T9" fmla="*/ 2 h 144"/>
                <a:gd name="T10" fmla="*/ 61 w 66"/>
                <a:gd name="T11" fmla="*/ 14 h 144"/>
                <a:gd name="T12" fmla="*/ 56 w 66"/>
                <a:gd name="T13" fmla="*/ 24 h 144"/>
                <a:gd name="T14" fmla="*/ 55 w 66"/>
                <a:gd name="T15" fmla="*/ 36 h 144"/>
                <a:gd name="T16" fmla="*/ 53 w 66"/>
                <a:gd name="T17" fmla="*/ 48 h 144"/>
                <a:gd name="T18" fmla="*/ 53 w 66"/>
                <a:gd name="T19" fmla="*/ 144 h 144"/>
                <a:gd name="T20" fmla="*/ 0 w 66"/>
                <a:gd name="T21" fmla="*/ 144 h 144"/>
                <a:gd name="T22" fmla="*/ 0 w 66"/>
                <a:gd name="T23" fmla="*/ 51 h 144"/>
                <a:gd name="T24" fmla="*/ 0 w 66"/>
                <a:gd name="T25" fmla="*/ 51 h 144"/>
                <a:gd name="T26" fmla="*/ 2 w 66"/>
                <a:gd name="T27" fmla="*/ 41 h 144"/>
                <a:gd name="T28" fmla="*/ 5 w 66"/>
                <a:gd name="T29" fmla="*/ 31 h 144"/>
                <a:gd name="T30" fmla="*/ 9 w 66"/>
                <a:gd name="T31" fmla="*/ 22 h 144"/>
                <a:gd name="T32" fmla="*/ 16 w 66"/>
                <a:gd name="T33" fmla="*/ 15 h 144"/>
                <a:gd name="T34" fmla="*/ 22 w 66"/>
                <a:gd name="T35" fmla="*/ 9 h 144"/>
                <a:gd name="T36" fmla="*/ 33 w 66"/>
                <a:gd name="T37" fmla="*/ 4 h 144"/>
                <a:gd name="T38" fmla="*/ 41 w 66"/>
                <a:gd name="T39" fmla="*/ 2 h 144"/>
                <a:gd name="T40" fmla="*/ 51 w 66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44">
                  <a:moveTo>
                    <a:pt x="51" y="0"/>
                  </a:moveTo>
                  <a:lnTo>
                    <a:pt x="51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1" y="14"/>
                  </a:lnTo>
                  <a:lnTo>
                    <a:pt x="56" y="24"/>
                  </a:lnTo>
                  <a:lnTo>
                    <a:pt x="55" y="36"/>
                  </a:lnTo>
                  <a:lnTo>
                    <a:pt x="53" y="48"/>
                  </a:lnTo>
                  <a:lnTo>
                    <a:pt x="53" y="144"/>
                  </a:lnTo>
                  <a:lnTo>
                    <a:pt x="0" y="14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5" y="31"/>
                  </a:lnTo>
                  <a:lnTo>
                    <a:pt x="9" y="22"/>
                  </a:lnTo>
                  <a:lnTo>
                    <a:pt x="16" y="15"/>
                  </a:lnTo>
                  <a:lnTo>
                    <a:pt x="22" y="9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51">
              <a:extLst>
                <a:ext uri="{FF2B5EF4-FFF2-40B4-BE49-F238E27FC236}">
                  <a16:creationId xmlns:a16="http://schemas.microsoft.com/office/drawing/2014/main" id="{BC2FCAC0-6B11-494E-A73F-5517AE1F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812" y="5879907"/>
              <a:ext cx="170520" cy="170520"/>
            </a:xfrm>
            <a:custGeom>
              <a:avLst/>
              <a:gdLst>
                <a:gd name="T0" fmla="*/ 68 w 136"/>
                <a:gd name="T1" fmla="*/ 0 h 136"/>
                <a:gd name="T2" fmla="*/ 68 w 136"/>
                <a:gd name="T3" fmla="*/ 0 h 136"/>
                <a:gd name="T4" fmla="*/ 54 w 136"/>
                <a:gd name="T5" fmla="*/ 2 h 136"/>
                <a:gd name="T6" fmla="*/ 42 w 136"/>
                <a:gd name="T7" fmla="*/ 6 h 136"/>
                <a:gd name="T8" fmla="*/ 31 w 136"/>
                <a:gd name="T9" fmla="*/ 12 h 136"/>
                <a:gd name="T10" fmla="*/ 20 w 136"/>
                <a:gd name="T11" fmla="*/ 21 h 136"/>
                <a:gd name="T12" fmla="*/ 12 w 136"/>
                <a:gd name="T13" fmla="*/ 31 h 136"/>
                <a:gd name="T14" fmla="*/ 5 w 136"/>
                <a:gd name="T15" fmla="*/ 41 h 136"/>
                <a:gd name="T16" fmla="*/ 2 w 136"/>
                <a:gd name="T17" fmla="*/ 55 h 136"/>
                <a:gd name="T18" fmla="*/ 0 w 136"/>
                <a:gd name="T19" fmla="*/ 68 h 136"/>
                <a:gd name="T20" fmla="*/ 0 w 136"/>
                <a:gd name="T21" fmla="*/ 68 h 136"/>
                <a:gd name="T22" fmla="*/ 2 w 136"/>
                <a:gd name="T23" fmla="*/ 82 h 136"/>
                <a:gd name="T24" fmla="*/ 5 w 136"/>
                <a:gd name="T25" fmla="*/ 95 h 136"/>
                <a:gd name="T26" fmla="*/ 12 w 136"/>
                <a:gd name="T27" fmla="*/ 105 h 136"/>
                <a:gd name="T28" fmla="*/ 20 w 136"/>
                <a:gd name="T29" fmla="*/ 116 h 136"/>
                <a:gd name="T30" fmla="*/ 31 w 136"/>
                <a:gd name="T31" fmla="*/ 124 h 136"/>
                <a:gd name="T32" fmla="*/ 42 w 136"/>
                <a:gd name="T33" fmla="*/ 131 h 136"/>
                <a:gd name="T34" fmla="*/ 54 w 136"/>
                <a:gd name="T35" fmla="*/ 134 h 136"/>
                <a:gd name="T36" fmla="*/ 68 w 136"/>
                <a:gd name="T37" fmla="*/ 136 h 136"/>
                <a:gd name="T38" fmla="*/ 68 w 136"/>
                <a:gd name="T39" fmla="*/ 136 h 136"/>
                <a:gd name="T40" fmla="*/ 81 w 136"/>
                <a:gd name="T41" fmla="*/ 134 h 136"/>
                <a:gd name="T42" fmla="*/ 95 w 136"/>
                <a:gd name="T43" fmla="*/ 131 h 136"/>
                <a:gd name="T44" fmla="*/ 107 w 136"/>
                <a:gd name="T45" fmla="*/ 124 h 136"/>
                <a:gd name="T46" fmla="*/ 117 w 136"/>
                <a:gd name="T47" fmla="*/ 116 h 136"/>
                <a:gd name="T48" fmla="*/ 125 w 136"/>
                <a:gd name="T49" fmla="*/ 105 h 136"/>
                <a:gd name="T50" fmla="*/ 130 w 136"/>
                <a:gd name="T51" fmla="*/ 95 h 136"/>
                <a:gd name="T52" fmla="*/ 136 w 136"/>
                <a:gd name="T53" fmla="*/ 82 h 136"/>
                <a:gd name="T54" fmla="*/ 136 w 136"/>
                <a:gd name="T55" fmla="*/ 68 h 136"/>
                <a:gd name="T56" fmla="*/ 136 w 136"/>
                <a:gd name="T57" fmla="*/ 68 h 136"/>
                <a:gd name="T58" fmla="*/ 136 w 136"/>
                <a:gd name="T59" fmla="*/ 55 h 136"/>
                <a:gd name="T60" fmla="*/ 130 w 136"/>
                <a:gd name="T61" fmla="*/ 41 h 136"/>
                <a:gd name="T62" fmla="*/ 125 w 136"/>
                <a:gd name="T63" fmla="*/ 31 h 136"/>
                <a:gd name="T64" fmla="*/ 117 w 136"/>
                <a:gd name="T65" fmla="*/ 21 h 136"/>
                <a:gd name="T66" fmla="*/ 107 w 136"/>
                <a:gd name="T67" fmla="*/ 12 h 136"/>
                <a:gd name="T68" fmla="*/ 95 w 136"/>
                <a:gd name="T69" fmla="*/ 6 h 136"/>
                <a:gd name="T70" fmla="*/ 81 w 136"/>
                <a:gd name="T71" fmla="*/ 2 h 136"/>
                <a:gd name="T72" fmla="*/ 68 w 136"/>
                <a:gd name="T7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1" y="12"/>
                  </a:lnTo>
                  <a:lnTo>
                    <a:pt x="20" y="21"/>
                  </a:lnTo>
                  <a:lnTo>
                    <a:pt x="12" y="31"/>
                  </a:lnTo>
                  <a:lnTo>
                    <a:pt x="5" y="41"/>
                  </a:lnTo>
                  <a:lnTo>
                    <a:pt x="2" y="5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5" y="95"/>
                  </a:lnTo>
                  <a:lnTo>
                    <a:pt x="12" y="105"/>
                  </a:lnTo>
                  <a:lnTo>
                    <a:pt x="20" y="116"/>
                  </a:lnTo>
                  <a:lnTo>
                    <a:pt x="31" y="124"/>
                  </a:lnTo>
                  <a:lnTo>
                    <a:pt x="42" y="131"/>
                  </a:lnTo>
                  <a:lnTo>
                    <a:pt x="54" y="134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81" y="134"/>
                  </a:lnTo>
                  <a:lnTo>
                    <a:pt x="95" y="131"/>
                  </a:lnTo>
                  <a:lnTo>
                    <a:pt x="107" y="124"/>
                  </a:lnTo>
                  <a:lnTo>
                    <a:pt x="117" y="116"/>
                  </a:lnTo>
                  <a:lnTo>
                    <a:pt x="125" y="105"/>
                  </a:lnTo>
                  <a:lnTo>
                    <a:pt x="130" y="95"/>
                  </a:lnTo>
                  <a:lnTo>
                    <a:pt x="136" y="82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36" y="55"/>
                  </a:lnTo>
                  <a:lnTo>
                    <a:pt x="130" y="41"/>
                  </a:lnTo>
                  <a:lnTo>
                    <a:pt x="125" y="31"/>
                  </a:lnTo>
                  <a:lnTo>
                    <a:pt x="117" y="21"/>
                  </a:lnTo>
                  <a:lnTo>
                    <a:pt x="107" y="12"/>
                  </a:lnTo>
                  <a:lnTo>
                    <a:pt x="95" y="6"/>
                  </a:lnTo>
                  <a:lnTo>
                    <a:pt x="81" y="2"/>
                  </a:lnTo>
                  <a:lnTo>
                    <a:pt x="68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352">
              <a:extLst>
                <a:ext uri="{FF2B5EF4-FFF2-40B4-BE49-F238E27FC236}">
                  <a16:creationId xmlns:a16="http://schemas.microsoft.com/office/drawing/2014/main" id="{105011F2-18BB-433F-B2BA-6570D20CC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778" y="6134414"/>
              <a:ext cx="122163" cy="262143"/>
            </a:xfrm>
            <a:custGeom>
              <a:avLst/>
              <a:gdLst>
                <a:gd name="T0" fmla="*/ 95 w 95"/>
                <a:gd name="T1" fmla="*/ 205 h 205"/>
                <a:gd name="T2" fmla="*/ 13 w 95"/>
                <a:gd name="T3" fmla="*/ 205 h 205"/>
                <a:gd name="T4" fmla="*/ 13 w 95"/>
                <a:gd name="T5" fmla="*/ 59 h 205"/>
                <a:gd name="T6" fmla="*/ 13 w 95"/>
                <a:gd name="T7" fmla="*/ 59 h 205"/>
                <a:gd name="T8" fmla="*/ 13 w 95"/>
                <a:gd name="T9" fmla="*/ 44 h 205"/>
                <a:gd name="T10" fmla="*/ 10 w 95"/>
                <a:gd name="T11" fmla="*/ 29 h 205"/>
                <a:gd name="T12" fmla="*/ 5 w 95"/>
                <a:gd name="T13" fmla="*/ 15 h 205"/>
                <a:gd name="T14" fmla="*/ 0 w 95"/>
                <a:gd name="T15" fmla="*/ 3 h 205"/>
                <a:gd name="T16" fmla="*/ 0 w 95"/>
                <a:gd name="T17" fmla="*/ 3 h 205"/>
                <a:gd name="T18" fmla="*/ 10 w 95"/>
                <a:gd name="T19" fmla="*/ 0 h 205"/>
                <a:gd name="T20" fmla="*/ 20 w 95"/>
                <a:gd name="T21" fmla="*/ 0 h 205"/>
                <a:gd name="T22" fmla="*/ 20 w 95"/>
                <a:gd name="T23" fmla="*/ 0 h 205"/>
                <a:gd name="T24" fmla="*/ 35 w 95"/>
                <a:gd name="T25" fmla="*/ 2 h 205"/>
                <a:gd name="T26" fmla="*/ 49 w 95"/>
                <a:gd name="T27" fmla="*/ 5 h 205"/>
                <a:gd name="T28" fmla="*/ 61 w 95"/>
                <a:gd name="T29" fmla="*/ 12 h 205"/>
                <a:gd name="T30" fmla="*/ 73 w 95"/>
                <a:gd name="T31" fmla="*/ 22 h 205"/>
                <a:gd name="T32" fmla="*/ 81 w 95"/>
                <a:gd name="T33" fmla="*/ 32 h 205"/>
                <a:gd name="T34" fmla="*/ 88 w 95"/>
                <a:gd name="T35" fmla="*/ 44 h 205"/>
                <a:gd name="T36" fmla="*/ 93 w 95"/>
                <a:gd name="T37" fmla="*/ 57 h 205"/>
                <a:gd name="T38" fmla="*/ 95 w 95"/>
                <a:gd name="T39" fmla="*/ 73 h 205"/>
                <a:gd name="T40" fmla="*/ 95 w 95"/>
                <a:gd name="T4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205">
                  <a:moveTo>
                    <a:pt x="95" y="205"/>
                  </a:moveTo>
                  <a:lnTo>
                    <a:pt x="13" y="205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44"/>
                  </a:lnTo>
                  <a:lnTo>
                    <a:pt x="10" y="29"/>
                  </a:lnTo>
                  <a:lnTo>
                    <a:pt x="5" y="1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5" y="2"/>
                  </a:lnTo>
                  <a:lnTo>
                    <a:pt x="49" y="5"/>
                  </a:lnTo>
                  <a:lnTo>
                    <a:pt x="61" y="12"/>
                  </a:lnTo>
                  <a:lnTo>
                    <a:pt x="73" y="22"/>
                  </a:lnTo>
                  <a:lnTo>
                    <a:pt x="81" y="32"/>
                  </a:lnTo>
                  <a:lnTo>
                    <a:pt x="88" y="44"/>
                  </a:lnTo>
                  <a:lnTo>
                    <a:pt x="93" y="57"/>
                  </a:lnTo>
                  <a:lnTo>
                    <a:pt x="95" y="73"/>
                  </a:lnTo>
                  <a:lnTo>
                    <a:pt x="95" y="205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353">
              <a:extLst>
                <a:ext uri="{FF2B5EF4-FFF2-40B4-BE49-F238E27FC236}">
                  <a16:creationId xmlns:a16="http://schemas.microsoft.com/office/drawing/2014/main" id="{E963BC66-A99E-4234-80E9-B3ED1EF5A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747" y="6134414"/>
              <a:ext cx="119619" cy="262143"/>
            </a:xfrm>
            <a:custGeom>
              <a:avLst/>
              <a:gdLst>
                <a:gd name="T0" fmla="*/ 79 w 95"/>
                <a:gd name="T1" fmla="*/ 59 h 205"/>
                <a:gd name="T2" fmla="*/ 79 w 95"/>
                <a:gd name="T3" fmla="*/ 205 h 205"/>
                <a:gd name="T4" fmla="*/ 0 w 95"/>
                <a:gd name="T5" fmla="*/ 205 h 205"/>
                <a:gd name="T6" fmla="*/ 0 w 95"/>
                <a:gd name="T7" fmla="*/ 73 h 205"/>
                <a:gd name="T8" fmla="*/ 0 w 95"/>
                <a:gd name="T9" fmla="*/ 73 h 205"/>
                <a:gd name="T10" fmla="*/ 1 w 95"/>
                <a:gd name="T11" fmla="*/ 57 h 205"/>
                <a:gd name="T12" fmla="*/ 7 w 95"/>
                <a:gd name="T13" fmla="*/ 44 h 205"/>
                <a:gd name="T14" fmla="*/ 13 w 95"/>
                <a:gd name="T15" fmla="*/ 32 h 205"/>
                <a:gd name="T16" fmla="*/ 22 w 95"/>
                <a:gd name="T17" fmla="*/ 22 h 205"/>
                <a:gd name="T18" fmla="*/ 32 w 95"/>
                <a:gd name="T19" fmla="*/ 12 h 205"/>
                <a:gd name="T20" fmla="*/ 45 w 95"/>
                <a:gd name="T21" fmla="*/ 5 h 205"/>
                <a:gd name="T22" fmla="*/ 59 w 95"/>
                <a:gd name="T23" fmla="*/ 2 h 205"/>
                <a:gd name="T24" fmla="*/ 73 w 95"/>
                <a:gd name="T25" fmla="*/ 0 h 205"/>
                <a:gd name="T26" fmla="*/ 73 w 95"/>
                <a:gd name="T27" fmla="*/ 0 h 205"/>
                <a:gd name="T28" fmla="*/ 84 w 95"/>
                <a:gd name="T29" fmla="*/ 0 h 205"/>
                <a:gd name="T30" fmla="*/ 95 w 95"/>
                <a:gd name="T31" fmla="*/ 3 h 205"/>
                <a:gd name="T32" fmla="*/ 95 w 95"/>
                <a:gd name="T33" fmla="*/ 3 h 205"/>
                <a:gd name="T34" fmla="*/ 88 w 95"/>
                <a:gd name="T35" fmla="*/ 15 h 205"/>
                <a:gd name="T36" fmla="*/ 84 w 95"/>
                <a:gd name="T37" fmla="*/ 29 h 205"/>
                <a:gd name="T38" fmla="*/ 81 w 95"/>
                <a:gd name="T39" fmla="*/ 44 h 205"/>
                <a:gd name="T40" fmla="*/ 79 w 95"/>
                <a:gd name="T41" fmla="*/ 5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205">
                  <a:moveTo>
                    <a:pt x="79" y="59"/>
                  </a:moveTo>
                  <a:lnTo>
                    <a:pt x="79" y="205"/>
                  </a:lnTo>
                  <a:lnTo>
                    <a:pt x="0" y="20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57"/>
                  </a:lnTo>
                  <a:lnTo>
                    <a:pt x="7" y="44"/>
                  </a:lnTo>
                  <a:lnTo>
                    <a:pt x="13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5" y="5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88" y="15"/>
                  </a:lnTo>
                  <a:lnTo>
                    <a:pt x="84" y="29"/>
                  </a:lnTo>
                  <a:lnTo>
                    <a:pt x="81" y="44"/>
                  </a:lnTo>
                  <a:lnTo>
                    <a:pt x="79" y="59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354">
              <a:extLst>
                <a:ext uri="{FF2B5EF4-FFF2-40B4-BE49-F238E27FC236}">
                  <a16:creationId xmlns:a16="http://schemas.microsoft.com/office/drawing/2014/main" id="{6A37D6CB-5BCA-4935-B51E-E736D05E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911" y="6075877"/>
              <a:ext cx="272323" cy="374126"/>
            </a:xfrm>
            <a:custGeom>
              <a:avLst/>
              <a:gdLst>
                <a:gd name="T0" fmla="*/ 0 w 213"/>
                <a:gd name="T1" fmla="*/ 295 h 295"/>
                <a:gd name="T2" fmla="*/ 213 w 213"/>
                <a:gd name="T3" fmla="*/ 295 h 295"/>
                <a:gd name="T4" fmla="*/ 213 w 213"/>
                <a:gd name="T5" fmla="*/ 107 h 295"/>
                <a:gd name="T6" fmla="*/ 213 w 213"/>
                <a:gd name="T7" fmla="*/ 107 h 295"/>
                <a:gd name="T8" fmla="*/ 213 w 213"/>
                <a:gd name="T9" fmla="*/ 95 h 295"/>
                <a:gd name="T10" fmla="*/ 212 w 213"/>
                <a:gd name="T11" fmla="*/ 85 h 295"/>
                <a:gd name="T12" fmla="*/ 208 w 213"/>
                <a:gd name="T13" fmla="*/ 75 h 295"/>
                <a:gd name="T14" fmla="*/ 205 w 213"/>
                <a:gd name="T15" fmla="*/ 65 h 295"/>
                <a:gd name="T16" fmla="*/ 195 w 213"/>
                <a:gd name="T17" fmla="*/ 48 h 295"/>
                <a:gd name="T18" fmla="*/ 183 w 213"/>
                <a:gd name="T19" fmla="*/ 31 h 295"/>
                <a:gd name="T20" fmla="*/ 166 w 213"/>
                <a:gd name="T21" fmla="*/ 19 h 295"/>
                <a:gd name="T22" fmla="*/ 149 w 213"/>
                <a:gd name="T23" fmla="*/ 9 h 295"/>
                <a:gd name="T24" fmla="*/ 139 w 213"/>
                <a:gd name="T25" fmla="*/ 6 h 295"/>
                <a:gd name="T26" fmla="*/ 129 w 213"/>
                <a:gd name="T27" fmla="*/ 2 h 295"/>
                <a:gd name="T28" fmla="*/ 119 w 213"/>
                <a:gd name="T29" fmla="*/ 0 h 295"/>
                <a:gd name="T30" fmla="*/ 107 w 213"/>
                <a:gd name="T31" fmla="*/ 0 h 295"/>
                <a:gd name="T32" fmla="*/ 107 w 213"/>
                <a:gd name="T33" fmla="*/ 0 h 295"/>
                <a:gd name="T34" fmla="*/ 97 w 213"/>
                <a:gd name="T35" fmla="*/ 0 h 295"/>
                <a:gd name="T36" fmla="*/ 87 w 213"/>
                <a:gd name="T37" fmla="*/ 2 h 295"/>
                <a:gd name="T38" fmla="*/ 76 w 213"/>
                <a:gd name="T39" fmla="*/ 6 h 295"/>
                <a:gd name="T40" fmla="*/ 66 w 213"/>
                <a:gd name="T41" fmla="*/ 9 h 295"/>
                <a:gd name="T42" fmla="*/ 48 w 213"/>
                <a:gd name="T43" fmla="*/ 19 h 295"/>
                <a:gd name="T44" fmla="*/ 32 w 213"/>
                <a:gd name="T45" fmla="*/ 31 h 295"/>
                <a:gd name="T46" fmla="*/ 19 w 213"/>
                <a:gd name="T47" fmla="*/ 48 h 295"/>
                <a:gd name="T48" fmla="*/ 9 w 213"/>
                <a:gd name="T49" fmla="*/ 65 h 295"/>
                <a:gd name="T50" fmla="*/ 5 w 213"/>
                <a:gd name="T51" fmla="*/ 75 h 295"/>
                <a:gd name="T52" fmla="*/ 4 w 213"/>
                <a:gd name="T53" fmla="*/ 85 h 295"/>
                <a:gd name="T54" fmla="*/ 2 w 213"/>
                <a:gd name="T55" fmla="*/ 95 h 295"/>
                <a:gd name="T56" fmla="*/ 0 w 213"/>
                <a:gd name="T57" fmla="*/ 107 h 295"/>
                <a:gd name="T58" fmla="*/ 0 w 213"/>
                <a:gd name="T5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295">
                  <a:moveTo>
                    <a:pt x="0" y="295"/>
                  </a:moveTo>
                  <a:lnTo>
                    <a:pt x="213" y="295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3" y="95"/>
                  </a:lnTo>
                  <a:lnTo>
                    <a:pt x="212" y="85"/>
                  </a:lnTo>
                  <a:lnTo>
                    <a:pt x="208" y="75"/>
                  </a:lnTo>
                  <a:lnTo>
                    <a:pt x="205" y="65"/>
                  </a:lnTo>
                  <a:lnTo>
                    <a:pt x="195" y="48"/>
                  </a:lnTo>
                  <a:lnTo>
                    <a:pt x="183" y="31"/>
                  </a:lnTo>
                  <a:lnTo>
                    <a:pt x="166" y="19"/>
                  </a:lnTo>
                  <a:lnTo>
                    <a:pt x="149" y="9"/>
                  </a:lnTo>
                  <a:lnTo>
                    <a:pt x="139" y="6"/>
                  </a:lnTo>
                  <a:lnTo>
                    <a:pt x="129" y="2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6" y="6"/>
                  </a:lnTo>
                  <a:lnTo>
                    <a:pt x="66" y="9"/>
                  </a:lnTo>
                  <a:lnTo>
                    <a:pt x="48" y="19"/>
                  </a:lnTo>
                  <a:lnTo>
                    <a:pt x="32" y="31"/>
                  </a:lnTo>
                  <a:lnTo>
                    <a:pt x="19" y="48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4" y="85"/>
                  </a:lnTo>
                  <a:lnTo>
                    <a:pt x="2" y="95"/>
                  </a:lnTo>
                  <a:lnTo>
                    <a:pt x="0" y="107"/>
                  </a:lnTo>
                  <a:lnTo>
                    <a:pt x="0" y="295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666A5099-A914-41BB-875B-AB2025D2AAC5}"/>
              </a:ext>
            </a:extLst>
          </p:cNvPr>
          <p:cNvCxnSpPr/>
          <p:nvPr/>
        </p:nvCxnSpPr>
        <p:spPr>
          <a:xfrm>
            <a:off x="7854388" y="2894873"/>
            <a:ext cx="2865335" cy="0"/>
          </a:xfrm>
          <a:prstGeom prst="line">
            <a:avLst/>
          </a:prstGeom>
          <a:ln w="12700">
            <a:solidFill>
              <a:srgbClr val="B98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1">
            <a:extLst>
              <a:ext uri="{FF2B5EF4-FFF2-40B4-BE49-F238E27FC236}">
                <a16:creationId xmlns:a16="http://schemas.microsoft.com/office/drawing/2014/main" id="{DAF6C18C-4A9A-4C6B-ADD1-C21AE512BFE1}"/>
              </a:ext>
            </a:extLst>
          </p:cNvPr>
          <p:cNvCxnSpPr/>
          <p:nvPr/>
        </p:nvCxnSpPr>
        <p:spPr>
          <a:xfrm>
            <a:off x="1472277" y="4284048"/>
            <a:ext cx="2778171" cy="0"/>
          </a:xfrm>
          <a:prstGeom prst="line">
            <a:avLst/>
          </a:prstGeom>
          <a:ln w="12700">
            <a:solidFill>
              <a:srgbClr val="B98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7">
            <a:extLst>
              <a:ext uri="{FF2B5EF4-FFF2-40B4-BE49-F238E27FC236}">
                <a16:creationId xmlns:a16="http://schemas.microsoft.com/office/drawing/2014/main" id="{F15EDB93-5DDF-44CB-942F-C5779B6680B4}"/>
              </a:ext>
            </a:extLst>
          </p:cNvPr>
          <p:cNvGrpSpPr/>
          <p:nvPr/>
        </p:nvGrpSpPr>
        <p:grpSpPr>
          <a:xfrm>
            <a:off x="4405001" y="3991706"/>
            <a:ext cx="617295" cy="535444"/>
            <a:chOff x="3171825" y="2530475"/>
            <a:chExt cx="287338" cy="249238"/>
          </a:xfrm>
          <a:solidFill>
            <a:srgbClr val="B98763"/>
          </a:solidFill>
        </p:grpSpPr>
        <p:sp>
          <p:nvSpPr>
            <p:cNvPr id="30" name="Freeform 535">
              <a:extLst>
                <a:ext uri="{FF2B5EF4-FFF2-40B4-BE49-F238E27FC236}">
                  <a16:creationId xmlns:a16="http://schemas.microsoft.com/office/drawing/2014/main" id="{C3456973-1CCF-4F80-9D6D-BDD5FCE52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0400" y="2640013"/>
              <a:ext cx="230188" cy="139700"/>
            </a:xfrm>
            <a:custGeom>
              <a:avLst/>
              <a:gdLst>
                <a:gd name="T0" fmla="*/ 481 w 722"/>
                <a:gd name="T1" fmla="*/ 407 h 437"/>
                <a:gd name="T2" fmla="*/ 632 w 722"/>
                <a:gd name="T3" fmla="*/ 106 h 437"/>
                <a:gd name="T4" fmla="*/ 361 w 722"/>
                <a:gd name="T5" fmla="*/ 287 h 437"/>
                <a:gd name="T6" fmla="*/ 90 w 722"/>
                <a:gd name="T7" fmla="*/ 106 h 437"/>
                <a:gd name="T8" fmla="*/ 361 w 722"/>
                <a:gd name="T9" fmla="*/ 287 h 437"/>
                <a:gd name="T10" fmla="*/ 584 w 722"/>
                <a:gd name="T11" fmla="*/ 10 h 437"/>
                <a:gd name="T12" fmla="*/ 555 w 722"/>
                <a:gd name="T13" fmla="*/ 28 h 437"/>
                <a:gd name="T14" fmla="*/ 523 w 722"/>
                <a:gd name="T15" fmla="*/ 39 h 437"/>
                <a:gd name="T16" fmla="*/ 487 w 722"/>
                <a:gd name="T17" fmla="*/ 45 h 437"/>
                <a:gd name="T18" fmla="*/ 450 w 722"/>
                <a:gd name="T19" fmla="*/ 46 h 437"/>
                <a:gd name="T20" fmla="*/ 418 w 722"/>
                <a:gd name="T21" fmla="*/ 42 h 437"/>
                <a:gd name="T22" fmla="*/ 388 w 722"/>
                <a:gd name="T23" fmla="*/ 33 h 437"/>
                <a:gd name="T24" fmla="*/ 360 w 722"/>
                <a:gd name="T25" fmla="*/ 22 h 437"/>
                <a:gd name="T26" fmla="*/ 336 w 722"/>
                <a:gd name="T27" fmla="*/ 22 h 437"/>
                <a:gd name="T28" fmla="*/ 312 w 722"/>
                <a:gd name="T29" fmla="*/ 34 h 437"/>
                <a:gd name="T30" fmla="*/ 285 w 722"/>
                <a:gd name="T31" fmla="*/ 42 h 437"/>
                <a:gd name="T32" fmla="*/ 256 w 722"/>
                <a:gd name="T33" fmla="*/ 46 h 437"/>
                <a:gd name="T34" fmla="*/ 223 w 722"/>
                <a:gd name="T35" fmla="*/ 45 h 437"/>
                <a:gd name="T36" fmla="*/ 188 w 722"/>
                <a:gd name="T37" fmla="*/ 39 h 437"/>
                <a:gd name="T38" fmla="*/ 159 w 722"/>
                <a:gd name="T39" fmla="*/ 28 h 437"/>
                <a:gd name="T40" fmla="*/ 135 w 722"/>
                <a:gd name="T41" fmla="*/ 10 h 437"/>
                <a:gd name="T42" fmla="*/ 110 w 722"/>
                <a:gd name="T43" fmla="*/ 4 h 437"/>
                <a:gd name="T44" fmla="*/ 83 w 722"/>
                <a:gd name="T45" fmla="*/ 10 h 437"/>
                <a:gd name="T46" fmla="*/ 48 w 722"/>
                <a:gd name="T47" fmla="*/ 15 h 437"/>
                <a:gd name="T48" fmla="*/ 15 w 722"/>
                <a:gd name="T49" fmla="*/ 15 h 437"/>
                <a:gd name="T50" fmla="*/ 0 w 722"/>
                <a:gd name="T51" fmla="*/ 422 h 437"/>
                <a:gd name="T52" fmla="*/ 1 w 722"/>
                <a:gd name="T53" fmla="*/ 428 h 437"/>
                <a:gd name="T54" fmla="*/ 4 w 722"/>
                <a:gd name="T55" fmla="*/ 433 h 437"/>
                <a:gd name="T56" fmla="*/ 9 w 722"/>
                <a:gd name="T57" fmla="*/ 436 h 437"/>
                <a:gd name="T58" fmla="*/ 15 w 722"/>
                <a:gd name="T59" fmla="*/ 437 h 437"/>
                <a:gd name="T60" fmla="*/ 647 w 722"/>
                <a:gd name="T61" fmla="*/ 437 h 437"/>
                <a:gd name="T62" fmla="*/ 711 w 722"/>
                <a:gd name="T63" fmla="*/ 437 h 437"/>
                <a:gd name="T64" fmla="*/ 716 w 722"/>
                <a:gd name="T65" fmla="*/ 435 h 437"/>
                <a:gd name="T66" fmla="*/ 720 w 722"/>
                <a:gd name="T67" fmla="*/ 431 h 437"/>
                <a:gd name="T68" fmla="*/ 722 w 722"/>
                <a:gd name="T69" fmla="*/ 426 h 437"/>
                <a:gd name="T70" fmla="*/ 722 w 722"/>
                <a:gd name="T71" fmla="*/ 9 h 437"/>
                <a:gd name="T72" fmla="*/ 700 w 722"/>
                <a:gd name="T73" fmla="*/ 14 h 437"/>
                <a:gd name="T74" fmla="*/ 677 w 722"/>
                <a:gd name="T75" fmla="*/ 16 h 437"/>
                <a:gd name="T76" fmla="*/ 636 w 722"/>
                <a:gd name="T77" fmla="*/ 12 h 437"/>
                <a:gd name="T78" fmla="*/ 597 w 722"/>
                <a:gd name="T7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2" h="437">
                  <a:moveTo>
                    <a:pt x="632" y="407"/>
                  </a:moveTo>
                  <a:lnTo>
                    <a:pt x="481" y="407"/>
                  </a:lnTo>
                  <a:lnTo>
                    <a:pt x="481" y="106"/>
                  </a:lnTo>
                  <a:lnTo>
                    <a:pt x="632" y="106"/>
                  </a:lnTo>
                  <a:lnTo>
                    <a:pt x="632" y="407"/>
                  </a:lnTo>
                  <a:close/>
                  <a:moveTo>
                    <a:pt x="361" y="287"/>
                  </a:moveTo>
                  <a:lnTo>
                    <a:pt x="90" y="287"/>
                  </a:lnTo>
                  <a:lnTo>
                    <a:pt x="90" y="106"/>
                  </a:lnTo>
                  <a:lnTo>
                    <a:pt x="361" y="106"/>
                  </a:lnTo>
                  <a:lnTo>
                    <a:pt x="361" y="287"/>
                  </a:lnTo>
                  <a:close/>
                  <a:moveTo>
                    <a:pt x="597" y="0"/>
                  </a:moveTo>
                  <a:lnTo>
                    <a:pt x="584" y="10"/>
                  </a:lnTo>
                  <a:lnTo>
                    <a:pt x="570" y="20"/>
                  </a:lnTo>
                  <a:lnTo>
                    <a:pt x="555" y="28"/>
                  </a:lnTo>
                  <a:lnTo>
                    <a:pt x="540" y="34"/>
                  </a:lnTo>
                  <a:lnTo>
                    <a:pt x="523" y="39"/>
                  </a:lnTo>
                  <a:lnTo>
                    <a:pt x="505" y="43"/>
                  </a:lnTo>
                  <a:lnTo>
                    <a:pt x="487" y="45"/>
                  </a:lnTo>
                  <a:lnTo>
                    <a:pt x="466" y="46"/>
                  </a:lnTo>
                  <a:lnTo>
                    <a:pt x="450" y="46"/>
                  </a:lnTo>
                  <a:lnTo>
                    <a:pt x="434" y="44"/>
                  </a:lnTo>
                  <a:lnTo>
                    <a:pt x="418" y="42"/>
                  </a:lnTo>
                  <a:lnTo>
                    <a:pt x="403" y="38"/>
                  </a:lnTo>
                  <a:lnTo>
                    <a:pt x="388" y="33"/>
                  </a:lnTo>
                  <a:lnTo>
                    <a:pt x="374" y="29"/>
                  </a:lnTo>
                  <a:lnTo>
                    <a:pt x="360" y="22"/>
                  </a:lnTo>
                  <a:lnTo>
                    <a:pt x="347" y="15"/>
                  </a:lnTo>
                  <a:lnTo>
                    <a:pt x="336" y="22"/>
                  </a:lnTo>
                  <a:lnTo>
                    <a:pt x="325" y="29"/>
                  </a:lnTo>
                  <a:lnTo>
                    <a:pt x="312" y="34"/>
                  </a:lnTo>
                  <a:lnTo>
                    <a:pt x="299" y="38"/>
                  </a:lnTo>
                  <a:lnTo>
                    <a:pt x="285" y="42"/>
                  </a:lnTo>
                  <a:lnTo>
                    <a:pt x="271" y="44"/>
                  </a:lnTo>
                  <a:lnTo>
                    <a:pt x="256" y="46"/>
                  </a:lnTo>
                  <a:lnTo>
                    <a:pt x="241" y="46"/>
                  </a:lnTo>
                  <a:lnTo>
                    <a:pt x="223" y="45"/>
                  </a:lnTo>
                  <a:lnTo>
                    <a:pt x="204" y="43"/>
                  </a:lnTo>
                  <a:lnTo>
                    <a:pt x="188" y="39"/>
                  </a:lnTo>
                  <a:lnTo>
                    <a:pt x="173" y="35"/>
                  </a:lnTo>
                  <a:lnTo>
                    <a:pt x="159" y="28"/>
                  </a:lnTo>
                  <a:lnTo>
                    <a:pt x="147" y="20"/>
                  </a:lnTo>
                  <a:lnTo>
                    <a:pt x="135" y="10"/>
                  </a:lnTo>
                  <a:lnTo>
                    <a:pt x="123" y="0"/>
                  </a:lnTo>
                  <a:lnTo>
                    <a:pt x="110" y="4"/>
                  </a:lnTo>
                  <a:lnTo>
                    <a:pt x="96" y="7"/>
                  </a:lnTo>
                  <a:lnTo>
                    <a:pt x="83" y="10"/>
                  </a:lnTo>
                  <a:lnTo>
                    <a:pt x="70" y="13"/>
                  </a:lnTo>
                  <a:lnTo>
                    <a:pt x="48" y="15"/>
                  </a:lnTo>
                  <a:lnTo>
                    <a:pt x="30" y="16"/>
                  </a:lnTo>
                  <a:lnTo>
                    <a:pt x="15" y="15"/>
                  </a:lnTo>
                  <a:lnTo>
                    <a:pt x="0" y="13"/>
                  </a:lnTo>
                  <a:lnTo>
                    <a:pt x="0" y="422"/>
                  </a:lnTo>
                  <a:lnTo>
                    <a:pt x="1" y="426"/>
                  </a:lnTo>
                  <a:lnTo>
                    <a:pt x="1" y="428"/>
                  </a:lnTo>
                  <a:lnTo>
                    <a:pt x="3" y="431"/>
                  </a:lnTo>
                  <a:lnTo>
                    <a:pt x="4" y="433"/>
                  </a:lnTo>
                  <a:lnTo>
                    <a:pt x="6" y="435"/>
                  </a:lnTo>
                  <a:lnTo>
                    <a:pt x="9" y="436"/>
                  </a:lnTo>
                  <a:lnTo>
                    <a:pt x="11" y="437"/>
                  </a:lnTo>
                  <a:lnTo>
                    <a:pt x="15" y="437"/>
                  </a:lnTo>
                  <a:lnTo>
                    <a:pt x="466" y="437"/>
                  </a:lnTo>
                  <a:lnTo>
                    <a:pt x="647" y="437"/>
                  </a:lnTo>
                  <a:lnTo>
                    <a:pt x="707" y="437"/>
                  </a:lnTo>
                  <a:lnTo>
                    <a:pt x="711" y="437"/>
                  </a:lnTo>
                  <a:lnTo>
                    <a:pt x="713" y="436"/>
                  </a:lnTo>
                  <a:lnTo>
                    <a:pt x="716" y="435"/>
                  </a:lnTo>
                  <a:lnTo>
                    <a:pt x="718" y="433"/>
                  </a:lnTo>
                  <a:lnTo>
                    <a:pt x="720" y="431"/>
                  </a:lnTo>
                  <a:lnTo>
                    <a:pt x="721" y="428"/>
                  </a:lnTo>
                  <a:lnTo>
                    <a:pt x="722" y="426"/>
                  </a:lnTo>
                  <a:lnTo>
                    <a:pt x="722" y="422"/>
                  </a:lnTo>
                  <a:lnTo>
                    <a:pt x="722" y="9"/>
                  </a:lnTo>
                  <a:lnTo>
                    <a:pt x="712" y="12"/>
                  </a:lnTo>
                  <a:lnTo>
                    <a:pt x="700" y="14"/>
                  </a:lnTo>
                  <a:lnTo>
                    <a:pt x="689" y="16"/>
                  </a:lnTo>
                  <a:lnTo>
                    <a:pt x="677" y="16"/>
                  </a:lnTo>
                  <a:lnTo>
                    <a:pt x="656" y="15"/>
                  </a:lnTo>
                  <a:lnTo>
                    <a:pt x="636" y="12"/>
                  </a:lnTo>
                  <a:lnTo>
                    <a:pt x="615" y="6"/>
                  </a:lnTo>
                  <a:lnTo>
                    <a:pt x="597" y="0"/>
                  </a:lnTo>
                  <a:lnTo>
                    <a:pt x="5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536">
              <a:extLst>
                <a:ext uri="{FF2B5EF4-FFF2-40B4-BE49-F238E27FC236}">
                  <a16:creationId xmlns:a16="http://schemas.microsoft.com/office/drawing/2014/main" id="{410881CC-AC7E-4B7B-80E4-BEC34F9C2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2587625"/>
              <a:ext cx="66675" cy="47625"/>
            </a:xfrm>
            <a:custGeom>
              <a:avLst/>
              <a:gdLst>
                <a:gd name="T0" fmla="*/ 196 w 211"/>
                <a:gd name="T1" fmla="*/ 0 h 151"/>
                <a:gd name="T2" fmla="*/ 181 w 211"/>
                <a:gd name="T3" fmla="*/ 0 h 151"/>
                <a:gd name="T4" fmla="*/ 0 w 211"/>
                <a:gd name="T5" fmla="*/ 0 h 151"/>
                <a:gd name="T6" fmla="*/ 0 w 211"/>
                <a:gd name="T7" fmla="*/ 134 h 151"/>
                <a:gd name="T8" fmla="*/ 11 w 211"/>
                <a:gd name="T9" fmla="*/ 139 h 151"/>
                <a:gd name="T10" fmla="*/ 23 w 211"/>
                <a:gd name="T11" fmla="*/ 143 h 151"/>
                <a:gd name="T12" fmla="*/ 34 w 211"/>
                <a:gd name="T13" fmla="*/ 145 h 151"/>
                <a:gd name="T14" fmla="*/ 44 w 211"/>
                <a:gd name="T15" fmla="*/ 148 h 151"/>
                <a:gd name="T16" fmla="*/ 63 w 211"/>
                <a:gd name="T17" fmla="*/ 150 h 151"/>
                <a:gd name="T18" fmla="*/ 75 w 211"/>
                <a:gd name="T19" fmla="*/ 151 h 151"/>
                <a:gd name="T20" fmla="*/ 87 w 211"/>
                <a:gd name="T21" fmla="*/ 150 h 151"/>
                <a:gd name="T22" fmla="*/ 98 w 211"/>
                <a:gd name="T23" fmla="*/ 149 h 151"/>
                <a:gd name="T24" fmla="*/ 110 w 211"/>
                <a:gd name="T25" fmla="*/ 145 h 151"/>
                <a:gd name="T26" fmla="*/ 120 w 211"/>
                <a:gd name="T27" fmla="*/ 142 h 151"/>
                <a:gd name="T28" fmla="*/ 120 w 211"/>
                <a:gd name="T29" fmla="*/ 142 h 151"/>
                <a:gd name="T30" fmla="*/ 130 w 211"/>
                <a:gd name="T31" fmla="*/ 138 h 151"/>
                <a:gd name="T32" fmla="*/ 139 w 211"/>
                <a:gd name="T33" fmla="*/ 133 h 151"/>
                <a:gd name="T34" fmla="*/ 147 w 211"/>
                <a:gd name="T35" fmla="*/ 127 h 151"/>
                <a:gd name="T36" fmla="*/ 156 w 211"/>
                <a:gd name="T37" fmla="*/ 122 h 151"/>
                <a:gd name="T38" fmla="*/ 163 w 211"/>
                <a:gd name="T39" fmla="*/ 114 h 151"/>
                <a:gd name="T40" fmla="*/ 171 w 211"/>
                <a:gd name="T41" fmla="*/ 108 h 151"/>
                <a:gd name="T42" fmla="*/ 178 w 211"/>
                <a:gd name="T43" fmla="*/ 100 h 151"/>
                <a:gd name="T44" fmla="*/ 185 w 211"/>
                <a:gd name="T45" fmla="*/ 92 h 151"/>
                <a:gd name="T46" fmla="*/ 190 w 211"/>
                <a:gd name="T47" fmla="*/ 83 h 151"/>
                <a:gd name="T48" fmla="*/ 196 w 211"/>
                <a:gd name="T49" fmla="*/ 75 h 151"/>
                <a:gd name="T50" fmla="*/ 200 w 211"/>
                <a:gd name="T51" fmla="*/ 65 h 151"/>
                <a:gd name="T52" fmla="*/ 204 w 211"/>
                <a:gd name="T53" fmla="*/ 55 h 151"/>
                <a:gd name="T54" fmla="*/ 206 w 211"/>
                <a:gd name="T55" fmla="*/ 46 h 151"/>
                <a:gd name="T56" fmla="*/ 208 w 211"/>
                <a:gd name="T57" fmla="*/ 36 h 151"/>
                <a:gd name="T58" fmla="*/ 211 w 211"/>
                <a:gd name="T59" fmla="*/ 25 h 151"/>
                <a:gd name="T60" fmla="*/ 211 w 211"/>
                <a:gd name="T61" fmla="*/ 16 h 151"/>
                <a:gd name="T62" fmla="*/ 211 w 211"/>
                <a:gd name="T63" fmla="*/ 0 h 151"/>
                <a:gd name="T64" fmla="*/ 196 w 211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151">
                  <a:moveTo>
                    <a:pt x="196" y="0"/>
                  </a:moveTo>
                  <a:lnTo>
                    <a:pt x="181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1" y="139"/>
                  </a:lnTo>
                  <a:lnTo>
                    <a:pt x="23" y="143"/>
                  </a:lnTo>
                  <a:lnTo>
                    <a:pt x="34" y="145"/>
                  </a:lnTo>
                  <a:lnTo>
                    <a:pt x="44" y="148"/>
                  </a:lnTo>
                  <a:lnTo>
                    <a:pt x="63" y="150"/>
                  </a:lnTo>
                  <a:lnTo>
                    <a:pt x="75" y="151"/>
                  </a:lnTo>
                  <a:lnTo>
                    <a:pt x="87" y="150"/>
                  </a:lnTo>
                  <a:lnTo>
                    <a:pt x="98" y="149"/>
                  </a:lnTo>
                  <a:lnTo>
                    <a:pt x="110" y="145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30" y="138"/>
                  </a:lnTo>
                  <a:lnTo>
                    <a:pt x="139" y="133"/>
                  </a:lnTo>
                  <a:lnTo>
                    <a:pt x="147" y="127"/>
                  </a:lnTo>
                  <a:lnTo>
                    <a:pt x="156" y="122"/>
                  </a:lnTo>
                  <a:lnTo>
                    <a:pt x="163" y="114"/>
                  </a:lnTo>
                  <a:lnTo>
                    <a:pt x="171" y="108"/>
                  </a:lnTo>
                  <a:lnTo>
                    <a:pt x="178" y="100"/>
                  </a:lnTo>
                  <a:lnTo>
                    <a:pt x="185" y="92"/>
                  </a:lnTo>
                  <a:lnTo>
                    <a:pt x="190" y="83"/>
                  </a:lnTo>
                  <a:lnTo>
                    <a:pt x="196" y="75"/>
                  </a:lnTo>
                  <a:lnTo>
                    <a:pt x="200" y="65"/>
                  </a:lnTo>
                  <a:lnTo>
                    <a:pt x="204" y="55"/>
                  </a:lnTo>
                  <a:lnTo>
                    <a:pt x="206" y="46"/>
                  </a:lnTo>
                  <a:lnTo>
                    <a:pt x="208" y="36"/>
                  </a:lnTo>
                  <a:lnTo>
                    <a:pt x="211" y="25"/>
                  </a:lnTo>
                  <a:lnTo>
                    <a:pt x="211" y="16"/>
                  </a:lnTo>
                  <a:lnTo>
                    <a:pt x="211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537">
              <a:extLst>
                <a:ext uri="{FF2B5EF4-FFF2-40B4-BE49-F238E27FC236}">
                  <a16:creationId xmlns:a16="http://schemas.microsoft.com/office/drawing/2014/main" id="{940E7459-51CE-4670-B06E-82D53AE6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587625"/>
              <a:ext cx="66675" cy="57150"/>
            </a:xfrm>
            <a:custGeom>
              <a:avLst/>
              <a:gdLst>
                <a:gd name="T0" fmla="*/ 213 w 213"/>
                <a:gd name="T1" fmla="*/ 143 h 181"/>
                <a:gd name="T2" fmla="*/ 211 w 213"/>
                <a:gd name="T3" fmla="*/ 140 h 181"/>
                <a:gd name="T4" fmla="*/ 211 w 213"/>
                <a:gd name="T5" fmla="*/ 136 h 181"/>
                <a:gd name="T6" fmla="*/ 211 w 213"/>
                <a:gd name="T7" fmla="*/ 0 h 181"/>
                <a:gd name="T8" fmla="*/ 0 w 213"/>
                <a:gd name="T9" fmla="*/ 0 h 181"/>
                <a:gd name="T10" fmla="*/ 0 w 213"/>
                <a:gd name="T11" fmla="*/ 151 h 181"/>
                <a:gd name="T12" fmla="*/ 0 w 213"/>
                <a:gd name="T13" fmla="*/ 152 h 181"/>
                <a:gd name="T14" fmla="*/ 0 w 213"/>
                <a:gd name="T15" fmla="*/ 153 h 181"/>
                <a:gd name="T16" fmla="*/ 11 w 213"/>
                <a:gd name="T17" fmla="*/ 159 h 181"/>
                <a:gd name="T18" fmla="*/ 23 w 213"/>
                <a:gd name="T19" fmla="*/ 165 h 181"/>
                <a:gd name="T20" fmla="*/ 34 w 213"/>
                <a:gd name="T21" fmla="*/ 169 h 181"/>
                <a:gd name="T22" fmla="*/ 48 w 213"/>
                <a:gd name="T23" fmla="*/ 173 h 181"/>
                <a:gd name="T24" fmla="*/ 61 w 213"/>
                <a:gd name="T25" fmla="*/ 177 h 181"/>
                <a:gd name="T26" fmla="*/ 76 w 213"/>
                <a:gd name="T27" fmla="*/ 179 h 181"/>
                <a:gd name="T28" fmla="*/ 90 w 213"/>
                <a:gd name="T29" fmla="*/ 181 h 181"/>
                <a:gd name="T30" fmla="*/ 105 w 213"/>
                <a:gd name="T31" fmla="*/ 181 h 181"/>
                <a:gd name="T32" fmla="*/ 122 w 213"/>
                <a:gd name="T33" fmla="*/ 180 h 181"/>
                <a:gd name="T34" fmla="*/ 138 w 213"/>
                <a:gd name="T35" fmla="*/ 179 h 181"/>
                <a:gd name="T36" fmla="*/ 152 w 213"/>
                <a:gd name="T37" fmla="*/ 175 h 181"/>
                <a:gd name="T38" fmla="*/ 166 w 213"/>
                <a:gd name="T39" fmla="*/ 171 h 181"/>
                <a:gd name="T40" fmla="*/ 179 w 213"/>
                <a:gd name="T41" fmla="*/ 167 h 181"/>
                <a:gd name="T42" fmla="*/ 192 w 213"/>
                <a:gd name="T43" fmla="*/ 160 h 181"/>
                <a:gd name="T44" fmla="*/ 203 w 213"/>
                <a:gd name="T45" fmla="*/ 153 h 181"/>
                <a:gd name="T46" fmla="*/ 213 w 213"/>
                <a:gd name="T47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181">
                  <a:moveTo>
                    <a:pt x="213" y="143"/>
                  </a:moveTo>
                  <a:lnTo>
                    <a:pt x="211" y="140"/>
                  </a:lnTo>
                  <a:lnTo>
                    <a:pt x="211" y="136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3"/>
                  </a:lnTo>
                  <a:lnTo>
                    <a:pt x="11" y="159"/>
                  </a:lnTo>
                  <a:lnTo>
                    <a:pt x="23" y="165"/>
                  </a:lnTo>
                  <a:lnTo>
                    <a:pt x="34" y="169"/>
                  </a:lnTo>
                  <a:lnTo>
                    <a:pt x="48" y="173"/>
                  </a:lnTo>
                  <a:lnTo>
                    <a:pt x="61" y="177"/>
                  </a:lnTo>
                  <a:lnTo>
                    <a:pt x="76" y="179"/>
                  </a:lnTo>
                  <a:lnTo>
                    <a:pt x="90" y="181"/>
                  </a:lnTo>
                  <a:lnTo>
                    <a:pt x="105" y="181"/>
                  </a:lnTo>
                  <a:lnTo>
                    <a:pt x="122" y="180"/>
                  </a:lnTo>
                  <a:lnTo>
                    <a:pt x="138" y="179"/>
                  </a:lnTo>
                  <a:lnTo>
                    <a:pt x="152" y="175"/>
                  </a:lnTo>
                  <a:lnTo>
                    <a:pt x="166" y="171"/>
                  </a:lnTo>
                  <a:lnTo>
                    <a:pt x="179" y="167"/>
                  </a:lnTo>
                  <a:lnTo>
                    <a:pt x="192" y="160"/>
                  </a:lnTo>
                  <a:lnTo>
                    <a:pt x="203" y="153"/>
                  </a:lnTo>
                  <a:lnTo>
                    <a:pt x="213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538">
              <a:extLst>
                <a:ext uri="{FF2B5EF4-FFF2-40B4-BE49-F238E27FC236}">
                  <a16:creationId xmlns:a16="http://schemas.microsoft.com/office/drawing/2014/main" id="{94DA9A2F-9BC7-4704-B7B1-914A0B719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2587625"/>
              <a:ext cx="57150" cy="57150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149 h 181"/>
                <a:gd name="T4" fmla="*/ 8 w 181"/>
                <a:gd name="T5" fmla="*/ 157 h 181"/>
                <a:gd name="T6" fmla="*/ 18 w 181"/>
                <a:gd name="T7" fmla="*/ 164 h 181"/>
                <a:gd name="T8" fmla="*/ 28 w 181"/>
                <a:gd name="T9" fmla="*/ 169 h 181"/>
                <a:gd name="T10" fmla="*/ 38 w 181"/>
                <a:gd name="T11" fmla="*/ 173 h 181"/>
                <a:gd name="T12" fmla="*/ 49 w 181"/>
                <a:gd name="T13" fmla="*/ 177 h 181"/>
                <a:gd name="T14" fmla="*/ 62 w 181"/>
                <a:gd name="T15" fmla="*/ 179 h 181"/>
                <a:gd name="T16" fmla="*/ 75 w 181"/>
                <a:gd name="T17" fmla="*/ 181 h 181"/>
                <a:gd name="T18" fmla="*/ 90 w 181"/>
                <a:gd name="T19" fmla="*/ 181 h 181"/>
                <a:gd name="T20" fmla="*/ 103 w 181"/>
                <a:gd name="T21" fmla="*/ 181 h 181"/>
                <a:gd name="T22" fmla="*/ 116 w 181"/>
                <a:gd name="T23" fmla="*/ 179 h 181"/>
                <a:gd name="T24" fmla="*/ 129 w 181"/>
                <a:gd name="T25" fmla="*/ 178 h 181"/>
                <a:gd name="T26" fmla="*/ 139 w 181"/>
                <a:gd name="T27" fmla="*/ 174 h 181"/>
                <a:gd name="T28" fmla="*/ 151 w 181"/>
                <a:gd name="T29" fmla="*/ 170 h 181"/>
                <a:gd name="T30" fmla="*/ 161 w 181"/>
                <a:gd name="T31" fmla="*/ 166 h 181"/>
                <a:gd name="T32" fmla="*/ 171 w 181"/>
                <a:gd name="T33" fmla="*/ 160 h 181"/>
                <a:gd name="T34" fmla="*/ 181 w 181"/>
                <a:gd name="T35" fmla="*/ 154 h 181"/>
                <a:gd name="T36" fmla="*/ 180 w 181"/>
                <a:gd name="T37" fmla="*/ 152 h 181"/>
                <a:gd name="T38" fmla="*/ 180 w 181"/>
                <a:gd name="T39" fmla="*/ 151 h 181"/>
                <a:gd name="T40" fmla="*/ 180 w 181"/>
                <a:gd name="T41" fmla="*/ 0 h 181"/>
                <a:gd name="T42" fmla="*/ 0 w 181"/>
                <a:gd name="T4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81">
                  <a:moveTo>
                    <a:pt x="0" y="0"/>
                  </a:moveTo>
                  <a:lnTo>
                    <a:pt x="0" y="149"/>
                  </a:lnTo>
                  <a:lnTo>
                    <a:pt x="8" y="157"/>
                  </a:lnTo>
                  <a:lnTo>
                    <a:pt x="18" y="164"/>
                  </a:lnTo>
                  <a:lnTo>
                    <a:pt x="28" y="169"/>
                  </a:lnTo>
                  <a:lnTo>
                    <a:pt x="38" y="173"/>
                  </a:lnTo>
                  <a:lnTo>
                    <a:pt x="49" y="177"/>
                  </a:lnTo>
                  <a:lnTo>
                    <a:pt x="62" y="179"/>
                  </a:lnTo>
                  <a:lnTo>
                    <a:pt x="75" y="181"/>
                  </a:lnTo>
                  <a:lnTo>
                    <a:pt x="90" y="181"/>
                  </a:lnTo>
                  <a:lnTo>
                    <a:pt x="103" y="181"/>
                  </a:lnTo>
                  <a:lnTo>
                    <a:pt x="116" y="179"/>
                  </a:lnTo>
                  <a:lnTo>
                    <a:pt x="129" y="178"/>
                  </a:lnTo>
                  <a:lnTo>
                    <a:pt x="139" y="174"/>
                  </a:lnTo>
                  <a:lnTo>
                    <a:pt x="151" y="170"/>
                  </a:lnTo>
                  <a:lnTo>
                    <a:pt x="161" y="166"/>
                  </a:lnTo>
                  <a:lnTo>
                    <a:pt x="171" y="160"/>
                  </a:lnTo>
                  <a:lnTo>
                    <a:pt x="181" y="154"/>
                  </a:lnTo>
                  <a:lnTo>
                    <a:pt x="180" y="152"/>
                  </a:lnTo>
                  <a:lnTo>
                    <a:pt x="180" y="151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39">
              <a:extLst>
                <a:ext uri="{FF2B5EF4-FFF2-40B4-BE49-F238E27FC236}">
                  <a16:creationId xmlns:a16="http://schemas.microsoft.com/office/drawing/2014/main" id="{B888860C-2E3D-41F3-BABC-8429DD0E0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587625"/>
              <a:ext cx="68263" cy="47625"/>
            </a:xfrm>
            <a:custGeom>
              <a:avLst/>
              <a:gdLst>
                <a:gd name="T0" fmla="*/ 211 w 211"/>
                <a:gd name="T1" fmla="*/ 133 h 151"/>
                <a:gd name="T2" fmla="*/ 211 w 211"/>
                <a:gd name="T3" fmla="*/ 0 h 151"/>
                <a:gd name="T4" fmla="*/ 30 w 211"/>
                <a:gd name="T5" fmla="*/ 0 h 151"/>
                <a:gd name="T6" fmla="*/ 15 w 211"/>
                <a:gd name="T7" fmla="*/ 0 h 151"/>
                <a:gd name="T8" fmla="*/ 0 w 211"/>
                <a:gd name="T9" fmla="*/ 0 h 151"/>
                <a:gd name="T10" fmla="*/ 0 w 211"/>
                <a:gd name="T11" fmla="*/ 16 h 151"/>
                <a:gd name="T12" fmla="*/ 1 w 211"/>
                <a:gd name="T13" fmla="*/ 30 h 151"/>
                <a:gd name="T14" fmla="*/ 2 w 211"/>
                <a:gd name="T15" fmla="*/ 42 h 151"/>
                <a:gd name="T16" fmla="*/ 5 w 211"/>
                <a:gd name="T17" fmla="*/ 56 h 151"/>
                <a:gd name="T18" fmla="*/ 9 w 211"/>
                <a:gd name="T19" fmla="*/ 68 h 151"/>
                <a:gd name="T20" fmla="*/ 13 w 211"/>
                <a:gd name="T21" fmla="*/ 80 h 151"/>
                <a:gd name="T22" fmla="*/ 20 w 211"/>
                <a:gd name="T23" fmla="*/ 92 h 151"/>
                <a:gd name="T24" fmla="*/ 26 w 211"/>
                <a:gd name="T25" fmla="*/ 101 h 151"/>
                <a:gd name="T26" fmla="*/ 35 w 211"/>
                <a:gd name="T27" fmla="*/ 111 h 151"/>
                <a:gd name="T28" fmla="*/ 42 w 211"/>
                <a:gd name="T29" fmla="*/ 120 h 151"/>
                <a:gd name="T30" fmla="*/ 52 w 211"/>
                <a:gd name="T31" fmla="*/ 128 h 151"/>
                <a:gd name="T32" fmla="*/ 62 w 211"/>
                <a:gd name="T33" fmla="*/ 135 h 151"/>
                <a:gd name="T34" fmla="*/ 72 w 211"/>
                <a:gd name="T35" fmla="*/ 140 h 151"/>
                <a:gd name="T36" fmla="*/ 84 w 211"/>
                <a:gd name="T37" fmla="*/ 144 h 151"/>
                <a:gd name="T38" fmla="*/ 95 w 211"/>
                <a:gd name="T39" fmla="*/ 148 h 151"/>
                <a:gd name="T40" fmla="*/ 108 w 211"/>
                <a:gd name="T41" fmla="*/ 150 h 151"/>
                <a:gd name="T42" fmla="*/ 120 w 211"/>
                <a:gd name="T43" fmla="*/ 151 h 151"/>
                <a:gd name="T44" fmla="*/ 137 w 211"/>
                <a:gd name="T45" fmla="*/ 150 h 151"/>
                <a:gd name="T46" fmla="*/ 159 w 211"/>
                <a:gd name="T47" fmla="*/ 147 h 151"/>
                <a:gd name="T48" fmla="*/ 172 w 211"/>
                <a:gd name="T49" fmla="*/ 144 h 151"/>
                <a:gd name="T50" fmla="*/ 185 w 211"/>
                <a:gd name="T51" fmla="*/ 141 h 151"/>
                <a:gd name="T52" fmla="*/ 198 w 211"/>
                <a:gd name="T53" fmla="*/ 138 h 151"/>
                <a:gd name="T54" fmla="*/ 211 w 211"/>
                <a:gd name="T55" fmla="*/ 133 h 151"/>
                <a:gd name="T56" fmla="*/ 211 w 211"/>
                <a:gd name="T5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1" h="151">
                  <a:moveTo>
                    <a:pt x="211" y="133"/>
                  </a:moveTo>
                  <a:lnTo>
                    <a:pt x="211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" y="30"/>
                  </a:lnTo>
                  <a:lnTo>
                    <a:pt x="2" y="42"/>
                  </a:lnTo>
                  <a:lnTo>
                    <a:pt x="5" y="56"/>
                  </a:lnTo>
                  <a:lnTo>
                    <a:pt x="9" y="68"/>
                  </a:lnTo>
                  <a:lnTo>
                    <a:pt x="13" y="80"/>
                  </a:lnTo>
                  <a:lnTo>
                    <a:pt x="20" y="92"/>
                  </a:lnTo>
                  <a:lnTo>
                    <a:pt x="26" y="101"/>
                  </a:lnTo>
                  <a:lnTo>
                    <a:pt x="35" y="111"/>
                  </a:lnTo>
                  <a:lnTo>
                    <a:pt x="42" y="120"/>
                  </a:lnTo>
                  <a:lnTo>
                    <a:pt x="52" y="128"/>
                  </a:lnTo>
                  <a:lnTo>
                    <a:pt x="62" y="135"/>
                  </a:lnTo>
                  <a:lnTo>
                    <a:pt x="72" y="140"/>
                  </a:lnTo>
                  <a:lnTo>
                    <a:pt x="84" y="144"/>
                  </a:lnTo>
                  <a:lnTo>
                    <a:pt x="95" y="148"/>
                  </a:lnTo>
                  <a:lnTo>
                    <a:pt x="108" y="150"/>
                  </a:lnTo>
                  <a:lnTo>
                    <a:pt x="120" y="151"/>
                  </a:lnTo>
                  <a:lnTo>
                    <a:pt x="137" y="150"/>
                  </a:lnTo>
                  <a:lnTo>
                    <a:pt x="159" y="147"/>
                  </a:lnTo>
                  <a:lnTo>
                    <a:pt x="172" y="144"/>
                  </a:lnTo>
                  <a:lnTo>
                    <a:pt x="185" y="141"/>
                  </a:lnTo>
                  <a:lnTo>
                    <a:pt x="198" y="138"/>
                  </a:lnTo>
                  <a:lnTo>
                    <a:pt x="211" y="133"/>
                  </a:lnTo>
                  <a:lnTo>
                    <a:pt x="211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540">
              <a:extLst>
                <a:ext uri="{FF2B5EF4-FFF2-40B4-BE49-F238E27FC236}">
                  <a16:creationId xmlns:a16="http://schemas.microsoft.com/office/drawing/2014/main" id="{B0918F12-FE28-4919-8D98-2F164E283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2722563"/>
              <a:ext cx="9525" cy="9525"/>
            </a:xfrm>
            <a:custGeom>
              <a:avLst/>
              <a:gdLst>
                <a:gd name="T0" fmla="*/ 15 w 30"/>
                <a:gd name="T1" fmla="*/ 30 h 30"/>
                <a:gd name="T2" fmla="*/ 17 w 30"/>
                <a:gd name="T3" fmla="*/ 29 h 30"/>
                <a:gd name="T4" fmla="*/ 21 w 30"/>
                <a:gd name="T5" fmla="*/ 28 h 30"/>
                <a:gd name="T6" fmla="*/ 23 w 30"/>
                <a:gd name="T7" fmla="*/ 27 h 30"/>
                <a:gd name="T8" fmla="*/ 26 w 30"/>
                <a:gd name="T9" fmla="*/ 25 h 30"/>
                <a:gd name="T10" fmla="*/ 27 w 30"/>
                <a:gd name="T11" fmla="*/ 23 h 30"/>
                <a:gd name="T12" fmla="*/ 29 w 30"/>
                <a:gd name="T13" fmla="*/ 21 h 30"/>
                <a:gd name="T14" fmla="*/ 29 w 30"/>
                <a:gd name="T15" fmla="*/ 17 h 30"/>
                <a:gd name="T16" fmla="*/ 30 w 30"/>
                <a:gd name="T17" fmla="*/ 15 h 30"/>
                <a:gd name="T18" fmla="*/ 29 w 30"/>
                <a:gd name="T19" fmla="*/ 12 h 30"/>
                <a:gd name="T20" fmla="*/ 29 w 30"/>
                <a:gd name="T21" fmla="*/ 9 h 30"/>
                <a:gd name="T22" fmla="*/ 27 w 30"/>
                <a:gd name="T23" fmla="*/ 7 h 30"/>
                <a:gd name="T24" fmla="*/ 26 w 30"/>
                <a:gd name="T25" fmla="*/ 4 h 30"/>
                <a:gd name="T26" fmla="*/ 23 w 30"/>
                <a:gd name="T27" fmla="*/ 2 h 30"/>
                <a:gd name="T28" fmla="*/ 21 w 30"/>
                <a:gd name="T29" fmla="*/ 1 h 30"/>
                <a:gd name="T30" fmla="*/ 17 w 30"/>
                <a:gd name="T31" fmla="*/ 0 h 30"/>
                <a:gd name="T32" fmla="*/ 15 w 30"/>
                <a:gd name="T33" fmla="*/ 0 h 30"/>
                <a:gd name="T34" fmla="*/ 12 w 30"/>
                <a:gd name="T35" fmla="*/ 0 h 30"/>
                <a:gd name="T36" fmla="*/ 9 w 30"/>
                <a:gd name="T37" fmla="*/ 1 h 30"/>
                <a:gd name="T38" fmla="*/ 7 w 30"/>
                <a:gd name="T39" fmla="*/ 2 h 30"/>
                <a:gd name="T40" fmla="*/ 5 w 30"/>
                <a:gd name="T41" fmla="*/ 4 h 30"/>
                <a:gd name="T42" fmla="*/ 2 w 30"/>
                <a:gd name="T43" fmla="*/ 7 h 30"/>
                <a:gd name="T44" fmla="*/ 1 w 30"/>
                <a:gd name="T45" fmla="*/ 9 h 30"/>
                <a:gd name="T46" fmla="*/ 0 w 30"/>
                <a:gd name="T47" fmla="*/ 12 h 30"/>
                <a:gd name="T48" fmla="*/ 0 w 30"/>
                <a:gd name="T49" fmla="*/ 15 h 30"/>
                <a:gd name="T50" fmla="*/ 0 w 30"/>
                <a:gd name="T51" fmla="*/ 17 h 30"/>
                <a:gd name="T52" fmla="*/ 1 w 30"/>
                <a:gd name="T53" fmla="*/ 21 h 30"/>
                <a:gd name="T54" fmla="*/ 2 w 30"/>
                <a:gd name="T55" fmla="*/ 23 h 30"/>
                <a:gd name="T56" fmla="*/ 5 w 30"/>
                <a:gd name="T57" fmla="*/ 25 h 30"/>
                <a:gd name="T58" fmla="*/ 7 w 30"/>
                <a:gd name="T59" fmla="*/ 27 h 30"/>
                <a:gd name="T60" fmla="*/ 9 w 30"/>
                <a:gd name="T61" fmla="*/ 28 h 30"/>
                <a:gd name="T62" fmla="*/ 12 w 30"/>
                <a:gd name="T63" fmla="*/ 29 h 30"/>
                <a:gd name="T64" fmla="*/ 15 w 30"/>
                <a:gd name="T6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7" y="29"/>
                  </a:lnTo>
                  <a:lnTo>
                    <a:pt x="21" y="28"/>
                  </a:lnTo>
                  <a:lnTo>
                    <a:pt x="23" y="27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541">
              <a:extLst>
                <a:ext uri="{FF2B5EF4-FFF2-40B4-BE49-F238E27FC236}">
                  <a16:creationId xmlns:a16="http://schemas.microsoft.com/office/drawing/2014/main" id="{332C30DD-270F-4DF1-90FE-5AAA9966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2530475"/>
              <a:ext cx="80963" cy="47625"/>
            </a:xfrm>
            <a:custGeom>
              <a:avLst/>
              <a:gdLst>
                <a:gd name="T0" fmla="*/ 35 w 258"/>
                <a:gd name="T1" fmla="*/ 151 h 151"/>
                <a:gd name="T2" fmla="*/ 208 w 258"/>
                <a:gd name="T3" fmla="*/ 151 h 151"/>
                <a:gd name="T4" fmla="*/ 258 w 258"/>
                <a:gd name="T5" fmla="*/ 0 h 151"/>
                <a:gd name="T6" fmla="*/ 99 w 258"/>
                <a:gd name="T7" fmla="*/ 0 h 151"/>
                <a:gd name="T8" fmla="*/ 95 w 258"/>
                <a:gd name="T9" fmla="*/ 1 h 151"/>
                <a:gd name="T10" fmla="*/ 91 w 258"/>
                <a:gd name="T11" fmla="*/ 2 h 151"/>
                <a:gd name="T12" fmla="*/ 88 w 258"/>
                <a:gd name="T13" fmla="*/ 5 h 151"/>
                <a:gd name="T14" fmla="*/ 86 w 258"/>
                <a:gd name="T15" fmla="*/ 8 h 151"/>
                <a:gd name="T16" fmla="*/ 18 w 258"/>
                <a:gd name="T17" fmla="*/ 120 h 151"/>
                <a:gd name="T18" fmla="*/ 0 w 258"/>
                <a:gd name="T19" fmla="*/ 151 h 151"/>
                <a:gd name="T20" fmla="*/ 9 w 258"/>
                <a:gd name="T21" fmla="*/ 151 h 151"/>
                <a:gd name="T22" fmla="*/ 35 w 258"/>
                <a:gd name="T2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151">
                  <a:moveTo>
                    <a:pt x="35" y="151"/>
                  </a:moveTo>
                  <a:lnTo>
                    <a:pt x="208" y="151"/>
                  </a:lnTo>
                  <a:lnTo>
                    <a:pt x="258" y="0"/>
                  </a:lnTo>
                  <a:lnTo>
                    <a:pt x="99" y="0"/>
                  </a:lnTo>
                  <a:lnTo>
                    <a:pt x="95" y="1"/>
                  </a:lnTo>
                  <a:lnTo>
                    <a:pt x="91" y="2"/>
                  </a:lnTo>
                  <a:lnTo>
                    <a:pt x="88" y="5"/>
                  </a:lnTo>
                  <a:lnTo>
                    <a:pt x="86" y="8"/>
                  </a:lnTo>
                  <a:lnTo>
                    <a:pt x="18" y="120"/>
                  </a:lnTo>
                  <a:lnTo>
                    <a:pt x="0" y="151"/>
                  </a:lnTo>
                  <a:lnTo>
                    <a:pt x="9" y="151"/>
                  </a:lnTo>
                  <a:lnTo>
                    <a:pt x="3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542">
              <a:extLst>
                <a:ext uri="{FF2B5EF4-FFF2-40B4-BE49-F238E27FC236}">
                  <a16:creationId xmlns:a16="http://schemas.microsoft.com/office/drawing/2014/main" id="{D500DB10-B4A5-4FAE-B327-8C91164A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2530475"/>
              <a:ext cx="55563" cy="47625"/>
            </a:xfrm>
            <a:custGeom>
              <a:avLst/>
              <a:gdLst>
                <a:gd name="T0" fmla="*/ 175 w 175"/>
                <a:gd name="T1" fmla="*/ 151 h 151"/>
                <a:gd name="T2" fmla="*/ 175 w 175"/>
                <a:gd name="T3" fmla="*/ 0 h 151"/>
                <a:gd name="T4" fmla="*/ 51 w 175"/>
                <a:gd name="T5" fmla="*/ 0 h 151"/>
                <a:gd name="T6" fmla="*/ 0 w 175"/>
                <a:gd name="T7" fmla="*/ 151 h 151"/>
                <a:gd name="T8" fmla="*/ 175 w 175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51">
                  <a:moveTo>
                    <a:pt x="175" y="151"/>
                  </a:moveTo>
                  <a:lnTo>
                    <a:pt x="175" y="0"/>
                  </a:lnTo>
                  <a:lnTo>
                    <a:pt x="51" y="0"/>
                  </a:lnTo>
                  <a:lnTo>
                    <a:pt x="0" y="151"/>
                  </a:lnTo>
                  <a:lnTo>
                    <a:pt x="17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543">
              <a:extLst>
                <a:ext uri="{FF2B5EF4-FFF2-40B4-BE49-F238E27FC236}">
                  <a16:creationId xmlns:a16="http://schemas.microsoft.com/office/drawing/2014/main" id="{670F3011-1BBB-43B5-B530-9E674EC2C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530475"/>
              <a:ext cx="82550" cy="47625"/>
            </a:xfrm>
            <a:custGeom>
              <a:avLst/>
              <a:gdLst>
                <a:gd name="T0" fmla="*/ 223 w 258"/>
                <a:gd name="T1" fmla="*/ 151 h 151"/>
                <a:gd name="T2" fmla="*/ 250 w 258"/>
                <a:gd name="T3" fmla="*/ 151 h 151"/>
                <a:gd name="T4" fmla="*/ 258 w 258"/>
                <a:gd name="T5" fmla="*/ 151 h 151"/>
                <a:gd name="T6" fmla="*/ 240 w 258"/>
                <a:gd name="T7" fmla="*/ 120 h 151"/>
                <a:gd name="T8" fmla="*/ 172 w 258"/>
                <a:gd name="T9" fmla="*/ 8 h 151"/>
                <a:gd name="T10" fmla="*/ 170 w 258"/>
                <a:gd name="T11" fmla="*/ 5 h 151"/>
                <a:gd name="T12" fmla="*/ 167 w 258"/>
                <a:gd name="T13" fmla="*/ 2 h 151"/>
                <a:gd name="T14" fmla="*/ 164 w 258"/>
                <a:gd name="T15" fmla="*/ 1 h 151"/>
                <a:gd name="T16" fmla="*/ 159 w 258"/>
                <a:gd name="T17" fmla="*/ 0 h 151"/>
                <a:gd name="T18" fmla="*/ 0 w 258"/>
                <a:gd name="T19" fmla="*/ 0 h 151"/>
                <a:gd name="T20" fmla="*/ 50 w 258"/>
                <a:gd name="T21" fmla="*/ 151 h 151"/>
                <a:gd name="T22" fmla="*/ 223 w 258"/>
                <a:gd name="T2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151">
                  <a:moveTo>
                    <a:pt x="223" y="151"/>
                  </a:moveTo>
                  <a:lnTo>
                    <a:pt x="250" y="151"/>
                  </a:lnTo>
                  <a:lnTo>
                    <a:pt x="258" y="151"/>
                  </a:lnTo>
                  <a:lnTo>
                    <a:pt x="240" y="120"/>
                  </a:lnTo>
                  <a:lnTo>
                    <a:pt x="172" y="8"/>
                  </a:lnTo>
                  <a:lnTo>
                    <a:pt x="170" y="5"/>
                  </a:lnTo>
                  <a:lnTo>
                    <a:pt x="167" y="2"/>
                  </a:lnTo>
                  <a:lnTo>
                    <a:pt x="164" y="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50" y="151"/>
                  </a:lnTo>
                  <a:lnTo>
                    <a:pt x="223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544">
              <a:extLst>
                <a:ext uri="{FF2B5EF4-FFF2-40B4-BE49-F238E27FC236}">
                  <a16:creationId xmlns:a16="http://schemas.microsoft.com/office/drawing/2014/main" id="{38F2DB81-3F4F-4D2C-95F5-6F4FCB80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530475"/>
              <a:ext cx="65088" cy="47625"/>
            </a:xfrm>
            <a:custGeom>
              <a:avLst/>
              <a:gdLst>
                <a:gd name="T0" fmla="*/ 154 w 205"/>
                <a:gd name="T1" fmla="*/ 0 h 151"/>
                <a:gd name="T2" fmla="*/ 0 w 205"/>
                <a:gd name="T3" fmla="*/ 0 h 151"/>
                <a:gd name="T4" fmla="*/ 0 w 205"/>
                <a:gd name="T5" fmla="*/ 151 h 151"/>
                <a:gd name="T6" fmla="*/ 205 w 205"/>
                <a:gd name="T7" fmla="*/ 151 h 151"/>
                <a:gd name="T8" fmla="*/ 154 w 20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1">
                  <a:moveTo>
                    <a:pt x="154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205" y="151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2702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447789B-232B-42D7-8D49-E9EB1F3E1ECF}"/>
              </a:ext>
            </a:extLst>
          </p:cNvPr>
          <p:cNvGrpSpPr/>
          <p:nvPr/>
        </p:nvGrpSpPr>
        <p:grpSpPr>
          <a:xfrm>
            <a:off x="1495733" y="3808886"/>
            <a:ext cx="2619067" cy="1346751"/>
            <a:chOff x="3100327" y="1771111"/>
            <a:chExt cx="2619067" cy="1346751"/>
          </a:xfrm>
        </p:grpSpPr>
        <p:sp>
          <p:nvSpPr>
            <p:cNvPr id="43" name="TextBox 53">
              <a:extLst>
                <a:ext uri="{FF2B5EF4-FFF2-40B4-BE49-F238E27FC236}">
                  <a16:creationId xmlns:a16="http://schemas.microsoft.com/office/drawing/2014/main" id="{857CF718-AE0C-448A-A3B2-1227AEC04FB1}"/>
                </a:ext>
              </a:extLst>
            </p:cNvPr>
            <p:cNvSpPr txBox="1"/>
            <p:nvPr/>
          </p:nvSpPr>
          <p:spPr>
            <a:xfrm>
              <a:off x="3100328" y="2511478"/>
              <a:ext cx="2619066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4" name="TextBox 42">
              <a:extLst>
                <a:ext uri="{FF2B5EF4-FFF2-40B4-BE49-F238E27FC236}">
                  <a16:creationId xmlns:a16="http://schemas.microsoft.com/office/drawing/2014/main" id="{EF17900F-2263-4620-B1C6-3080298D9F3E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CA13605-2724-4ED6-91ED-D602BFFB790D}"/>
              </a:ext>
            </a:extLst>
          </p:cNvPr>
          <p:cNvGrpSpPr/>
          <p:nvPr/>
        </p:nvGrpSpPr>
        <p:grpSpPr>
          <a:xfrm>
            <a:off x="7854388" y="2423369"/>
            <a:ext cx="2619067" cy="1346751"/>
            <a:chOff x="3100327" y="1771111"/>
            <a:chExt cx="2619067" cy="1346751"/>
          </a:xfrm>
        </p:grpSpPr>
        <p:sp>
          <p:nvSpPr>
            <p:cNvPr id="46" name="TextBox 53">
              <a:extLst>
                <a:ext uri="{FF2B5EF4-FFF2-40B4-BE49-F238E27FC236}">
                  <a16:creationId xmlns:a16="http://schemas.microsoft.com/office/drawing/2014/main" id="{1254F002-67FB-46B8-9BC4-9D7725DA25E4}"/>
                </a:ext>
              </a:extLst>
            </p:cNvPr>
            <p:cNvSpPr txBox="1"/>
            <p:nvPr/>
          </p:nvSpPr>
          <p:spPr>
            <a:xfrm>
              <a:off x="3100328" y="2511478"/>
              <a:ext cx="2619066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id="{CE274758-9CD6-4EDC-83A7-17E4E6ED946B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7C788597-6DA7-401E-AA3B-B8DF399AE898}"/>
              </a:ext>
            </a:extLst>
          </p:cNvPr>
          <p:cNvSpPr txBox="1"/>
          <p:nvPr/>
        </p:nvSpPr>
        <p:spPr>
          <a:xfrm>
            <a:off x="993244" y="294848"/>
            <a:ext cx="262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4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5B2CF3-28F6-4957-8CD0-BFCB885ADFBA}"/>
              </a:ext>
            </a:extLst>
          </p:cNvPr>
          <p:cNvSpPr/>
          <p:nvPr/>
        </p:nvSpPr>
        <p:spPr>
          <a:xfrm>
            <a:off x="790893" y="1385041"/>
            <a:ext cx="3707040" cy="212923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7EBEC29-DECD-4AAD-814F-55D50D1FC80A}"/>
              </a:ext>
            </a:extLst>
          </p:cNvPr>
          <p:cNvSpPr/>
          <p:nvPr/>
        </p:nvSpPr>
        <p:spPr>
          <a:xfrm>
            <a:off x="4497933" y="1385041"/>
            <a:ext cx="6976200" cy="2129235"/>
          </a:xfrm>
          <a:prstGeom prst="rect">
            <a:avLst/>
          </a:prstGeom>
          <a:solidFill>
            <a:srgbClr val="BD8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FDB544-5175-4F25-A3A3-B446730CF3EC}"/>
              </a:ext>
            </a:extLst>
          </p:cNvPr>
          <p:cNvSpPr/>
          <p:nvPr/>
        </p:nvSpPr>
        <p:spPr>
          <a:xfrm>
            <a:off x="790893" y="4111088"/>
            <a:ext cx="3707040" cy="212923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AB6D0B-9CA5-4B6D-83C1-BC6D3DC1E808}"/>
              </a:ext>
            </a:extLst>
          </p:cNvPr>
          <p:cNvSpPr/>
          <p:nvPr/>
        </p:nvSpPr>
        <p:spPr>
          <a:xfrm>
            <a:off x="4497933" y="4111088"/>
            <a:ext cx="6976200" cy="2129235"/>
          </a:xfrm>
          <a:prstGeom prst="rect">
            <a:avLst/>
          </a:prstGeom>
          <a:solidFill>
            <a:srgbClr val="BD8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040C15D-485B-4C25-867A-1767A266CD53}"/>
              </a:ext>
            </a:extLst>
          </p:cNvPr>
          <p:cNvGrpSpPr/>
          <p:nvPr/>
        </p:nvGrpSpPr>
        <p:grpSpPr>
          <a:xfrm>
            <a:off x="4827140" y="1881456"/>
            <a:ext cx="6176140" cy="810226"/>
            <a:chOff x="3100327" y="1771111"/>
            <a:chExt cx="6176140" cy="810226"/>
          </a:xfrm>
        </p:grpSpPr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id="{5F74CB7B-C956-40EC-B771-734783440448}"/>
                </a:ext>
              </a:extLst>
            </p:cNvPr>
            <p:cNvSpPr txBox="1"/>
            <p:nvPr/>
          </p:nvSpPr>
          <p:spPr>
            <a:xfrm>
              <a:off x="3100327" y="2298118"/>
              <a:ext cx="6176140" cy="28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E3C5E4DC-FDDE-49FA-B681-014CF6C30DED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35C37A2-A7BC-48B6-8E98-F6BF5AE43435}"/>
              </a:ext>
            </a:extLst>
          </p:cNvPr>
          <p:cNvGrpSpPr/>
          <p:nvPr/>
        </p:nvGrpSpPr>
        <p:grpSpPr>
          <a:xfrm>
            <a:off x="4827140" y="4607502"/>
            <a:ext cx="6176140" cy="810226"/>
            <a:chOff x="3100327" y="1771111"/>
            <a:chExt cx="6176140" cy="810226"/>
          </a:xfrm>
        </p:grpSpPr>
        <p:sp>
          <p:nvSpPr>
            <p:cNvPr id="20" name="TextBox 53">
              <a:extLst>
                <a:ext uri="{FF2B5EF4-FFF2-40B4-BE49-F238E27FC236}">
                  <a16:creationId xmlns:a16="http://schemas.microsoft.com/office/drawing/2014/main" id="{1B94BA80-CC7F-4062-A8A2-102281F63CCF}"/>
                </a:ext>
              </a:extLst>
            </p:cNvPr>
            <p:cNvSpPr txBox="1"/>
            <p:nvPr/>
          </p:nvSpPr>
          <p:spPr>
            <a:xfrm>
              <a:off x="3100327" y="2298118"/>
              <a:ext cx="6176140" cy="28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84E1E87E-864E-453B-AE73-F7309FE0FDAD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ADAA7BB8-A610-408C-AD71-D0659A40E58C}"/>
              </a:ext>
            </a:extLst>
          </p:cNvPr>
          <p:cNvSpPr txBox="1"/>
          <p:nvPr/>
        </p:nvSpPr>
        <p:spPr>
          <a:xfrm>
            <a:off x="993244" y="294848"/>
            <a:ext cx="262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2" grpId="0" animBg="1"/>
          <p:bldP spid="13" grpId="0" animBg="1"/>
        </p:bldLst>
      </p:timing>
    </mc:Choice>
    <mc:Fallback xmlns=""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6FF86D3-6792-4946-9088-BDC46794E2EA}"/>
              </a:ext>
            </a:extLst>
          </p:cNvPr>
          <p:cNvGrpSpPr/>
          <p:nvPr/>
        </p:nvGrpSpPr>
        <p:grpSpPr>
          <a:xfrm>
            <a:off x="1712365" y="2727961"/>
            <a:ext cx="993318" cy="908755"/>
            <a:chOff x="1756928" y="2727961"/>
            <a:chExt cx="993318" cy="908755"/>
          </a:xfrm>
        </p:grpSpPr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66E6EBAB-259E-45D9-8E10-86C2C1416704}"/>
                </a:ext>
              </a:extLst>
            </p:cNvPr>
            <p:cNvGrpSpPr/>
            <p:nvPr/>
          </p:nvGrpSpPr>
          <p:grpSpPr>
            <a:xfrm>
              <a:off x="1756928" y="2727961"/>
              <a:ext cx="847108" cy="908755"/>
              <a:chOff x="2308904" y="4503298"/>
              <a:chExt cx="814256" cy="873513"/>
            </a:xfrm>
            <a:gradFill>
              <a:gsLst>
                <a:gs pos="46733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0" scaled="0"/>
            </a:gradFill>
          </p:grpSpPr>
          <p:sp>
            <p:nvSpPr>
              <p:cNvPr id="7" name="Freeform 262">
                <a:extLst>
                  <a:ext uri="{FF2B5EF4-FFF2-40B4-BE49-F238E27FC236}">
                    <a16:creationId xmlns:a16="http://schemas.microsoft.com/office/drawing/2014/main" id="{711CF3EB-547D-4BAA-8129-A5204FEE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904" y="4503298"/>
                <a:ext cx="814256" cy="873513"/>
              </a:xfrm>
              <a:custGeom>
                <a:avLst/>
                <a:gdLst>
                  <a:gd name="T0" fmla="*/ 1127 w 1855"/>
                  <a:gd name="T1" fmla="*/ 1779 h 1989"/>
                  <a:gd name="T2" fmla="*/ 1016 w 1855"/>
                  <a:gd name="T3" fmla="*/ 1790 h 1989"/>
                  <a:gd name="T4" fmla="*/ 873 w 1855"/>
                  <a:gd name="T5" fmla="*/ 1781 h 1989"/>
                  <a:gd name="T6" fmla="*/ 685 w 1855"/>
                  <a:gd name="T7" fmla="*/ 1727 h 1989"/>
                  <a:gd name="T8" fmla="*/ 518 w 1855"/>
                  <a:gd name="T9" fmla="*/ 1632 h 1989"/>
                  <a:gd name="T10" fmla="*/ 381 w 1855"/>
                  <a:gd name="T11" fmla="*/ 1500 h 1989"/>
                  <a:gd name="T12" fmla="*/ 278 w 1855"/>
                  <a:gd name="T13" fmla="*/ 1339 h 1989"/>
                  <a:gd name="T14" fmla="*/ 215 w 1855"/>
                  <a:gd name="T15" fmla="*/ 1154 h 1989"/>
                  <a:gd name="T16" fmla="*/ 199 w 1855"/>
                  <a:gd name="T17" fmla="*/ 994 h 1989"/>
                  <a:gd name="T18" fmla="*/ 208 w 1855"/>
                  <a:gd name="T19" fmla="*/ 872 h 1989"/>
                  <a:gd name="T20" fmla="*/ 236 w 1855"/>
                  <a:gd name="T21" fmla="*/ 755 h 1989"/>
                  <a:gd name="T22" fmla="*/ 280 w 1855"/>
                  <a:gd name="T23" fmla="*/ 645 h 1989"/>
                  <a:gd name="T24" fmla="*/ 339 w 1855"/>
                  <a:gd name="T25" fmla="*/ 545 h 1989"/>
                  <a:gd name="T26" fmla="*/ 411 w 1855"/>
                  <a:gd name="T27" fmla="*/ 454 h 1989"/>
                  <a:gd name="T28" fmla="*/ 496 w 1855"/>
                  <a:gd name="T29" fmla="*/ 374 h 1989"/>
                  <a:gd name="T30" fmla="*/ 584 w 1855"/>
                  <a:gd name="T31" fmla="*/ 313 h 1989"/>
                  <a:gd name="T32" fmla="*/ 719 w 1855"/>
                  <a:gd name="T33" fmla="*/ 248 h 1989"/>
                  <a:gd name="T34" fmla="*/ 868 w 1855"/>
                  <a:gd name="T35" fmla="*/ 209 h 1989"/>
                  <a:gd name="T36" fmla="*/ 994 w 1855"/>
                  <a:gd name="T37" fmla="*/ 199 h 1989"/>
                  <a:gd name="T38" fmla="*/ 1110 w 1855"/>
                  <a:gd name="T39" fmla="*/ 207 h 1989"/>
                  <a:gd name="T40" fmla="*/ 1220 w 1855"/>
                  <a:gd name="T41" fmla="*/ 231 h 1989"/>
                  <a:gd name="T42" fmla="*/ 1324 w 1855"/>
                  <a:gd name="T43" fmla="*/ 271 h 1989"/>
                  <a:gd name="T44" fmla="*/ 1421 w 1855"/>
                  <a:gd name="T45" fmla="*/ 323 h 1989"/>
                  <a:gd name="T46" fmla="*/ 1587 w 1855"/>
                  <a:gd name="T47" fmla="*/ 466 h 1989"/>
                  <a:gd name="T48" fmla="*/ 1822 w 1855"/>
                  <a:gd name="T49" fmla="*/ 445 h 1989"/>
                  <a:gd name="T50" fmla="*/ 1723 w 1855"/>
                  <a:gd name="T51" fmla="*/ 318 h 1989"/>
                  <a:gd name="T52" fmla="*/ 1605 w 1855"/>
                  <a:gd name="T53" fmla="*/ 210 h 1989"/>
                  <a:gd name="T54" fmla="*/ 1470 w 1855"/>
                  <a:gd name="T55" fmla="*/ 121 h 1989"/>
                  <a:gd name="T56" fmla="*/ 1322 w 1855"/>
                  <a:gd name="T57" fmla="*/ 56 h 1989"/>
                  <a:gd name="T58" fmla="*/ 1162 w 1855"/>
                  <a:gd name="T59" fmla="*/ 14 h 1989"/>
                  <a:gd name="T60" fmla="*/ 994 w 1855"/>
                  <a:gd name="T61" fmla="*/ 0 h 1989"/>
                  <a:gd name="T62" fmla="*/ 847 w 1855"/>
                  <a:gd name="T63" fmla="*/ 11 h 1989"/>
                  <a:gd name="T64" fmla="*/ 674 w 1855"/>
                  <a:gd name="T65" fmla="*/ 53 h 1989"/>
                  <a:gd name="T66" fmla="*/ 514 w 1855"/>
                  <a:gd name="T67" fmla="*/ 123 h 1989"/>
                  <a:gd name="T68" fmla="*/ 404 w 1855"/>
                  <a:gd name="T69" fmla="*/ 194 h 1989"/>
                  <a:gd name="T70" fmla="*/ 289 w 1855"/>
                  <a:gd name="T71" fmla="*/ 293 h 1989"/>
                  <a:gd name="T72" fmla="*/ 191 w 1855"/>
                  <a:gd name="T73" fmla="*/ 409 h 1989"/>
                  <a:gd name="T74" fmla="*/ 110 w 1855"/>
                  <a:gd name="T75" fmla="*/ 539 h 1989"/>
                  <a:gd name="T76" fmla="*/ 51 w 1855"/>
                  <a:gd name="T77" fmla="*/ 681 h 1989"/>
                  <a:gd name="T78" fmla="*/ 13 w 1855"/>
                  <a:gd name="T79" fmla="*/ 834 h 1989"/>
                  <a:gd name="T80" fmla="*/ 0 w 1855"/>
                  <a:gd name="T81" fmla="*/ 994 h 1989"/>
                  <a:gd name="T82" fmla="*/ 5 w 1855"/>
                  <a:gd name="T83" fmla="*/ 1097 h 1989"/>
                  <a:gd name="T84" fmla="*/ 26 w 1855"/>
                  <a:gd name="T85" fmla="*/ 1219 h 1989"/>
                  <a:gd name="T86" fmla="*/ 78 w 1855"/>
                  <a:gd name="T87" fmla="*/ 1382 h 1989"/>
                  <a:gd name="T88" fmla="*/ 197 w 1855"/>
                  <a:gd name="T89" fmla="*/ 1590 h 1989"/>
                  <a:gd name="T90" fmla="*/ 362 w 1855"/>
                  <a:gd name="T91" fmla="*/ 1762 h 1989"/>
                  <a:gd name="T92" fmla="*/ 563 w 1855"/>
                  <a:gd name="T93" fmla="*/ 1891 h 1989"/>
                  <a:gd name="T94" fmla="*/ 745 w 1855"/>
                  <a:gd name="T95" fmla="*/ 1958 h 1989"/>
                  <a:gd name="T96" fmla="*/ 868 w 1855"/>
                  <a:gd name="T97" fmla="*/ 1981 h 1989"/>
                  <a:gd name="T98" fmla="*/ 994 w 1855"/>
                  <a:gd name="T99" fmla="*/ 1989 h 1989"/>
                  <a:gd name="T100" fmla="*/ 1097 w 1855"/>
                  <a:gd name="T101" fmla="*/ 1984 h 1989"/>
                  <a:gd name="T102" fmla="*/ 1222 w 1855"/>
                  <a:gd name="T103" fmla="*/ 1963 h 1989"/>
                  <a:gd name="T104" fmla="*/ 1341 w 1855"/>
                  <a:gd name="T105" fmla="*/ 1926 h 1989"/>
                  <a:gd name="T106" fmla="*/ 1322 w 1855"/>
                  <a:gd name="T107" fmla="*/ 1881 h 1989"/>
                  <a:gd name="T108" fmla="*/ 1167 w 1855"/>
                  <a:gd name="T109" fmla="*/ 1777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5" h="1989">
                    <a:moveTo>
                      <a:pt x="1167" y="1777"/>
                    </a:moveTo>
                    <a:lnTo>
                      <a:pt x="1170" y="1771"/>
                    </a:lnTo>
                    <a:lnTo>
                      <a:pt x="1170" y="1771"/>
                    </a:lnTo>
                    <a:lnTo>
                      <a:pt x="1148" y="1775"/>
                    </a:lnTo>
                    <a:lnTo>
                      <a:pt x="1127" y="1779"/>
                    </a:lnTo>
                    <a:lnTo>
                      <a:pt x="1106" y="1782"/>
                    </a:lnTo>
                    <a:lnTo>
                      <a:pt x="1084" y="1785"/>
                    </a:lnTo>
                    <a:lnTo>
                      <a:pt x="1061" y="1787"/>
                    </a:lnTo>
                    <a:lnTo>
                      <a:pt x="1039" y="1789"/>
                    </a:lnTo>
                    <a:lnTo>
                      <a:pt x="1016" y="1790"/>
                    </a:lnTo>
                    <a:lnTo>
                      <a:pt x="994" y="1790"/>
                    </a:lnTo>
                    <a:lnTo>
                      <a:pt x="994" y="1790"/>
                    </a:lnTo>
                    <a:lnTo>
                      <a:pt x="953" y="1789"/>
                    </a:lnTo>
                    <a:lnTo>
                      <a:pt x="913" y="1786"/>
                    </a:lnTo>
                    <a:lnTo>
                      <a:pt x="873" y="1781"/>
                    </a:lnTo>
                    <a:lnTo>
                      <a:pt x="834" y="1774"/>
                    </a:lnTo>
                    <a:lnTo>
                      <a:pt x="795" y="1765"/>
                    </a:lnTo>
                    <a:lnTo>
                      <a:pt x="758" y="1754"/>
                    </a:lnTo>
                    <a:lnTo>
                      <a:pt x="721" y="1741"/>
                    </a:lnTo>
                    <a:lnTo>
                      <a:pt x="685" y="1727"/>
                    </a:lnTo>
                    <a:lnTo>
                      <a:pt x="649" y="1711"/>
                    </a:lnTo>
                    <a:lnTo>
                      <a:pt x="615" y="1694"/>
                    </a:lnTo>
                    <a:lnTo>
                      <a:pt x="582" y="1675"/>
                    </a:lnTo>
                    <a:lnTo>
                      <a:pt x="550" y="1654"/>
                    </a:lnTo>
                    <a:lnTo>
                      <a:pt x="518" y="1632"/>
                    </a:lnTo>
                    <a:lnTo>
                      <a:pt x="489" y="1608"/>
                    </a:lnTo>
                    <a:lnTo>
                      <a:pt x="460" y="1583"/>
                    </a:lnTo>
                    <a:lnTo>
                      <a:pt x="432" y="1556"/>
                    </a:lnTo>
                    <a:lnTo>
                      <a:pt x="406" y="1529"/>
                    </a:lnTo>
                    <a:lnTo>
                      <a:pt x="381" y="1500"/>
                    </a:lnTo>
                    <a:lnTo>
                      <a:pt x="357" y="1470"/>
                    </a:lnTo>
                    <a:lnTo>
                      <a:pt x="334" y="1439"/>
                    </a:lnTo>
                    <a:lnTo>
                      <a:pt x="314" y="1407"/>
                    </a:lnTo>
                    <a:lnTo>
                      <a:pt x="295" y="1373"/>
                    </a:lnTo>
                    <a:lnTo>
                      <a:pt x="278" y="1339"/>
                    </a:lnTo>
                    <a:lnTo>
                      <a:pt x="262" y="1304"/>
                    </a:lnTo>
                    <a:lnTo>
                      <a:pt x="248" y="1267"/>
                    </a:lnTo>
                    <a:lnTo>
                      <a:pt x="235" y="1231"/>
                    </a:lnTo>
                    <a:lnTo>
                      <a:pt x="224" y="1193"/>
                    </a:lnTo>
                    <a:lnTo>
                      <a:pt x="215" y="1154"/>
                    </a:lnTo>
                    <a:lnTo>
                      <a:pt x="208" y="1116"/>
                    </a:lnTo>
                    <a:lnTo>
                      <a:pt x="203" y="1075"/>
                    </a:lnTo>
                    <a:lnTo>
                      <a:pt x="200" y="1035"/>
                    </a:lnTo>
                    <a:lnTo>
                      <a:pt x="199" y="994"/>
                    </a:lnTo>
                    <a:lnTo>
                      <a:pt x="199" y="994"/>
                    </a:lnTo>
                    <a:lnTo>
                      <a:pt x="199" y="969"/>
                    </a:lnTo>
                    <a:lnTo>
                      <a:pt x="200" y="945"/>
                    </a:lnTo>
                    <a:lnTo>
                      <a:pt x="202" y="920"/>
                    </a:lnTo>
                    <a:lnTo>
                      <a:pt x="205" y="895"/>
                    </a:lnTo>
                    <a:lnTo>
                      <a:pt x="208" y="872"/>
                    </a:lnTo>
                    <a:lnTo>
                      <a:pt x="212" y="848"/>
                    </a:lnTo>
                    <a:lnTo>
                      <a:pt x="217" y="824"/>
                    </a:lnTo>
                    <a:lnTo>
                      <a:pt x="222" y="800"/>
                    </a:lnTo>
                    <a:lnTo>
                      <a:pt x="229" y="777"/>
                    </a:lnTo>
                    <a:lnTo>
                      <a:pt x="236" y="755"/>
                    </a:lnTo>
                    <a:lnTo>
                      <a:pt x="244" y="733"/>
                    </a:lnTo>
                    <a:lnTo>
                      <a:pt x="252" y="710"/>
                    </a:lnTo>
                    <a:lnTo>
                      <a:pt x="261" y="688"/>
                    </a:lnTo>
                    <a:lnTo>
                      <a:pt x="270" y="666"/>
                    </a:lnTo>
                    <a:lnTo>
                      <a:pt x="280" y="645"/>
                    </a:lnTo>
                    <a:lnTo>
                      <a:pt x="290" y="625"/>
                    </a:lnTo>
                    <a:lnTo>
                      <a:pt x="301" y="603"/>
                    </a:lnTo>
                    <a:lnTo>
                      <a:pt x="313" y="583"/>
                    </a:lnTo>
                    <a:lnTo>
                      <a:pt x="325" y="564"/>
                    </a:lnTo>
                    <a:lnTo>
                      <a:pt x="339" y="545"/>
                    </a:lnTo>
                    <a:lnTo>
                      <a:pt x="353" y="526"/>
                    </a:lnTo>
                    <a:lnTo>
                      <a:pt x="366" y="506"/>
                    </a:lnTo>
                    <a:lnTo>
                      <a:pt x="381" y="488"/>
                    </a:lnTo>
                    <a:lnTo>
                      <a:pt x="396" y="471"/>
                    </a:lnTo>
                    <a:lnTo>
                      <a:pt x="411" y="454"/>
                    </a:lnTo>
                    <a:lnTo>
                      <a:pt x="427" y="437"/>
                    </a:lnTo>
                    <a:lnTo>
                      <a:pt x="445" y="420"/>
                    </a:lnTo>
                    <a:lnTo>
                      <a:pt x="461" y="404"/>
                    </a:lnTo>
                    <a:lnTo>
                      <a:pt x="479" y="389"/>
                    </a:lnTo>
                    <a:lnTo>
                      <a:pt x="496" y="374"/>
                    </a:lnTo>
                    <a:lnTo>
                      <a:pt x="515" y="360"/>
                    </a:lnTo>
                    <a:lnTo>
                      <a:pt x="533" y="347"/>
                    </a:lnTo>
                    <a:lnTo>
                      <a:pt x="533" y="347"/>
                    </a:lnTo>
                    <a:lnTo>
                      <a:pt x="559" y="329"/>
                    </a:lnTo>
                    <a:lnTo>
                      <a:pt x="584" y="313"/>
                    </a:lnTo>
                    <a:lnTo>
                      <a:pt x="609" y="298"/>
                    </a:lnTo>
                    <a:lnTo>
                      <a:pt x="636" y="284"/>
                    </a:lnTo>
                    <a:lnTo>
                      <a:pt x="664" y="271"/>
                    </a:lnTo>
                    <a:lnTo>
                      <a:pt x="691" y="259"/>
                    </a:lnTo>
                    <a:lnTo>
                      <a:pt x="719" y="248"/>
                    </a:lnTo>
                    <a:lnTo>
                      <a:pt x="748" y="238"/>
                    </a:lnTo>
                    <a:lnTo>
                      <a:pt x="778" y="228"/>
                    </a:lnTo>
                    <a:lnTo>
                      <a:pt x="807" y="221"/>
                    </a:lnTo>
                    <a:lnTo>
                      <a:pt x="837" y="214"/>
                    </a:lnTo>
                    <a:lnTo>
                      <a:pt x="868" y="209"/>
                    </a:lnTo>
                    <a:lnTo>
                      <a:pt x="899" y="204"/>
                    </a:lnTo>
                    <a:lnTo>
                      <a:pt x="930" y="201"/>
                    </a:lnTo>
                    <a:lnTo>
                      <a:pt x="961" y="199"/>
                    </a:lnTo>
                    <a:lnTo>
                      <a:pt x="994" y="199"/>
                    </a:lnTo>
                    <a:lnTo>
                      <a:pt x="994" y="199"/>
                    </a:lnTo>
                    <a:lnTo>
                      <a:pt x="1017" y="199"/>
                    </a:lnTo>
                    <a:lnTo>
                      <a:pt x="1040" y="200"/>
                    </a:lnTo>
                    <a:lnTo>
                      <a:pt x="1063" y="202"/>
                    </a:lnTo>
                    <a:lnTo>
                      <a:pt x="1087" y="204"/>
                    </a:lnTo>
                    <a:lnTo>
                      <a:pt x="1110" y="207"/>
                    </a:lnTo>
                    <a:lnTo>
                      <a:pt x="1132" y="211"/>
                    </a:lnTo>
                    <a:lnTo>
                      <a:pt x="1154" y="215"/>
                    </a:lnTo>
                    <a:lnTo>
                      <a:pt x="1177" y="220"/>
                    </a:lnTo>
                    <a:lnTo>
                      <a:pt x="1199" y="225"/>
                    </a:lnTo>
                    <a:lnTo>
                      <a:pt x="1220" y="231"/>
                    </a:lnTo>
                    <a:lnTo>
                      <a:pt x="1241" y="239"/>
                    </a:lnTo>
                    <a:lnTo>
                      <a:pt x="1262" y="246"/>
                    </a:lnTo>
                    <a:lnTo>
                      <a:pt x="1284" y="254"/>
                    </a:lnTo>
                    <a:lnTo>
                      <a:pt x="1304" y="262"/>
                    </a:lnTo>
                    <a:lnTo>
                      <a:pt x="1324" y="271"/>
                    </a:lnTo>
                    <a:lnTo>
                      <a:pt x="1344" y="281"/>
                    </a:lnTo>
                    <a:lnTo>
                      <a:pt x="1363" y="290"/>
                    </a:lnTo>
                    <a:lnTo>
                      <a:pt x="1384" y="301"/>
                    </a:lnTo>
                    <a:lnTo>
                      <a:pt x="1402" y="312"/>
                    </a:lnTo>
                    <a:lnTo>
                      <a:pt x="1421" y="323"/>
                    </a:lnTo>
                    <a:lnTo>
                      <a:pt x="1457" y="349"/>
                    </a:lnTo>
                    <a:lnTo>
                      <a:pt x="1492" y="375"/>
                    </a:lnTo>
                    <a:lnTo>
                      <a:pt x="1525" y="403"/>
                    </a:lnTo>
                    <a:lnTo>
                      <a:pt x="1557" y="434"/>
                    </a:lnTo>
                    <a:lnTo>
                      <a:pt x="1587" y="466"/>
                    </a:lnTo>
                    <a:lnTo>
                      <a:pt x="1616" y="499"/>
                    </a:lnTo>
                    <a:lnTo>
                      <a:pt x="1855" y="499"/>
                    </a:lnTo>
                    <a:lnTo>
                      <a:pt x="1855" y="499"/>
                    </a:lnTo>
                    <a:lnTo>
                      <a:pt x="1839" y="472"/>
                    </a:lnTo>
                    <a:lnTo>
                      <a:pt x="1822" y="445"/>
                    </a:lnTo>
                    <a:lnTo>
                      <a:pt x="1804" y="418"/>
                    </a:lnTo>
                    <a:lnTo>
                      <a:pt x="1784" y="392"/>
                    </a:lnTo>
                    <a:lnTo>
                      <a:pt x="1764" y="367"/>
                    </a:lnTo>
                    <a:lnTo>
                      <a:pt x="1744" y="343"/>
                    </a:lnTo>
                    <a:lnTo>
                      <a:pt x="1723" y="318"/>
                    </a:lnTo>
                    <a:lnTo>
                      <a:pt x="1701" y="295"/>
                    </a:lnTo>
                    <a:lnTo>
                      <a:pt x="1677" y="273"/>
                    </a:lnTo>
                    <a:lnTo>
                      <a:pt x="1654" y="252"/>
                    </a:lnTo>
                    <a:lnTo>
                      <a:pt x="1630" y="230"/>
                    </a:lnTo>
                    <a:lnTo>
                      <a:pt x="1605" y="210"/>
                    </a:lnTo>
                    <a:lnTo>
                      <a:pt x="1579" y="191"/>
                    </a:lnTo>
                    <a:lnTo>
                      <a:pt x="1553" y="172"/>
                    </a:lnTo>
                    <a:lnTo>
                      <a:pt x="1526" y="155"/>
                    </a:lnTo>
                    <a:lnTo>
                      <a:pt x="1499" y="137"/>
                    </a:lnTo>
                    <a:lnTo>
                      <a:pt x="1470" y="121"/>
                    </a:lnTo>
                    <a:lnTo>
                      <a:pt x="1442" y="107"/>
                    </a:lnTo>
                    <a:lnTo>
                      <a:pt x="1413" y="93"/>
                    </a:lnTo>
                    <a:lnTo>
                      <a:pt x="1384" y="79"/>
                    </a:lnTo>
                    <a:lnTo>
                      <a:pt x="1353" y="67"/>
                    </a:lnTo>
                    <a:lnTo>
                      <a:pt x="1322" y="56"/>
                    </a:lnTo>
                    <a:lnTo>
                      <a:pt x="1292" y="46"/>
                    </a:lnTo>
                    <a:lnTo>
                      <a:pt x="1259" y="36"/>
                    </a:lnTo>
                    <a:lnTo>
                      <a:pt x="1228" y="27"/>
                    </a:lnTo>
                    <a:lnTo>
                      <a:pt x="1196" y="20"/>
                    </a:lnTo>
                    <a:lnTo>
                      <a:pt x="1162" y="14"/>
                    </a:lnTo>
                    <a:lnTo>
                      <a:pt x="1130" y="9"/>
                    </a:lnTo>
                    <a:lnTo>
                      <a:pt x="1096" y="5"/>
                    </a:lnTo>
                    <a:lnTo>
                      <a:pt x="1062" y="2"/>
                    </a:lnTo>
                    <a:lnTo>
                      <a:pt x="1028" y="1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956" y="1"/>
                    </a:lnTo>
                    <a:lnTo>
                      <a:pt x="920" y="3"/>
                    </a:lnTo>
                    <a:lnTo>
                      <a:pt x="884" y="6"/>
                    </a:lnTo>
                    <a:lnTo>
                      <a:pt x="847" y="11"/>
                    </a:lnTo>
                    <a:lnTo>
                      <a:pt x="812" y="16"/>
                    </a:lnTo>
                    <a:lnTo>
                      <a:pt x="777" y="24"/>
                    </a:lnTo>
                    <a:lnTo>
                      <a:pt x="742" y="32"/>
                    </a:lnTo>
                    <a:lnTo>
                      <a:pt x="708" y="41"/>
                    </a:lnTo>
                    <a:lnTo>
                      <a:pt x="674" y="53"/>
                    </a:lnTo>
                    <a:lnTo>
                      <a:pt x="641" y="65"/>
                    </a:lnTo>
                    <a:lnTo>
                      <a:pt x="608" y="78"/>
                    </a:lnTo>
                    <a:lnTo>
                      <a:pt x="577" y="92"/>
                    </a:lnTo>
                    <a:lnTo>
                      <a:pt x="544" y="107"/>
                    </a:lnTo>
                    <a:lnTo>
                      <a:pt x="514" y="123"/>
                    </a:lnTo>
                    <a:lnTo>
                      <a:pt x="484" y="141"/>
                    </a:lnTo>
                    <a:lnTo>
                      <a:pt x="455" y="159"/>
                    </a:lnTo>
                    <a:lnTo>
                      <a:pt x="455" y="159"/>
                    </a:lnTo>
                    <a:lnTo>
                      <a:pt x="429" y="176"/>
                    </a:lnTo>
                    <a:lnTo>
                      <a:pt x="404" y="194"/>
                    </a:lnTo>
                    <a:lnTo>
                      <a:pt x="380" y="212"/>
                    </a:lnTo>
                    <a:lnTo>
                      <a:pt x="357" y="231"/>
                    </a:lnTo>
                    <a:lnTo>
                      <a:pt x="333" y="252"/>
                    </a:lnTo>
                    <a:lnTo>
                      <a:pt x="311" y="272"/>
                    </a:lnTo>
                    <a:lnTo>
                      <a:pt x="289" y="293"/>
                    </a:lnTo>
                    <a:lnTo>
                      <a:pt x="268" y="315"/>
                    </a:lnTo>
                    <a:lnTo>
                      <a:pt x="248" y="338"/>
                    </a:lnTo>
                    <a:lnTo>
                      <a:pt x="228" y="361"/>
                    </a:lnTo>
                    <a:lnTo>
                      <a:pt x="209" y="385"/>
                    </a:lnTo>
                    <a:lnTo>
                      <a:pt x="191" y="409"/>
                    </a:lnTo>
                    <a:lnTo>
                      <a:pt x="173" y="434"/>
                    </a:lnTo>
                    <a:lnTo>
                      <a:pt x="157" y="459"/>
                    </a:lnTo>
                    <a:lnTo>
                      <a:pt x="141" y="485"/>
                    </a:lnTo>
                    <a:lnTo>
                      <a:pt x="124" y="511"/>
                    </a:lnTo>
                    <a:lnTo>
                      <a:pt x="110" y="539"/>
                    </a:lnTo>
                    <a:lnTo>
                      <a:pt x="97" y="567"/>
                    </a:lnTo>
                    <a:lnTo>
                      <a:pt x="84" y="594"/>
                    </a:lnTo>
                    <a:lnTo>
                      <a:pt x="72" y="623"/>
                    </a:lnTo>
                    <a:lnTo>
                      <a:pt x="61" y="652"/>
                    </a:lnTo>
                    <a:lnTo>
                      <a:pt x="51" y="681"/>
                    </a:lnTo>
                    <a:lnTo>
                      <a:pt x="42" y="710"/>
                    </a:lnTo>
                    <a:lnTo>
                      <a:pt x="33" y="741"/>
                    </a:lnTo>
                    <a:lnTo>
                      <a:pt x="26" y="771"/>
                    </a:lnTo>
                    <a:lnTo>
                      <a:pt x="18" y="802"/>
                    </a:lnTo>
                    <a:lnTo>
                      <a:pt x="13" y="834"/>
                    </a:lnTo>
                    <a:lnTo>
                      <a:pt x="8" y="865"/>
                    </a:lnTo>
                    <a:lnTo>
                      <a:pt x="5" y="897"/>
                    </a:lnTo>
                    <a:lnTo>
                      <a:pt x="2" y="930"/>
                    </a:lnTo>
                    <a:lnTo>
                      <a:pt x="1" y="962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0" y="1020"/>
                    </a:lnTo>
                    <a:lnTo>
                      <a:pt x="1" y="1046"/>
                    </a:lnTo>
                    <a:lnTo>
                      <a:pt x="3" y="1071"/>
                    </a:lnTo>
                    <a:lnTo>
                      <a:pt x="5" y="1097"/>
                    </a:lnTo>
                    <a:lnTo>
                      <a:pt x="8" y="1121"/>
                    </a:lnTo>
                    <a:lnTo>
                      <a:pt x="11" y="1146"/>
                    </a:lnTo>
                    <a:lnTo>
                      <a:pt x="15" y="1170"/>
                    </a:lnTo>
                    <a:lnTo>
                      <a:pt x="20" y="1195"/>
                    </a:lnTo>
                    <a:lnTo>
                      <a:pt x="26" y="1219"/>
                    </a:lnTo>
                    <a:lnTo>
                      <a:pt x="32" y="1243"/>
                    </a:lnTo>
                    <a:lnTo>
                      <a:pt x="38" y="1266"/>
                    </a:lnTo>
                    <a:lnTo>
                      <a:pt x="45" y="1291"/>
                    </a:lnTo>
                    <a:lnTo>
                      <a:pt x="61" y="1336"/>
                    </a:lnTo>
                    <a:lnTo>
                      <a:pt x="78" y="1382"/>
                    </a:lnTo>
                    <a:lnTo>
                      <a:pt x="98" y="1426"/>
                    </a:lnTo>
                    <a:lnTo>
                      <a:pt x="120" y="1468"/>
                    </a:lnTo>
                    <a:lnTo>
                      <a:pt x="144" y="1510"/>
                    </a:lnTo>
                    <a:lnTo>
                      <a:pt x="170" y="1550"/>
                    </a:lnTo>
                    <a:lnTo>
                      <a:pt x="197" y="1590"/>
                    </a:lnTo>
                    <a:lnTo>
                      <a:pt x="227" y="1627"/>
                    </a:lnTo>
                    <a:lnTo>
                      <a:pt x="259" y="1663"/>
                    </a:lnTo>
                    <a:lnTo>
                      <a:pt x="291" y="1698"/>
                    </a:lnTo>
                    <a:lnTo>
                      <a:pt x="325" y="1730"/>
                    </a:lnTo>
                    <a:lnTo>
                      <a:pt x="362" y="1762"/>
                    </a:lnTo>
                    <a:lnTo>
                      <a:pt x="399" y="1792"/>
                    </a:lnTo>
                    <a:lnTo>
                      <a:pt x="438" y="1819"/>
                    </a:lnTo>
                    <a:lnTo>
                      <a:pt x="479" y="1845"/>
                    </a:lnTo>
                    <a:lnTo>
                      <a:pt x="520" y="1869"/>
                    </a:lnTo>
                    <a:lnTo>
                      <a:pt x="563" y="1891"/>
                    </a:lnTo>
                    <a:lnTo>
                      <a:pt x="607" y="1911"/>
                    </a:lnTo>
                    <a:lnTo>
                      <a:pt x="653" y="1928"/>
                    </a:lnTo>
                    <a:lnTo>
                      <a:pt x="698" y="1944"/>
                    </a:lnTo>
                    <a:lnTo>
                      <a:pt x="722" y="1952"/>
                    </a:lnTo>
                    <a:lnTo>
                      <a:pt x="745" y="1958"/>
                    </a:lnTo>
                    <a:lnTo>
                      <a:pt x="770" y="1964"/>
                    </a:lnTo>
                    <a:lnTo>
                      <a:pt x="794" y="1969"/>
                    </a:lnTo>
                    <a:lnTo>
                      <a:pt x="818" y="1974"/>
                    </a:lnTo>
                    <a:lnTo>
                      <a:pt x="842" y="1978"/>
                    </a:lnTo>
                    <a:lnTo>
                      <a:pt x="868" y="1981"/>
                    </a:lnTo>
                    <a:lnTo>
                      <a:pt x="892" y="1984"/>
                    </a:lnTo>
                    <a:lnTo>
                      <a:pt x="917" y="1986"/>
                    </a:lnTo>
                    <a:lnTo>
                      <a:pt x="942" y="1988"/>
                    </a:lnTo>
                    <a:lnTo>
                      <a:pt x="969" y="1989"/>
                    </a:lnTo>
                    <a:lnTo>
                      <a:pt x="994" y="1989"/>
                    </a:lnTo>
                    <a:lnTo>
                      <a:pt x="994" y="1989"/>
                    </a:lnTo>
                    <a:lnTo>
                      <a:pt x="1020" y="1989"/>
                    </a:lnTo>
                    <a:lnTo>
                      <a:pt x="1046" y="1988"/>
                    </a:lnTo>
                    <a:lnTo>
                      <a:pt x="1072" y="1986"/>
                    </a:lnTo>
                    <a:lnTo>
                      <a:pt x="1097" y="1984"/>
                    </a:lnTo>
                    <a:lnTo>
                      <a:pt x="1123" y="1981"/>
                    </a:lnTo>
                    <a:lnTo>
                      <a:pt x="1147" y="1977"/>
                    </a:lnTo>
                    <a:lnTo>
                      <a:pt x="1173" y="1973"/>
                    </a:lnTo>
                    <a:lnTo>
                      <a:pt x="1198" y="1968"/>
                    </a:lnTo>
                    <a:lnTo>
                      <a:pt x="1222" y="1963"/>
                    </a:lnTo>
                    <a:lnTo>
                      <a:pt x="1246" y="1957"/>
                    </a:lnTo>
                    <a:lnTo>
                      <a:pt x="1270" y="1949"/>
                    </a:lnTo>
                    <a:lnTo>
                      <a:pt x="1295" y="1942"/>
                    </a:lnTo>
                    <a:lnTo>
                      <a:pt x="1318" y="1934"/>
                    </a:lnTo>
                    <a:lnTo>
                      <a:pt x="1341" y="1926"/>
                    </a:lnTo>
                    <a:lnTo>
                      <a:pt x="1364" y="1917"/>
                    </a:lnTo>
                    <a:lnTo>
                      <a:pt x="1387" y="1908"/>
                    </a:lnTo>
                    <a:lnTo>
                      <a:pt x="1387" y="1908"/>
                    </a:lnTo>
                    <a:lnTo>
                      <a:pt x="1353" y="1895"/>
                    </a:lnTo>
                    <a:lnTo>
                      <a:pt x="1322" y="1881"/>
                    </a:lnTo>
                    <a:lnTo>
                      <a:pt x="1307" y="1873"/>
                    </a:lnTo>
                    <a:lnTo>
                      <a:pt x="1293" y="1865"/>
                    </a:lnTo>
                    <a:lnTo>
                      <a:pt x="1279" y="1855"/>
                    </a:lnTo>
                    <a:lnTo>
                      <a:pt x="1265" y="1846"/>
                    </a:lnTo>
                    <a:lnTo>
                      <a:pt x="1167" y="1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Rectangle 269">
                <a:extLst>
                  <a:ext uri="{FF2B5EF4-FFF2-40B4-BE49-F238E27FC236}">
                    <a16:creationId xmlns:a16="http://schemas.microsoft.com/office/drawing/2014/main" id="{E14DA9CA-4D9A-4E63-8EAD-C2CC7C77F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688" y="4650346"/>
                <a:ext cx="35116" cy="3182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Rectangle 270">
                <a:extLst>
                  <a:ext uri="{FF2B5EF4-FFF2-40B4-BE49-F238E27FC236}">
                    <a16:creationId xmlns:a16="http://schemas.microsoft.com/office/drawing/2014/main" id="{E07BC4F9-B1DF-465B-A884-A81228230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796" y="4933470"/>
                <a:ext cx="221671" cy="351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701">
              <a:extLst>
                <a:ext uri="{FF2B5EF4-FFF2-40B4-BE49-F238E27FC236}">
                  <a16:creationId xmlns:a16="http://schemas.microsoft.com/office/drawing/2014/main" id="{4388129B-78AD-4140-AD26-AFBF731E6328}"/>
                </a:ext>
              </a:extLst>
            </p:cNvPr>
            <p:cNvSpPr>
              <a:spLocks/>
            </p:cNvSpPr>
            <p:nvPr/>
          </p:nvSpPr>
          <p:spPr bwMode="auto">
            <a:xfrm rot="20154666">
              <a:off x="2283966" y="3044852"/>
              <a:ext cx="466280" cy="466279"/>
            </a:xfrm>
            <a:custGeom>
              <a:avLst/>
              <a:gdLst>
                <a:gd name="T0" fmla="*/ 544 w 1843"/>
                <a:gd name="T1" fmla="*/ 1814 h 1845"/>
                <a:gd name="T2" fmla="*/ 655 w 1843"/>
                <a:gd name="T3" fmla="*/ 1757 h 1845"/>
                <a:gd name="T4" fmla="*/ 773 w 1843"/>
                <a:gd name="T5" fmla="*/ 1681 h 1845"/>
                <a:gd name="T6" fmla="*/ 1010 w 1843"/>
                <a:gd name="T7" fmla="*/ 1501 h 1845"/>
                <a:gd name="T8" fmla="*/ 1228 w 1843"/>
                <a:gd name="T9" fmla="*/ 1312 h 1845"/>
                <a:gd name="T10" fmla="*/ 1269 w 1843"/>
                <a:gd name="T11" fmla="*/ 1275 h 1845"/>
                <a:gd name="T12" fmla="*/ 1275 w 1843"/>
                <a:gd name="T13" fmla="*/ 1269 h 1845"/>
                <a:gd name="T14" fmla="*/ 1375 w 1843"/>
                <a:gd name="T15" fmla="*/ 1158 h 1845"/>
                <a:gd name="T16" fmla="*/ 1547 w 1843"/>
                <a:gd name="T17" fmla="*/ 954 h 1845"/>
                <a:gd name="T18" fmla="*/ 1701 w 1843"/>
                <a:gd name="T19" fmla="*/ 742 h 1845"/>
                <a:gd name="T20" fmla="*/ 1772 w 1843"/>
                <a:gd name="T21" fmla="*/ 624 h 1845"/>
                <a:gd name="T22" fmla="*/ 1821 w 1843"/>
                <a:gd name="T23" fmla="*/ 517 h 1845"/>
                <a:gd name="T24" fmla="*/ 1840 w 1843"/>
                <a:gd name="T25" fmla="*/ 443 h 1845"/>
                <a:gd name="T26" fmla="*/ 1840 w 1843"/>
                <a:gd name="T27" fmla="*/ 352 h 1845"/>
                <a:gd name="T28" fmla="*/ 1819 w 1843"/>
                <a:gd name="T29" fmla="*/ 272 h 1845"/>
                <a:gd name="T30" fmla="*/ 1783 w 1843"/>
                <a:gd name="T31" fmla="*/ 204 h 1845"/>
                <a:gd name="T32" fmla="*/ 1737 w 1843"/>
                <a:gd name="T33" fmla="*/ 147 h 1845"/>
                <a:gd name="T34" fmla="*/ 1641 w 1843"/>
                <a:gd name="T35" fmla="*/ 66 h 1845"/>
                <a:gd name="T36" fmla="*/ 1531 w 1843"/>
                <a:gd name="T37" fmla="*/ 0 h 1845"/>
                <a:gd name="T38" fmla="*/ 1469 w 1843"/>
                <a:gd name="T39" fmla="*/ 56 h 1845"/>
                <a:gd name="T40" fmla="*/ 1374 w 1843"/>
                <a:gd name="T41" fmla="*/ 159 h 1845"/>
                <a:gd name="T42" fmla="*/ 1330 w 1843"/>
                <a:gd name="T43" fmla="*/ 218 h 1845"/>
                <a:gd name="T44" fmla="*/ 1259 w 1843"/>
                <a:gd name="T45" fmla="*/ 345 h 1845"/>
                <a:gd name="T46" fmla="*/ 1248 w 1843"/>
                <a:gd name="T47" fmla="*/ 452 h 1845"/>
                <a:gd name="T48" fmla="*/ 1354 w 1843"/>
                <a:gd name="T49" fmla="*/ 527 h 1845"/>
                <a:gd name="T50" fmla="*/ 1418 w 1843"/>
                <a:gd name="T51" fmla="*/ 588 h 1845"/>
                <a:gd name="T52" fmla="*/ 1433 w 1843"/>
                <a:gd name="T53" fmla="*/ 616 h 1845"/>
                <a:gd name="T54" fmla="*/ 1434 w 1843"/>
                <a:gd name="T55" fmla="*/ 655 h 1845"/>
                <a:gd name="T56" fmla="*/ 1418 w 1843"/>
                <a:gd name="T57" fmla="*/ 700 h 1845"/>
                <a:gd name="T58" fmla="*/ 1387 w 1843"/>
                <a:gd name="T59" fmla="*/ 746 h 1845"/>
                <a:gd name="T60" fmla="*/ 1349 w 1843"/>
                <a:gd name="T61" fmla="*/ 786 h 1845"/>
                <a:gd name="T62" fmla="*/ 1168 w 1843"/>
                <a:gd name="T63" fmla="*/ 950 h 1845"/>
                <a:gd name="T64" fmla="*/ 1058 w 1843"/>
                <a:gd name="T65" fmla="*/ 1059 h 1845"/>
                <a:gd name="T66" fmla="*/ 909 w 1843"/>
                <a:gd name="T67" fmla="*/ 1211 h 1845"/>
                <a:gd name="T68" fmla="*/ 778 w 1843"/>
                <a:gd name="T69" fmla="*/ 1360 h 1845"/>
                <a:gd name="T70" fmla="*/ 735 w 1843"/>
                <a:gd name="T71" fmla="*/ 1398 h 1845"/>
                <a:gd name="T72" fmla="*/ 689 w 1843"/>
                <a:gd name="T73" fmla="*/ 1425 h 1845"/>
                <a:gd name="T74" fmla="*/ 644 w 1843"/>
                <a:gd name="T75" fmla="*/ 1437 h 1845"/>
                <a:gd name="T76" fmla="*/ 617 w 1843"/>
                <a:gd name="T77" fmla="*/ 1435 h 1845"/>
                <a:gd name="T78" fmla="*/ 573 w 1843"/>
                <a:gd name="T79" fmla="*/ 1406 h 1845"/>
                <a:gd name="T80" fmla="*/ 513 w 1843"/>
                <a:gd name="T81" fmla="*/ 1337 h 1845"/>
                <a:gd name="T82" fmla="*/ 434 w 1843"/>
                <a:gd name="T83" fmla="*/ 1219 h 1845"/>
                <a:gd name="T84" fmla="*/ 308 w 1843"/>
                <a:gd name="T85" fmla="*/ 1281 h 1845"/>
                <a:gd name="T86" fmla="*/ 204 w 1843"/>
                <a:gd name="T87" fmla="*/ 1343 h 1845"/>
                <a:gd name="T88" fmla="*/ 140 w 1843"/>
                <a:gd name="T89" fmla="*/ 1394 h 1845"/>
                <a:gd name="T90" fmla="*/ 32 w 1843"/>
                <a:gd name="T91" fmla="*/ 1497 h 1845"/>
                <a:gd name="T92" fmla="*/ 34 w 1843"/>
                <a:gd name="T93" fmla="*/ 1594 h 1845"/>
                <a:gd name="T94" fmla="*/ 82 w 1843"/>
                <a:gd name="T95" fmla="*/ 1667 h 1845"/>
                <a:gd name="T96" fmla="*/ 161 w 1843"/>
                <a:gd name="T97" fmla="*/ 1751 h 1845"/>
                <a:gd name="T98" fmla="*/ 221 w 1843"/>
                <a:gd name="T99" fmla="*/ 1796 h 1845"/>
                <a:gd name="T100" fmla="*/ 293 w 1843"/>
                <a:gd name="T101" fmla="*/ 1828 h 1845"/>
                <a:gd name="T102" fmla="*/ 375 w 1843"/>
                <a:gd name="T103" fmla="*/ 1845 h 1845"/>
                <a:gd name="T104" fmla="*/ 469 w 1843"/>
                <a:gd name="T105" fmla="*/ 1837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3" h="1845">
                  <a:moveTo>
                    <a:pt x="494" y="1830"/>
                  </a:moveTo>
                  <a:lnTo>
                    <a:pt x="494" y="1830"/>
                  </a:lnTo>
                  <a:lnTo>
                    <a:pt x="518" y="1823"/>
                  </a:lnTo>
                  <a:lnTo>
                    <a:pt x="544" y="1814"/>
                  </a:lnTo>
                  <a:lnTo>
                    <a:pt x="570" y="1802"/>
                  </a:lnTo>
                  <a:lnTo>
                    <a:pt x="597" y="1789"/>
                  </a:lnTo>
                  <a:lnTo>
                    <a:pt x="625" y="1774"/>
                  </a:lnTo>
                  <a:lnTo>
                    <a:pt x="655" y="1757"/>
                  </a:lnTo>
                  <a:lnTo>
                    <a:pt x="684" y="1740"/>
                  </a:lnTo>
                  <a:lnTo>
                    <a:pt x="714" y="1722"/>
                  </a:lnTo>
                  <a:lnTo>
                    <a:pt x="743" y="1702"/>
                  </a:lnTo>
                  <a:lnTo>
                    <a:pt x="773" y="1681"/>
                  </a:lnTo>
                  <a:lnTo>
                    <a:pt x="835" y="1639"/>
                  </a:lnTo>
                  <a:lnTo>
                    <a:pt x="895" y="1593"/>
                  </a:lnTo>
                  <a:lnTo>
                    <a:pt x="954" y="1547"/>
                  </a:lnTo>
                  <a:lnTo>
                    <a:pt x="1010" y="1501"/>
                  </a:lnTo>
                  <a:lnTo>
                    <a:pt x="1064" y="1457"/>
                  </a:lnTo>
                  <a:lnTo>
                    <a:pt x="1113" y="1414"/>
                  </a:lnTo>
                  <a:lnTo>
                    <a:pt x="1158" y="1376"/>
                  </a:lnTo>
                  <a:lnTo>
                    <a:pt x="1228" y="1312"/>
                  </a:lnTo>
                  <a:lnTo>
                    <a:pt x="1269" y="1275"/>
                  </a:lnTo>
                  <a:lnTo>
                    <a:pt x="1269" y="1275"/>
                  </a:lnTo>
                  <a:lnTo>
                    <a:pt x="1269" y="1275"/>
                  </a:lnTo>
                  <a:lnTo>
                    <a:pt x="1269" y="1275"/>
                  </a:lnTo>
                  <a:lnTo>
                    <a:pt x="1272" y="1272"/>
                  </a:lnTo>
                  <a:lnTo>
                    <a:pt x="1272" y="1272"/>
                  </a:lnTo>
                  <a:lnTo>
                    <a:pt x="1275" y="1269"/>
                  </a:lnTo>
                  <a:lnTo>
                    <a:pt x="1275" y="1269"/>
                  </a:lnTo>
                  <a:lnTo>
                    <a:pt x="1275" y="1269"/>
                  </a:lnTo>
                  <a:lnTo>
                    <a:pt x="1275" y="1269"/>
                  </a:lnTo>
                  <a:lnTo>
                    <a:pt x="1312" y="1228"/>
                  </a:lnTo>
                  <a:lnTo>
                    <a:pt x="1375" y="1158"/>
                  </a:lnTo>
                  <a:lnTo>
                    <a:pt x="1415" y="1113"/>
                  </a:lnTo>
                  <a:lnTo>
                    <a:pt x="1456" y="1063"/>
                  </a:lnTo>
                  <a:lnTo>
                    <a:pt x="1501" y="1010"/>
                  </a:lnTo>
                  <a:lnTo>
                    <a:pt x="1547" y="954"/>
                  </a:lnTo>
                  <a:lnTo>
                    <a:pt x="1592" y="894"/>
                  </a:lnTo>
                  <a:lnTo>
                    <a:pt x="1638" y="834"/>
                  </a:lnTo>
                  <a:lnTo>
                    <a:pt x="1680" y="773"/>
                  </a:lnTo>
                  <a:lnTo>
                    <a:pt x="1701" y="742"/>
                  </a:lnTo>
                  <a:lnTo>
                    <a:pt x="1720" y="713"/>
                  </a:lnTo>
                  <a:lnTo>
                    <a:pt x="1739" y="683"/>
                  </a:lnTo>
                  <a:lnTo>
                    <a:pt x="1756" y="654"/>
                  </a:lnTo>
                  <a:lnTo>
                    <a:pt x="1772" y="624"/>
                  </a:lnTo>
                  <a:lnTo>
                    <a:pt x="1787" y="596"/>
                  </a:lnTo>
                  <a:lnTo>
                    <a:pt x="1800" y="569"/>
                  </a:lnTo>
                  <a:lnTo>
                    <a:pt x="1812" y="542"/>
                  </a:lnTo>
                  <a:lnTo>
                    <a:pt x="1821" y="517"/>
                  </a:lnTo>
                  <a:lnTo>
                    <a:pt x="1828" y="493"/>
                  </a:lnTo>
                  <a:lnTo>
                    <a:pt x="1828" y="493"/>
                  </a:lnTo>
                  <a:lnTo>
                    <a:pt x="1835" y="467"/>
                  </a:lnTo>
                  <a:lnTo>
                    <a:pt x="1840" y="443"/>
                  </a:lnTo>
                  <a:lnTo>
                    <a:pt x="1842" y="419"/>
                  </a:lnTo>
                  <a:lnTo>
                    <a:pt x="1843" y="396"/>
                  </a:lnTo>
                  <a:lnTo>
                    <a:pt x="1842" y="374"/>
                  </a:lnTo>
                  <a:lnTo>
                    <a:pt x="1840" y="352"/>
                  </a:lnTo>
                  <a:lnTo>
                    <a:pt x="1837" y="331"/>
                  </a:lnTo>
                  <a:lnTo>
                    <a:pt x="1833" y="311"/>
                  </a:lnTo>
                  <a:lnTo>
                    <a:pt x="1826" y="291"/>
                  </a:lnTo>
                  <a:lnTo>
                    <a:pt x="1819" y="272"/>
                  </a:lnTo>
                  <a:lnTo>
                    <a:pt x="1812" y="254"/>
                  </a:lnTo>
                  <a:lnTo>
                    <a:pt x="1802" y="237"/>
                  </a:lnTo>
                  <a:lnTo>
                    <a:pt x="1793" y="220"/>
                  </a:lnTo>
                  <a:lnTo>
                    <a:pt x="1783" y="204"/>
                  </a:lnTo>
                  <a:lnTo>
                    <a:pt x="1772" y="189"/>
                  </a:lnTo>
                  <a:lnTo>
                    <a:pt x="1761" y="174"/>
                  </a:lnTo>
                  <a:lnTo>
                    <a:pt x="1749" y="159"/>
                  </a:lnTo>
                  <a:lnTo>
                    <a:pt x="1737" y="147"/>
                  </a:lnTo>
                  <a:lnTo>
                    <a:pt x="1712" y="122"/>
                  </a:lnTo>
                  <a:lnTo>
                    <a:pt x="1688" y="100"/>
                  </a:lnTo>
                  <a:lnTo>
                    <a:pt x="1664" y="81"/>
                  </a:lnTo>
                  <a:lnTo>
                    <a:pt x="1641" y="66"/>
                  </a:lnTo>
                  <a:lnTo>
                    <a:pt x="1621" y="52"/>
                  </a:lnTo>
                  <a:lnTo>
                    <a:pt x="1591" y="34"/>
                  </a:lnTo>
                  <a:lnTo>
                    <a:pt x="1591" y="34"/>
                  </a:lnTo>
                  <a:lnTo>
                    <a:pt x="1531" y="0"/>
                  </a:lnTo>
                  <a:lnTo>
                    <a:pt x="1531" y="0"/>
                  </a:lnTo>
                  <a:lnTo>
                    <a:pt x="1514" y="15"/>
                  </a:lnTo>
                  <a:lnTo>
                    <a:pt x="1494" y="32"/>
                  </a:lnTo>
                  <a:lnTo>
                    <a:pt x="1469" y="56"/>
                  </a:lnTo>
                  <a:lnTo>
                    <a:pt x="1440" y="85"/>
                  </a:lnTo>
                  <a:lnTo>
                    <a:pt x="1407" y="120"/>
                  </a:lnTo>
                  <a:lnTo>
                    <a:pt x="1391" y="140"/>
                  </a:lnTo>
                  <a:lnTo>
                    <a:pt x="1374" y="159"/>
                  </a:lnTo>
                  <a:lnTo>
                    <a:pt x="1356" y="181"/>
                  </a:lnTo>
                  <a:lnTo>
                    <a:pt x="1340" y="204"/>
                  </a:lnTo>
                  <a:lnTo>
                    <a:pt x="1340" y="204"/>
                  </a:lnTo>
                  <a:lnTo>
                    <a:pt x="1330" y="218"/>
                  </a:lnTo>
                  <a:lnTo>
                    <a:pt x="1320" y="234"/>
                  </a:lnTo>
                  <a:lnTo>
                    <a:pt x="1299" y="270"/>
                  </a:lnTo>
                  <a:lnTo>
                    <a:pt x="1279" y="307"/>
                  </a:lnTo>
                  <a:lnTo>
                    <a:pt x="1259" y="345"/>
                  </a:lnTo>
                  <a:lnTo>
                    <a:pt x="1229" y="408"/>
                  </a:lnTo>
                  <a:lnTo>
                    <a:pt x="1217" y="434"/>
                  </a:lnTo>
                  <a:lnTo>
                    <a:pt x="1217" y="434"/>
                  </a:lnTo>
                  <a:lnTo>
                    <a:pt x="1248" y="452"/>
                  </a:lnTo>
                  <a:lnTo>
                    <a:pt x="1279" y="473"/>
                  </a:lnTo>
                  <a:lnTo>
                    <a:pt x="1317" y="498"/>
                  </a:lnTo>
                  <a:lnTo>
                    <a:pt x="1335" y="513"/>
                  </a:lnTo>
                  <a:lnTo>
                    <a:pt x="1354" y="527"/>
                  </a:lnTo>
                  <a:lnTo>
                    <a:pt x="1373" y="542"/>
                  </a:lnTo>
                  <a:lnTo>
                    <a:pt x="1390" y="558"/>
                  </a:lnTo>
                  <a:lnTo>
                    <a:pt x="1405" y="573"/>
                  </a:lnTo>
                  <a:lnTo>
                    <a:pt x="1418" y="588"/>
                  </a:lnTo>
                  <a:lnTo>
                    <a:pt x="1427" y="602"/>
                  </a:lnTo>
                  <a:lnTo>
                    <a:pt x="1431" y="610"/>
                  </a:lnTo>
                  <a:lnTo>
                    <a:pt x="1433" y="616"/>
                  </a:lnTo>
                  <a:lnTo>
                    <a:pt x="1433" y="616"/>
                  </a:lnTo>
                  <a:lnTo>
                    <a:pt x="1435" y="624"/>
                  </a:lnTo>
                  <a:lnTo>
                    <a:pt x="1436" y="634"/>
                  </a:lnTo>
                  <a:lnTo>
                    <a:pt x="1436" y="644"/>
                  </a:lnTo>
                  <a:lnTo>
                    <a:pt x="1434" y="655"/>
                  </a:lnTo>
                  <a:lnTo>
                    <a:pt x="1432" y="666"/>
                  </a:lnTo>
                  <a:lnTo>
                    <a:pt x="1428" y="676"/>
                  </a:lnTo>
                  <a:lnTo>
                    <a:pt x="1423" y="688"/>
                  </a:lnTo>
                  <a:lnTo>
                    <a:pt x="1418" y="700"/>
                  </a:lnTo>
                  <a:lnTo>
                    <a:pt x="1411" y="712"/>
                  </a:lnTo>
                  <a:lnTo>
                    <a:pt x="1404" y="723"/>
                  </a:lnTo>
                  <a:lnTo>
                    <a:pt x="1396" y="735"/>
                  </a:lnTo>
                  <a:lnTo>
                    <a:pt x="1387" y="746"/>
                  </a:lnTo>
                  <a:lnTo>
                    <a:pt x="1379" y="757"/>
                  </a:lnTo>
                  <a:lnTo>
                    <a:pt x="1369" y="767"/>
                  </a:lnTo>
                  <a:lnTo>
                    <a:pt x="1359" y="778"/>
                  </a:lnTo>
                  <a:lnTo>
                    <a:pt x="1349" y="786"/>
                  </a:lnTo>
                  <a:lnTo>
                    <a:pt x="1349" y="786"/>
                  </a:lnTo>
                  <a:lnTo>
                    <a:pt x="1292" y="836"/>
                  </a:lnTo>
                  <a:lnTo>
                    <a:pt x="1210" y="910"/>
                  </a:lnTo>
                  <a:lnTo>
                    <a:pt x="1168" y="950"/>
                  </a:lnTo>
                  <a:lnTo>
                    <a:pt x="1126" y="989"/>
                  </a:lnTo>
                  <a:lnTo>
                    <a:pt x="1089" y="1027"/>
                  </a:lnTo>
                  <a:lnTo>
                    <a:pt x="1058" y="1059"/>
                  </a:lnTo>
                  <a:lnTo>
                    <a:pt x="1058" y="1059"/>
                  </a:lnTo>
                  <a:lnTo>
                    <a:pt x="1026" y="1089"/>
                  </a:lnTo>
                  <a:lnTo>
                    <a:pt x="989" y="1127"/>
                  </a:lnTo>
                  <a:lnTo>
                    <a:pt x="950" y="1168"/>
                  </a:lnTo>
                  <a:lnTo>
                    <a:pt x="909" y="1211"/>
                  </a:lnTo>
                  <a:lnTo>
                    <a:pt x="836" y="1293"/>
                  </a:lnTo>
                  <a:lnTo>
                    <a:pt x="787" y="1350"/>
                  </a:lnTo>
                  <a:lnTo>
                    <a:pt x="787" y="1350"/>
                  </a:lnTo>
                  <a:lnTo>
                    <a:pt x="778" y="1360"/>
                  </a:lnTo>
                  <a:lnTo>
                    <a:pt x="767" y="1371"/>
                  </a:lnTo>
                  <a:lnTo>
                    <a:pt x="757" y="1380"/>
                  </a:lnTo>
                  <a:lnTo>
                    <a:pt x="746" y="1388"/>
                  </a:lnTo>
                  <a:lnTo>
                    <a:pt x="735" y="1398"/>
                  </a:lnTo>
                  <a:lnTo>
                    <a:pt x="723" y="1405"/>
                  </a:lnTo>
                  <a:lnTo>
                    <a:pt x="712" y="1412"/>
                  </a:lnTo>
                  <a:lnTo>
                    <a:pt x="700" y="1419"/>
                  </a:lnTo>
                  <a:lnTo>
                    <a:pt x="689" y="1425"/>
                  </a:lnTo>
                  <a:lnTo>
                    <a:pt x="678" y="1429"/>
                  </a:lnTo>
                  <a:lnTo>
                    <a:pt x="666" y="1433"/>
                  </a:lnTo>
                  <a:lnTo>
                    <a:pt x="655" y="1436"/>
                  </a:lnTo>
                  <a:lnTo>
                    <a:pt x="644" y="1437"/>
                  </a:lnTo>
                  <a:lnTo>
                    <a:pt x="635" y="1438"/>
                  </a:lnTo>
                  <a:lnTo>
                    <a:pt x="625" y="1437"/>
                  </a:lnTo>
                  <a:lnTo>
                    <a:pt x="617" y="1435"/>
                  </a:lnTo>
                  <a:lnTo>
                    <a:pt x="617" y="1435"/>
                  </a:lnTo>
                  <a:lnTo>
                    <a:pt x="610" y="1432"/>
                  </a:lnTo>
                  <a:lnTo>
                    <a:pt x="603" y="1429"/>
                  </a:lnTo>
                  <a:lnTo>
                    <a:pt x="588" y="1419"/>
                  </a:lnTo>
                  <a:lnTo>
                    <a:pt x="573" y="1406"/>
                  </a:lnTo>
                  <a:lnTo>
                    <a:pt x="558" y="1392"/>
                  </a:lnTo>
                  <a:lnTo>
                    <a:pt x="542" y="1375"/>
                  </a:lnTo>
                  <a:lnTo>
                    <a:pt x="527" y="1356"/>
                  </a:lnTo>
                  <a:lnTo>
                    <a:pt x="513" y="1337"/>
                  </a:lnTo>
                  <a:lnTo>
                    <a:pt x="498" y="1318"/>
                  </a:lnTo>
                  <a:lnTo>
                    <a:pt x="472" y="1281"/>
                  </a:lnTo>
                  <a:lnTo>
                    <a:pt x="452" y="1250"/>
                  </a:lnTo>
                  <a:lnTo>
                    <a:pt x="434" y="1219"/>
                  </a:lnTo>
                  <a:lnTo>
                    <a:pt x="434" y="1219"/>
                  </a:lnTo>
                  <a:lnTo>
                    <a:pt x="408" y="1231"/>
                  </a:lnTo>
                  <a:lnTo>
                    <a:pt x="345" y="1261"/>
                  </a:lnTo>
                  <a:lnTo>
                    <a:pt x="308" y="1281"/>
                  </a:lnTo>
                  <a:lnTo>
                    <a:pt x="270" y="1302"/>
                  </a:lnTo>
                  <a:lnTo>
                    <a:pt x="235" y="1323"/>
                  </a:lnTo>
                  <a:lnTo>
                    <a:pt x="219" y="1332"/>
                  </a:lnTo>
                  <a:lnTo>
                    <a:pt x="204" y="1343"/>
                  </a:lnTo>
                  <a:lnTo>
                    <a:pt x="204" y="1343"/>
                  </a:lnTo>
                  <a:lnTo>
                    <a:pt x="181" y="1359"/>
                  </a:lnTo>
                  <a:lnTo>
                    <a:pt x="161" y="1376"/>
                  </a:lnTo>
                  <a:lnTo>
                    <a:pt x="140" y="1394"/>
                  </a:lnTo>
                  <a:lnTo>
                    <a:pt x="121" y="1410"/>
                  </a:lnTo>
                  <a:lnTo>
                    <a:pt x="85" y="1443"/>
                  </a:lnTo>
                  <a:lnTo>
                    <a:pt x="56" y="1472"/>
                  </a:lnTo>
                  <a:lnTo>
                    <a:pt x="32" y="1497"/>
                  </a:lnTo>
                  <a:lnTo>
                    <a:pt x="15" y="1517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34" y="1594"/>
                  </a:lnTo>
                  <a:lnTo>
                    <a:pt x="34" y="1594"/>
                  </a:lnTo>
                  <a:lnTo>
                    <a:pt x="53" y="1624"/>
                  </a:lnTo>
                  <a:lnTo>
                    <a:pt x="67" y="1644"/>
                  </a:lnTo>
                  <a:lnTo>
                    <a:pt x="82" y="1667"/>
                  </a:lnTo>
                  <a:lnTo>
                    <a:pt x="101" y="1690"/>
                  </a:lnTo>
                  <a:lnTo>
                    <a:pt x="123" y="1715"/>
                  </a:lnTo>
                  <a:lnTo>
                    <a:pt x="148" y="1740"/>
                  </a:lnTo>
                  <a:lnTo>
                    <a:pt x="161" y="1751"/>
                  </a:lnTo>
                  <a:lnTo>
                    <a:pt x="175" y="1763"/>
                  </a:lnTo>
                  <a:lnTo>
                    <a:pt x="190" y="1774"/>
                  </a:lnTo>
                  <a:lnTo>
                    <a:pt x="205" y="1786"/>
                  </a:lnTo>
                  <a:lnTo>
                    <a:pt x="221" y="1796"/>
                  </a:lnTo>
                  <a:lnTo>
                    <a:pt x="238" y="1805"/>
                  </a:lnTo>
                  <a:lnTo>
                    <a:pt x="255" y="1814"/>
                  </a:lnTo>
                  <a:lnTo>
                    <a:pt x="274" y="1822"/>
                  </a:lnTo>
                  <a:lnTo>
                    <a:pt x="293" y="1828"/>
                  </a:lnTo>
                  <a:lnTo>
                    <a:pt x="312" y="1835"/>
                  </a:lnTo>
                  <a:lnTo>
                    <a:pt x="333" y="1839"/>
                  </a:lnTo>
                  <a:lnTo>
                    <a:pt x="353" y="1843"/>
                  </a:lnTo>
                  <a:lnTo>
                    <a:pt x="375" y="1845"/>
                  </a:lnTo>
                  <a:lnTo>
                    <a:pt x="397" y="1845"/>
                  </a:lnTo>
                  <a:lnTo>
                    <a:pt x="420" y="1844"/>
                  </a:lnTo>
                  <a:lnTo>
                    <a:pt x="444" y="1842"/>
                  </a:lnTo>
                  <a:lnTo>
                    <a:pt x="469" y="1837"/>
                  </a:lnTo>
                  <a:lnTo>
                    <a:pt x="494" y="1830"/>
                  </a:lnTo>
                  <a:lnTo>
                    <a:pt x="494" y="1830"/>
                  </a:lnTo>
                  <a:close/>
                </a:path>
              </a:pathLst>
            </a:custGeom>
            <a:gradFill>
              <a:gsLst>
                <a:gs pos="46733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708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7CDE875-31D0-4413-874C-3D298320067D}"/>
              </a:ext>
            </a:extLst>
          </p:cNvPr>
          <p:cNvGrpSpPr/>
          <p:nvPr/>
        </p:nvGrpSpPr>
        <p:grpSpPr>
          <a:xfrm>
            <a:off x="5526343" y="2727961"/>
            <a:ext cx="1139314" cy="908755"/>
            <a:chOff x="5509764" y="2727961"/>
            <a:chExt cx="1139314" cy="908755"/>
          </a:xfrm>
        </p:grpSpPr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E44F83A8-74A0-4DBA-8683-41B37CFF63F6}"/>
                </a:ext>
              </a:extLst>
            </p:cNvPr>
            <p:cNvGrpSpPr/>
            <p:nvPr/>
          </p:nvGrpSpPr>
          <p:grpSpPr>
            <a:xfrm>
              <a:off x="5509764" y="2727961"/>
              <a:ext cx="847108" cy="908755"/>
              <a:chOff x="2308904" y="4503298"/>
              <a:chExt cx="814256" cy="873513"/>
            </a:xfrm>
            <a:gradFill>
              <a:gsLst>
                <a:gs pos="46733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0" scaled="0"/>
            </a:gradFill>
          </p:grpSpPr>
          <p:sp>
            <p:nvSpPr>
              <p:cNvPr id="14" name="Freeform 262">
                <a:extLst>
                  <a:ext uri="{FF2B5EF4-FFF2-40B4-BE49-F238E27FC236}">
                    <a16:creationId xmlns:a16="http://schemas.microsoft.com/office/drawing/2014/main" id="{09A29D20-196C-4782-BD50-6113EA2F5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904" y="4503298"/>
                <a:ext cx="814256" cy="873513"/>
              </a:xfrm>
              <a:custGeom>
                <a:avLst/>
                <a:gdLst>
                  <a:gd name="T0" fmla="*/ 1127 w 1855"/>
                  <a:gd name="T1" fmla="*/ 1779 h 1989"/>
                  <a:gd name="T2" fmla="*/ 1016 w 1855"/>
                  <a:gd name="T3" fmla="*/ 1790 h 1989"/>
                  <a:gd name="T4" fmla="*/ 873 w 1855"/>
                  <a:gd name="T5" fmla="*/ 1781 h 1989"/>
                  <a:gd name="T6" fmla="*/ 685 w 1855"/>
                  <a:gd name="T7" fmla="*/ 1727 h 1989"/>
                  <a:gd name="T8" fmla="*/ 518 w 1855"/>
                  <a:gd name="T9" fmla="*/ 1632 h 1989"/>
                  <a:gd name="T10" fmla="*/ 381 w 1855"/>
                  <a:gd name="T11" fmla="*/ 1500 h 1989"/>
                  <a:gd name="T12" fmla="*/ 278 w 1855"/>
                  <a:gd name="T13" fmla="*/ 1339 h 1989"/>
                  <a:gd name="T14" fmla="*/ 215 w 1855"/>
                  <a:gd name="T15" fmla="*/ 1154 h 1989"/>
                  <a:gd name="T16" fmla="*/ 199 w 1855"/>
                  <a:gd name="T17" fmla="*/ 994 h 1989"/>
                  <a:gd name="T18" fmla="*/ 208 w 1855"/>
                  <a:gd name="T19" fmla="*/ 872 h 1989"/>
                  <a:gd name="T20" fmla="*/ 236 w 1855"/>
                  <a:gd name="T21" fmla="*/ 755 h 1989"/>
                  <a:gd name="T22" fmla="*/ 280 w 1855"/>
                  <a:gd name="T23" fmla="*/ 645 h 1989"/>
                  <a:gd name="T24" fmla="*/ 339 w 1855"/>
                  <a:gd name="T25" fmla="*/ 545 h 1989"/>
                  <a:gd name="T26" fmla="*/ 411 w 1855"/>
                  <a:gd name="T27" fmla="*/ 454 h 1989"/>
                  <a:gd name="T28" fmla="*/ 496 w 1855"/>
                  <a:gd name="T29" fmla="*/ 374 h 1989"/>
                  <a:gd name="T30" fmla="*/ 584 w 1855"/>
                  <a:gd name="T31" fmla="*/ 313 h 1989"/>
                  <a:gd name="T32" fmla="*/ 719 w 1855"/>
                  <a:gd name="T33" fmla="*/ 248 h 1989"/>
                  <a:gd name="T34" fmla="*/ 868 w 1855"/>
                  <a:gd name="T35" fmla="*/ 209 h 1989"/>
                  <a:gd name="T36" fmla="*/ 994 w 1855"/>
                  <a:gd name="T37" fmla="*/ 199 h 1989"/>
                  <a:gd name="T38" fmla="*/ 1110 w 1855"/>
                  <a:gd name="T39" fmla="*/ 207 h 1989"/>
                  <a:gd name="T40" fmla="*/ 1220 w 1855"/>
                  <a:gd name="T41" fmla="*/ 231 h 1989"/>
                  <a:gd name="T42" fmla="*/ 1324 w 1855"/>
                  <a:gd name="T43" fmla="*/ 271 h 1989"/>
                  <a:gd name="T44" fmla="*/ 1421 w 1855"/>
                  <a:gd name="T45" fmla="*/ 323 h 1989"/>
                  <a:gd name="T46" fmla="*/ 1587 w 1855"/>
                  <a:gd name="T47" fmla="*/ 466 h 1989"/>
                  <a:gd name="T48" fmla="*/ 1822 w 1855"/>
                  <a:gd name="T49" fmla="*/ 445 h 1989"/>
                  <a:gd name="T50" fmla="*/ 1723 w 1855"/>
                  <a:gd name="T51" fmla="*/ 318 h 1989"/>
                  <a:gd name="T52" fmla="*/ 1605 w 1855"/>
                  <a:gd name="T53" fmla="*/ 210 h 1989"/>
                  <a:gd name="T54" fmla="*/ 1470 w 1855"/>
                  <a:gd name="T55" fmla="*/ 121 h 1989"/>
                  <a:gd name="T56" fmla="*/ 1322 w 1855"/>
                  <a:gd name="T57" fmla="*/ 56 h 1989"/>
                  <a:gd name="T58" fmla="*/ 1162 w 1855"/>
                  <a:gd name="T59" fmla="*/ 14 h 1989"/>
                  <a:gd name="T60" fmla="*/ 994 w 1855"/>
                  <a:gd name="T61" fmla="*/ 0 h 1989"/>
                  <a:gd name="T62" fmla="*/ 847 w 1855"/>
                  <a:gd name="T63" fmla="*/ 11 h 1989"/>
                  <a:gd name="T64" fmla="*/ 674 w 1855"/>
                  <a:gd name="T65" fmla="*/ 53 h 1989"/>
                  <a:gd name="T66" fmla="*/ 514 w 1855"/>
                  <a:gd name="T67" fmla="*/ 123 h 1989"/>
                  <a:gd name="T68" fmla="*/ 404 w 1855"/>
                  <a:gd name="T69" fmla="*/ 194 h 1989"/>
                  <a:gd name="T70" fmla="*/ 289 w 1855"/>
                  <a:gd name="T71" fmla="*/ 293 h 1989"/>
                  <a:gd name="T72" fmla="*/ 191 w 1855"/>
                  <a:gd name="T73" fmla="*/ 409 h 1989"/>
                  <a:gd name="T74" fmla="*/ 110 w 1855"/>
                  <a:gd name="T75" fmla="*/ 539 h 1989"/>
                  <a:gd name="T76" fmla="*/ 51 w 1855"/>
                  <a:gd name="T77" fmla="*/ 681 h 1989"/>
                  <a:gd name="T78" fmla="*/ 13 w 1855"/>
                  <a:gd name="T79" fmla="*/ 834 h 1989"/>
                  <a:gd name="T80" fmla="*/ 0 w 1855"/>
                  <a:gd name="T81" fmla="*/ 994 h 1989"/>
                  <a:gd name="T82" fmla="*/ 5 w 1855"/>
                  <a:gd name="T83" fmla="*/ 1097 h 1989"/>
                  <a:gd name="T84" fmla="*/ 26 w 1855"/>
                  <a:gd name="T85" fmla="*/ 1219 h 1989"/>
                  <a:gd name="T86" fmla="*/ 78 w 1855"/>
                  <a:gd name="T87" fmla="*/ 1382 h 1989"/>
                  <a:gd name="T88" fmla="*/ 197 w 1855"/>
                  <a:gd name="T89" fmla="*/ 1590 h 1989"/>
                  <a:gd name="T90" fmla="*/ 362 w 1855"/>
                  <a:gd name="T91" fmla="*/ 1762 h 1989"/>
                  <a:gd name="T92" fmla="*/ 563 w 1855"/>
                  <a:gd name="T93" fmla="*/ 1891 h 1989"/>
                  <a:gd name="T94" fmla="*/ 745 w 1855"/>
                  <a:gd name="T95" fmla="*/ 1958 h 1989"/>
                  <a:gd name="T96" fmla="*/ 868 w 1855"/>
                  <a:gd name="T97" fmla="*/ 1981 h 1989"/>
                  <a:gd name="T98" fmla="*/ 994 w 1855"/>
                  <a:gd name="T99" fmla="*/ 1989 h 1989"/>
                  <a:gd name="T100" fmla="*/ 1097 w 1855"/>
                  <a:gd name="T101" fmla="*/ 1984 h 1989"/>
                  <a:gd name="T102" fmla="*/ 1222 w 1855"/>
                  <a:gd name="T103" fmla="*/ 1963 h 1989"/>
                  <a:gd name="T104" fmla="*/ 1341 w 1855"/>
                  <a:gd name="T105" fmla="*/ 1926 h 1989"/>
                  <a:gd name="T106" fmla="*/ 1322 w 1855"/>
                  <a:gd name="T107" fmla="*/ 1881 h 1989"/>
                  <a:gd name="T108" fmla="*/ 1167 w 1855"/>
                  <a:gd name="T109" fmla="*/ 1777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5" h="1989">
                    <a:moveTo>
                      <a:pt x="1167" y="1777"/>
                    </a:moveTo>
                    <a:lnTo>
                      <a:pt x="1170" y="1771"/>
                    </a:lnTo>
                    <a:lnTo>
                      <a:pt x="1170" y="1771"/>
                    </a:lnTo>
                    <a:lnTo>
                      <a:pt x="1148" y="1775"/>
                    </a:lnTo>
                    <a:lnTo>
                      <a:pt x="1127" y="1779"/>
                    </a:lnTo>
                    <a:lnTo>
                      <a:pt x="1106" y="1782"/>
                    </a:lnTo>
                    <a:lnTo>
                      <a:pt x="1084" y="1785"/>
                    </a:lnTo>
                    <a:lnTo>
                      <a:pt x="1061" y="1787"/>
                    </a:lnTo>
                    <a:lnTo>
                      <a:pt x="1039" y="1789"/>
                    </a:lnTo>
                    <a:lnTo>
                      <a:pt x="1016" y="1790"/>
                    </a:lnTo>
                    <a:lnTo>
                      <a:pt x="994" y="1790"/>
                    </a:lnTo>
                    <a:lnTo>
                      <a:pt x="994" y="1790"/>
                    </a:lnTo>
                    <a:lnTo>
                      <a:pt x="953" y="1789"/>
                    </a:lnTo>
                    <a:lnTo>
                      <a:pt x="913" y="1786"/>
                    </a:lnTo>
                    <a:lnTo>
                      <a:pt x="873" y="1781"/>
                    </a:lnTo>
                    <a:lnTo>
                      <a:pt x="834" y="1774"/>
                    </a:lnTo>
                    <a:lnTo>
                      <a:pt x="795" y="1765"/>
                    </a:lnTo>
                    <a:lnTo>
                      <a:pt x="758" y="1754"/>
                    </a:lnTo>
                    <a:lnTo>
                      <a:pt x="721" y="1741"/>
                    </a:lnTo>
                    <a:lnTo>
                      <a:pt x="685" y="1727"/>
                    </a:lnTo>
                    <a:lnTo>
                      <a:pt x="649" y="1711"/>
                    </a:lnTo>
                    <a:lnTo>
                      <a:pt x="615" y="1694"/>
                    </a:lnTo>
                    <a:lnTo>
                      <a:pt x="582" y="1675"/>
                    </a:lnTo>
                    <a:lnTo>
                      <a:pt x="550" y="1654"/>
                    </a:lnTo>
                    <a:lnTo>
                      <a:pt x="518" y="1632"/>
                    </a:lnTo>
                    <a:lnTo>
                      <a:pt x="489" y="1608"/>
                    </a:lnTo>
                    <a:lnTo>
                      <a:pt x="460" y="1583"/>
                    </a:lnTo>
                    <a:lnTo>
                      <a:pt x="432" y="1556"/>
                    </a:lnTo>
                    <a:lnTo>
                      <a:pt x="406" y="1529"/>
                    </a:lnTo>
                    <a:lnTo>
                      <a:pt x="381" y="1500"/>
                    </a:lnTo>
                    <a:lnTo>
                      <a:pt x="357" y="1470"/>
                    </a:lnTo>
                    <a:lnTo>
                      <a:pt x="334" y="1439"/>
                    </a:lnTo>
                    <a:lnTo>
                      <a:pt x="314" y="1407"/>
                    </a:lnTo>
                    <a:lnTo>
                      <a:pt x="295" y="1373"/>
                    </a:lnTo>
                    <a:lnTo>
                      <a:pt x="278" y="1339"/>
                    </a:lnTo>
                    <a:lnTo>
                      <a:pt x="262" y="1304"/>
                    </a:lnTo>
                    <a:lnTo>
                      <a:pt x="248" y="1267"/>
                    </a:lnTo>
                    <a:lnTo>
                      <a:pt x="235" y="1231"/>
                    </a:lnTo>
                    <a:lnTo>
                      <a:pt x="224" y="1193"/>
                    </a:lnTo>
                    <a:lnTo>
                      <a:pt x="215" y="1154"/>
                    </a:lnTo>
                    <a:lnTo>
                      <a:pt x="208" y="1116"/>
                    </a:lnTo>
                    <a:lnTo>
                      <a:pt x="203" y="1075"/>
                    </a:lnTo>
                    <a:lnTo>
                      <a:pt x="200" y="1035"/>
                    </a:lnTo>
                    <a:lnTo>
                      <a:pt x="199" y="994"/>
                    </a:lnTo>
                    <a:lnTo>
                      <a:pt x="199" y="994"/>
                    </a:lnTo>
                    <a:lnTo>
                      <a:pt x="199" y="969"/>
                    </a:lnTo>
                    <a:lnTo>
                      <a:pt x="200" y="945"/>
                    </a:lnTo>
                    <a:lnTo>
                      <a:pt x="202" y="920"/>
                    </a:lnTo>
                    <a:lnTo>
                      <a:pt x="205" y="895"/>
                    </a:lnTo>
                    <a:lnTo>
                      <a:pt x="208" y="872"/>
                    </a:lnTo>
                    <a:lnTo>
                      <a:pt x="212" y="848"/>
                    </a:lnTo>
                    <a:lnTo>
                      <a:pt x="217" y="824"/>
                    </a:lnTo>
                    <a:lnTo>
                      <a:pt x="222" y="800"/>
                    </a:lnTo>
                    <a:lnTo>
                      <a:pt x="229" y="777"/>
                    </a:lnTo>
                    <a:lnTo>
                      <a:pt x="236" y="755"/>
                    </a:lnTo>
                    <a:lnTo>
                      <a:pt x="244" y="733"/>
                    </a:lnTo>
                    <a:lnTo>
                      <a:pt x="252" y="710"/>
                    </a:lnTo>
                    <a:lnTo>
                      <a:pt x="261" y="688"/>
                    </a:lnTo>
                    <a:lnTo>
                      <a:pt x="270" y="666"/>
                    </a:lnTo>
                    <a:lnTo>
                      <a:pt x="280" y="645"/>
                    </a:lnTo>
                    <a:lnTo>
                      <a:pt x="290" y="625"/>
                    </a:lnTo>
                    <a:lnTo>
                      <a:pt x="301" y="603"/>
                    </a:lnTo>
                    <a:lnTo>
                      <a:pt x="313" y="583"/>
                    </a:lnTo>
                    <a:lnTo>
                      <a:pt x="325" y="564"/>
                    </a:lnTo>
                    <a:lnTo>
                      <a:pt x="339" y="545"/>
                    </a:lnTo>
                    <a:lnTo>
                      <a:pt x="353" y="526"/>
                    </a:lnTo>
                    <a:lnTo>
                      <a:pt x="366" y="506"/>
                    </a:lnTo>
                    <a:lnTo>
                      <a:pt x="381" y="488"/>
                    </a:lnTo>
                    <a:lnTo>
                      <a:pt x="396" y="471"/>
                    </a:lnTo>
                    <a:lnTo>
                      <a:pt x="411" y="454"/>
                    </a:lnTo>
                    <a:lnTo>
                      <a:pt x="427" y="437"/>
                    </a:lnTo>
                    <a:lnTo>
                      <a:pt x="445" y="420"/>
                    </a:lnTo>
                    <a:lnTo>
                      <a:pt x="461" y="404"/>
                    </a:lnTo>
                    <a:lnTo>
                      <a:pt x="479" y="389"/>
                    </a:lnTo>
                    <a:lnTo>
                      <a:pt x="496" y="374"/>
                    </a:lnTo>
                    <a:lnTo>
                      <a:pt x="515" y="360"/>
                    </a:lnTo>
                    <a:lnTo>
                      <a:pt x="533" y="347"/>
                    </a:lnTo>
                    <a:lnTo>
                      <a:pt x="533" y="347"/>
                    </a:lnTo>
                    <a:lnTo>
                      <a:pt x="559" y="329"/>
                    </a:lnTo>
                    <a:lnTo>
                      <a:pt x="584" y="313"/>
                    </a:lnTo>
                    <a:lnTo>
                      <a:pt x="609" y="298"/>
                    </a:lnTo>
                    <a:lnTo>
                      <a:pt x="636" y="284"/>
                    </a:lnTo>
                    <a:lnTo>
                      <a:pt x="664" y="271"/>
                    </a:lnTo>
                    <a:lnTo>
                      <a:pt x="691" y="259"/>
                    </a:lnTo>
                    <a:lnTo>
                      <a:pt x="719" y="248"/>
                    </a:lnTo>
                    <a:lnTo>
                      <a:pt x="748" y="238"/>
                    </a:lnTo>
                    <a:lnTo>
                      <a:pt x="778" y="228"/>
                    </a:lnTo>
                    <a:lnTo>
                      <a:pt x="807" y="221"/>
                    </a:lnTo>
                    <a:lnTo>
                      <a:pt x="837" y="214"/>
                    </a:lnTo>
                    <a:lnTo>
                      <a:pt x="868" y="209"/>
                    </a:lnTo>
                    <a:lnTo>
                      <a:pt x="899" y="204"/>
                    </a:lnTo>
                    <a:lnTo>
                      <a:pt x="930" y="201"/>
                    </a:lnTo>
                    <a:lnTo>
                      <a:pt x="961" y="199"/>
                    </a:lnTo>
                    <a:lnTo>
                      <a:pt x="994" y="199"/>
                    </a:lnTo>
                    <a:lnTo>
                      <a:pt x="994" y="199"/>
                    </a:lnTo>
                    <a:lnTo>
                      <a:pt x="1017" y="199"/>
                    </a:lnTo>
                    <a:lnTo>
                      <a:pt x="1040" y="200"/>
                    </a:lnTo>
                    <a:lnTo>
                      <a:pt x="1063" y="202"/>
                    </a:lnTo>
                    <a:lnTo>
                      <a:pt x="1087" y="204"/>
                    </a:lnTo>
                    <a:lnTo>
                      <a:pt x="1110" y="207"/>
                    </a:lnTo>
                    <a:lnTo>
                      <a:pt x="1132" y="211"/>
                    </a:lnTo>
                    <a:lnTo>
                      <a:pt x="1154" y="215"/>
                    </a:lnTo>
                    <a:lnTo>
                      <a:pt x="1177" y="220"/>
                    </a:lnTo>
                    <a:lnTo>
                      <a:pt x="1199" y="225"/>
                    </a:lnTo>
                    <a:lnTo>
                      <a:pt x="1220" y="231"/>
                    </a:lnTo>
                    <a:lnTo>
                      <a:pt x="1241" y="239"/>
                    </a:lnTo>
                    <a:lnTo>
                      <a:pt x="1262" y="246"/>
                    </a:lnTo>
                    <a:lnTo>
                      <a:pt x="1284" y="254"/>
                    </a:lnTo>
                    <a:lnTo>
                      <a:pt x="1304" y="262"/>
                    </a:lnTo>
                    <a:lnTo>
                      <a:pt x="1324" y="271"/>
                    </a:lnTo>
                    <a:lnTo>
                      <a:pt x="1344" y="281"/>
                    </a:lnTo>
                    <a:lnTo>
                      <a:pt x="1363" y="290"/>
                    </a:lnTo>
                    <a:lnTo>
                      <a:pt x="1384" y="301"/>
                    </a:lnTo>
                    <a:lnTo>
                      <a:pt x="1402" y="312"/>
                    </a:lnTo>
                    <a:lnTo>
                      <a:pt x="1421" y="323"/>
                    </a:lnTo>
                    <a:lnTo>
                      <a:pt x="1457" y="349"/>
                    </a:lnTo>
                    <a:lnTo>
                      <a:pt x="1492" y="375"/>
                    </a:lnTo>
                    <a:lnTo>
                      <a:pt x="1525" y="403"/>
                    </a:lnTo>
                    <a:lnTo>
                      <a:pt x="1557" y="434"/>
                    </a:lnTo>
                    <a:lnTo>
                      <a:pt x="1587" y="466"/>
                    </a:lnTo>
                    <a:lnTo>
                      <a:pt x="1616" y="499"/>
                    </a:lnTo>
                    <a:lnTo>
                      <a:pt x="1855" y="499"/>
                    </a:lnTo>
                    <a:lnTo>
                      <a:pt x="1855" y="499"/>
                    </a:lnTo>
                    <a:lnTo>
                      <a:pt x="1839" y="472"/>
                    </a:lnTo>
                    <a:lnTo>
                      <a:pt x="1822" y="445"/>
                    </a:lnTo>
                    <a:lnTo>
                      <a:pt x="1804" y="418"/>
                    </a:lnTo>
                    <a:lnTo>
                      <a:pt x="1784" y="392"/>
                    </a:lnTo>
                    <a:lnTo>
                      <a:pt x="1764" y="367"/>
                    </a:lnTo>
                    <a:lnTo>
                      <a:pt x="1744" y="343"/>
                    </a:lnTo>
                    <a:lnTo>
                      <a:pt x="1723" y="318"/>
                    </a:lnTo>
                    <a:lnTo>
                      <a:pt x="1701" y="295"/>
                    </a:lnTo>
                    <a:lnTo>
                      <a:pt x="1677" y="273"/>
                    </a:lnTo>
                    <a:lnTo>
                      <a:pt x="1654" y="252"/>
                    </a:lnTo>
                    <a:lnTo>
                      <a:pt x="1630" y="230"/>
                    </a:lnTo>
                    <a:lnTo>
                      <a:pt x="1605" y="210"/>
                    </a:lnTo>
                    <a:lnTo>
                      <a:pt x="1579" y="191"/>
                    </a:lnTo>
                    <a:lnTo>
                      <a:pt x="1553" y="172"/>
                    </a:lnTo>
                    <a:lnTo>
                      <a:pt x="1526" y="155"/>
                    </a:lnTo>
                    <a:lnTo>
                      <a:pt x="1499" y="137"/>
                    </a:lnTo>
                    <a:lnTo>
                      <a:pt x="1470" y="121"/>
                    </a:lnTo>
                    <a:lnTo>
                      <a:pt x="1442" y="107"/>
                    </a:lnTo>
                    <a:lnTo>
                      <a:pt x="1413" y="93"/>
                    </a:lnTo>
                    <a:lnTo>
                      <a:pt x="1384" y="79"/>
                    </a:lnTo>
                    <a:lnTo>
                      <a:pt x="1353" y="67"/>
                    </a:lnTo>
                    <a:lnTo>
                      <a:pt x="1322" y="56"/>
                    </a:lnTo>
                    <a:lnTo>
                      <a:pt x="1292" y="46"/>
                    </a:lnTo>
                    <a:lnTo>
                      <a:pt x="1259" y="36"/>
                    </a:lnTo>
                    <a:lnTo>
                      <a:pt x="1228" y="27"/>
                    </a:lnTo>
                    <a:lnTo>
                      <a:pt x="1196" y="20"/>
                    </a:lnTo>
                    <a:lnTo>
                      <a:pt x="1162" y="14"/>
                    </a:lnTo>
                    <a:lnTo>
                      <a:pt x="1130" y="9"/>
                    </a:lnTo>
                    <a:lnTo>
                      <a:pt x="1096" y="5"/>
                    </a:lnTo>
                    <a:lnTo>
                      <a:pt x="1062" y="2"/>
                    </a:lnTo>
                    <a:lnTo>
                      <a:pt x="1028" y="1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956" y="1"/>
                    </a:lnTo>
                    <a:lnTo>
                      <a:pt x="920" y="3"/>
                    </a:lnTo>
                    <a:lnTo>
                      <a:pt x="884" y="6"/>
                    </a:lnTo>
                    <a:lnTo>
                      <a:pt x="847" y="11"/>
                    </a:lnTo>
                    <a:lnTo>
                      <a:pt x="812" y="16"/>
                    </a:lnTo>
                    <a:lnTo>
                      <a:pt x="777" y="24"/>
                    </a:lnTo>
                    <a:lnTo>
                      <a:pt x="742" y="32"/>
                    </a:lnTo>
                    <a:lnTo>
                      <a:pt x="708" y="41"/>
                    </a:lnTo>
                    <a:lnTo>
                      <a:pt x="674" y="53"/>
                    </a:lnTo>
                    <a:lnTo>
                      <a:pt x="641" y="65"/>
                    </a:lnTo>
                    <a:lnTo>
                      <a:pt x="608" y="78"/>
                    </a:lnTo>
                    <a:lnTo>
                      <a:pt x="577" y="92"/>
                    </a:lnTo>
                    <a:lnTo>
                      <a:pt x="544" y="107"/>
                    </a:lnTo>
                    <a:lnTo>
                      <a:pt x="514" y="123"/>
                    </a:lnTo>
                    <a:lnTo>
                      <a:pt x="484" y="141"/>
                    </a:lnTo>
                    <a:lnTo>
                      <a:pt x="455" y="159"/>
                    </a:lnTo>
                    <a:lnTo>
                      <a:pt x="455" y="159"/>
                    </a:lnTo>
                    <a:lnTo>
                      <a:pt x="429" y="176"/>
                    </a:lnTo>
                    <a:lnTo>
                      <a:pt x="404" y="194"/>
                    </a:lnTo>
                    <a:lnTo>
                      <a:pt x="380" y="212"/>
                    </a:lnTo>
                    <a:lnTo>
                      <a:pt x="357" y="231"/>
                    </a:lnTo>
                    <a:lnTo>
                      <a:pt x="333" y="252"/>
                    </a:lnTo>
                    <a:lnTo>
                      <a:pt x="311" y="272"/>
                    </a:lnTo>
                    <a:lnTo>
                      <a:pt x="289" y="293"/>
                    </a:lnTo>
                    <a:lnTo>
                      <a:pt x="268" y="315"/>
                    </a:lnTo>
                    <a:lnTo>
                      <a:pt x="248" y="338"/>
                    </a:lnTo>
                    <a:lnTo>
                      <a:pt x="228" y="361"/>
                    </a:lnTo>
                    <a:lnTo>
                      <a:pt x="209" y="385"/>
                    </a:lnTo>
                    <a:lnTo>
                      <a:pt x="191" y="409"/>
                    </a:lnTo>
                    <a:lnTo>
                      <a:pt x="173" y="434"/>
                    </a:lnTo>
                    <a:lnTo>
                      <a:pt x="157" y="459"/>
                    </a:lnTo>
                    <a:lnTo>
                      <a:pt x="141" y="485"/>
                    </a:lnTo>
                    <a:lnTo>
                      <a:pt x="124" y="511"/>
                    </a:lnTo>
                    <a:lnTo>
                      <a:pt x="110" y="539"/>
                    </a:lnTo>
                    <a:lnTo>
                      <a:pt x="97" y="567"/>
                    </a:lnTo>
                    <a:lnTo>
                      <a:pt x="84" y="594"/>
                    </a:lnTo>
                    <a:lnTo>
                      <a:pt x="72" y="623"/>
                    </a:lnTo>
                    <a:lnTo>
                      <a:pt x="61" y="652"/>
                    </a:lnTo>
                    <a:lnTo>
                      <a:pt x="51" y="681"/>
                    </a:lnTo>
                    <a:lnTo>
                      <a:pt x="42" y="710"/>
                    </a:lnTo>
                    <a:lnTo>
                      <a:pt x="33" y="741"/>
                    </a:lnTo>
                    <a:lnTo>
                      <a:pt x="26" y="771"/>
                    </a:lnTo>
                    <a:lnTo>
                      <a:pt x="18" y="802"/>
                    </a:lnTo>
                    <a:lnTo>
                      <a:pt x="13" y="834"/>
                    </a:lnTo>
                    <a:lnTo>
                      <a:pt x="8" y="865"/>
                    </a:lnTo>
                    <a:lnTo>
                      <a:pt x="5" y="897"/>
                    </a:lnTo>
                    <a:lnTo>
                      <a:pt x="2" y="930"/>
                    </a:lnTo>
                    <a:lnTo>
                      <a:pt x="1" y="962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0" y="1020"/>
                    </a:lnTo>
                    <a:lnTo>
                      <a:pt x="1" y="1046"/>
                    </a:lnTo>
                    <a:lnTo>
                      <a:pt x="3" y="1071"/>
                    </a:lnTo>
                    <a:lnTo>
                      <a:pt x="5" y="1097"/>
                    </a:lnTo>
                    <a:lnTo>
                      <a:pt x="8" y="1121"/>
                    </a:lnTo>
                    <a:lnTo>
                      <a:pt x="11" y="1146"/>
                    </a:lnTo>
                    <a:lnTo>
                      <a:pt x="15" y="1170"/>
                    </a:lnTo>
                    <a:lnTo>
                      <a:pt x="20" y="1195"/>
                    </a:lnTo>
                    <a:lnTo>
                      <a:pt x="26" y="1219"/>
                    </a:lnTo>
                    <a:lnTo>
                      <a:pt x="32" y="1243"/>
                    </a:lnTo>
                    <a:lnTo>
                      <a:pt x="38" y="1266"/>
                    </a:lnTo>
                    <a:lnTo>
                      <a:pt x="45" y="1291"/>
                    </a:lnTo>
                    <a:lnTo>
                      <a:pt x="61" y="1336"/>
                    </a:lnTo>
                    <a:lnTo>
                      <a:pt x="78" y="1382"/>
                    </a:lnTo>
                    <a:lnTo>
                      <a:pt x="98" y="1426"/>
                    </a:lnTo>
                    <a:lnTo>
                      <a:pt x="120" y="1468"/>
                    </a:lnTo>
                    <a:lnTo>
                      <a:pt x="144" y="1510"/>
                    </a:lnTo>
                    <a:lnTo>
                      <a:pt x="170" y="1550"/>
                    </a:lnTo>
                    <a:lnTo>
                      <a:pt x="197" y="1590"/>
                    </a:lnTo>
                    <a:lnTo>
                      <a:pt x="227" y="1627"/>
                    </a:lnTo>
                    <a:lnTo>
                      <a:pt x="259" y="1663"/>
                    </a:lnTo>
                    <a:lnTo>
                      <a:pt x="291" y="1698"/>
                    </a:lnTo>
                    <a:lnTo>
                      <a:pt x="325" y="1730"/>
                    </a:lnTo>
                    <a:lnTo>
                      <a:pt x="362" y="1762"/>
                    </a:lnTo>
                    <a:lnTo>
                      <a:pt x="399" y="1792"/>
                    </a:lnTo>
                    <a:lnTo>
                      <a:pt x="438" y="1819"/>
                    </a:lnTo>
                    <a:lnTo>
                      <a:pt x="479" y="1845"/>
                    </a:lnTo>
                    <a:lnTo>
                      <a:pt x="520" y="1869"/>
                    </a:lnTo>
                    <a:lnTo>
                      <a:pt x="563" y="1891"/>
                    </a:lnTo>
                    <a:lnTo>
                      <a:pt x="607" y="1911"/>
                    </a:lnTo>
                    <a:lnTo>
                      <a:pt x="653" y="1928"/>
                    </a:lnTo>
                    <a:lnTo>
                      <a:pt x="698" y="1944"/>
                    </a:lnTo>
                    <a:lnTo>
                      <a:pt x="722" y="1952"/>
                    </a:lnTo>
                    <a:lnTo>
                      <a:pt x="745" y="1958"/>
                    </a:lnTo>
                    <a:lnTo>
                      <a:pt x="770" y="1964"/>
                    </a:lnTo>
                    <a:lnTo>
                      <a:pt x="794" y="1969"/>
                    </a:lnTo>
                    <a:lnTo>
                      <a:pt x="818" y="1974"/>
                    </a:lnTo>
                    <a:lnTo>
                      <a:pt x="842" y="1978"/>
                    </a:lnTo>
                    <a:lnTo>
                      <a:pt x="868" y="1981"/>
                    </a:lnTo>
                    <a:lnTo>
                      <a:pt x="892" y="1984"/>
                    </a:lnTo>
                    <a:lnTo>
                      <a:pt x="917" y="1986"/>
                    </a:lnTo>
                    <a:lnTo>
                      <a:pt x="942" y="1988"/>
                    </a:lnTo>
                    <a:lnTo>
                      <a:pt x="969" y="1989"/>
                    </a:lnTo>
                    <a:lnTo>
                      <a:pt x="994" y="1989"/>
                    </a:lnTo>
                    <a:lnTo>
                      <a:pt x="994" y="1989"/>
                    </a:lnTo>
                    <a:lnTo>
                      <a:pt x="1020" y="1989"/>
                    </a:lnTo>
                    <a:lnTo>
                      <a:pt x="1046" y="1988"/>
                    </a:lnTo>
                    <a:lnTo>
                      <a:pt x="1072" y="1986"/>
                    </a:lnTo>
                    <a:lnTo>
                      <a:pt x="1097" y="1984"/>
                    </a:lnTo>
                    <a:lnTo>
                      <a:pt x="1123" y="1981"/>
                    </a:lnTo>
                    <a:lnTo>
                      <a:pt x="1147" y="1977"/>
                    </a:lnTo>
                    <a:lnTo>
                      <a:pt x="1173" y="1973"/>
                    </a:lnTo>
                    <a:lnTo>
                      <a:pt x="1198" y="1968"/>
                    </a:lnTo>
                    <a:lnTo>
                      <a:pt x="1222" y="1963"/>
                    </a:lnTo>
                    <a:lnTo>
                      <a:pt x="1246" y="1957"/>
                    </a:lnTo>
                    <a:lnTo>
                      <a:pt x="1270" y="1949"/>
                    </a:lnTo>
                    <a:lnTo>
                      <a:pt x="1295" y="1942"/>
                    </a:lnTo>
                    <a:lnTo>
                      <a:pt x="1318" y="1934"/>
                    </a:lnTo>
                    <a:lnTo>
                      <a:pt x="1341" y="1926"/>
                    </a:lnTo>
                    <a:lnTo>
                      <a:pt x="1364" y="1917"/>
                    </a:lnTo>
                    <a:lnTo>
                      <a:pt x="1387" y="1908"/>
                    </a:lnTo>
                    <a:lnTo>
                      <a:pt x="1387" y="1908"/>
                    </a:lnTo>
                    <a:lnTo>
                      <a:pt x="1353" y="1895"/>
                    </a:lnTo>
                    <a:lnTo>
                      <a:pt x="1322" y="1881"/>
                    </a:lnTo>
                    <a:lnTo>
                      <a:pt x="1307" y="1873"/>
                    </a:lnTo>
                    <a:lnTo>
                      <a:pt x="1293" y="1865"/>
                    </a:lnTo>
                    <a:lnTo>
                      <a:pt x="1279" y="1855"/>
                    </a:lnTo>
                    <a:lnTo>
                      <a:pt x="1265" y="1846"/>
                    </a:lnTo>
                    <a:lnTo>
                      <a:pt x="1167" y="1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269">
                <a:extLst>
                  <a:ext uri="{FF2B5EF4-FFF2-40B4-BE49-F238E27FC236}">
                    <a16:creationId xmlns:a16="http://schemas.microsoft.com/office/drawing/2014/main" id="{1AEF3552-C5E8-4708-94CB-A5CDADB33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688" y="4650346"/>
                <a:ext cx="35116" cy="3182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270">
                <a:extLst>
                  <a:ext uri="{FF2B5EF4-FFF2-40B4-BE49-F238E27FC236}">
                    <a16:creationId xmlns:a16="http://schemas.microsoft.com/office/drawing/2014/main" id="{69302C02-594F-4B33-8C80-156A353C0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796" y="4933470"/>
                <a:ext cx="221671" cy="351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BBC7E431-E8B0-40FC-A1D1-421E89BEACD2}"/>
                </a:ext>
              </a:extLst>
            </p:cNvPr>
            <p:cNvGrpSpPr/>
            <p:nvPr/>
          </p:nvGrpSpPr>
          <p:grpSpPr>
            <a:xfrm>
              <a:off x="6122588" y="3048707"/>
              <a:ext cx="526490" cy="467200"/>
              <a:chOff x="6166691" y="3126231"/>
              <a:chExt cx="320386" cy="284306"/>
            </a:xfrm>
            <a:gradFill>
              <a:gsLst>
                <a:gs pos="46733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0" scaled="0"/>
            </a:gradFill>
          </p:grpSpPr>
          <p:sp>
            <p:nvSpPr>
              <p:cNvPr id="18" name="Freeform 194">
                <a:extLst>
                  <a:ext uri="{FF2B5EF4-FFF2-40B4-BE49-F238E27FC236}">
                    <a16:creationId xmlns:a16="http://schemas.microsoft.com/office/drawing/2014/main" id="{BFF37A03-F841-48CB-8F8B-7FC220623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759" y="3126231"/>
                <a:ext cx="271318" cy="215034"/>
              </a:xfrm>
              <a:custGeom>
                <a:avLst/>
                <a:gdLst>
                  <a:gd name="T0" fmla="*/ 317 w 376"/>
                  <a:gd name="T1" fmla="*/ 0 h 299"/>
                  <a:gd name="T2" fmla="*/ 328 w 376"/>
                  <a:gd name="T3" fmla="*/ 2 h 299"/>
                  <a:gd name="T4" fmla="*/ 349 w 376"/>
                  <a:gd name="T5" fmla="*/ 11 h 299"/>
                  <a:gd name="T6" fmla="*/ 358 w 376"/>
                  <a:gd name="T7" fmla="*/ 18 h 299"/>
                  <a:gd name="T8" fmla="*/ 371 w 376"/>
                  <a:gd name="T9" fmla="*/ 37 h 299"/>
                  <a:gd name="T10" fmla="*/ 376 w 376"/>
                  <a:gd name="T11" fmla="*/ 60 h 299"/>
                  <a:gd name="T12" fmla="*/ 376 w 376"/>
                  <a:gd name="T13" fmla="*/ 240 h 299"/>
                  <a:gd name="T14" fmla="*/ 371 w 376"/>
                  <a:gd name="T15" fmla="*/ 262 h 299"/>
                  <a:gd name="T16" fmla="*/ 358 w 376"/>
                  <a:gd name="T17" fmla="*/ 281 h 299"/>
                  <a:gd name="T18" fmla="*/ 349 w 376"/>
                  <a:gd name="T19" fmla="*/ 288 h 299"/>
                  <a:gd name="T20" fmla="*/ 328 w 376"/>
                  <a:gd name="T21" fmla="*/ 298 h 299"/>
                  <a:gd name="T22" fmla="*/ 287 w 376"/>
                  <a:gd name="T23" fmla="*/ 299 h 299"/>
                  <a:gd name="T24" fmla="*/ 317 w 376"/>
                  <a:gd name="T25" fmla="*/ 267 h 299"/>
                  <a:gd name="T26" fmla="*/ 322 w 376"/>
                  <a:gd name="T27" fmla="*/ 267 h 299"/>
                  <a:gd name="T28" fmla="*/ 331 w 376"/>
                  <a:gd name="T29" fmla="*/ 263 h 299"/>
                  <a:gd name="T30" fmla="*/ 336 w 376"/>
                  <a:gd name="T31" fmla="*/ 259 h 299"/>
                  <a:gd name="T32" fmla="*/ 342 w 376"/>
                  <a:gd name="T33" fmla="*/ 250 h 299"/>
                  <a:gd name="T34" fmla="*/ 344 w 376"/>
                  <a:gd name="T35" fmla="*/ 240 h 299"/>
                  <a:gd name="T36" fmla="*/ 344 w 376"/>
                  <a:gd name="T37" fmla="*/ 60 h 299"/>
                  <a:gd name="T38" fmla="*/ 342 w 376"/>
                  <a:gd name="T39" fmla="*/ 50 h 299"/>
                  <a:gd name="T40" fmla="*/ 336 w 376"/>
                  <a:gd name="T41" fmla="*/ 40 h 299"/>
                  <a:gd name="T42" fmla="*/ 331 w 376"/>
                  <a:gd name="T43" fmla="*/ 37 h 299"/>
                  <a:gd name="T44" fmla="*/ 322 w 376"/>
                  <a:gd name="T45" fmla="*/ 33 h 299"/>
                  <a:gd name="T46" fmla="*/ 60 w 376"/>
                  <a:gd name="T47" fmla="*/ 32 h 299"/>
                  <a:gd name="T48" fmla="*/ 54 w 376"/>
                  <a:gd name="T49" fmla="*/ 33 h 299"/>
                  <a:gd name="T50" fmla="*/ 45 w 376"/>
                  <a:gd name="T51" fmla="*/ 37 h 299"/>
                  <a:gd name="T52" fmla="*/ 40 w 376"/>
                  <a:gd name="T53" fmla="*/ 40 h 299"/>
                  <a:gd name="T54" fmla="*/ 34 w 376"/>
                  <a:gd name="T55" fmla="*/ 50 h 299"/>
                  <a:gd name="T56" fmla="*/ 32 w 376"/>
                  <a:gd name="T57" fmla="*/ 60 h 299"/>
                  <a:gd name="T58" fmla="*/ 32 w 376"/>
                  <a:gd name="T59" fmla="*/ 240 h 299"/>
                  <a:gd name="T60" fmla="*/ 34 w 376"/>
                  <a:gd name="T61" fmla="*/ 250 h 299"/>
                  <a:gd name="T62" fmla="*/ 40 w 376"/>
                  <a:gd name="T63" fmla="*/ 259 h 299"/>
                  <a:gd name="T64" fmla="*/ 45 w 376"/>
                  <a:gd name="T65" fmla="*/ 263 h 299"/>
                  <a:gd name="T66" fmla="*/ 54 w 376"/>
                  <a:gd name="T67" fmla="*/ 267 h 299"/>
                  <a:gd name="T68" fmla="*/ 202 w 376"/>
                  <a:gd name="T69" fmla="*/ 267 h 299"/>
                  <a:gd name="T70" fmla="*/ 60 w 376"/>
                  <a:gd name="T71" fmla="*/ 299 h 299"/>
                  <a:gd name="T72" fmla="*/ 48 w 376"/>
                  <a:gd name="T73" fmla="*/ 298 h 299"/>
                  <a:gd name="T74" fmla="*/ 27 w 376"/>
                  <a:gd name="T75" fmla="*/ 288 h 299"/>
                  <a:gd name="T76" fmla="*/ 18 w 376"/>
                  <a:gd name="T77" fmla="*/ 281 h 299"/>
                  <a:gd name="T78" fmla="*/ 6 w 376"/>
                  <a:gd name="T79" fmla="*/ 262 h 299"/>
                  <a:gd name="T80" fmla="*/ 0 w 376"/>
                  <a:gd name="T81" fmla="*/ 240 h 299"/>
                  <a:gd name="T82" fmla="*/ 0 w 376"/>
                  <a:gd name="T83" fmla="*/ 60 h 299"/>
                  <a:gd name="T84" fmla="*/ 6 w 376"/>
                  <a:gd name="T85" fmla="*/ 37 h 299"/>
                  <a:gd name="T86" fmla="*/ 18 w 376"/>
                  <a:gd name="T87" fmla="*/ 18 h 299"/>
                  <a:gd name="T88" fmla="*/ 27 w 376"/>
                  <a:gd name="T89" fmla="*/ 11 h 299"/>
                  <a:gd name="T90" fmla="*/ 48 w 376"/>
                  <a:gd name="T91" fmla="*/ 2 h 299"/>
                  <a:gd name="T92" fmla="*/ 60 w 376"/>
                  <a:gd name="T9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6" h="299">
                    <a:moveTo>
                      <a:pt x="60" y="0"/>
                    </a:moveTo>
                    <a:lnTo>
                      <a:pt x="317" y="0"/>
                    </a:lnTo>
                    <a:lnTo>
                      <a:pt x="317" y="0"/>
                    </a:lnTo>
                    <a:lnTo>
                      <a:pt x="328" y="2"/>
                    </a:lnTo>
                    <a:lnTo>
                      <a:pt x="340" y="5"/>
                    </a:lnTo>
                    <a:lnTo>
                      <a:pt x="349" y="11"/>
                    </a:lnTo>
                    <a:lnTo>
                      <a:pt x="358" y="18"/>
                    </a:lnTo>
                    <a:lnTo>
                      <a:pt x="358" y="18"/>
                    </a:lnTo>
                    <a:lnTo>
                      <a:pt x="365" y="27"/>
                    </a:lnTo>
                    <a:lnTo>
                      <a:pt x="371" y="37"/>
                    </a:lnTo>
                    <a:lnTo>
                      <a:pt x="375" y="48"/>
                    </a:lnTo>
                    <a:lnTo>
                      <a:pt x="376" y="60"/>
                    </a:lnTo>
                    <a:lnTo>
                      <a:pt x="376" y="240"/>
                    </a:lnTo>
                    <a:lnTo>
                      <a:pt x="376" y="240"/>
                    </a:lnTo>
                    <a:lnTo>
                      <a:pt x="375" y="251"/>
                    </a:lnTo>
                    <a:lnTo>
                      <a:pt x="371" y="262"/>
                    </a:lnTo>
                    <a:lnTo>
                      <a:pt x="365" y="272"/>
                    </a:lnTo>
                    <a:lnTo>
                      <a:pt x="358" y="281"/>
                    </a:lnTo>
                    <a:lnTo>
                      <a:pt x="358" y="281"/>
                    </a:lnTo>
                    <a:lnTo>
                      <a:pt x="349" y="288"/>
                    </a:lnTo>
                    <a:lnTo>
                      <a:pt x="340" y="293"/>
                    </a:lnTo>
                    <a:lnTo>
                      <a:pt x="328" y="298"/>
                    </a:lnTo>
                    <a:lnTo>
                      <a:pt x="317" y="299"/>
                    </a:lnTo>
                    <a:lnTo>
                      <a:pt x="287" y="299"/>
                    </a:lnTo>
                    <a:lnTo>
                      <a:pt x="287" y="267"/>
                    </a:lnTo>
                    <a:lnTo>
                      <a:pt x="317" y="267"/>
                    </a:lnTo>
                    <a:lnTo>
                      <a:pt x="317" y="267"/>
                    </a:lnTo>
                    <a:lnTo>
                      <a:pt x="322" y="267"/>
                    </a:lnTo>
                    <a:lnTo>
                      <a:pt x="327" y="265"/>
                    </a:lnTo>
                    <a:lnTo>
                      <a:pt x="331" y="263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0" y="254"/>
                    </a:lnTo>
                    <a:lnTo>
                      <a:pt x="342" y="250"/>
                    </a:lnTo>
                    <a:lnTo>
                      <a:pt x="344" y="245"/>
                    </a:lnTo>
                    <a:lnTo>
                      <a:pt x="344" y="240"/>
                    </a:lnTo>
                    <a:lnTo>
                      <a:pt x="344" y="60"/>
                    </a:lnTo>
                    <a:lnTo>
                      <a:pt x="344" y="60"/>
                    </a:lnTo>
                    <a:lnTo>
                      <a:pt x="344" y="54"/>
                    </a:lnTo>
                    <a:lnTo>
                      <a:pt x="342" y="50"/>
                    </a:lnTo>
                    <a:lnTo>
                      <a:pt x="340" y="44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331" y="37"/>
                    </a:lnTo>
                    <a:lnTo>
                      <a:pt x="327" y="34"/>
                    </a:lnTo>
                    <a:lnTo>
                      <a:pt x="322" y="33"/>
                    </a:lnTo>
                    <a:lnTo>
                      <a:pt x="317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54" y="33"/>
                    </a:lnTo>
                    <a:lnTo>
                      <a:pt x="50" y="34"/>
                    </a:lnTo>
                    <a:lnTo>
                      <a:pt x="45" y="37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4"/>
                    </a:lnTo>
                    <a:lnTo>
                      <a:pt x="34" y="50"/>
                    </a:lnTo>
                    <a:lnTo>
                      <a:pt x="33" y="54"/>
                    </a:lnTo>
                    <a:lnTo>
                      <a:pt x="32" y="6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3" y="245"/>
                    </a:lnTo>
                    <a:lnTo>
                      <a:pt x="34" y="250"/>
                    </a:lnTo>
                    <a:lnTo>
                      <a:pt x="37" y="254"/>
                    </a:lnTo>
                    <a:lnTo>
                      <a:pt x="40" y="259"/>
                    </a:lnTo>
                    <a:lnTo>
                      <a:pt x="40" y="259"/>
                    </a:lnTo>
                    <a:lnTo>
                      <a:pt x="45" y="263"/>
                    </a:lnTo>
                    <a:lnTo>
                      <a:pt x="50" y="265"/>
                    </a:lnTo>
                    <a:lnTo>
                      <a:pt x="54" y="267"/>
                    </a:lnTo>
                    <a:lnTo>
                      <a:pt x="60" y="267"/>
                    </a:lnTo>
                    <a:lnTo>
                      <a:pt x="202" y="267"/>
                    </a:lnTo>
                    <a:lnTo>
                      <a:pt x="223" y="299"/>
                    </a:lnTo>
                    <a:lnTo>
                      <a:pt x="60" y="299"/>
                    </a:lnTo>
                    <a:lnTo>
                      <a:pt x="60" y="299"/>
                    </a:lnTo>
                    <a:lnTo>
                      <a:pt x="48" y="298"/>
                    </a:lnTo>
                    <a:lnTo>
                      <a:pt x="37" y="293"/>
                    </a:lnTo>
                    <a:lnTo>
                      <a:pt x="27" y="288"/>
                    </a:lnTo>
                    <a:lnTo>
                      <a:pt x="18" y="281"/>
                    </a:lnTo>
                    <a:lnTo>
                      <a:pt x="18" y="281"/>
                    </a:lnTo>
                    <a:lnTo>
                      <a:pt x="11" y="272"/>
                    </a:lnTo>
                    <a:lnTo>
                      <a:pt x="6" y="262"/>
                    </a:lnTo>
                    <a:lnTo>
                      <a:pt x="2" y="251"/>
                    </a:lnTo>
                    <a:lnTo>
                      <a:pt x="0" y="2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7"/>
                    </a:lnTo>
                    <a:lnTo>
                      <a:pt x="11" y="27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95">
                <a:extLst>
                  <a:ext uri="{FF2B5EF4-FFF2-40B4-BE49-F238E27FC236}">
                    <a16:creationId xmlns:a16="http://schemas.microsoft.com/office/drawing/2014/main" id="{FC862852-7AE0-4CBA-89F4-905E039A0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00" y="3318173"/>
                <a:ext cx="92364" cy="92364"/>
              </a:xfrm>
              <a:custGeom>
                <a:avLst/>
                <a:gdLst>
                  <a:gd name="T0" fmla="*/ 0 w 128"/>
                  <a:gd name="T1" fmla="*/ 0 h 127"/>
                  <a:gd name="T2" fmla="*/ 38 w 128"/>
                  <a:gd name="T3" fmla="*/ 0 h 127"/>
                  <a:gd name="T4" fmla="*/ 46 w 128"/>
                  <a:gd name="T5" fmla="*/ 0 h 127"/>
                  <a:gd name="T6" fmla="*/ 50 w 128"/>
                  <a:gd name="T7" fmla="*/ 6 h 127"/>
                  <a:gd name="T8" fmla="*/ 92 w 128"/>
                  <a:gd name="T9" fmla="*/ 64 h 127"/>
                  <a:gd name="T10" fmla="*/ 91 w 128"/>
                  <a:gd name="T11" fmla="*/ 45 h 127"/>
                  <a:gd name="T12" fmla="*/ 123 w 128"/>
                  <a:gd name="T13" fmla="*/ 43 h 127"/>
                  <a:gd name="T14" fmla="*/ 128 w 128"/>
                  <a:gd name="T15" fmla="*/ 116 h 127"/>
                  <a:gd name="T16" fmla="*/ 100 w 128"/>
                  <a:gd name="T17" fmla="*/ 127 h 127"/>
                  <a:gd name="T18" fmla="*/ 30 w 128"/>
                  <a:gd name="T19" fmla="*/ 32 h 127"/>
                  <a:gd name="T20" fmla="*/ 0 w 128"/>
                  <a:gd name="T21" fmla="*/ 32 h 127"/>
                  <a:gd name="T22" fmla="*/ 0 w 128"/>
                  <a:gd name="T2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0" y="0"/>
                    </a:moveTo>
                    <a:lnTo>
                      <a:pt x="38" y="0"/>
                    </a:lnTo>
                    <a:lnTo>
                      <a:pt x="46" y="0"/>
                    </a:lnTo>
                    <a:lnTo>
                      <a:pt x="50" y="6"/>
                    </a:lnTo>
                    <a:lnTo>
                      <a:pt x="92" y="64"/>
                    </a:lnTo>
                    <a:lnTo>
                      <a:pt x="91" y="45"/>
                    </a:lnTo>
                    <a:lnTo>
                      <a:pt x="123" y="43"/>
                    </a:lnTo>
                    <a:lnTo>
                      <a:pt x="128" y="116"/>
                    </a:lnTo>
                    <a:lnTo>
                      <a:pt x="100" y="127"/>
                    </a:lnTo>
                    <a:lnTo>
                      <a:pt x="30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96">
                <a:extLst>
                  <a:ext uri="{FF2B5EF4-FFF2-40B4-BE49-F238E27FC236}">
                    <a16:creationId xmlns:a16="http://schemas.microsoft.com/office/drawing/2014/main" id="{2C521BD3-741A-49E9-9ADE-D25B08381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6691" y="3173855"/>
                <a:ext cx="200602" cy="236682"/>
              </a:xfrm>
              <a:custGeom>
                <a:avLst/>
                <a:gdLst>
                  <a:gd name="T0" fmla="*/ 57 w 277"/>
                  <a:gd name="T1" fmla="*/ 287 h 328"/>
                  <a:gd name="T2" fmla="*/ 79 w 277"/>
                  <a:gd name="T3" fmla="*/ 287 h 328"/>
                  <a:gd name="T4" fmla="*/ 79 w 277"/>
                  <a:gd name="T5" fmla="*/ 328 h 328"/>
                  <a:gd name="T6" fmla="*/ 97 w 277"/>
                  <a:gd name="T7" fmla="*/ 328 h 328"/>
                  <a:gd name="T8" fmla="*/ 138 w 277"/>
                  <a:gd name="T9" fmla="*/ 287 h 328"/>
                  <a:gd name="T10" fmla="*/ 277 w 277"/>
                  <a:gd name="T11" fmla="*/ 287 h 328"/>
                  <a:gd name="T12" fmla="*/ 277 w 277"/>
                  <a:gd name="T13" fmla="*/ 287 h 328"/>
                  <a:gd name="T14" fmla="*/ 264 w 277"/>
                  <a:gd name="T15" fmla="*/ 271 h 328"/>
                  <a:gd name="T16" fmla="*/ 255 w 277"/>
                  <a:gd name="T17" fmla="*/ 257 h 328"/>
                  <a:gd name="T18" fmla="*/ 57 w 277"/>
                  <a:gd name="T19" fmla="*/ 257 h 328"/>
                  <a:gd name="T20" fmla="*/ 57 w 277"/>
                  <a:gd name="T21" fmla="*/ 257 h 328"/>
                  <a:gd name="T22" fmla="*/ 51 w 277"/>
                  <a:gd name="T23" fmla="*/ 256 h 328"/>
                  <a:gd name="T24" fmla="*/ 46 w 277"/>
                  <a:gd name="T25" fmla="*/ 255 h 328"/>
                  <a:gd name="T26" fmla="*/ 42 w 277"/>
                  <a:gd name="T27" fmla="*/ 252 h 328"/>
                  <a:gd name="T28" fmla="*/ 38 w 277"/>
                  <a:gd name="T29" fmla="*/ 248 h 328"/>
                  <a:gd name="T30" fmla="*/ 38 w 277"/>
                  <a:gd name="T31" fmla="*/ 248 h 328"/>
                  <a:gd name="T32" fmla="*/ 34 w 277"/>
                  <a:gd name="T33" fmla="*/ 245 h 328"/>
                  <a:gd name="T34" fmla="*/ 31 w 277"/>
                  <a:gd name="T35" fmla="*/ 240 h 328"/>
                  <a:gd name="T36" fmla="*/ 30 w 277"/>
                  <a:gd name="T37" fmla="*/ 235 h 328"/>
                  <a:gd name="T38" fmla="*/ 29 w 277"/>
                  <a:gd name="T39" fmla="*/ 229 h 328"/>
                  <a:gd name="T40" fmla="*/ 29 w 277"/>
                  <a:gd name="T41" fmla="*/ 57 h 328"/>
                  <a:gd name="T42" fmla="*/ 29 w 277"/>
                  <a:gd name="T43" fmla="*/ 57 h 328"/>
                  <a:gd name="T44" fmla="*/ 30 w 277"/>
                  <a:gd name="T45" fmla="*/ 51 h 328"/>
                  <a:gd name="T46" fmla="*/ 31 w 277"/>
                  <a:gd name="T47" fmla="*/ 46 h 328"/>
                  <a:gd name="T48" fmla="*/ 34 w 277"/>
                  <a:gd name="T49" fmla="*/ 42 h 328"/>
                  <a:gd name="T50" fmla="*/ 38 w 277"/>
                  <a:gd name="T51" fmla="*/ 38 h 328"/>
                  <a:gd name="T52" fmla="*/ 38 w 277"/>
                  <a:gd name="T53" fmla="*/ 38 h 328"/>
                  <a:gd name="T54" fmla="*/ 41 w 277"/>
                  <a:gd name="T55" fmla="*/ 34 h 328"/>
                  <a:gd name="T56" fmla="*/ 45 w 277"/>
                  <a:gd name="T57" fmla="*/ 32 h 328"/>
                  <a:gd name="T58" fmla="*/ 48 w 277"/>
                  <a:gd name="T59" fmla="*/ 31 h 328"/>
                  <a:gd name="T60" fmla="*/ 53 w 277"/>
                  <a:gd name="T61" fmla="*/ 30 h 328"/>
                  <a:gd name="T62" fmla="*/ 53 w 277"/>
                  <a:gd name="T63" fmla="*/ 8 h 328"/>
                  <a:gd name="T64" fmla="*/ 53 w 277"/>
                  <a:gd name="T65" fmla="*/ 8 h 328"/>
                  <a:gd name="T66" fmla="*/ 53 w 277"/>
                  <a:gd name="T67" fmla="*/ 0 h 328"/>
                  <a:gd name="T68" fmla="*/ 53 w 277"/>
                  <a:gd name="T69" fmla="*/ 0 h 328"/>
                  <a:gd name="T70" fmla="*/ 43 w 277"/>
                  <a:gd name="T71" fmla="*/ 1 h 328"/>
                  <a:gd name="T72" fmla="*/ 33 w 277"/>
                  <a:gd name="T73" fmla="*/ 4 h 328"/>
                  <a:gd name="T74" fmla="*/ 24 w 277"/>
                  <a:gd name="T75" fmla="*/ 9 h 328"/>
                  <a:gd name="T76" fmla="*/ 17 w 277"/>
                  <a:gd name="T77" fmla="*/ 16 h 328"/>
                  <a:gd name="T78" fmla="*/ 17 w 277"/>
                  <a:gd name="T79" fmla="*/ 16 h 328"/>
                  <a:gd name="T80" fmla="*/ 9 w 277"/>
                  <a:gd name="T81" fmla="*/ 25 h 328"/>
                  <a:gd name="T82" fmla="*/ 4 w 277"/>
                  <a:gd name="T83" fmla="*/ 34 h 328"/>
                  <a:gd name="T84" fmla="*/ 1 w 277"/>
                  <a:gd name="T85" fmla="*/ 45 h 328"/>
                  <a:gd name="T86" fmla="*/ 0 w 277"/>
                  <a:gd name="T87" fmla="*/ 57 h 328"/>
                  <a:gd name="T88" fmla="*/ 0 w 277"/>
                  <a:gd name="T89" fmla="*/ 229 h 328"/>
                  <a:gd name="T90" fmla="*/ 0 w 277"/>
                  <a:gd name="T91" fmla="*/ 229 h 328"/>
                  <a:gd name="T92" fmla="*/ 1 w 277"/>
                  <a:gd name="T93" fmla="*/ 241 h 328"/>
                  <a:gd name="T94" fmla="*/ 4 w 277"/>
                  <a:gd name="T95" fmla="*/ 252 h 328"/>
                  <a:gd name="T96" fmla="*/ 9 w 277"/>
                  <a:gd name="T97" fmla="*/ 262 h 328"/>
                  <a:gd name="T98" fmla="*/ 17 w 277"/>
                  <a:gd name="T99" fmla="*/ 271 h 328"/>
                  <a:gd name="T100" fmla="*/ 17 w 277"/>
                  <a:gd name="T101" fmla="*/ 271 h 328"/>
                  <a:gd name="T102" fmla="*/ 25 w 277"/>
                  <a:gd name="T103" fmla="*/ 277 h 328"/>
                  <a:gd name="T104" fmla="*/ 34 w 277"/>
                  <a:gd name="T105" fmla="*/ 282 h 328"/>
                  <a:gd name="T106" fmla="*/ 45 w 277"/>
                  <a:gd name="T107" fmla="*/ 286 h 328"/>
                  <a:gd name="T108" fmla="*/ 57 w 277"/>
                  <a:gd name="T109" fmla="*/ 287 h 328"/>
                  <a:gd name="T110" fmla="*/ 57 w 277"/>
                  <a:gd name="T111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7" h="328">
                    <a:moveTo>
                      <a:pt x="57" y="287"/>
                    </a:moveTo>
                    <a:lnTo>
                      <a:pt x="79" y="287"/>
                    </a:lnTo>
                    <a:lnTo>
                      <a:pt x="79" y="328"/>
                    </a:lnTo>
                    <a:lnTo>
                      <a:pt x="97" y="328"/>
                    </a:lnTo>
                    <a:lnTo>
                      <a:pt x="138" y="287"/>
                    </a:lnTo>
                    <a:lnTo>
                      <a:pt x="277" y="287"/>
                    </a:lnTo>
                    <a:lnTo>
                      <a:pt x="277" y="287"/>
                    </a:lnTo>
                    <a:lnTo>
                      <a:pt x="264" y="271"/>
                    </a:lnTo>
                    <a:lnTo>
                      <a:pt x="255" y="257"/>
                    </a:lnTo>
                    <a:lnTo>
                      <a:pt x="57" y="257"/>
                    </a:lnTo>
                    <a:lnTo>
                      <a:pt x="57" y="257"/>
                    </a:lnTo>
                    <a:lnTo>
                      <a:pt x="51" y="256"/>
                    </a:lnTo>
                    <a:lnTo>
                      <a:pt x="46" y="255"/>
                    </a:lnTo>
                    <a:lnTo>
                      <a:pt x="42" y="252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4" y="245"/>
                    </a:lnTo>
                    <a:lnTo>
                      <a:pt x="31" y="240"/>
                    </a:lnTo>
                    <a:lnTo>
                      <a:pt x="30" y="235"/>
                    </a:lnTo>
                    <a:lnTo>
                      <a:pt x="29" y="229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1"/>
                    </a:lnTo>
                    <a:lnTo>
                      <a:pt x="31" y="46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1" y="34"/>
                    </a:lnTo>
                    <a:lnTo>
                      <a:pt x="45" y="32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4" y="34"/>
                    </a:lnTo>
                    <a:lnTo>
                      <a:pt x="1" y="45"/>
                    </a:lnTo>
                    <a:lnTo>
                      <a:pt x="0" y="57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1" y="241"/>
                    </a:lnTo>
                    <a:lnTo>
                      <a:pt x="4" y="252"/>
                    </a:lnTo>
                    <a:lnTo>
                      <a:pt x="9" y="262"/>
                    </a:lnTo>
                    <a:lnTo>
                      <a:pt x="17" y="271"/>
                    </a:lnTo>
                    <a:lnTo>
                      <a:pt x="17" y="271"/>
                    </a:lnTo>
                    <a:lnTo>
                      <a:pt x="25" y="277"/>
                    </a:lnTo>
                    <a:lnTo>
                      <a:pt x="34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57" y="2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0B0EB2B-02F8-4541-B686-15C229BE5D03}"/>
              </a:ext>
            </a:extLst>
          </p:cNvPr>
          <p:cNvGrpSpPr/>
          <p:nvPr/>
        </p:nvGrpSpPr>
        <p:grpSpPr>
          <a:xfrm>
            <a:off x="9307888" y="2727961"/>
            <a:ext cx="1030914" cy="908755"/>
            <a:chOff x="9422957" y="2727961"/>
            <a:chExt cx="1030914" cy="908755"/>
          </a:xfrm>
        </p:grpSpPr>
        <p:grpSp>
          <p:nvGrpSpPr>
            <p:cNvPr id="21" name="Group 43">
              <a:extLst>
                <a:ext uri="{FF2B5EF4-FFF2-40B4-BE49-F238E27FC236}">
                  <a16:creationId xmlns:a16="http://schemas.microsoft.com/office/drawing/2014/main" id="{4BBB37C5-21CB-499C-A122-1FC6D9FBFA90}"/>
                </a:ext>
              </a:extLst>
            </p:cNvPr>
            <p:cNvGrpSpPr/>
            <p:nvPr/>
          </p:nvGrpSpPr>
          <p:grpSpPr>
            <a:xfrm>
              <a:off x="9422957" y="2727961"/>
              <a:ext cx="847108" cy="908755"/>
              <a:chOff x="2308904" y="4503298"/>
              <a:chExt cx="814256" cy="873513"/>
            </a:xfrm>
            <a:gradFill>
              <a:gsLst>
                <a:gs pos="46733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0" scaled="0"/>
            </a:gradFill>
          </p:grpSpPr>
          <p:sp>
            <p:nvSpPr>
              <p:cNvPr id="22" name="Freeform 262">
                <a:extLst>
                  <a:ext uri="{FF2B5EF4-FFF2-40B4-BE49-F238E27FC236}">
                    <a16:creationId xmlns:a16="http://schemas.microsoft.com/office/drawing/2014/main" id="{D6F267F8-DEB3-4E3F-A0EF-C8F9B5C6C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904" y="4503298"/>
                <a:ext cx="814256" cy="873513"/>
              </a:xfrm>
              <a:custGeom>
                <a:avLst/>
                <a:gdLst>
                  <a:gd name="T0" fmla="*/ 1127 w 1855"/>
                  <a:gd name="T1" fmla="*/ 1779 h 1989"/>
                  <a:gd name="T2" fmla="*/ 1016 w 1855"/>
                  <a:gd name="T3" fmla="*/ 1790 h 1989"/>
                  <a:gd name="T4" fmla="*/ 873 w 1855"/>
                  <a:gd name="T5" fmla="*/ 1781 h 1989"/>
                  <a:gd name="T6" fmla="*/ 685 w 1855"/>
                  <a:gd name="T7" fmla="*/ 1727 h 1989"/>
                  <a:gd name="T8" fmla="*/ 518 w 1855"/>
                  <a:gd name="T9" fmla="*/ 1632 h 1989"/>
                  <a:gd name="T10" fmla="*/ 381 w 1855"/>
                  <a:gd name="T11" fmla="*/ 1500 h 1989"/>
                  <a:gd name="T12" fmla="*/ 278 w 1855"/>
                  <a:gd name="T13" fmla="*/ 1339 h 1989"/>
                  <a:gd name="T14" fmla="*/ 215 w 1855"/>
                  <a:gd name="T15" fmla="*/ 1154 h 1989"/>
                  <a:gd name="T16" fmla="*/ 199 w 1855"/>
                  <a:gd name="T17" fmla="*/ 994 h 1989"/>
                  <a:gd name="T18" fmla="*/ 208 w 1855"/>
                  <a:gd name="T19" fmla="*/ 872 h 1989"/>
                  <a:gd name="T20" fmla="*/ 236 w 1855"/>
                  <a:gd name="T21" fmla="*/ 755 h 1989"/>
                  <a:gd name="T22" fmla="*/ 280 w 1855"/>
                  <a:gd name="T23" fmla="*/ 645 h 1989"/>
                  <a:gd name="T24" fmla="*/ 339 w 1855"/>
                  <a:gd name="T25" fmla="*/ 545 h 1989"/>
                  <a:gd name="T26" fmla="*/ 411 w 1855"/>
                  <a:gd name="T27" fmla="*/ 454 h 1989"/>
                  <a:gd name="T28" fmla="*/ 496 w 1855"/>
                  <a:gd name="T29" fmla="*/ 374 h 1989"/>
                  <a:gd name="T30" fmla="*/ 584 w 1855"/>
                  <a:gd name="T31" fmla="*/ 313 h 1989"/>
                  <a:gd name="T32" fmla="*/ 719 w 1855"/>
                  <a:gd name="T33" fmla="*/ 248 h 1989"/>
                  <a:gd name="T34" fmla="*/ 868 w 1855"/>
                  <a:gd name="T35" fmla="*/ 209 h 1989"/>
                  <a:gd name="T36" fmla="*/ 994 w 1855"/>
                  <a:gd name="T37" fmla="*/ 199 h 1989"/>
                  <a:gd name="T38" fmla="*/ 1110 w 1855"/>
                  <a:gd name="T39" fmla="*/ 207 h 1989"/>
                  <a:gd name="T40" fmla="*/ 1220 w 1855"/>
                  <a:gd name="T41" fmla="*/ 231 h 1989"/>
                  <a:gd name="T42" fmla="*/ 1324 w 1855"/>
                  <a:gd name="T43" fmla="*/ 271 h 1989"/>
                  <a:gd name="T44" fmla="*/ 1421 w 1855"/>
                  <a:gd name="T45" fmla="*/ 323 h 1989"/>
                  <a:gd name="T46" fmla="*/ 1587 w 1855"/>
                  <a:gd name="T47" fmla="*/ 466 h 1989"/>
                  <a:gd name="T48" fmla="*/ 1822 w 1855"/>
                  <a:gd name="T49" fmla="*/ 445 h 1989"/>
                  <a:gd name="T50" fmla="*/ 1723 w 1855"/>
                  <a:gd name="T51" fmla="*/ 318 h 1989"/>
                  <a:gd name="T52" fmla="*/ 1605 w 1855"/>
                  <a:gd name="T53" fmla="*/ 210 h 1989"/>
                  <a:gd name="T54" fmla="*/ 1470 w 1855"/>
                  <a:gd name="T55" fmla="*/ 121 h 1989"/>
                  <a:gd name="T56" fmla="*/ 1322 w 1855"/>
                  <a:gd name="T57" fmla="*/ 56 h 1989"/>
                  <a:gd name="T58" fmla="*/ 1162 w 1855"/>
                  <a:gd name="T59" fmla="*/ 14 h 1989"/>
                  <a:gd name="T60" fmla="*/ 994 w 1855"/>
                  <a:gd name="T61" fmla="*/ 0 h 1989"/>
                  <a:gd name="T62" fmla="*/ 847 w 1855"/>
                  <a:gd name="T63" fmla="*/ 11 h 1989"/>
                  <a:gd name="T64" fmla="*/ 674 w 1855"/>
                  <a:gd name="T65" fmla="*/ 53 h 1989"/>
                  <a:gd name="T66" fmla="*/ 514 w 1855"/>
                  <a:gd name="T67" fmla="*/ 123 h 1989"/>
                  <a:gd name="T68" fmla="*/ 404 w 1855"/>
                  <a:gd name="T69" fmla="*/ 194 h 1989"/>
                  <a:gd name="T70" fmla="*/ 289 w 1855"/>
                  <a:gd name="T71" fmla="*/ 293 h 1989"/>
                  <a:gd name="T72" fmla="*/ 191 w 1855"/>
                  <a:gd name="T73" fmla="*/ 409 h 1989"/>
                  <a:gd name="T74" fmla="*/ 110 w 1855"/>
                  <a:gd name="T75" fmla="*/ 539 h 1989"/>
                  <a:gd name="T76" fmla="*/ 51 w 1855"/>
                  <a:gd name="T77" fmla="*/ 681 h 1989"/>
                  <a:gd name="T78" fmla="*/ 13 w 1855"/>
                  <a:gd name="T79" fmla="*/ 834 h 1989"/>
                  <a:gd name="T80" fmla="*/ 0 w 1855"/>
                  <a:gd name="T81" fmla="*/ 994 h 1989"/>
                  <a:gd name="T82" fmla="*/ 5 w 1855"/>
                  <a:gd name="T83" fmla="*/ 1097 h 1989"/>
                  <a:gd name="T84" fmla="*/ 26 w 1855"/>
                  <a:gd name="T85" fmla="*/ 1219 h 1989"/>
                  <a:gd name="T86" fmla="*/ 78 w 1855"/>
                  <a:gd name="T87" fmla="*/ 1382 h 1989"/>
                  <a:gd name="T88" fmla="*/ 197 w 1855"/>
                  <a:gd name="T89" fmla="*/ 1590 h 1989"/>
                  <a:gd name="T90" fmla="*/ 362 w 1855"/>
                  <a:gd name="T91" fmla="*/ 1762 h 1989"/>
                  <a:gd name="T92" fmla="*/ 563 w 1855"/>
                  <a:gd name="T93" fmla="*/ 1891 h 1989"/>
                  <a:gd name="T94" fmla="*/ 745 w 1855"/>
                  <a:gd name="T95" fmla="*/ 1958 h 1989"/>
                  <a:gd name="T96" fmla="*/ 868 w 1855"/>
                  <a:gd name="T97" fmla="*/ 1981 h 1989"/>
                  <a:gd name="T98" fmla="*/ 994 w 1855"/>
                  <a:gd name="T99" fmla="*/ 1989 h 1989"/>
                  <a:gd name="T100" fmla="*/ 1097 w 1855"/>
                  <a:gd name="T101" fmla="*/ 1984 h 1989"/>
                  <a:gd name="T102" fmla="*/ 1222 w 1855"/>
                  <a:gd name="T103" fmla="*/ 1963 h 1989"/>
                  <a:gd name="T104" fmla="*/ 1341 w 1855"/>
                  <a:gd name="T105" fmla="*/ 1926 h 1989"/>
                  <a:gd name="T106" fmla="*/ 1322 w 1855"/>
                  <a:gd name="T107" fmla="*/ 1881 h 1989"/>
                  <a:gd name="T108" fmla="*/ 1167 w 1855"/>
                  <a:gd name="T109" fmla="*/ 1777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5" h="1989">
                    <a:moveTo>
                      <a:pt x="1167" y="1777"/>
                    </a:moveTo>
                    <a:lnTo>
                      <a:pt x="1170" y="1771"/>
                    </a:lnTo>
                    <a:lnTo>
                      <a:pt x="1170" y="1771"/>
                    </a:lnTo>
                    <a:lnTo>
                      <a:pt x="1148" y="1775"/>
                    </a:lnTo>
                    <a:lnTo>
                      <a:pt x="1127" y="1779"/>
                    </a:lnTo>
                    <a:lnTo>
                      <a:pt x="1106" y="1782"/>
                    </a:lnTo>
                    <a:lnTo>
                      <a:pt x="1084" y="1785"/>
                    </a:lnTo>
                    <a:lnTo>
                      <a:pt x="1061" y="1787"/>
                    </a:lnTo>
                    <a:lnTo>
                      <a:pt x="1039" y="1789"/>
                    </a:lnTo>
                    <a:lnTo>
                      <a:pt x="1016" y="1790"/>
                    </a:lnTo>
                    <a:lnTo>
                      <a:pt x="994" y="1790"/>
                    </a:lnTo>
                    <a:lnTo>
                      <a:pt x="994" y="1790"/>
                    </a:lnTo>
                    <a:lnTo>
                      <a:pt x="953" y="1789"/>
                    </a:lnTo>
                    <a:lnTo>
                      <a:pt x="913" y="1786"/>
                    </a:lnTo>
                    <a:lnTo>
                      <a:pt x="873" y="1781"/>
                    </a:lnTo>
                    <a:lnTo>
                      <a:pt x="834" y="1774"/>
                    </a:lnTo>
                    <a:lnTo>
                      <a:pt x="795" y="1765"/>
                    </a:lnTo>
                    <a:lnTo>
                      <a:pt x="758" y="1754"/>
                    </a:lnTo>
                    <a:lnTo>
                      <a:pt x="721" y="1741"/>
                    </a:lnTo>
                    <a:lnTo>
                      <a:pt x="685" y="1727"/>
                    </a:lnTo>
                    <a:lnTo>
                      <a:pt x="649" y="1711"/>
                    </a:lnTo>
                    <a:lnTo>
                      <a:pt x="615" y="1694"/>
                    </a:lnTo>
                    <a:lnTo>
                      <a:pt x="582" y="1675"/>
                    </a:lnTo>
                    <a:lnTo>
                      <a:pt x="550" y="1654"/>
                    </a:lnTo>
                    <a:lnTo>
                      <a:pt x="518" y="1632"/>
                    </a:lnTo>
                    <a:lnTo>
                      <a:pt x="489" y="1608"/>
                    </a:lnTo>
                    <a:lnTo>
                      <a:pt x="460" y="1583"/>
                    </a:lnTo>
                    <a:lnTo>
                      <a:pt x="432" y="1556"/>
                    </a:lnTo>
                    <a:lnTo>
                      <a:pt x="406" y="1529"/>
                    </a:lnTo>
                    <a:lnTo>
                      <a:pt x="381" y="1500"/>
                    </a:lnTo>
                    <a:lnTo>
                      <a:pt x="357" y="1470"/>
                    </a:lnTo>
                    <a:lnTo>
                      <a:pt x="334" y="1439"/>
                    </a:lnTo>
                    <a:lnTo>
                      <a:pt x="314" y="1407"/>
                    </a:lnTo>
                    <a:lnTo>
                      <a:pt x="295" y="1373"/>
                    </a:lnTo>
                    <a:lnTo>
                      <a:pt x="278" y="1339"/>
                    </a:lnTo>
                    <a:lnTo>
                      <a:pt x="262" y="1304"/>
                    </a:lnTo>
                    <a:lnTo>
                      <a:pt x="248" y="1267"/>
                    </a:lnTo>
                    <a:lnTo>
                      <a:pt x="235" y="1231"/>
                    </a:lnTo>
                    <a:lnTo>
                      <a:pt x="224" y="1193"/>
                    </a:lnTo>
                    <a:lnTo>
                      <a:pt x="215" y="1154"/>
                    </a:lnTo>
                    <a:lnTo>
                      <a:pt x="208" y="1116"/>
                    </a:lnTo>
                    <a:lnTo>
                      <a:pt x="203" y="1075"/>
                    </a:lnTo>
                    <a:lnTo>
                      <a:pt x="200" y="1035"/>
                    </a:lnTo>
                    <a:lnTo>
                      <a:pt x="199" y="994"/>
                    </a:lnTo>
                    <a:lnTo>
                      <a:pt x="199" y="994"/>
                    </a:lnTo>
                    <a:lnTo>
                      <a:pt x="199" y="969"/>
                    </a:lnTo>
                    <a:lnTo>
                      <a:pt x="200" y="945"/>
                    </a:lnTo>
                    <a:lnTo>
                      <a:pt x="202" y="920"/>
                    </a:lnTo>
                    <a:lnTo>
                      <a:pt x="205" y="895"/>
                    </a:lnTo>
                    <a:lnTo>
                      <a:pt x="208" y="872"/>
                    </a:lnTo>
                    <a:lnTo>
                      <a:pt x="212" y="848"/>
                    </a:lnTo>
                    <a:lnTo>
                      <a:pt x="217" y="824"/>
                    </a:lnTo>
                    <a:lnTo>
                      <a:pt x="222" y="800"/>
                    </a:lnTo>
                    <a:lnTo>
                      <a:pt x="229" y="777"/>
                    </a:lnTo>
                    <a:lnTo>
                      <a:pt x="236" y="755"/>
                    </a:lnTo>
                    <a:lnTo>
                      <a:pt x="244" y="733"/>
                    </a:lnTo>
                    <a:lnTo>
                      <a:pt x="252" y="710"/>
                    </a:lnTo>
                    <a:lnTo>
                      <a:pt x="261" y="688"/>
                    </a:lnTo>
                    <a:lnTo>
                      <a:pt x="270" y="666"/>
                    </a:lnTo>
                    <a:lnTo>
                      <a:pt x="280" y="645"/>
                    </a:lnTo>
                    <a:lnTo>
                      <a:pt x="290" y="625"/>
                    </a:lnTo>
                    <a:lnTo>
                      <a:pt x="301" y="603"/>
                    </a:lnTo>
                    <a:lnTo>
                      <a:pt x="313" y="583"/>
                    </a:lnTo>
                    <a:lnTo>
                      <a:pt x="325" y="564"/>
                    </a:lnTo>
                    <a:lnTo>
                      <a:pt x="339" y="545"/>
                    </a:lnTo>
                    <a:lnTo>
                      <a:pt x="353" y="526"/>
                    </a:lnTo>
                    <a:lnTo>
                      <a:pt x="366" y="506"/>
                    </a:lnTo>
                    <a:lnTo>
                      <a:pt x="381" y="488"/>
                    </a:lnTo>
                    <a:lnTo>
                      <a:pt x="396" y="471"/>
                    </a:lnTo>
                    <a:lnTo>
                      <a:pt x="411" y="454"/>
                    </a:lnTo>
                    <a:lnTo>
                      <a:pt x="427" y="437"/>
                    </a:lnTo>
                    <a:lnTo>
                      <a:pt x="445" y="420"/>
                    </a:lnTo>
                    <a:lnTo>
                      <a:pt x="461" y="404"/>
                    </a:lnTo>
                    <a:lnTo>
                      <a:pt x="479" y="389"/>
                    </a:lnTo>
                    <a:lnTo>
                      <a:pt x="496" y="374"/>
                    </a:lnTo>
                    <a:lnTo>
                      <a:pt x="515" y="360"/>
                    </a:lnTo>
                    <a:lnTo>
                      <a:pt x="533" y="347"/>
                    </a:lnTo>
                    <a:lnTo>
                      <a:pt x="533" y="347"/>
                    </a:lnTo>
                    <a:lnTo>
                      <a:pt x="559" y="329"/>
                    </a:lnTo>
                    <a:lnTo>
                      <a:pt x="584" y="313"/>
                    </a:lnTo>
                    <a:lnTo>
                      <a:pt x="609" y="298"/>
                    </a:lnTo>
                    <a:lnTo>
                      <a:pt x="636" y="284"/>
                    </a:lnTo>
                    <a:lnTo>
                      <a:pt x="664" y="271"/>
                    </a:lnTo>
                    <a:lnTo>
                      <a:pt x="691" y="259"/>
                    </a:lnTo>
                    <a:lnTo>
                      <a:pt x="719" y="248"/>
                    </a:lnTo>
                    <a:lnTo>
                      <a:pt x="748" y="238"/>
                    </a:lnTo>
                    <a:lnTo>
                      <a:pt x="778" y="228"/>
                    </a:lnTo>
                    <a:lnTo>
                      <a:pt x="807" y="221"/>
                    </a:lnTo>
                    <a:lnTo>
                      <a:pt x="837" y="214"/>
                    </a:lnTo>
                    <a:lnTo>
                      <a:pt x="868" y="209"/>
                    </a:lnTo>
                    <a:lnTo>
                      <a:pt x="899" y="204"/>
                    </a:lnTo>
                    <a:lnTo>
                      <a:pt x="930" y="201"/>
                    </a:lnTo>
                    <a:lnTo>
                      <a:pt x="961" y="199"/>
                    </a:lnTo>
                    <a:lnTo>
                      <a:pt x="994" y="199"/>
                    </a:lnTo>
                    <a:lnTo>
                      <a:pt x="994" y="199"/>
                    </a:lnTo>
                    <a:lnTo>
                      <a:pt x="1017" y="199"/>
                    </a:lnTo>
                    <a:lnTo>
                      <a:pt x="1040" y="200"/>
                    </a:lnTo>
                    <a:lnTo>
                      <a:pt x="1063" y="202"/>
                    </a:lnTo>
                    <a:lnTo>
                      <a:pt x="1087" y="204"/>
                    </a:lnTo>
                    <a:lnTo>
                      <a:pt x="1110" y="207"/>
                    </a:lnTo>
                    <a:lnTo>
                      <a:pt x="1132" y="211"/>
                    </a:lnTo>
                    <a:lnTo>
                      <a:pt x="1154" y="215"/>
                    </a:lnTo>
                    <a:lnTo>
                      <a:pt x="1177" y="220"/>
                    </a:lnTo>
                    <a:lnTo>
                      <a:pt x="1199" y="225"/>
                    </a:lnTo>
                    <a:lnTo>
                      <a:pt x="1220" y="231"/>
                    </a:lnTo>
                    <a:lnTo>
                      <a:pt x="1241" y="239"/>
                    </a:lnTo>
                    <a:lnTo>
                      <a:pt x="1262" y="246"/>
                    </a:lnTo>
                    <a:lnTo>
                      <a:pt x="1284" y="254"/>
                    </a:lnTo>
                    <a:lnTo>
                      <a:pt x="1304" y="262"/>
                    </a:lnTo>
                    <a:lnTo>
                      <a:pt x="1324" y="271"/>
                    </a:lnTo>
                    <a:lnTo>
                      <a:pt x="1344" y="281"/>
                    </a:lnTo>
                    <a:lnTo>
                      <a:pt x="1363" y="290"/>
                    </a:lnTo>
                    <a:lnTo>
                      <a:pt x="1384" y="301"/>
                    </a:lnTo>
                    <a:lnTo>
                      <a:pt x="1402" y="312"/>
                    </a:lnTo>
                    <a:lnTo>
                      <a:pt x="1421" y="323"/>
                    </a:lnTo>
                    <a:lnTo>
                      <a:pt x="1457" y="349"/>
                    </a:lnTo>
                    <a:lnTo>
                      <a:pt x="1492" y="375"/>
                    </a:lnTo>
                    <a:lnTo>
                      <a:pt x="1525" y="403"/>
                    </a:lnTo>
                    <a:lnTo>
                      <a:pt x="1557" y="434"/>
                    </a:lnTo>
                    <a:lnTo>
                      <a:pt x="1587" y="466"/>
                    </a:lnTo>
                    <a:lnTo>
                      <a:pt x="1616" y="499"/>
                    </a:lnTo>
                    <a:lnTo>
                      <a:pt x="1855" y="499"/>
                    </a:lnTo>
                    <a:lnTo>
                      <a:pt x="1855" y="499"/>
                    </a:lnTo>
                    <a:lnTo>
                      <a:pt x="1839" y="472"/>
                    </a:lnTo>
                    <a:lnTo>
                      <a:pt x="1822" y="445"/>
                    </a:lnTo>
                    <a:lnTo>
                      <a:pt x="1804" y="418"/>
                    </a:lnTo>
                    <a:lnTo>
                      <a:pt x="1784" y="392"/>
                    </a:lnTo>
                    <a:lnTo>
                      <a:pt x="1764" y="367"/>
                    </a:lnTo>
                    <a:lnTo>
                      <a:pt x="1744" y="343"/>
                    </a:lnTo>
                    <a:lnTo>
                      <a:pt x="1723" y="318"/>
                    </a:lnTo>
                    <a:lnTo>
                      <a:pt x="1701" y="295"/>
                    </a:lnTo>
                    <a:lnTo>
                      <a:pt x="1677" y="273"/>
                    </a:lnTo>
                    <a:lnTo>
                      <a:pt x="1654" y="252"/>
                    </a:lnTo>
                    <a:lnTo>
                      <a:pt x="1630" y="230"/>
                    </a:lnTo>
                    <a:lnTo>
                      <a:pt x="1605" y="210"/>
                    </a:lnTo>
                    <a:lnTo>
                      <a:pt x="1579" y="191"/>
                    </a:lnTo>
                    <a:lnTo>
                      <a:pt x="1553" y="172"/>
                    </a:lnTo>
                    <a:lnTo>
                      <a:pt x="1526" y="155"/>
                    </a:lnTo>
                    <a:lnTo>
                      <a:pt x="1499" y="137"/>
                    </a:lnTo>
                    <a:lnTo>
                      <a:pt x="1470" y="121"/>
                    </a:lnTo>
                    <a:lnTo>
                      <a:pt x="1442" y="107"/>
                    </a:lnTo>
                    <a:lnTo>
                      <a:pt x="1413" y="93"/>
                    </a:lnTo>
                    <a:lnTo>
                      <a:pt x="1384" y="79"/>
                    </a:lnTo>
                    <a:lnTo>
                      <a:pt x="1353" y="67"/>
                    </a:lnTo>
                    <a:lnTo>
                      <a:pt x="1322" y="56"/>
                    </a:lnTo>
                    <a:lnTo>
                      <a:pt x="1292" y="46"/>
                    </a:lnTo>
                    <a:lnTo>
                      <a:pt x="1259" y="36"/>
                    </a:lnTo>
                    <a:lnTo>
                      <a:pt x="1228" y="27"/>
                    </a:lnTo>
                    <a:lnTo>
                      <a:pt x="1196" y="20"/>
                    </a:lnTo>
                    <a:lnTo>
                      <a:pt x="1162" y="14"/>
                    </a:lnTo>
                    <a:lnTo>
                      <a:pt x="1130" y="9"/>
                    </a:lnTo>
                    <a:lnTo>
                      <a:pt x="1096" y="5"/>
                    </a:lnTo>
                    <a:lnTo>
                      <a:pt x="1062" y="2"/>
                    </a:lnTo>
                    <a:lnTo>
                      <a:pt x="1028" y="1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956" y="1"/>
                    </a:lnTo>
                    <a:lnTo>
                      <a:pt x="920" y="3"/>
                    </a:lnTo>
                    <a:lnTo>
                      <a:pt x="884" y="6"/>
                    </a:lnTo>
                    <a:lnTo>
                      <a:pt x="847" y="11"/>
                    </a:lnTo>
                    <a:lnTo>
                      <a:pt x="812" y="16"/>
                    </a:lnTo>
                    <a:lnTo>
                      <a:pt x="777" y="24"/>
                    </a:lnTo>
                    <a:lnTo>
                      <a:pt x="742" y="32"/>
                    </a:lnTo>
                    <a:lnTo>
                      <a:pt x="708" y="41"/>
                    </a:lnTo>
                    <a:lnTo>
                      <a:pt x="674" y="53"/>
                    </a:lnTo>
                    <a:lnTo>
                      <a:pt x="641" y="65"/>
                    </a:lnTo>
                    <a:lnTo>
                      <a:pt x="608" y="78"/>
                    </a:lnTo>
                    <a:lnTo>
                      <a:pt x="577" y="92"/>
                    </a:lnTo>
                    <a:lnTo>
                      <a:pt x="544" y="107"/>
                    </a:lnTo>
                    <a:lnTo>
                      <a:pt x="514" y="123"/>
                    </a:lnTo>
                    <a:lnTo>
                      <a:pt x="484" y="141"/>
                    </a:lnTo>
                    <a:lnTo>
                      <a:pt x="455" y="159"/>
                    </a:lnTo>
                    <a:lnTo>
                      <a:pt x="455" y="159"/>
                    </a:lnTo>
                    <a:lnTo>
                      <a:pt x="429" y="176"/>
                    </a:lnTo>
                    <a:lnTo>
                      <a:pt x="404" y="194"/>
                    </a:lnTo>
                    <a:lnTo>
                      <a:pt x="380" y="212"/>
                    </a:lnTo>
                    <a:lnTo>
                      <a:pt x="357" y="231"/>
                    </a:lnTo>
                    <a:lnTo>
                      <a:pt x="333" y="252"/>
                    </a:lnTo>
                    <a:lnTo>
                      <a:pt x="311" y="272"/>
                    </a:lnTo>
                    <a:lnTo>
                      <a:pt x="289" y="293"/>
                    </a:lnTo>
                    <a:lnTo>
                      <a:pt x="268" y="315"/>
                    </a:lnTo>
                    <a:lnTo>
                      <a:pt x="248" y="338"/>
                    </a:lnTo>
                    <a:lnTo>
                      <a:pt x="228" y="361"/>
                    </a:lnTo>
                    <a:lnTo>
                      <a:pt x="209" y="385"/>
                    </a:lnTo>
                    <a:lnTo>
                      <a:pt x="191" y="409"/>
                    </a:lnTo>
                    <a:lnTo>
                      <a:pt x="173" y="434"/>
                    </a:lnTo>
                    <a:lnTo>
                      <a:pt x="157" y="459"/>
                    </a:lnTo>
                    <a:lnTo>
                      <a:pt x="141" y="485"/>
                    </a:lnTo>
                    <a:lnTo>
                      <a:pt x="124" y="511"/>
                    </a:lnTo>
                    <a:lnTo>
                      <a:pt x="110" y="539"/>
                    </a:lnTo>
                    <a:lnTo>
                      <a:pt x="97" y="567"/>
                    </a:lnTo>
                    <a:lnTo>
                      <a:pt x="84" y="594"/>
                    </a:lnTo>
                    <a:lnTo>
                      <a:pt x="72" y="623"/>
                    </a:lnTo>
                    <a:lnTo>
                      <a:pt x="61" y="652"/>
                    </a:lnTo>
                    <a:lnTo>
                      <a:pt x="51" y="681"/>
                    </a:lnTo>
                    <a:lnTo>
                      <a:pt x="42" y="710"/>
                    </a:lnTo>
                    <a:lnTo>
                      <a:pt x="33" y="741"/>
                    </a:lnTo>
                    <a:lnTo>
                      <a:pt x="26" y="771"/>
                    </a:lnTo>
                    <a:lnTo>
                      <a:pt x="18" y="802"/>
                    </a:lnTo>
                    <a:lnTo>
                      <a:pt x="13" y="834"/>
                    </a:lnTo>
                    <a:lnTo>
                      <a:pt x="8" y="865"/>
                    </a:lnTo>
                    <a:lnTo>
                      <a:pt x="5" y="897"/>
                    </a:lnTo>
                    <a:lnTo>
                      <a:pt x="2" y="930"/>
                    </a:lnTo>
                    <a:lnTo>
                      <a:pt x="1" y="962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0" y="1020"/>
                    </a:lnTo>
                    <a:lnTo>
                      <a:pt x="1" y="1046"/>
                    </a:lnTo>
                    <a:lnTo>
                      <a:pt x="3" y="1071"/>
                    </a:lnTo>
                    <a:lnTo>
                      <a:pt x="5" y="1097"/>
                    </a:lnTo>
                    <a:lnTo>
                      <a:pt x="8" y="1121"/>
                    </a:lnTo>
                    <a:lnTo>
                      <a:pt x="11" y="1146"/>
                    </a:lnTo>
                    <a:lnTo>
                      <a:pt x="15" y="1170"/>
                    </a:lnTo>
                    <a:lnTo>
                      <a:pt x="20" y="1195"/>
                    </a:lnTo>
                    <a:lnTo>
                      <a:pt x="26" y="1219"/>
                    </a:lnTo>
                    <a:lnTo>
                      <a:pt x="32" y="1243"/>
                    </a:lnTo>
                    <a:lnTo>
                      <a:pt x="38" y="1266"/>
                    </a:lnTo>
                    <a:lnTo>
                      <a:pt x="45" y="1291"/>
                    </a:lnTo>
                    <a:lnTo>
                      <a:pt x="61" y="1336"/>
                    </a:lnTo>
                    <a:lnTo>
                      <a:pt x="78" y="1382"/>
                    </a:lnTo>
                    <a:lnTo>
                      <a:pt x="98" y="1426"/>
                    </a:lnTo>
                    <a:lnTo>
                      <a:pt x="120" y="1468"/>
                    </a:lnTo>
                    <a:lnTo>
                      <a:pt x="144" y="1510"/>
                    </a:lnTo>
                    <a:lnTo>
                      <a:pt x="170" y="1550"/>
                    </a:lnTo>
                    <a:lnTo>
                      <a:pt x="197" y="1590"/>
                    </a:lnTo>
                    <a:lnTo>
                      <a:pt x="227" y="1627"/>
                    </a:lnTo>
                    <a:lnTo>
                      <a:pt x="259" y="1663"/>
                    </a:lnTo>
                    <a:lnTo>
                      <a:pt x="291" y="1698"/>
                    </a:lnTo>
                    <a:lnTo>
                      <a:pt x="325" y="1730"/>
                    </a:lnTo>
                    <a:lnTo>
                      <a:pt x="362" y="1762"/>
                    </a:lnTo>
                    <a:lnTo>
                      <a:pt x="399" y="1792"/>
                    </a:lnTo>
                    <a:lnTo>
                      <a:pt x="438" y="1819"/>
                    </a:lnTo>
                    <a:lnTo>
                      <a:pt x="479" y="1845"/>
                    </a:lnTo>
                    <a:lnTo>
                      <a:pt x="520" y="1869"/>
                    </a:lnTo>
                    <a:lnTo>
                      <a:pt x="563" y="1891"/>
                    </a:lnTo>
                    <a:lnTo>
                      <a:pt x="607" y="1911"/>
                    </a:lnTo>
                    <a:lnTo>
                      <a:pt x="653" y="1928"/>
                    </a:lnTo>
                    <a:lnTo>
                      <a:pt x="698" y="1944"/>
                    </a:lnTo>
                    <a:lnTo>
                      <a:pt x="722" y="1952"/>
                    </a:lnTo>
                    <a:lnTo>
                      <a:pt x="745" y="1958"/>
                    </a:lnTo>
                    <a:lnTo>
                      <a:pt x="770" y="1964"/>
                    </a:lnTo>
                    <a:lnTo>
                      <a:pt x="794" y="1969"/>
                    </a:lnTo>
                    <a:lnTo>
                      <a:pt x="818" y="1974"/>
                    </a:lnTo>
                    <a:lnTo>
                      <a:pt x="842" y="1978"/>
                    </a:lnTo>
                    <a:lnTo>
                      <a:pt x="868" y="1981"/>
                    </a:lnTo>
                    <a:lnTo>
                      <a:pt x="892" y="1984"/>
                    </a:lnTo>
                    <a:lnTo>
                      <a:pt x="917" y="1986"/>
                    </a:lnTo>
                    <a:lnTo>
                      <a:pt x="942" y="1988"/>
                    </a:lnTo>
                    <a:lnTo>
                      <a:pt x="969" y="1989"/>
                    </a:lnTo>
                    <a:lnTo>
                      <a:pt x="994" y="1989"/>
                    </a:lnTo>
                    <a:lnTo>
                      <a:pt x="994" y="1989"/>
                    </a:lnTo>
                    <a:lnTo>
                      <a:pt x="1020" y="1989"/>
                    </a:lnTo>
                    <a:lnTo>
                      <a:pt x="1046" y="1988"/>
                    </a:lnTo>
                    <a:lnTo>
                      <a:pt x="1072" y="1986"/>
                    </a:lnTo>
                    <a:lnTo>
                      <a:pt x="1097" y="1984"/>
                    </a:lnTo>
                    <a:lnTo>
                      <a:pt x="1123" y="1981"/>
                    </a:lnTo>
                    <a:lnTo>
                      <a:pt x="1147" y="1977"/>
                    </a:lnTo>
                    <a:lnTo>
                      <a:pt x="1173" y="1973"/>
                    </a:lnTo>
                    <a:lnTo>
                      <a:pt x="1198" y="1968"/>
                    </a:lnTo>
                    <a:lnTo>
                      <a:pt x="1222" y="1963"/>
                    </a:lnTo>
                    <a:lnTo>
                      <a:pt x="1246" y="1957"/>
                    </a:lnTo>
                    <a:lnTo>
                      <a:pt x="1270" y="1949"/>
                    </a:lnTo>
                    <a:lnTo>
                      <a:pt x="1295" y="1942"/>
                    </a:lnTo>
                    <a:lnTo>
                      <a:pt x="1318" y="1934"/>
                    </a:lnTo>
                    <a:lnTo>
                      <a:pt x="1341" y="1926"/>
                    </a:lnTo>
                    <a:lnTo>
                      <a:pt x="1364" y="1917"/>
                    </a:lnTo>
                    <a:lnTo>
                      <a:pt x="1387" y="1908"/>
                    </a:lnTo>
                    <a:lnTo>
                      <a:pt x="1387" y="1908"/>
                    </a:lnTo>
                    <a:lnTo>
                      <a:pt x="1353" y="1895"/>
                    </a:lnTo>
                    <a:lnTo>
                      <a:pt x="1322" y="1881"/>
                    </a:lnTo>
                    <a:lnTo>
                      <a:pt x="1307" y="1873"/>
                    </a:lnTo>
                    <a:lnTo>
                      <a:pt x="1293" y="1865"/>
                    </a:lnTo>
                    <a:lnTo>
                      <a:pt x="1279" y="1855"/>
                    </a:lnTo>
                    <a:lnTo>
                      <a:pt x="1265" y="1846"/>
                    </a:lnTo>
                    <a:lnTo>
                      <a:pt x="1167" y="1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 269">
                <a:extLst>
                  <a:ext uri="{FF2B5EF4-FFF2-40B4-BE49-F238E27FC236}">
                    <a16:creationId xmlns:a16="http://schemas.microsoft.com/office/drawing/2014/main" id="{E56A004F-2846-494F-8F18-D7F5DA516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688" y="4650346"/>
                <a:ext cx="35116" cy="3182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 270">
                <a:extLst>
                  <a:ext uri="{FF2B5EF4-FFF2-40B4-BE49-F238E27FC236}">
                    <a16:creationId xmlns:a16="http://schemas.microsoft.com/office/drawing/2014/main" id="{510C61D4-DBBF-421B-B552-CD3C02ABC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796" y="4933470"/>
                <a:ext cx="221671" cy="351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E4307777-F3B6-4C0B-AEDF-8E4E5B854AC0}"/>
                </a:ext>
              </a:extLst>
            </p:cNvPr>
            <p:cNvGrpSpPr/>
            <p:nvPr/>
          </p:nvGrpSpPr>
          <p:grpSpPr>
            <a:xfrm>
              <a:off x="10039105" y="3014005"/>
              <a:ext cx="414766" cy="501902"/>
              <a:chOff x="3640138" y="4718050"/>
              <a:chExt cx="377825" cy="457200"/>
            </a:xfrm>
            <a:gradFill>
              <a:gsLst>
                <a:gs pos="46733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0" scaled="0"/>
            </a:gradFill>
          </p:grpSpPr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4E419120-2EF5-4B17-8A29-49623774A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8" y="5000625"/>
                <a:ext cx="377825" cy="174625"/>
              </a:xfrm>
              <a:custGeom>
                <a:avLst/>
                <a:gdLst>
                  <a:gd name="T0" fmla="*/ 950 w 950"/>
                  <a:gd name="T1" fmla="*/ 208 h 441"/>
                  <a:gd name="T2" fmla="*/ 950 w 950"/>
                  <a:gd name="T3" fmla="*/ 208 h 441"/>
                  <a:gd name="T4" fmla="*/ 949 w 950"/>
                  <a:gd name="T5" fmla="*/ 194 h 441"/>
                  <a:gd name="T6" fmla="*/ 947 w 950"/>
                  <a:gd name="T7" fmla="*/ 181 h 441"/>
                  <a:gd name="T8" fmla="*/ 942 w 950"/>
                  <a:gd name="T9" fmla="*/ 169 h 441"/>
                  <a:gd name="T10" fmla="*/ 936 w 950"/>
                  <a:gd name="T11" fmla="*/ 157 h 441"/>
                  <a:gd name="T12" fmla="*/ 927 w 950"/>
                  <a:gd name="T13" fmla="*/ 147 h 441"/>
                  <a:gd name="T14" fmla="*/ 918 w 950"/>
                  <a:gd name="T15" fmla="*/ 138 h 441"/>
                  <a:gd name="T16" fmla="*/ 907 w 950"/>
                  <a:gd name="T17" fmla="*/ 129 h 441"/>
                  <a:gd name="T18" fmla="*/ 895 w 950"/>
                  <a:gd name="T19" fmla="*/ 123 h 441"/>
                  <a:gd name="T20" fmla="*/ 687 w 950"/>
                  <a:gd name="T21" fmla="*/ 35 h 441"/>
                  <a:gd name="T22" fmla="*/ 532 w 950"/>
                  <a:gd name="T23" fmla="*/ 237 h 441"/>
                  <a:gd name="T24" fmla="*/ 519 w 950"/>
                  <a:gd name="T25" fmla="*/ 69 h 441"/>
                  <a:gd name="T26" fmla="*/ 578 w 950"/>
                  <a:gd name="T27" fmla="*/ 42 h 441"/>
                  <a:gd name="T28" fmla="*/ 559 w 950"/>
                  <a:gd name="T29" fmla="*/ 0 h 441"/>
                  <a:gd name="T30" fmla="*/ 484 w 950"/>
                  <a:gd name="T31" fmla="*/ 34 h 441"/>
                  <a:gd name="T32" fmla="*/ 410 w 950"/>
                  <a:gd name="T33" fmla="*/ 0 h 441"/>
                  <a:gd name="T34" fmla="*/ 391 w 950"/>
                  <a:gd name="T35" fmla="*/ 42 h 441"/>
                  <a:gd name="T36" fmla="*/ 450 w 950"/>
                  <a:gd name="T37" fmla="*/ 69 h 441"/>
                  <a:gd name="T38" fmla="*/ 437 w 950"/>
                  <a:gd name="T39" fmla="*/ 240 h 441"/>
                  <a:gd name="T40" fmla="*/ 264 w 950"/>
                  <a:gd name="T41" fmla="*/ 35 h 441"/>
                  <a:gd name="T42" fmla="*/ 55 w 950"/>
                  <a:gd name="T43" fmla="*/ 123 h 441"/>
                  <a:gd name="T44" fmla="*/ 55 w 950"/>
                  <a:gd name="T45" fmla="*/ 123 h 441"/>
                  <a:gd name="T46" fmla="*/ 43 w 950"/>
                  <a:gd name="T47" fmla="*/ 129 h 441"/>
                  <a:gd name="T48" fmla="*/ 33 w 950"/>
                  <a:gd name="T49" fmla="*/ 138 h 441"/>
                  <a:gd name="T50" fmla="*/ 23 w 950"/>
                  <a:gd name="T51" fmla="*/ 147 h 441"/>
                  <a:gd name="T52" fmla="*/ 16 w 950"/>
                  <a:gd name="T53" fmla="*/ 157 h 441"/>
                  <a:gd name="T54" fmla="*/ 8 w 950"/>
                  <a:gd name="T55" fmla="*/ 169 h 441"/>
                  <a:gd name="T56" fmla="*/ 4 w 950"/>
                  <a:gd name="T57" fmla="*/ 181 h 441"/>
                  <a:gd name="T58" fmla="*/ 1 w 950"/>
                  <a:gd name="T59" fmla="*/ 194 h 441"/>
                  <a:gd name="T60" fmla="*/ 0 w 950"/>
                  <a:gd name="T61" fmla="*/ 208 h 441"/>
                  <a:gd name="T62" fmla="*/ 0 w 950"/>
                  <a:gd name="T63" fmla="*/ 441 h 441"/>
                  <a:gd name="T64" fmla="*/ 950 w 950"/>
                  <a:gd name="T65" fmla="*/ 441 h 441"/>
                  <a:gd name="T66" fmla="*/ 950 w 950"/>
                  <a:gd name="T67" fmla="*/ 208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0" h="441">
                    <a:moveTo>
                      <a:pt x="950" y="208"/>
                    </a:moveTo>
                    <a:lnTo>
                      <a:pt x="950" y="208"/>
                    </a:lnTo>
                    <a:lnTo>
                      <a:pt x="949" y="194"/>
                    </a:lnTo>
                    <a:lnTo>
                      <a:pt x="947" y="181"/>
                    </a:lnTo>
                    <a:lnTo>
                      <a:pt x="942" y="169"/>
                    </a:lnTo>
                    <a:lnTo>
                      <a:pt x="936" y="157"/>
                    </a:lnTo>
                    <a:lnTo>
                      <a:pt x="927" y="147"/>
                    </a:lnTo>
                    <a:lnTo>
                      <a:pt x="918" y="138"/>
                    </a:lnTo>
                    <a:lnTo>
                      <a:pt x="907" y="129"/>
                    </a:lnTo>
                    <a:lnTo>
                      <a:pt x="895" y="123"/>
                    </a:lnTo>
                    <a:lnTo>
                      <a:pt x="687" y="35"/>
                    </a:lnTo>
                    <a:lnTo>
                      <a:pt x="532" y="237"/>
                    </a:lnTo>
                    <a:lnTo>
                      <a:pt x="519" y="69"/>
                    </a:lnTo>
                    <a:lnTo>
                      <a:pt x="578" y="42"/>
                    </a:lnTo>
                    <a:lnTo>
                      <a:pt x="559" y="0"/>
                    </a:lnTo>
                    <a:lnTo>
                      <a:pt x="484" y="34"/>
                    </a:lnTo>
                    <a:lnTo>
                      <a:pt x="410" y="0"/>
                    </a:lnTo>
                    <a:lnTo>
                      <a:pt x="391" y="42"/>
                    </a:lnTo>
                    <a:lnTo>
                      <a:pt x="450" y="69"/>
                    </a:lnTo>
                    <a:lnTo>
                      <a:pt x="437" y="240"/>
                    </a:lnTo>
                    <a:lnTo>
                      <a:pt x="264" y="35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43" y="129"/>
                    </a:lnTo>
                    <a:lnTo>
                      <a:pt x="33" y="138"/>
                    </a:lnTo>
                    <a:lnTo>
                      <a:pt x="23" y="147"/>
                    </a:lnTo>
                    <a:lnTo>
                      <a:pt x="16" y="157"/>
                    </a:lnTo>
                    <a:lnTo>
                      <a:pt x="8" y="169"/>
                    </a:lnTo>
                    <a:lnTo>
                      <a:pt x="4" y="181"/>
                    </a:lnTo>
                    <a:lnTo>
                      <a:pt x="1" y="194"/>
                    </a:lnTo>
                    <a:lnTo>
                      <a:pt x="0" y="208"/>
                    </a:lnTo>
                    <a:lnTo>
                      <a:pt x="0" y="441"/>
                    </a:lnTo>
                    <a:lnTo>
                      <a:pt x="950" y="441"/>
                    </a:lnTo>
                    <a:lnTo>
                      <a:pt x="950" y="2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2">
                <a:extLst>
                  <a:ext uri="{FF2B5EF4-FFF2-40B4-BE49-F238E27FC236}">
                    <a16:creationId xmlns:a16="http://schemas.microsoft.com/office/drawing/2014/main" id="{AA77EECB-7B28-467A-9F14-1E3DF3E3A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5863" y="4718050"/>
                <a:ext cx="227013" cy="261938"/>
              </a:xfrm>
              <a:custGeom>
                <a:avLst/>
                <a:gdLst>
                  <a:gd name="T0" fmla="*/ 43 w 571"/>
                  <a:gd name="T1" fmla="*/ 438 h 660"/>
                  <a:gd name="T2" fmla="*/ 50 w 571"/>
                  <a:gd name="T3" fmla="*/ 498 h 660"/>
                  <a:gd name="T4" fmla="*/ 72 w 571"/>
                  <a:gd name="T5" fmla="*/ 556 h 660"/>
                  <a:gd name="T6" fmla="*/ 93 w 571"/>
                  <a:gd name="T7" fmla="*/ 591 h 660"/>
                  <a:gd name="T8" fmla="*/ 135 w 571"/>
                  <a:gd name="T9" fmla="*/ 632 h 660"/>
                  <a:gd name="T10" fmla="*/ 190 w 571"/>
                  <a:gd name="T11" fmla="*/ 655 h 660"/>
                  <a:gd name="T12" fmla="*/ 228 w 571"/>
                  <a:gd name="T13" fmla="*/ 660 h 660"/>
                  <a:gd name="T14" fmla="*/ 300 w 571"/>
                  <a:gd name="T15" fmla="*/ 660 h 660"/>
                  <a:gd name="T16" fmla="*/ 340 w 571"/>
                  <a:gd name="T17" fmla="*/ 655 h 660"/>
                  <a:gd name="T18" fmla="*/ 393 w 571"/>
                  <a:gd name="T19" fmla="*/ 632 h 660"/>
                  <a:gd name="T20" fmla="*/ 436 w 571"/>
                  <a:gd name="T21" fmla="*/ 591 h 660"/>
                  <a:gd name="T22" fmla="*/ 457 w 571"/>
                  <a:gd name="T23" fmla="*/ 556 h 660"/>
                  <a:gd name="T24" fmla="*/ 478 w 571"/>
                  <a:gd name="T25" fmla="*/ 498 h 660"/>
                  <a:gd name="T26" fmla="*/ 486 w 571"/>
                  <a:gd name="T27" fmla="*/ 438 h 660"/>
                  <a:gd name="T28" fmla="*/ 562 w 571"/>
                  <a:gd name="T29" fmla="*/ 245 h 660"/>
                  <a:gd name="T30" fmla="*/ 571 w 571"/>
                  <a:gd name="T31" fmla="*/ 199 h 660"/>
                  <a:gd name="T32" fmla="*/ 563 w 571"/>
                  <a:gd name="T33" fmla="*/ 153 h 660"/>
                  <a:gd name="T34" fmla="*/ 546 w 571"/>
                  <a:gd name="T35" fmla="*/ 125 h 660"/>
                  <a:gd name="T36" fmla="*/ 511 w 571"/>
                  <a:gd name="T37" fmla="*/ 94 h 660"/>
                  <a:gd name="T38" fmla="*/ 466 w 571"/>
                  <a:gd name="T39" fmla="*/ 79 h 660"/>
                  <a:gd name="T40" fmla="*/ 434 w 571"/>
                  <a:gd name="T41" fmla="*/ 80 h 660"/>
                  <a:gd name="T42" fmla="*/ 416 w 571"/>
                  <a:gd name="T43" fmla="*/ 66 h 660"/>
                  <a:gd name="T44" fmla="*/ 359 w 571"/>
                  <a:gd name="T45" fmla="*/ 32 h 660"/>
                  <a:gd name="T46" fmla="*/ 297 w 571"/>
                  <a:gd name="T47" fmla="*/ 10 h 660"/>
                  <a:gd name="T48" fmla="*/ 236 w 571"/>
                  <a:gd name="T49" fmla="*/ 1 h 660"/>
                  <a:gd name="T50" fmla="*/ 174 w 571"/>
                  <a:gd name="T51" fmla="*/ 2 h 660"/>
                  <a:gd name="T52" fmla="*/ 115 w 571"/>
                  <a:gd name="T53" fmla="*/ 14 h 660"/>
                  <a:gd name="T54" fmla="*/ 85 w 571"/>
                  <a:gd name="T55" fmla="*/ 26 h 660"/>
                  <a:gd name="T56" fmla="*/ 46 w 571"/>
                  <a:gd name="T57" fmla="*/ 55 h 660"/>
                  <a:gd name="T58" fmla="*/ 17 w 571"/>
                  <a:gd name="T59" fmla="*/ 95 h 660"/>
                  <a:gd name="T60" fmla="*/ 5 w 571"/>
                  <a:gd name="T61" fmla="*/ 125 h 660"/>
                  <a:gd name="T62" fmla="*/ 0 w 571"/>
                  <a:gd name="T63" fmla="*/ 173 h 660"/>
                  <a:gd name="T64" fmla="*/ 9 w 571"/>
                  <a:gd name="T65" fmla="*/ 220 h 660"/>
                  <a:gd name="T66" fmla="*/ 429 w 571"/>
                  <a:gd name="T67" fmla="*/ 438 h 660"/>
                  <a:gd name="T68" fmla="*/ 424 w 571"/>
                  <a:gd name="T69" fmla="*/ 485 h 660"/>
                  <a:gd name="T70" fmla="*/ 407 w 571"/>
                  <a:gd name="T71" fmla="*/ 531 h 660"/>
                  <a:gd name="T72" fmla="*/ 390 w 571"/>
                  <a:gd name="T73" fmla="*/ 558 h 660"/>
                  <a:gd name="T74" fmla="*/ 361 w 571"/>
                  <a:gd name="T75" fmla="*/ 585 h 660"/>
                  <a:gd name="T76" fmla="*/ 326 w 571"/>
                  <a:gd name="T77" fmla="*/ 601 h 660"/>
                  <a:gd name="T78" fmla="*/ 265 w 571"/>
                  <a:gd name="T79" fmla="*/ 604 h 660"/>
                  <a:gd name="T80" fmla="*/ 215 w 571"/>
                  <a:gd name="T81" fmla="*/ 603 h 660"/>
                  <a:gd name="T82" fmla="*/ 178 w 571"/>
                  <a:gd name="T83" fmla="*/ 591 h 660"/>
                  <a:gd name="T84" fmla="*/ 148 w 571"/>
                  <a:gd name="T85" fmla="*/ 568 h 660"/>
                  <a:gd name="T86" fmla="*/ 129 w 571"/>
                  <a:gd name="T87" fmla="*/ 545 h 660"/>
                  <a:gd name="T88" fmla="*/ 109 w 571"/>
                  <a:gd name="T89" fmla="*/ 501 h 660"/>
                  <a:gd name="T90" fmla="*/ 99 w 571"/>
                  <a:gd name="T91" fmla="*/ 453 h 660"/>
                  <a:gd name="T92" fmla="*/ 99 w 571"/>
                  <a:gd name="T93" fmla="*/ 332 h 660"/>
                  <a:gd name="T94" fmla="*/ 163 w 571"/>
                  <a:gd name="T95" fmla="*/ 339 h 660"/>
                  <a:gd name="T96" fmla="*/ 218 w 571"/>
                  <a:gd name="T97" fmla="*/ 336 h 660"/>
                  <a:gd name="T98" fmla="*/ 274 w 571"/>
                  <a:gd name="T99" fmla="*/ 326 h 660"/>
                  <a:gd name="T100" fmla="*/ 334 w 571"/>
                  <a:gd name="T101" fmla="*/ 304 h 660"/>
                  <a:gd name="T102" fmla="*/ 394 w 571"/>
                  <a:gd name="T103" fmla="*/ 269 h 660"/>
                  <a:gd name="T104" fmla="*/ 400 w 571"/>
                  <a:gd name="T105" fmla="*/ 295 h 660"/>
                  <a:gd name="T106" fmla="*/ 419 w 571"/>
                  <a:gd name="T107" fmla="*/ 341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1" h="660">
                    <a:moveTo>
                      <a:pt x="43" y="317"/>
                    </a:moveTo>
                    <a:lnTo>
                      <a:pt x="43" y="438"/>
                    </a:lnTo>
                    <a:lnTo>
                      <a:pt x="43" y="438"/>
                    </a:lnTo>
                    <a:lnTo>
                      <a:pt x="44" y="458"/>
                    </a:lnTo>
                    <a:lnTo>
                      <a:pt x="46" y="479"/>
                    </a:lnTo>
                    <a:lnTo>
                      <a:pt x="50" y="498"/>
                    </a:lnTo>
                    <a:lnTo>
                      <a:pt x="56" y="519"/>
                    </a:lnTo>
                    <a:lnTo>
                      <a:pt x="63" y="538"/>
                    </a:lnTo>
                    <a:lnTo>
                      <a:pt x="72" y="556"/>
                    </a:lnTo>
                    <a:lnTo>
                      <a:pt x="81" y="574"/>
                    </a:lnTo>
                    <a:lnTo>
                      <a:pt x="93" y="591"/>
                    </a:lnTo>
                    <a:lnTo>
                      <a:pt x="93" y="591"/>
                    </a:lnTo>
                    <a:lnTo>
                      <a:pt x="105" y="607"/>
                    </a:lnTo>
                    <a:lnTo>
                      <a:pt x="120" y="620"/>
                    </a:lnTo>
                    <a:lnTo>
                      <a:pt x="135" y="632"/>
                    </a:lnTo>
                    <a:lnTo>
                      <a:pt x="152" y="642"/>
                    </a:lnTo>
                    <a:lnTo>
                      <a:pt x="171" y="650"/>
                    </a:lnTo>
                    <a:lnTo>
                      <a:pt x="190" y="655"/>
                    </a:lnTo>
                    <a:lnTo>
                      <a:pt x="209" y="659"/>
                    </a:lnTo>
                    <a:lnTo>
                      <a:pt x="228" y="660"/>
                    </a:lnTo>
                    <a:lnTo>
                      <a:pt x="228" y="660"/>
                    </a:lnTo>
                    <a:lnTo>
                      <a:pt x="265" y="660"/>
                    </a:lnTo>
                    <a:lnTo>
                      <a:pt x="265" y="660"/>
                    </a:lnTo>
                    <a:lnTo>
                      <a:pt x="300" y="660"/>
                    </a:lnTo>
                    <a:lnTo>
                      <a:pt x="300" y="660"/>
                    </a:lnTo>
                    <a:lnTo>
                      <a:pt x="320" y="659"/>
                    </a:lnTo>
                    <a:lnTo>
                      <a:pt x="340" y="655"/>
                    </a:lnTo>
                    <a:lnTo>
                      <a:pt x="358" y="650"/>
                    </a:lnTo>
                    <a:lnTo>
                      <a:pt x="376" y="642"/>
                    </a:lnTo>
                    <a:lnTo>
                      <a:pt x="393" y="632"/>
                    </a:lnTo>
                    <a:lnTo>
                      <a:pt x="408" y="620"/>
                    </a:lnTo>
                    <a:lnTo>
                      <a:pt x="423" y="607"/>
                    </a:lnTo>
                    <a:lnTo>
                      <a:pt x="436" y="591"/>
                    </a:lnTo>
                    <a:lnTo>
                      <a:pt x="436" y="591"/>
                    </a:lnTo>
                    <a:lnTo>
                      <a:pt x="447" y="574"/>
                    </a:lnTo>
                    <a:lnTo>
                      <a:pt x="457" y="556"/>
                    </a:lnTo>
                    <a:lnTo>
                      <a:pt x="466" y="538"/>
                    </a:lnTo>
                    <a:lnTo>
                      <a:pt x="474" y="519"/>
                    </a:lnTo>
                    <a:lnTo>
                      <a:pt x="478" y="498"/>
                    </a:lnTo>
                    <a:lnTo>
                      <a:pt x="483" y="479"/>
                    </a:lnTo>
                    <a:lnTo>
                      <a:pt x="486" y="458"/>
                    </a:lnTo>
                    <a:lnTo>
                      <a:pt x="486" y="438"/>
                    </a:lnTo>
                    <a:lnTo>
                      <a:pt x="486" y="418"/>
                    </a:lnTo>
                    <a:lnTo>
                      <a:pt x="562" y="245"/>
                    </a:lnTo>
                    <a:lnTo>
                      <a:pt x="562" y="245"/>
                    </a:lnTo>
                    <a:lnTo>
                      <a:pt x="567" y="230"/>
                    </a:lnTo>
                    <a:lnTo>
                      <a:pt x="570" y="214"/>
                    </a:lnTo>
                    <a:lnTo>
                      <a:pt x="571" y="199"/>
                    </a:lnTo>
                    <a:lnTo>
                      <a:pt x="570" y="183"/>
                    </a:lnTo>
                    <a:lnTo>
                      <a:pt x="568" y="167"/>
                    </a:lnTo>
                    <a:lnTo>
                      <a:pt x="563" y="153"/>
                    </a:lnTo>
                    <a:lnTo>
                      <a:pt x="556" y="138"/>
                    </a:lnTo>
                    <a:lnTo>
                      <a:pt x="546" y="125"/>
                    </a:lnTo>
                    <a:lnTo>
                      <a:pt x="546" y="125"/>
                    </a:lnTo>
                    <a:lnTo>
                      <a:pt x="536" y="113"/>
                    </a:lnTo>
                    <a:lnTo>
                      <a:pt x="524" y="102"/>
                    </a:lnTo>
                    <a:lnTo>
                      <a:pt x="511" y="94"/>
                    </a:lnTo>
                    <a:lnTo>
                      <a:pt x="497" y="88"/>
                    </a:lnTo>
                    <a:lnTo>
                      <a:pt x="482" y="83"/>
                    </a:lnTo>
                    <a:lnTo>
                      <a:pt x="466" y="79"/>
                    </a:lnTo>
                    <a:lnTo>
                      <a:pt x="451" y="79"/>
                    </a:lnTo>
                    <a:lnTo>
                      <a:pt x="434" y="80"/>
                    </a:lnTo>
                    <a:lnTo>
                      <a:pt x="434" y="80"/>
                    </a:lnTo>
                    <a:lnTo>
                      <a:pt x="434" y="80"/>
                    </a:lnTo>
                    <a:lnTo>
                      <a:pt x="434" y="80"/>
                    </a:lnTo>
                    <a:lnTo>
                      <a:pt x="416" y="66"/>
                    </a:lnTo>
                    <a:lnTo>
                      <a:pt x="398" y="53"/>
                    </a:lnTo>
                    <a:lnTo>
                      <a:pt x="378" y="42"/>
                    </a:lnTo>
                    <a:lnTo>
                      <a:pt x="359" y="32"/>
                    </a:lnTo>
                    <a:lnTo>
                      <a:pt x="338" y="24"/>
                    </a:lnTo>
                    <a:lnTo>
                      <a:pt x="318" y="17"/>
                    </a:lnTo>
                    <a:lnTo>
                      <a:pt x="297" y="10"/>
                    </a:lnTo>
                    <a:lnTo>
                      <a:pt x="277" y="6"/>
                    </a:lnTo>
                    <a:lnTo>
                      <a:pt x="256" y="3"/>
                    </a:lnTo>
                    <a:lnTo>
                      <a:pt x="236" y="1"/>
                    </a:lnTo>
                    <a:lnTo>
                      <a:pt x="215" y="0"/>
                    </a:lnTo>
                    <a:lnTo>
                      <a:pt x="195" y="1"/>
                    </a:lnTo>
                    <a:lnTo>
                      <a:pt x="174" y="2"/>
                    </a:lnTo>
                    <a:lnTo>
                      <a:pt x="154" y="6"/>
                    </a:lnTo>
                    <a:lnTo>
                      <a:pt x="134" y="9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99" y="20"/>
                    </a:lnTo>
                    <a:lnTo>
                      <a:pt x="85" y="26"/>
                    </a:lnTo>
                    <a:lnTo>
                      <a:pt x="70" y="35"/>
                    </a:lnTo>
                    <a:lnTo>
                      <a:pt x="58" y="44"/>
                    </a:lnTo>
                    <a:lnTo>
                      <a:pt x="46" y="55"/>
                    </a:lnTo>
                    <a:lnTo>
                      <a:pt x="35" y="67"/>
                    </a:lnTo>
                    <a:lnTo>
                      <a:pt x="26" y="80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1" y="109"/>
                    </a:lnTo>
                    <a:lnTo>
                      <a:pt x="5" y="125"/>
                    </a:lnTo>
                    <a:lnTo>
                      <a:pt x="1" y="141"/>
                    </a:lnTo>
                    <a:lnTo>
                      <a:pt x="0" y="157"/>
                    </a:lnTo>
                    <a:lnTo>
                      <a:pt x="0" y="173"/>
                    </a:lnTo>
                    <a:lnTo>
                      <a:pt x="1" y="189"/>
                    </a:lnTo>
                    <a:lnTo>
                      <a:pt x="4" y="205"/>
                    </a:lnTo>
                    <a:lnTo>
                      <a:pt x="9" y="220"/>
                    </a:lnTo>
                    <a:lnTo>
                      <a:pt x="43" y="317"/>
                    </a:lnTo>
                    <a:close/>
                    <a:moveTo>
                      <a:pt x="429" y="438"/>
                    </a:moveTo>
                    <a:lnTo>
                      <a:pt x="429" y="438"/>
                    </a:lnTo>
                    <a:lnTo>
                      <a:pt x="429" y="453"/>
                    </a:lnTo>
                    <a:lnTo>
                      <a:pt x="426" y="469"/>
                    </a:lnTo>
                    <a:lnTo>
                      <a:pt x="424" y="485"/>
                    </a:lnTo>
                    <a:lnTo>
                      <a:pt x="419" y="501"/>
                    </a:lnTo>
                    <a:lnTo>
                      <a:pt x="413" y="516"/>
                    </a:lnTo>
                    <a:lnTo>
                      <a:pt x="407" y="531"/>
                    </a:lnTo>
                    <a:lnTo>
                      <a:pt x="399" y="545"/>
                    </a:lnTo>
                    <a:lnTo>
                      <a:pt x="390" y="558"/>
                    </a:lnTo>
                    <a:lnTo>
                      <a:pt x="390" y="558"/>
                    </a:lnTo>
                    <a:lnTo>
                      <a:pt x="382" y="568"/>
                    </a:lnTo>
                    <a:lnTo>
                      <a:pt x="372" y="578"/>
                    </a:lnTo>
                    <a:lnTo>
                      <a:pt x="361" y="585"/>
                    </a:lnTo>
                    <a:lnTo>
                      <a:pt x="350" y="591"/>
                    </a:lnTo>
                    <a:lnTo>
                      <a:pt x="338" y="597"/>
                    </a:lnTo>
                    <a:lnTo>
                      <a:pt x="326" y="601"/>
                    </a:lnTo>
                    <a:lnTo>
                      <a:pt x="313" y="603"/>
                    </a:lnTo>
                    <a:lnTo>
                      <a:pt x="300" y="604"/>
                    </a:lnTo>
                    <a:lnTo>
                      <a:pt x="265" y="604"/>
                    </a:lnTo>
                    <a:lnTo>
                      <a:pt x="228" y="604"/>
                    </a:lnTo>
                    <a:lnTo>
                      <a:pt x="228" y="604"/>
                    </a:lnTo>
                    <a:lnTo>
                      <a:pt x="215" y="603"/>
                    </a:lnTo>
                    <a:lnTo>
                      <a:pt x="203" y="601"/>
                    </a:lnTo>
                    <a:lnTo>
                      <a:pt x="190" y="597"/>
                    </a:lnTo>
                    <a:lnTo>
                      <a:pt x="178" y="591"/>
                    </a:lnTo>
                    <a:lnTo>
                      <a:pt x="167" y="585"/>
                    </a:lnTo>
                    <a:lnTo>
                      <a:pt x="156" y="578"/>
                    </a:lnTo>
                    <a:lnTo>
                      <a:pt x="148" y="568"/>
                    </a:lnTo>
                    <a:lnTo>
                      <a:pt x="139" y="558"/>
                    </a:lnTo>
                    <a:lnTo>
                      <a:pt x="139" y="558"/>
                    </a:lnTo>
                    <a:lnTo>
                      <a:pt x="129" y="545"/>
                    </a:lnTo>
                    <a:lnTo>
                      <a:pt x="122" y="531"/>
                    </a:lnTo>
                    <a:lnTo>
                      <a:pt x="115" y="516"/>
                    </a:lnTo>
                    <a:lnTo>
                      <a:pt x="109" y="501"/>
                    </a:lnTo>
                    <a:lnTo>
                      <a:pt x="105" y="485"/>
                    </a:lnTo>
                    <a:lnTo>
                      <a:pt x="102" y="469"/>
                    </a:lnTo>
                    <a:lnTo>
                      <a:pt x="99" y="453"/>
                    </a:lnTo>
                    <a:lnTo>
                      <a:pt x="99" y="438"/>
                    </a:lnTo>
                    <a:lnTo>
                      <a:pt x="99" y="332"/>
                    </a:lnTo>
                    <a:lnTo>
                      <a:pt x="99" y="332"/>
                    </a:lnTo>
                    <a:lnTo>
                      <a:pt x="131" y="336"/>
                    </a:lnTo>
                    <a:lnTo>
                      <a:pt x="146" y="339"/>
                    </a:lnTo>
                    <a:lnTo>
                      <a:pt x="163" y="339"/>
                    </a:lnTo>
                    <a:lnTo>
                      <a:pt x="181" y="339"/>
                    </a:lnTo>
                    <a:lnTo>
                      <a:pt x="199" y="339"/>
                    </a:lnTo>
                    <a:lnTo>
                      <a:pt x="218" y="336"/>
                    </a:lnTo>
                    <a:lnTo>
                      <a:pt x="236" y="334"/>
                    </a:lnTo>
                    <a:lnTo>
                      <a:pt x="255" y="330"/>
                    </a:lnTo>
                    <a:lnTo>
                      <a:pt x="274" y="326"/>
                    </a:lnTo>
                    <a:lnTo>
                      <a:pt x="294" y="319"/>
                    </a:lnTo>
                    <a:lnTo>
                      <a:pt x="314" y="312"/>
                    </a:lnTo>
                    <a:lnTo>
                      <a:pt x="334" y="304"/>
                    </a:lnTo>
                    <a:lnTo>
                      <a:pt x="354" y="293"/>
                    </a:lnTo>
                    <a:lnTo>
                      <a:pt x="373" y="282"/>
                    </a:lnTo>
                    <a:lnTo>
                      <a:pt x="394" y="269"/>
                    </a:lnTo>
                    <a:lnTo>
                      <a:pt x="394" y="269"/>
                    </a:lnTo>
                    <a:lnTo>
                      <a:pt x="395" y="276"/>
                    </a:lnTo>
                    <a:lnTo>
                      <a:pt x="400" y="295"/>
                    </a:lnTo>
                    <a:lnTo>
                      <a:pt x="404" y="309"/>
                    </a:lnTo>
                    <a:lnTo>
                      <a:pt x="411" y="324"/>
                    </a:lnTo>
                    <a:lnTo>
                      <a:pt x="419" y="341"/>
                    </a:lnTo>
                    <a:lnTo>
                      <a:pt x="429" y="358"/>
                    </a:lnTo>
                    <a:lnTo>
                      <a:pt x="429" y="4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8" name="Straight Connector 64">
            <a:extLst>
              <a:ext uri="{FF2B5EF4-FFF2-40B4-BE49-F238E27FC236}">
                <a16:creationId xmlns:a16="http://schemas.microsoft.com/office/drawing/2014/main" id="{1ACF38D2-4C7D-4CAB-B049-A8C5296391E4}"/>
              </a:ext>
            </a:extLst>
          </p:cNvPr>
          <p:cNvCxnSpPr/>
          <p:nvPr/>
        </p:nvCxnSpPr>
        <p:spPr>
          <a:xfrm>
            <a:off x="1295558" y="4130041"/>
            <a:ext cx="1826933" cy="0"/>
          </a:xfrm>
          <a:prstGeom prst="line">
            <a:avLst/>
          </a:prstGeom>
          <a:ln>
            <a:gradFill>
              <a:gsLst>
                <a:gs pos="0">
                  <a:srgbClr val="7A4E33"/>
                </a:gs>
                <a:gs pos="56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0">
            <a:extLst>
              <a:ext uri="{FF2B5EF4-FFF2-40B4-BE49-F238E27FC236}">
                <a16:creationId xmlns:a16="http://schemas.microsoft.com/office/drawing/2014/main" id="{44260F7A-CF10-4381-BA99-760CC2D6A9B8}"/>
              </a:ext>
            </a:extLst>
          </p:cNvPr>
          <p:cNvCxnSpPr/>
          <p:nvPr/>
        </p:nvCxnSpPr>
        <p:spPr>
          <a:xfrm>
            <a:off x="5182534" y="4130041"/>
            <a:ext cx="1826933" cy="0"/>
          </a:xfrm>
          <a:prstGeom prst="line">
            <a:avLst/>
          </a:prstGeom>
          <a:ln>
            <a:gradFill>
              <a:gsLst>
                <a:gs pos="0">
                  <a:srgbClr val="7A4E33"/>
                </a:gs>
                <a:gs pos="56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2">
            <a:extLst>
              <a:ext uri="{FF2B5EF4-FFF2-40B4-BE49-F238E27FC236}">
                <a16:creationId xmlns:a16="http://schemas.microsoft.com/office/drawing/2014/main" id="{442276D9-2593-4C5E-8F5E-615481FB367F}"/>
              </a:ext>
            </a:extLst>
          </p:cNvPr>
          <p:cNvCxnSpPr/>
          <p:nvPr/>
        </p:nvCxnSpPr>
        <p:spPr>
          <a:xfrm>
            <a:off x="8909879" y="4130041"/>
            <a:ext cx="1826933" cy="0"/>
          </a:xfrm>
          <a:prstGeom prst="line">
            <a:avLst/>
          </a:prstGeom>
          <a:ln>
            <a:gradFill>
              <a:gsLst>
                <a:gs pos="0">
                  <a:srgbClr val="7A4E33"/>
                </a:gs>
                <a:gs pos="56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3">
            <a:extLst>
              <a:ext uri="{FF2B5EF4-FFF2-40B4-BE49-F238E27FC236}">
                <a16:creationId xmlns:a16="http://schemas.microsoft.com/office/drawing/2014/main" id="{24D66B73-AA64-4BEC-9C82-017C82751FE3}"/>
              </a:ext>
            </a:extLst>
          </p:cNvPr>
          <p:cNvSpPr txBox="1"/>
          <p:nvPr/>
        </p:nvSpPr>
        <p:spPr>
          <a:xfrm>
            <a:off x="899491" y="4549253"/>
            <a:ext cx="2619066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39C56D89-1501-45C9-8B05-BF1711ACAE85}"/>
              </a:ext>
            </a:extLst>
          </p:cNvPr>
          <p:cNvSpPr txBox="1"/>
          <p:nvPr/>
        </p:nvSpPr>
        <p:spPr>
          <a:xfrm>
            <a:off x="1233822" y="1933934"/>
            <a:ext cx="19504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400" b="0" dirty="0"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gradFill>
                <a:gsLst>
                  <a:gs pos="51300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53">
            <a:extLst>
              <a:ext uri="{FF2B5EF4-FFF2-40B4-BE49-F238E27FC236}">
                <a16:creationId xmlns:a16="http://schemas.microsoft.com/office/drawing/2014/main" id="{B2F2F732-37C1-4B58-9C50-0A98D7F5CB88}"/>
              </a:ext>
            </a:extLst>
          </p:cNvPr>
          <p:cNvSpPr txBox="1"/>
          <p:nvPr/>
        </p:nvSpPr>
        <p:spPr>
          <a:xfrm>
            <a:off x="4786467" y="4549253"/>
            <a:ext cx="2619066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TextBox 42">
            <a:extLst>
              <a:ext uri="{FF2B5EF4-FFF2-40B4-BE49-F238E27FC236}">
                <a16:creationId xmlns:a16="http://schemas.microsoft.com/office/drawing/2014/main" id="{FABA9F95-98B7-442E-9902-2F4C7C0AEA55}"/>
              </a:ext>
            </a:extLst>
          </p:cNvPr>
          <p:cNvSpPr txBox="1"/>
          <p:nvPr/>
        </p:nvSpPr>
        <p:spPr>
          <a:xfrm>
            <a:off x="5120798" y="1933934"/>
            <a:ext cx="19504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400" b="0" dirty="0"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gradFill>
                <a:gsLst>
                  <a:gs pos="51300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DA7CC018-6FA8-49D0-9D11-ED1CFEF700E1}"/>
              </a:ext>
            </a:extLst>
          </p:cNvPr>
          <p:cNvSpPr txBox="1"/>
          <p:nvPr/>
        </p:nvSpPr>
        <p:spPr>
          <a:xfrm>
            <a:off x="8513812" y="4549253"/>
            <a:ext cx="2619066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0" name="TextBox 42">
            <a:extLst>
              <a:ext uri="{FF2B5EF4-FFF2-40B4-BE49-F238E27FC236}">
                <a16:creationId xmlns:a16="http://schemas.microsoft.com/office/drawing/2014/main" id="{34A0100E-0766-4DEE-AE59-E1C957B8735E}"/>
              </a:ext>
            </a:extLst>
          </p:cNvPr>
          <p:cNvSpPr txBox="1"/>
          <p:nvPr/>
        </p:nvSpPr>
        <p:spPr>
          <a:xfrm>
            <a:off x="8848143" y="1933934"/>
            <a:ext cx="19504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400" b="0" dirty="0">
                <a:gradFill>
                  <a:gsLst>
                    <a:gs pos="513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gradFill>
                <a:gsLst>
                  <a:gs pos="51300">
                    <a:srgbClr val="FDB28D"/>
                  </a:gs>
                  <a:gs pos="0">
                    <a:srgbClr val="7A4E33"/>
                  </a:gs>
                  <a:gs pos="100000">
                    <a:srgbClr val="7A4E33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6859C49-943D-4D47-A2A4-61EA3BECC53F}"/>
              </a:ext>
            </a:extLst>
          </p:cNvPr>
          <p:cNvSpPr txBox="1"/>
          <p:nvPr/>
        </p:nvSpPr>
        <p:spPr>
          <a:xfrm>
            <a:off x="993244" y="294848"/>
            <a:ext cx="262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8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68CB037-1519-425A-92AB-4CDEDAC6941A}"/>
              </a:ext>
            </a:extLst>
          </p:cNvPr>
          <p:cNvSpPr/>
          <p:nvPr/>
        </p:nvSpPr>
        <p:spPr>
          <a:xfrm rot="10800000">
            <a:off x="3628857" y="1302152"/>
            <a:ext cx="4934288" cy="4253696"/>
          </a:xfrm>
          <a:prstGeom prst="triangle">
            <a:avLst/>
          </a:prstGeom>
          <a:noFill/>
          <a:ln w="28575">
            <a:gradFill>
              <a:gsLst>
                <a:gs pos="0">
                  <a:srgbClr val="7A4E33"/>
                </a:gs>
                <a:gs pos="41000">
                  <a:srgbClr val="FDB28D"/>
                </a:gs>
                <a:gs pos="100000">
                  <a:srgbClr val="6A5654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27875C2-AE09-4656-B80D-A1A4288E3CDD}"/>
              </a:ext>
            </a:extLst>
          </p:cNvPr>
          <p:cNvSpPr txBox="1"/>
          <p:nvPr/>
        </p:nvSpPr>
        <p:spPr>
          <a:xfrm>
            <a:off x="5407159" y="1874865"/>
            <a:ext cx="1377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3623A67-6A1F-427D-8A46-F572491B7C78}"/>
              </a:ext>
            </a:extLst>
          </p:cNvPr>
          <p:cNvSpPr txBox="1"/>
          <p:nvPr/>
        </p:nvSpPr>
        <p:spPr>
          <a:xfrm>
            <a:off x="3564683" y="3021345"/>
            <a:ext cx="5062634" cy="784830"/>
          </a:xfrm>
          <a:prstGeom prst="rect">
            <a:avLst/>
          </a:prstGeom>
          <a:solidFill>
            <a:srgbClr val="2A24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spc="3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4500" spc="3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263BD8B-1D6A-4872-A54F-40561C7E69F5}"/>
              </a:ext>
            </a:extLst>
          </p:cNvPr>
          <p:cNvSpPr/>
          <p:nvPr/>
        </p:nvSpPr>
        <p:spPr>
          <a:xfrm>
            <a:off x="3360264" y="3919465"/>
            <a:ext cx="5509416" cy="700576"/>
          </a:xfrm>
          <a:prstGeom prst="rect">
            <a:avLst/>
          </a:prstGeom>
          <a:solidFill>
            <a:srgbClr val="2A242E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2CD48A1-CD8D-4635-94BF-3083B75DEFAD}"/>
              </a:ext>
            </a:extLst>
          </p:cNvPr>
          <p:cNvGrpSpPr/>
          <p:nvPr/>
        </p:nvGrpSpPr>
        <p:grpSpPr>
          <a:xfrm>
            <a:off x="10092995" y="3013711"/>
            <a:ext cx="3585952" cy="3849568"/>
            <a:chOff x="9706707" y="2296651"/>
            <a:chExt cx="4248988" cy="456134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5FA58A-7C40-4720-B0A7-4559DAF9D336}"/>
                </a:ext>
              </a:extLst>
            </p:cNvPr>
            <p:cNvSpPr/>
            <p:nvPr/>
          </p:nvSpPr>
          <p:spPr>
            <a:xfrm rot="18821068">
              <a:off x="10056022" y="4740946"/>
              <a:ext cx="3071447" cy="1124445"/>
            </a:xfrm>
            <a:prstGeom prst="rect">
              <a:avLst/>
            </a:prstGeom>
            <a:noFill/>
            <a:ln w="38100">
              <a:solidFill>
                <a:srgbClr val="7A4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E576EAD-1384-4862-928F-65BF255D6440}"/>
                </a:ext>
              </a:extLst>
            </p:cNvPr>
            <p:cNvSpPr/>
            <p:nvPr/>
          </p:nvSpPr>
          <p:spPr>
            <a:xfrm rot="18821068">
              <a:off x="11090696" y="2503099"/>
              <a:ext cx="3071447" cy="2658551"/>
            </a:xfrm>
            <a:prstGeom prst="rect">
              <a:avLst/>
            </a:prstGeom>
            <a:noFill/>
            <a:ln w="38100">
              <a:gradFill>
                <a:gsLst>
                  <a:gs pos="55000">
                    <a:srgbClr val="FDB28D"/>
                  </a:gs>
                  <a:gs pos="0">
                    <a:srgbClr val="7A4E33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C2FD28E-D5FC-4D2B-8B86-AD318FD3B561}"/>
                </a:ext>
              </a:extLst>
            </p:cNvPr>
            <p:cNvSpPr/>
            <p:nvPr/>
          </p:nvSpPr>
          <p:spPr>
            <a:xfrm>
              <a:off x="9706707" y="4360984"/>
              <a:ext cx="2485293" cy="2497016"/>
            </a:xfrm>
            <a:prstGeom prst="triangle">
              <a:avLst>
                <a:gd name="adj" fmla="val 100000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1D9F9FF-9B7F-4AFE-AC2D-4F1DC0346A52}"/>
              </a:ext>
            </a:extLst>
          </p:cNvPr>
          <p:cNvGrpSpPr/>
          <p:nvPr/>
        </p:nvGrpSpPr>
        <p:grpSpPr>
          <a:xfrm rot="10800000">
            <a:off x="-1538552" y="1"/>
            <a:ext cx="3595953" cy="3714116"/>
            <a:chOff x="9706707" y="2387540"/>
            <a:chExt cx="4328232" cy="447046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7AA353B-2B04-4973-9EF1-54ED366979DE}"/>
                </a:ext>
              </a:extLst>
            </p:cNvPr>
            <p:cNvSpPr/>
            <p:nvPr/>
          </p:nvSpPr>
          <p:spPr>
            <a:xfrm rot="18821068">
              <a:off x="10056022" y="4740946"/>
              <a:ext cx="3071447" cy="1124445"/>
            </a:xfrm>
            <a:prstGeom prst="rect">
              <a:avLst/>
            </a:prstGeom>
            <a:noFill/>
            <a:ln w="38100">
              <a:solidFill>
                <a:srgbClr val="7A4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A6C177E-4B9C-416B-B544-E95669F827EA}"/>
                </a:ext>
              </a:extLst>
            </p:cNvPr>
            <p:cNvSpPr/>
            <p:nvPr/>
          </p:nvSpPr>
          <p:spPr>
            <a:xfrm rot="18821068">
              <a:off x="11169940" y="2593988"/>
              <a:ext cx="3071447" cy="2658551"/>
            </a:xfrm>
            <a:prstGeom prst="rect">
              <a:avLst/>
            </a:prstGeom>
            <a:noFill/>
            <a:ln w="38100">
              <a:gradFill>
                <a:gsLst>
                  <a:gs pos="55000">
                    <a:srgbClr val="FDB28D"/>
                  </a:gs>
                  <a:gs pos="0">
                    <a:srgbClr val="7A4E33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EC7D0FAC-2AB8-471E-8894-5F946E16A6B2}"/>
                </a:ext>
              </a:extLst>
            </p:cNvPr>
            <p:cNvSpPr/>
            <p:nvPr/>
          </p:nvSpPr>
          <p:spPr>
            <a:xfrm>
              <a:off x="9706707" y="4360984"/>
              <a:ext cx="2485293" cy="2497016"/>
            </a:xfrm>
            <a:prstGeom prst="triangle">
              <a:avLst>
                <a:gd name="adj" fmla="val 100000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A4A4BE0-3201-4D25-ADBF-70EF6221732A}"/>
              </a:ext>
            </a:extLst>
          </p:cNvPr>
          <p:cNvSpPr txBox="1"/>
          <p:nvPr/>
        </p:nvSpPr>
        <p:spPr>
          <a:xfrm>
            <a:off x="4898626" y="668847"/>
            <a:ext cx="239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98701">
                      <a:srgbClr val="7A4E33"/>
                    </a:gs>
                    <a:gs pos="83139">
                      <a:srgbClr val="FDB28D"/>
                    </a:gs>
                    <a:gs pos="47000">
                      <a:srgbClr val="FDB28D"/>
                    </a:gs>
                    <a:gs pos="0">
                      <a:srgbClr val="7A4E33"/>
                    </a:gs>
                  </a:gsLst>
                  <a:lin ang="0" scaled="0"/>
                </a:gradFill>
                <a:latin typeface="思源黑体" panose="020B0500000000000000" pitchFamily="34" charset="-128"/>
                <a:ea typeface="思源黑体" panose="020B0500000000000000" pitchFamily="34" charset="-128"/>
              </a:defRPr>
            </a:lvl1pPr>
          </a:lstStyle>
          <a:p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2584547-7845-4B93-A55E-AEE97DF50143}"/>
              </a:ext>
            </a:extLst>
          </p:cNvPr>
          <p:cNvSpPr/>
          <p:nvPr/>
        </p:nvSpPr>
        <p:spPr>
          <a:xfrm>
            <a:off x="5880013" y="1366569"/>
            <a:ext cx="431974" cy="28388"/>
          </a:xfrm>
          <a:prstGeom prst="rect">
            <a:avLst/>
          </a:prstGeom>
          <a:gradFill>
            <a:gsLst>
              <a:gs pos="100000">
                <a:srgbClr val="7A4E33"/>
              </a:gs>
              <a:gs pos="47000">
                <a:srgbClr val="FDB28D"/>
              </a:gs>
              <a:gs pos="0">
                <a:srgbClr val="7A4E3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A5C4942-D1FF-4266-9310-597E458F250B}"/>
              </a:ext>
            </a:extLst>
          </p:cNvPr>
          <p:cNvGrpSpPr/>
          <p:nvPr/>
        </p:nvGrpSpPr>
        <p:grpSpPr>
          <a:xfrm>
            <a:off x="2668535" y="2585762"/>
            <a:ext cx="2897077" cy="692450"/>
            <a:chOff x="6976972" y="1414243"/>
            <a:chExt cx="2897077" cy="69245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FD027FF-CFAA-4911-BCDE-4529B4595AD5}"/>
                </a:ext>
              </a:extLst>
            </p:cNvPr>
            <p:cNvSpPr/>
            <p:nvPr/>
          </p:nvSpPr>
          <p:spPr>
            <a:xfrm>
              <a:off x="6976973" y="1798916"/>
              <a:ext cx="19696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Overview of work</a:t>
              </a:r>
            </a:p>
          </p:txBody>
        </p:sp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5B065935-3811-4BDB-B8BA-9989C194EE8D}"/>
                </a:ext>
              </a:extLst>
            </p:cNvPr>
            <p:cNvSpPr txBox="1"/>
            <p:nvPr/>
          </p:nvSpPr>
          <p:spPr>
            <a:xfrm>
              <a:off x="6976972" y="1414243"/>
              <a:ext cx="2897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DC3D39C-3B17-4D53-A298-260FC99BB415}"/>
              </a:ext>
            </a:extLst>
          </p:cNvPr>
          <p:cNvGrpSpPr/>
          <p:nvPr/>
        </p:nvGrpSpPr>
        <p:grpSpPr>
          <a:xfrm>
            <a:off x="1835215" y="2597679"/>
            <a:ext cx="668616" cy="668616"/>
            <a:chOff x="6226586" y="1386723"/>
            <a:chExt cx="668616" cy="668616"/>
          </a:xfrm>
        </p:grpSpPr>
        <p:sp>
          <p:nvSpPr>
            <p:cNvPr id="21" name="圆角矩形 74">
              <a:extLst>
                <a:ext uri="{FF2B5EF4-FFF2-40B4-BE49-F238E27FC236}">
                  <a16:creationId xmlns:a16="http://schemas.microsoft.com/office/drawing/2014/main" id="{97D76791-7E60-4854-BBBA-D9CD2935AB5E}"/>
                </a:ext>
              </a:extLst>
            </p:cNvPr>
            <p:cNvSpPr/>
            <p:nvPr/>
          </p:nvSpPr>
          <p:spPr>
            <a:xfrm>
              <a:off x="6226586" y="1386723"/>
              <a:ext cx="668616" cy="668616"/>
            </a:xfrm>
            <a:prstGeom prst="rect">
              <a:avLst/>
            </a:prstGeom>
            <a:noFill/>
            <a:ln w="28575">
              <a:gradFill>
                <a:gsLst>
                  <a:gs pos="0">
                    <a:srgbClr val="7A4E33"/>
                  </a:gs>
                  <a:gs pos="41000">
                    <a:srgbClr val="FDB28D"/>
                  </a:gs>
                  <a:gs pos="100000">
                    <a:srgbClr val="6A5654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8ABEE0-8498-42F0-85A4-06718D6D0B6B}"/>
                </a:ext>
              </a:extLst>
            </p:cNvPr>
            <p:cNvSpPr txBox="1"/>
            <p:nvPr/>
          </p:nvSpPr>
          <p:spPr>
            <a:xfrm>
              <a:off x="6272193" y="145942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183E89-F52C-49EF-9D47-B2DED05D5CD1}"/>
              </a:ext>
            </a:extLst>
          </p:cNvPr>
          <p:cNvGrpSpPr/>
          <p:nvPr/>
        </p:nvGrpSpPr>
        <p:grpSpPr>
          <a:xfrm>
            <a:off x="7385756" y="2585762"/>
            <a:ext cx="2986269" cy="692450"/>
            <a:chOff x="6976972" y="1414243"/>
            <a:chExt cx="2986269" cy="69245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03155A5-2D63-4821-B463-879ABAAE8F6F}"/>
                </a:ext>
              </a:extLst>
            </p:cNvPr>
            <p:cNvSpPr/>
            <p:nvPr/>
          </p:nvSpPr>
          <p:spPr>
            <a:xfrm>
              <a:off x="6976973" y="1798916"/>
              <a:ext cx="29862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Completion of work</a:t>
              </a:r>
            </a:p>
          </p:txBody>
        </p:sp>
        <p:sp>
          <p:nvSpPr>
            <p:cNvPr id="25" name="TextBox 76">
              <a:extLst>
                <a:ext uri="{FF2B5EF4-FFF2-40B4-BE49-F238E27FC236}">
                  <a16:creationId xmlns:a16="http://schemas.microsoft.com/office/drawing/2014/main" id="{A90587A3-756E-403B-BD87-22BDD3047FF1}"/>
                </a:ext>
              </a:extLst>
            </p:cNvPr>
            <p:cNvSpPr txBox="1"/>
            <p:nvPr/>
          </p:nvSpPr>
          <p:spPr>
            <a:xfrm>
              <a:off x="6976972" y="1414243"/>
              <a:ext cx="2897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F1A9A4A-EBC9-4F24-BD24-C69F0FC915BE}"/>
              </a:ext>
            </a:extLst>
          </p:cNvPr>
          <p:cNvGrpSpPr/>
          <p:nvPr/>
        </p:nvGrpSpPr>
        <p:grpSpPr>
          <a:xfrm>
            <a:off x="2668535" y="4214943"/>
            <a:ext cx="2986269" cy="692450"/>
            <a:chOff x="6976972" y="1414243"/>
            <a:chExt cx="2986269" cy="69245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D640880-B247-4D57-BA89-43CA107C08AB}"/>
                </a:ext>
              </a:extLst>
            </p:cNvPr>
            <p:cNvSpPr/>
            <p:nvPr/>
          </p:nvSpPr>
          <p:spPr>
            <a:xfrm>
              <a:off x="6976973" y="1798916"/>
              <a:ext cx="29862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Presentation of project results</a:t>
              </a:r>
            </a:p>
          </p:txBody>
        </p:sp>
        <p:sp>
          <p:nvSpPr>
            <p:cNvPr id="33" name="TextBox 76">
              <a:extLst>
                <a:ext uri="{FF2B5EF4-FFF2-40B4-BE49-F238E27FC236}">
                  <a16:creationId xmlns:a16="http://schemas.microsoft.com/office/drawing/2014/main" id="{303A9739-6431-453E-A323-1A3A273D6638}"/>
                </a:ext>
              </a:extLst>
            </p:cNvPr>
            <p:cNvSpPr txBox="1"/>
            <p:nvPr/>
          </p:nvSpPr>
          <p:spPr>
            <a:xfrm>
              <a:off x="6976972" y="1414243"/>
              <a:ext cx="2897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16E73CE-2CEE-436E-A208-441791F1B664}"/>
              </a:ext>
            </a:extLst>
          </p:cNvPr>
          <p:cNvGrpSpPr/>
          <p:nvPr/>
        </p:nvGrpSpPr>
        <p:grpSpPr>
          <a:xfrm>
            <a:off x="7385756" y="4214943"/>
            <a:ext cx="2986269" cy="692450"/>
            <a:chOff x="6976972" y="1414243"/>
            <a:chExt cx="2986269" cy="69245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1D8C09D-2CD6-4B62-9FB7-58B1598D3195}"/>
                </a:ext>
              </a:extLst>
            </p:cNvPr>
            <p:cNvSpPr/>
            <p:nvPr/>
          </p:nvSpPr>
          <p:spPr>
            <a:xfrm>
              <a:off x="6976973" y="1798916"/>
              <a:ext cx="29862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Deficiencies in work</a:t>
              </a:r>
            </a:p>
          </p:txBody>
        </p:sp>
        <p:sp>
          <p:nvSpPr>
            <p:cNvPr id="41" name="TextBox 76">
              <a:extLst>
                <a:ext uri="{FF2B5EF4-FFF2-40B4-BE49-F238E27FC236}">
                  <a16:creationId xmlns:a16="http://schemas.microsoft.com/office/drawing/2014/main" id="{64C52FE4-B756-4C8B-B6B9-74D492086D55}"/>
                </a:ext>
              </a:extLst>
            </p:cNvPr>
            <p:cNvSpPr txBox="1"/>
            <p:nvPr/>
          </p:nvSpPr>
          <p:spPr>
            <a:xfrm>
              <a:off x="6976972" y="1414243"/>
              <a:ext cx="2897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F6AC9BC-E2E4-463E-8590-381AD8FFE67B}"/>
              </a:ext>
            </a:extLst>
          </p:cNvPr>
          <p:cNvGrpSpPr/>
          <p:nvPr/>
        </p:nvGrpSpPr>
        <p:grpSpPr>
          <a:xfrm>
            <a:off x="6551830" y="2597679"/>
            <a:ext cx="668616" cy="668616"/>
            <a:chOff x="6307537" y="1386723"/>
            <a:chExt cx="668616" cy="668616"/>
          </a:xfrm>
        </p:grpSpPr>
        <p:sp>
          <p:nvSpPr>
            <p:cNvPr id="56" name="圆角矩形 74">
              <a:extLst>
                <a:ext uri="{FF2B5EF4-FFF2-40B4-BE49-F238E27FC236}">
                  <a16:creationId xmlns:a16="http://schemas.microsoft.com/office/drawing/2014/main" id="{8F9F9C75-572E-4DA4-991A-26B16176448D}"/>
                </a:ext>
              </a:extLst>
            </p:cNvPr>
            <p:cNvSpPr/>
            <p:nvPr/>
          </p:nvSpPr>
          <p:spPr>
            <a:xfrm>
              <a:off x="6307537" y="1386723"/>
              <a:ext cx="668616" cy="668616"/>
            </a:xfrm>
            <a:prstGeom prst="rect">
              <a:avLst/>
            </a:prstGeom>
            <a:noFill/>
            <a:ln w="28575">
              <a:gradFill>
                <a:gsLst>
                  <a:gs pos="0">
                    <a:srgbClr val="7A4E33"/>
                  </a:gs>
                  <a:gs pos="41000">
                    <a:srgbClr val="FDB28D"/>
                  </a:gs>
                  <a:gs pos="100000">
                    <a:srgbClr val="6A5654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24FAA28-20F8-4F31-8DEC-1A8A58D305EC}"/>
                </a:ext>
              </a:extLst>
            </p:cNvPr>
            <p:cNvSpPr txBox="1"/>
            <p:nvPr/>
          </p:nvSpPr>
          <p:spPr>
            <a:xfrm>
              <a:off x="6330249" y="145942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6509886-00F1-41EC-986A-6017322A307C}"/>
              </a:ext>
            </a:extLst>
          </p:cNvPr>
          <p:cNvGrpSpPr/>
          <p:nvPr/>
        </p:nvGrpSpPr>
        <p:grpSpPr>
          <a:xfrm>
            <a:off x="1835215" y="4226860"/>
            <a:ext cx="668616" cy="668616"/>
            <a:chOff x="6226586" y="1386723"/>
            <a:chExt cx="668616" cy="668616"/>
          </a:xfrm>
        </p:grpSpPr>
        <p:sp>
          <p:nvSpPr>
            <p:cNvPr id="59" name="圆角矩形 74">
              <a:extLst>
                <a:ext uri="{FF2B5EF4-FFF2-40B4-BE49-F238E27FC236}">
                  <a16:creationId xmlns:a16="http://schemas.microsoft.com/office/drawing/2014/main" id="{01483959-7EF6-4CE8-8DD0-D307255CE8A4}"/>
                </a:ext>
              </a:extLst>
            </p:cNvPr>
            <p:cNvSpPr/>
            <p:nvPr/>
          </p:nvSpPr>
          <p:spPr>
            <a:xfrm>
              <a:off x="6226586" y="1386723"/>
              <a:ext cx="668616" cy="668616"/>
            </a:xfrm>
            <a:prstGeom prst="rect">
              <a:avLst/>
            </a:prstGeom>
            <a:noFill/>
            <a:ln w="28575">
              <a:gradFill>
                <a:gsLst>
                  <a:gs pos="0">
                    <a:srgbClr val="7A4E33"/>
                  </a:gs>
                  <a:gs pos="41000">
                    <a:srgbClr val="FDB28D"/>
                  </a:gs>
                  <a:gs pos="100000">
                    <a:srgbClr val="6A5654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01A4DCA-6FC0-49EE-9DD3-DCDC6BDDCEC9}"/>
                </a:ext>
              </a:extLst>
            </p:cNvPr>
            <p:cNvSpPr txBox="1"/>
            <p:nvPr/>
          </p:nvSpPr>
          <p:spPr>
            <a:xfrm>
              <a:off x="6272193" y="145942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47A5B9E-64A5-47F2-868B-913548E7C083}"/>
              </a:ext>
            </a:extLst>
          </p:cNvPr>
          <p:cNvGrpSpPr/>
          <p:nvPr/>
        </p:nvGrpSpPr>
        <p:grpSpPr>
          <a:xfrm>
            <a:off x="6551830" y="4226860"/>
            <a:ext cx="668616" cy="668616"/>
            <a:chOff x="6307537" y="1386723"/>
            <a:chExt cx="668616" cy="668616"/>
          </a:xfrm>
        </p:grpSpPr>
        <p:sp>
          <p:nvSpPr>
            <p:cNvPr id="62" name="圆角矩形 74">
              <a:extLst>
                <a:ext uri="{FF2B5EF4-FFF2-40B4-BE49-F238E27FC236}">
                  <a16:creationId xmlns:a16="http://schemas.microsoft.com/office/drawing/2014/main" id="{271D0A7F-9CE6-4576-8906-8D74787768F5}"/>
                </a:ext>
              </a:extLst>
            </p:cNvPr>
            <p:cNvSpPr/>
            <p:nvPr/>
          </p:nvSpPr>
          <p:spPr>
            <a:xfrm>
              <a:off x="6307537" y="1386723"/>
              <a:ext cx="668616" cy="668616"/>
            </a:xfrm>
            <a:prstGeom prst="rect">
              <a:avLst/>
            </a:prstGeom>
            <a:noFill/>
            <a:ln w="28575">
              <a:gradFill>
                <a:gsLst>
                  <a:gs pos="0">
                    <a:srgbClr val="7A4E33"/>
                  </a:gs>
                  <a:gs pos="41000">
                    <a:srgbClr val="FDB28D"/>
                  </a:gs>
                  <a:gs pos="100000">
                    <a:srgbClr val="6A5654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B5DEEAA7-6C48-483D-8126-42F1CD64628B}"/>
                </a:ext>
              </a:extLst>
            </p:cNvPr>
            <p:cNvSpPr txBox="1"/>
            <p:nvPr/>
          </p:nvSpPr>
          <p:spPr>
            <a:xfrm>
              <a:off x="6344763" y="145942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7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3" y="294848"/>
            <a:ext cx="331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8E769C-EAE1-4F5E-8ABB-8C3F72DAE714}"/>
              </a:ext>
            </a:extLst>
          </p:cNvPr>
          <p:cNvSpPr/>
          <p:nvPr/>
        </p:nvSpPr>
        <p:spPr>
          <a:xfrm>
            <a:off x="530382" y="1692632"/>
            <a:ext cx="4045338" cy="4016564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41D13E-6B0D-4FE6-8C42-6E266A0840BE}"/>
              </a:ext>
            </a:extLst>
          </p:cNvPr>
          <p:cNvSpPr/>
          <p:nvPr/>
        </p:nvSpPr>
        <p:spPr>
          <a:xfrm>
            <a:off x="4864961" y="1686828"/>
            <a:ext cx="6842377" cy="402817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EBA954-F998-4E24-B02A-D969B7E885CF}"/>
              </a:ext>
            </a:extLst>
          </p:cNvPr>
          <p:cNvSpPr txBox="1"/>
          <p:nvPr/>
        </p:nvSpPr>
        <p:spPr>
          <a:xfrm>
            <a:off x="807060" y="2250990"/>
            <a:ext cx="196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70%</a:t>
            </a:r>
            <a:endParaRPr lang="zh-CN" altLang="en-US" sz="6000" dirty="0">
              <a:gradFill>
                <a:gsLst>
                  <a:gs pos="0">
                    <a:srgbClr val="7A4E33"/>
                  </a:gs>
                  <a:gs pos="52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18A3163-99E5-49DE-9990-A4713522313E}"/>
              </a:ext>
            </a:extLst>
          </p:cNvPr>
          <p:cNvGrpSpPr/>
          <p:nvPr/>
        </p:nvGrpSpPr>
        <p:grpSpPr>
          <a:xfrm>
            <a:off x="2781475" y="2141067"/>
            <a:ext cx="289296" cy="289296"/>
            <a:chOff x="2874527" y="2207455"/>
            <a:chExt cx="351031" cy="35103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0C6480C-2C5B-4FAF-9F4C-37FFC8F727F6}"/>
                </a:ext>
              </a:extLst>
            </p:cNvPr>
            <p:cNvSpPr/>
            <p:nvPr/>
          </p:nvSpPr>
          <p:spPr>
            <a:xfrm>
              <a:off x="2874527" y="2337485"/>
              <a:ext cx="351031" cy="90972"/>
            </a:xfrm>
            <a:prstGeom prst="rect">
              <a:avLst/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FF7CE85-4280-4D23-97FA-E9218A7B079D}"/>
                </a:ext>
              </a:extLst>
            </p:cNvPr>
            <p:cNvSpPr/>
            <p:nvPr/>
          </p:nvSpPr>
          <p:spPr>
            <a:xfrm rot="5400000">
              <a:off x="2874527" y="2337485"/>
              <a:ext cx="351031" cy="90972"/>
            </a:xfrm>
            <a:prstGeom prst="rect">
              <a:avLst/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3C3424-0B3A-42FA-B4CE-4E72B90DC888}"/>
              </a:ext>
            </a:extLst>
          </p:cNvPr>
          <p:cNvGrpSpPr/>
          <p:nvPr/>
        </p:nvGrpSpPr>
        <p:grpSpPr>
          <a:xfrm>
            <a:off x="725688" y="3468910"/>
            <a:ext cx="3579637" cy="1466323"/>
            <a:chOff x="3100326" y="1669002"/>
            <a:chExt cx="3579637" cy="1466323"/>
          </a:xfrm>
        </p:grpSpPr>
        <p:sp>
          <p:nvSpPr>
            <p:cNvPr id="16" name="TextBox 53">
              <a:extLst>
                <a:ext uri="{FF2B5EF4-FFF2-40B4-BE49-F238E27FC236}">
                  <a16:creationId xmlns:a16="http://schemas.microsoft.com/office/drawing/2014/main" id="{B19EE1AA-C091-453B-9B4D-C8080901D094}"/>
                </a:ext>
              </a:extLst>
            </p:cNvPr>
            <p:cNvSpPr txBox="1"/>
            <p:nvPr/>
          </p:nvSpPr>
          <p:spPr>
            <a:xfrm>
              <a:off x="3100327" y="2527082"/>
              <a:ext cx="357963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D3CA98D-C660-445D-AA46-D44C74991EFA}"/>
                </a:ext>
              </a:extLst>
            </p:cNvPr>
            <p:cNvSpPr txBox="1"/>
            <p:nvPr/>
          </p:nvSpPr>
          <p:spPr>
            <a:xfrm>
              <a:off x="3100327" y="1669002"/>
              <a:ext cx="19663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dist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9A9A3C29-DDFC-4244-937D-EFD0C93B3E09}"/>
                </a:ext>
              </a:extLst>
            </p:cNvPr>
            <p:cNvSpPr txBox="1"/>
            <p:nvPr/>
          </p:nvSpPr>
          <p:spPr>
            <a:xfrm>
              <a:off x="3100326" y="2028273"/>
              <a:ext cx="196874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dist"/>
              <a:r>
                <a:rPr lang="en-US" altLang="zh-CN" sz="1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CLICK ADD TITLE</a:t>
              </a:r>
              <a:endParaRPr lang="zh-CN" altLang="en-US" sz="16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0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964C221-CE64-4F8D-BA36-243A5CCADEAA}"/>
              </a:ext>
            </a:extLst>
          </p:cNvPr>
          <p:cNvGrpSpPr/>
          <p:nvPr/>
        </p:nvGrpSpPr>
        <p:grpSpPr>
          <a:xfrm>
            <a:off x="4988754" y="2657699"/>
            <a:ext cx="2444148" cy="2367934"/>
            <a:chOff x="4988754" y="2657699"/>
            <a:chExt cx="2444148" cy="2367934"/>
          </a:xfrm>
          <a:solidFill>
            <a:srgbClr val="BD8E6B"/>
          </a:solidFill>
        </p:grpSpPr>
        <p:grpSp>
          <p:nvGrpSpPr>
            <p:cNvPr id="60" name="Group 6">
              <a:extLst>
                <a:ext uri="{FF2B5EF4-FFF2-40B4-BE49-F238E27FC236}">
                  <a16:creationId xmlns:a16="http://schemas.microsoft.com/office/drawing/2014/main" id="{473DF28A-DB49-4B83-A919-B93CB248B2E7}"/>
                </a:ext>
              </a:extLst>
            </p:cNvPr>
            <p:cNvGrpSpPr/>
            <p:nvPr/>
          </p:nvGrpSpPr>
          <p:grpSpPr>
            <a:xfrm>
              <a:off x="5378711" y="2975848"/>
              <a:ext cx="1650833" cy="2049785"/>
              <a:chOff x="5066448" y="3037148"/>
              <a:chExt cx="1834398" cy="2277715"/>
            </a:xfrm>
            <a:grpFill/>
          </p:grpSpPr>
          <p:sp>
            <p:nvSpPr>
              <p:cNvPr id="61" name="Freeform 132">
                <a:extLst>
                  <a:ext uri="{FF2B5EF4-FFF2-40B4-BE49-F238E27FC236}">
                    <a16:creationId xmlns:a16="http://schemas.microsoft.com/office/drawing/2014/main" id="{197BC327-43E5-4AE3-8456-66483598C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444" y="4713587"/>
                <a:ext cx="25478" cy="295542"/>
              </a:xfrm>
              <a:custGeom>
                <a:avLst/>
                <a:gdLst>
                  <a:gd name="T0" fmla="*/ 10 w 10"/>
                  <a:gd name="T1" fmla="*/ 4 h 116"/>
                  <a:gd name="T2" fmla="*/ 10 w 10"/>
                  <a:gd name="T3" fmla="*/ 4 h 116"/>
                  <a:gd name="T4" fmla="*/ 4 w 10"/>
                  <a:gd name="T5" fmla="*/ 2 h 116"/>
                  <a:gd name="T6" fmla="*/ 0 w 10"/>
                  <a:gd name="T7" fmla="*/ 0 h 116"/>
                  <a:gd name="T8" fmla="*/ 0 w 10"/>
                  <a:gd name="T9" fmla="*/ 116 h 116"/>
                  <a:gd name="T10" fmla="*/ 0 w 10"/>
                  <a:gd name="T11" fmla="*/ 116 h 116"/>
                  <a:gd name="T12" fmla="*/ 4 w 10"/>
                  <a:gd name="T13" fmla="*/ 114 h 116"/>
                  <a:gd name="T14" fmla="*/ 10 w 10"/>
                  <a:gd name="T15" fmla="*/ 112 h 116"/>
                  <a:gd name="T16" fmla="*/ 10 w 10"/>
                  <a:gd name="T17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6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4" y="114"/>
                    </a:lnTo>
                    <a:lnTo>
                      <a:pt x="10" y="112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62" name="Freeform 133">
                <a:extLst>
                  <a:ext uri="{FF2B5EF4-FFF2-40B4-BE49-F238E27FC236}">
                    <a16:creationId xmlns:a16="http://schemas.microsoft.com/office/drawing/2014/main" id="{29EE23AC-EAE1-4A1A-8C5C-229C54400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659" y="4718682"/>
                <a:ext cx="30573" cy="285351"/>
              </a:xfrm>
              <a:custGeom>
                <a:avLst/>
                <a:gdLst>
                  <a:gd name="T0" fmla="*/ 0 w 12"/>
                  <a:gd name="T1" fmla="*/ 4 h 112"/>
                  <a:gd name="T2" fmla="*/ 0 w 12"/>
                  <a:gd name="T3" fmla="*/ 104 h 112"/>
                  <a:gd name="T4" fmla="*/ 0 w 12"/>
                  <a:gd name="T5" fmla="*/ 104 h 112"/>
                  <a:gd name="T6" fmla="*/ 6 w 12"/>
                  <a:gd name="T7" fmla="*/ 108 h 112"/>
                  <a:gd name="T8" fmla="*/ 12 w 12"/>
                  <a:gd name="T9" fmla="*/ 112 h 112"/>
                  <a:gd name="T10" fmla="*/ 12 w 12"/>
                  <a:gd name="T11" fmla="*/ 0 h 112"/>
                  <a:gd name="T12" fmla="*/ 12 w 12"/>
                  <a:gd name="T13" fmla="*/ 0 h 112"/>
                  <a:gd name="T14" fmla="*/ 6 w 12"/>
                  <a:gd name="T15" fmla="*/ 4 h 112"/>
                  <a:gd name="T16" fmla="*/ 0 w 12"/>
                  <a:gd name="T17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2">
                    <a:moveTo>
                      <a:pt x="0" y="4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63" name="Freeform 134">
                <a:extLst>
                  <a:ext uri="{FF2B5EF4-FFF2-40B4-BE49-F238E27FC236}">
                    <a16:creationId xmlns:a16="http://schemas.microsoft.com/office/drawing/2014/main" id="{82346F9F-411D-49C8-B5D4-C3F6C7917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659" y="4718682"/>
                <a:ext cx="30573" cy="285351"/>
              </a:xfrm>
              <a:custGeom>
                <a:avLst/>
                <a:gdLst>
                  <a:gd name="T0" fmla="*/ 0 w 12"/>
                  <a:gd name="T1" fmla="*/ 4 h 112"/>
                  <a:gd name="T2" fmla="*/ 0 w 12"/>
                  <a:gd name="T3" fmla="*/ 104 h 112"/>
                  <a:gd name="T4" fmla="*/ 0 w 12"/>
                  <a:gd name="T5" fmla="*/ 104 h 112"/>
                  <a:gd name="T6" fmla="*/ 6 w 12"/>
                  <a:gd name="T7" fmla="*/ 108 h 112"/>
                  <a:gd name="T8" fmla="*/ 12 w 12"/>
                  <a:gd name="T9" fmla="*/ 112 h 112"/>
                  <a:gd name="T10" fmla="*/ 12 w 12"/>
                  <a:gd name="T11" fmla="*/ 0 h 112"/>
                  <a:gd name="T12" fmla="*/ 12 w 12"/>
                  <a:gd name="T13" fmla="*/ 0 h 112"/>
                  <a:gd name="T14" fmla="*/ 6 w 12"/>
                  <a:gd name="T15" fmla="*/ 4 h 112"/>
                  <a:gd name="T16" fmla="*/ 0 w 12"/>
                  <a:gd name="T17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2">
                    <a:moveTo>
                      <a:pt x="0" y="4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grpSp>
            <p:nvGrpSpPr>
              <p:cNvPr id="64" name="Group 5">
                <a:extLst>
                  <a:ext uri="{FF2B5EF4-FFF2-40B4-BE49-F238E27FC236}">
                    <a16:creationId xmlns:a16="http://schemas.microsoft.com/office/drawing/2014/main" id="{C49D4E0D-5002-4D5B-9C09-37BB63A7764B}"/>
                  </a:ext>
                </a:extLst>
              </p:cNvPr>
              <p:cNvGrpSpPr/>
              <p:nvPr/>
            </p:nvGrpSpPr>
            <p:grpSpPr>
              <a:xfrm>
                <a:off x="5066448" y="3037148"/>
                <a:ext cx="1834398" cy="2277715"/>
                <a:chOff x="5066448" y="3037148"/>
                <a:chExt cx="1834398" cy="2277715"/>
              </a:xfrm>
              <a:grpFill/>
            </p:grpSpPr>
            <p:sp>
              <p:nvSpPr>
                <p:cNvPr id="65" name="Freeform 116">
                  <a:extLst>
                    <a:ext uri="{FF2B5EF4-FFF2-40B4-BE49-F238E27FC236}">
                      <a16:creationId xmlns:a16="http://schemas.microsoft.com/office/drawing/2014/main" id="{5E6EB817-4169-49B0-9254-364A0A4ED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455" y="4397662"/>
                  <a:ext cx="173249" cy="917201"/>
                </a:xfrm>
                <a:custGeom>
                  <a:avLst/>
                  <a:gdLst>
                    <a:gd name="T0" fmla="*/ 0 w 68"/>
                    <a:gd name="T1" fmla="*/ 0 h 360"/>
                    <a:gd name="T2" fmla="*/ 0 w 68"/>
                    <a:gd name="T3" fmla="*/ 326 h 360"/>
                    <a:gd name="T4" fmla="*/ 0 w 68"/>
                    <a:gd name="T5" fmla="*/ 326 h 360"/>
                    <a:gd name="T6" fmla="*/ 0 w 68"/>
                    <a:gd name="T7" fmla="*/ 332 h 360"/>
                    <a:gd name="T8" fmla="*/ 2 w 68"/>
                    <a:gd name="T9" fmla="*/ 340 h 360"/>
                    <a:gd name="T10" fmla="*/ 6 w 68"/>
                    <a:gd name="T11" fmla="*/ 346 h 360"/>
                    <a:gd name="T12" fmla="*/ 10 w 68"/>
                    <a:gd name="T13" fmla="*/ 350 h 360"/>
                    <a:gd name="T14" fmla="*/ 14 w 68"/>
                    <a:gd name="T15" fmla="*/ 354 h 360"/>
                    <a:gd name="T16" fmla="*/ 20 w 68"/>
                    <a:gd name="T17" fmla="*/ 358 h 360"/>
                    <a:gd name="T18" fmla="*/ 28 w 68"/>
                    <a:gd name="T19" fmla="*/ 360 h 360"/>
                    <a:gd name="T20" fmla="*/ 34 w 68"/>
                    <a:gd name="T21" fmla="*/ 360 h 360"/>
                    <a:gd name="T22" fmla="*/ 34 w 68"/>
                    <a:gd name="T23" fmla="*/ 360 h 360"/>
                    <a:gd name="T24" fmla="*/ 40 w 68"/>
                    <a:gd name="T25" fmla="*/ 360 h 360"/>
                    <a:gd name="T26" fmla="*/ 48 w 68"/>
                    <a:gd name="T27" fmla="*/ 358 h 360"/>
                    <a:gd name="T28" fmla="*/ 52 w 68"/>
                    <a:gd name="T29" fmla="*/ 354 h 360"/>
                    <a:gd name="T30" fmla="*/ 58 w 68"/>
                    <a:gd name="T31" fmla="*/ 350 h 360"/>
                    <a:gd name="T32" fmla="*/ 62 w 68"/>
                    <a:gd name="T33" fmla="*/ 346 h 360"/>
                    <a:gd name="T34" fmla="*/ 66 w 68"/>
                    <a:gd name="T35" fmla="*/ 340 h 360"/>
                    <a:gd name="T36" fmla="*/ 68 w 68"/>
                    <a:gd name="T37" fmla="*/ 332 h 360"/>
                    <a:gd name="T38" fmla="*/ 68 w 68"/>
                    <a:gd name="T39" fmla="*/ 326 h 360"/>
                    <a:gd name="T40" fmla="*/ 68 w 68"/>
                    <a:gd name="T41" fmla="*/ 0 h 360"/>
                    <a:gd name="T42" fmla="*/ 64 w 68"/>
                    <a:gd name="T43" fmla="*/ 0 h 360"/>
                    <a:gd name="T44" fmla="*/ 0 w 68"/>
                    <a:gd name="T45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8" h="360">
                      <a:moveTo>
                        <a:pt x="0" y="0"/>
                      </a:moveTo>
                      <a:lnTo>
                        <a:pt x="0" y="326"/>
                      </a:lnTo>
                      <a:lnTo>
                        <a:pt x="0" y="326"/>
                      </a:lnTo>
                      <a:lnTo>
                        <a:pt x="0" y="332"/>
                      </a:lnTo>
                      <a:lnTo>
                        <a:pt x="2" y="340"/>
                      </a:lnTo>
                      <a:lnTo>
                        <a:pt x="6" y="346"/>
                      </a:lnTo>
                      <a:lnTo>
                        <a:pt x="10" y="350"/>
                      </a:lnTo>
                      <a:lnTo>
                        <a:pt x="14" y="354"/>
                      </a:lnTo>
                      <a:lnTo>
                        <a:pt x="20" y="358"/>
                      </a:lnTo>
                      <a:lnTo>
                        <a:pt x="28" y="360"/>
                      </a:lnTo>
                      <a:lnTo>
                        <a:pt x="34" y="360"/>
                      </a:lnTo>
                      <a:lnTo>
                        <a:pt x="34" y="360"/>
                      </a:lnTo>
                      <a:lnTo>
                        <a:pt x="40" y="360"/>
                      </a:lnTo>
                      <a:lnTo>
                        <a:pt x="48" y="358"/>
                      </a:lnTo>
                      <a:lnTo>
                        <a:pt x="52" y="354"/>
                      </a:lnTo>
                      <a:lnTo>
                        <a:pt x="58" y="350"/>
                      </a:lnTo>
                      <a:lnTo>
                        <a:pt x="62" y="346"/>
                      </a:lnTo>
                      <a:lnTo>
                        <a:pt x="66" y="340"/>
                      </a:lnTo>
                      <a:lnTo>
                        <a:pt x="68" y="332"/>
                      </a:lnTo>
                      <a:lnTo>
                        <a:pt x="68" y="326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17">
                  <a:extLst>
                    <a:ext uri="{FF2B5EF4-FFF2-40B4-BE49-F238E27FC236}">
                      <a16:creationId xmlns:a16="http://schemas.microsoft.com/office/drawing/2014/main" id="{46ECC8DB-A154-424B-A3B3-28AE315E9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6448" y="4219318"/>
                  <a:ext cx="361784" cy="178345"/>
                </a:xfrm>
                <a:custGeom>
                  <a:avLst/>
                  <a:gdLst>
                    <a:gd name="T0" fmla="*/ 142 w 142"/>
                    <a:gd name="T1" fmla="*/ 36 h 70"/>
                    <a:gd name="T2" fmla="*/ 142 w 142"/>
                    <a:gd name="T3" fmla="*/ 36 h 70"/>
                    <a:gd name="T4" fmla="*/ 142 w 142"/>
                    <a:gd name="T5" fmla="*/ 28 h 70"/>
                    <a:gd name="T6" fmla="*/ 140 w 142"/>
                    <a:gd name="T7" fmla="*/ 22 h 70"/>
                    <a:gd name="T8" fmla="*/ 136 w 142"/>
                    <a:gd name="T9" fmla="*/ 16 h 70"/>
                    <a:gd name="T10" fmla="*/ 132 w 142"/>
                    <a:gd name="T11" fmla="*/ 10 h 70"/>
                    <a:gd name="T12" fmla="*/ 126 w 142"/>
                    <a:gd name="T13" fmla="*/ 6 h 70"/>
                    <a:gd name="T14" fmla="*/ 120 w 142"/>
                    <a:gd name="T15" fmla="*/ 2 h 70"/>
                    <a:gd name="T16" fmla="*/ 114 w 142"/>
                    <a:gd name="T17" fmla="*/ 0 h 70"/>
                    <a:gd name="T18" fmla="*/ 106 w 142"/>
                    <a:gd name="T19" fmla="*/ 0 h 70"/>
                    <a:gd name="T20" fmla="*/ 36 w 142"/>
                    <a:gd name="T21" fmla="*/ 0 h 70"/>
                    <a:gd name="T22" fmla="*/ 36 w 142"/>
                    <a:gd name="T23" fmla="*/ 0 h 70"/>
                    <a:gd name="T24" fmla="*/ 28 w 142"/>
                    <a:gd name="T25" fmla="*/ 0 h 70"/>
                    <a:gd name="T26" fmla="*/ 22 w 142"/>
                    <a:gd name="T27" fmla="*/ 2 h 70"/>
                    <a:gd name="T28" fmla="*/ 16 w 142"/>
                    <a:gd name="T29" fmla="*/ 6 h 70"/>
                    <a:gd name="T30" fmla="*/ 10 w 142"/>
                    <a:gd name="T31" fmla="*/ 10 h 70"/>
                    <a:gd name="T32" fmla="*/ 6 w 142"/>
                    <a:gd name="T33" fmla="*/ 16 h 70"/>
                    <a:gd name="T34" fmla="*/ 2 w 142"/>
                    <a:gd name="T35" fmla="*/ 22 h 70"/>
                    <a:gd name="T36" fmla="*/ 0 w 142"/>
                    <a:gd name="T37" fmla="*/ 28 h 70"/>
                    <a:gd name="T38" fmla="*/ 0 w 142"/>
                    <a:gd name="T39" fmla="*/ 36 h 70"/>
                    <a:gd name="T40" fmla="*/ 0 w 142"/>
                    <a:gd name="T41" fmla="*/ 36 h 70"/>
                    <a:gd name="T42" fmla="*/ 0 w 142"/>
                    <a:gd name="T43" fmla="*/ 44 h 70"/>
                    <a:gd name="T44" fmla="*/ 2 w 142"/>
                    <a:gd name="T45" fmla="*/ 50 h 70"/>
                    <a:gd name="T46" fmla="*/ 6 w 142"/>
                    <a:gd name="T47" fmla="*/ 56 h 70"/>
                    <a:gd name="T48" fmla="*/ 10 w 142"/>
                    <a:gd name="T49" fmla="*/ 60 h 70"/>
                    <a:gd name="T50" fmla="*/ 16 w 142"/>
                    <a:gd name="T51" fmla="*/ 64 h 70"/>
                    <a:gd name="T52" fmla="*/ 22 w 142"/>
                    <a:gd name="T53" fmla="*/ 68 h 70"/>
                    <a:gd name="T54" fmla="*/ 28 w 142"/>
                    <a:gd name="T55" fmla="*/ 70 h 70"/>
                    <a:gd name="T56" fmla="*/ 36 w 142"/>
                    <a:gd name="T57" fmla="*/ 70 h 70"/>
                    <a:gd name="T58" fmla="*/ 42 w 142"/>
                    <a:gd name="T59" fmla="*/ 70 h 70"/>
                    <a:gd name="T60" fmla="*/ 106 w 142"/>
                    <a:gd name="T61" fmla="*/ 70 h 70"/>
                    <a:gd name="T62" fmla="*/ 110 w 142"/>
                    <a:gd name="T63" fmla="*/ 70 h 70"/>
                    <a:gd name="T64" fmla="*/ 110 w 142"/>
                    <a:gd name="T65" fmla="*/ 70 h 70"/>
                    <a:gd name="T66" fmla="*/ 116 w 142"/>
                    <a:gd name="T67" fmla="*/ 70 h 70"/>
                    <a:gd name="T68" fmla="*/ 124 w 142"/>
                    <a:gd name="T69" fmla="*/ 68 h 70"/>
                    <a:gd name="T70" fmla="*/ 128 w 142"/>
                    <a:gd name="T71" fmla="*/ 64 h 70"/>
                    <a:gd name="T72" fmla="*/ 134 w 142"/>
                    <a:gd name="T73" fmla="*/ 60 h 70"/>
                    <a:gd name="T74" fmla="*/ 140 w 142"/>
                    <a:gd name="T75" fmla="*/ 48 h 70"/>
                    <a:gd name="T76" fmla="*/ 142 w 142"/>
                    <a:gd name="T77" fmla="*/ 3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2" h="70">
                      <a:moveTo>
                        <a:pt x="142" y="36"/>
                      </a:moveTo>
                      <a:lnTo>
                        <a:pt x="142" y="36"/>
                      </a:lnTo>
                      <a:lnTo>
                        <a:pt x="142" y="28"/>
                      </a:lnTo>
                      <a:lnTo>
                        <a:pt x="140" y="22"/>
                      </a:lnTo>
                      <a:lnTo>
                        <a:pt x="136" y="16"/>
                      </a:lnTo>
                      <a:lnTo>
                        <a:pt x="132" y="10"/>
                      </a:lnTo>
                      <a:lnTo>
                        <a:pt x="126" y="6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2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2" y="50"/>
                      </a:lnTo>
                      <a:lnTo>
                        <a:pt x="6" y="56"/>
                      </a:lnTo>
                      <a:lnTo>
                        <a:pt x="10" y="60"/>
                      </a:lnTo>
                      <a:lnTo>
                        <a:pt x="16" y="64"/>
                      </a:lnTo>
                      <a:lnTo>
                        <a:pt x="22" y="68"/>
                      </a:lnTo>
                      <a:lnTo>
                        <a:pt x="28" y="70"/>
                      </a:lnTo>
                      <a:lnTo>
                        <a:pt x="36" y="70"/>
                      </a:lnTo>
                      <a:lnTo>
                        <a:pt x="42" y="70"/>
                      </a:lnTo>
                      <a:lnTo>
                        <a:pt x="106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6" y="70"/>
                      </a:lnTo>
                      <a:lnTo>
                        <a:pt x="124" y="68"/>
                      </a:lnTo>
                      <a:lnTo>
                        <a:pt x="128" y="64"/>
                      </a:lnTo>
                      <a:lnTo>
                        <a:pt x="134" y="60"/>
                      </a:lnTo>
                      <a:lnTo>
                        <a:pt x="140" y="48"/>
                      </a:lnTo>
                      <a:lnTo>
                        <a:pt x="14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9">
                  <a:extLst>
                    <a:ext uri="{FF2B5EF4-FFF2-40B4-BE49-F238E27FC236}">
                      <a16:creationId xmlns:a16="http://schemas.microsoft.com/office/drawing/2014/main" id="{41370162-ADE9-4CB3-80A2-8ED5799AC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5877" y="4402758"/>
                  <a:ext cx="173249" cy="912105"/>
                </a:xfrm>
                <a:custGeom>
                  <a:avLst/>
                  <a:gdLst>
                    <a:gd name="T0" fmla="*/ 0 w 68"/>
                    <a:gd name="T1" fmla="*/ 324 h 358"/>
                    <a:gd name="T2" fmla="*/ 0 w 68"/>
                    <a:gd name="T3" fmla="*/ 324 h 358"/>
                    <a:gd name="T4" fmla="*/ 0 w 68"/>
                    <a:gd name="T5" fmla="*/ 330 h 358"/>
                    <a:gd name="T6" fmla="*/ 2 w 68"/>
                    <a:gd name="T7" fmla="*/ 338 h 358"/>
                    <a:gd name="T8" fmla="*/ 6 w 68"/>
                    <a:gd name="T9" fmla="*/ 344 h 358"/>
                    <a:gd name="T10" fmla="*/ 10 w 68"/>
                    <a:gd name="T11" fmla="*/ 348 h 358"/>
                    <a:gd name="T12" fmla="*/ 14 w 68"/>
                    <a:gd name="T13" fmla="*/ 352 h 358"/>
                    <a:gd name="T14" fmla="*/ 20 w 68"/>
                    <a:gd name="T15" fmla="*/ 356 h 358"/>
                    <a:gd name="T16" fmla="*/ 26 w 68"/>
                    <a:gd name="T17" fmla="*/ 358 h 358"/>
                    <a:gd name="T18" fmla="*/ 34 w 68"/>
                    <a:gd name="T19" fmla="*/ 358 h 358"/>
                    <a:gd name="T20" fmla="*/ 34 w 68"/>
                    <a:gd name="T21" fmla="*/ 358 h 358"/>
                    <a:gd name="T22" fmla="*/ 40 w 68"/>
                    <a:gd name="T23" fmla="*/ 358 h 358"/>
                    <a:gd name="T24" fmla="*/ 48 w 68"/>
                    <a:gd name="T25" fmla="*/ 356 h 358"/>
                    <a:gd name="T26" fmla="*/ 52 w 68"/>
                    <a:gd name="T27" fmla="*/ 352 h 358"/>
                    <a:gd name="T28" fmla="*/ 58 w 68"/>
                    <a:gd name="T29" fmla="*/ 348 h 358"/>
                    <a:gd name="T30" fmla="*/ 62 w 68"/>
                    <a:gd name="T31" fmla="*/ 344 h 358"/>
                    <a:gd name="T32" fmla="*/ 66 w 68"/>
                    <a:gd name="T33" fmla="*/ 338 h 358"/>
                    <a:gd name="T34" fmla="*/ 68 w 68"/>
                    <a:gd name="T35" fmla="*/ 330 h 358"/>
                    <a:gd name="T36" fmla="*/ 68 w 68"/>
                    <a:gd name="T37" fmla="*/ 324 h 358"/>
                    <a:gd name="T38" fmla="*/ 68 w 68"/>
                    <a:gd name="T39" fmla="*/ 0 h 358"/>
                    <a:gd name="T40" fmla="*/ 0 w 68"/>
                    <a:gd name="T41" fmla="*/ 0 h 358"/>
                    <a:gd name="T42" fmla="*/ 0 w 68"/>
                    <a:gd name="T43" fmla="*/ 324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8" h="358">
                      <a:moveTo>
                        <a:pt x="0" y="324"/>
                      </a:moveTo>
                      <a:lnTo>
                        <a:pt x="0" y="324"/>
                      </a:lnTo>
                      <a:lnTo>
                        <a:pt x="0" y="330"/>
                      </a:lnTo>
                      <a:lnTo>
                        <a:pt x="2" y="338"/>
                      </a:lnTo>
                      <a:lnTo>
                        <a:pt x="6" y="344"/>
                      </a:lnTo>
                      <a:lnTo>
                        <a:pt x="10" y="348"/>
                      </a:lnTo>
                      <a:lnTo>
                        <a:pt x="14" y="352"/>
                      </a:lnTo>
                      <a:lnTo>
                        <a:pt x="20" y="356"/>
                      </a:lnTo>
                      <a:lnTo>
                        <a:pt x="26" y="358"/>
                      </a:lnTo>
                      <a:lnTo>
                        <a:pt x="34" y="358"/>
                      </a:lnTo>
                      <a:lnTo>
                        <a:pt x="34" y="358"/>
                      </a:lnTo>
                      <a:lnTo>
                        <a:pt x="40" y="358"/>
                      </a:lnTo>
                      <a:lnTo>
                        <a:pt x="48" y="356"/>
                      </a:lnTo>
                      <a:lnTo>
                        <a:pt x="52" y="352"/>
                      </a:lnTo>
                      <a:lnTo>
                        <a:pt x="58" y="348"/>
                      </a:lnTo>
                      <a:lnTo>
                        <a:pt x="62" y="344"/>
                      </a:lnTo>
                      <a:lnTo>
                        <a:pt x="66" y="338"/>
                      </a:lnTo>
                      <a:lnTo>
                        <a:pt x="68" y="330"/>
                      </a:lnTo>
                      <a:lnTo>
                        <a:pt x="68" y="324"/>
                      </a:lnTo>
                      <a:lnTo>
                        <a:pt x="68" y="0"/>
                      </a:lnTo>
                      <a:lnTo>
                        <a:pt x="0" y="0"/>
                      </a:lnTo>
                      <a:lnTo>
                        <a:pt x="0" y="3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0">
                  <a:extLst>
                    <a:ext uri="{FF2B5EF4-FFF2-40B4-BE49-F238E27FC236}">
                      <a16:creationId xmlns:a16="http://schemas.microsoft.com/office/drawing/2014/main" id="{414C8950-9E53-445D-8B26-60B9713E8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9062" y="4219318"/>
                  <a:ext cx="361784" cy="178345"/>
                </a:xfrm>
                <a:custGeom>
                  <a:avLst/>
                  <a:gdLst>
                    <a:gd name="T0" fmla="*/ 106 w 142"/>
                    <a:gd name="T1" fmla="*/ 0 h 70"/>
                    <a:gd name="T2" fmla="*/ 36 w 142"/>
                    <a:gd name="T3" fmla="*/ 0 h 70"/>
                    <a:gd name="T4" fmla="*/ 36 w 142"/>
                    <a:gd name="T5" fmla="*/ 0 h 70"/>
                    <a:gd name="T6" fmla="*/ 30 w 142"/>
                    <a:gd name="T7" fmla="*/ 0 h 70"/>
                    <a:gd name="T8" fmla="*/ 24 w 142"/>
                    <a:gd name="T9" fmla="*/ 2 h 70"/>
                    <a:gd name="T10" fmla="*/ 18 w 142"/>
                    <a:gd name="T11" fmla="*/ 6 h 70"/>
                    <a:gd name="T12" fmla="*/ 12 w 142"/>
                    <a:gd name="T13" fmla="*/ 10 h 70"/>
                    <a:gd name="T14" fmla="*/ 8 w 142"/>
                    <a:gd name="T15" fmla="*/ 16 h 70"/>
                    <a:gd name="T16" fmla="*/ 4 w 142"/>
                    <a:gd name="T17" fmla="*/ 22 h 70"/>
                    <a:gd name="T18" fmla="*/ 2 w 142"/>
                    <a:gd name="T19" fmla="*/ 28 h 70"/>
                    <a:gd name="T20" fmla="*/ 0 w 142"/>
                    <a:gd name="T21" fmla="*/ 36 h 70"/>
                    <a:gd name="T22" fmla="*/ 0 w 142"/>
                    <a:gd name="T23" fmla="*/ 36 h 70"/>
                    <a:gd name="T24" fmla="*/ 2 w 142"/>
                    <a:gd name="T25" fmla="*/ 44 h 70"/>
                    <a:gd name="T26" fmla="*/ 4 w 142"/>
                    <a:gd name="T27" fmla="*/ 50 h 70"/>
                    <a:gd name="T28" fmla="*/ 8 w 142"/>
                    <a:gd name="T29" fmla="*/ 56 h 70"/>
                    <a:gd name="T30" fmla="*/ 12 w 142"/>
                    <a:gd name="T31" fmla="*/ 60 h 70"/>
                    <a:gd name="T32" fmla="*/ 18 w 142"/>
                    <a:gd name="T33" fmla="*/ 64 h 70"/>
                    <a:gd name="T34" fmla="*/ 24 w 142"/>
                    <a:gd name="T35" fmla="*/ 68 h 70"/>
                    <a:gd name="T36" fmla="*/ 30 w 142"/>
                    <a:gd name="T37" fmla="*/ 70 h 70"/>
                    <a:gd name="T38" fmla="*/ 36 w 142"/>
                    <a:gd name="T39" fmla="*/ 70 h 70"/>
                    <a:gd name="T40" fmla="*/ 38 w 142"/>
                    <a:gd name="T41" fmla="*/ 70 h 70"/>
                    <a:gd name="T42" fmla="*/ 106 w 142"/>
                    <a:gd name="T43" fmla="*/ 70 h 70"/>
                    <a:gd name="T44" fmla="*/ 106 w 142"/>
                    <a:gd name="T45" fmla="*/ 70 h 70"/>
                    <a:gd name="T46" fmla="*/ 114 w 142"/>
                    <a:gd name="T47" fmla="*/ 70 h 70"/>
                    <a:gd name="T48" fmla="*/ 120 w 142"/>
                    <a:gd name="T49" fmla="*/ 68 h 70"/>
                    <a:gd name="T50" fmla="*/ 126 w 142"/>
                    <a:gd name="T51" fmla="*/ 64 h 70"/>
                    <a:gd name="T52" fmla="*/ 132 w 142"/>
                    <a:gd name="T53" fmla="*/ 60 h 70"/>
                    <a:gd name="T54" fmla="*/ 136 w 142"/>
                    <a:gd name="T55" fmla="*/ 56 h 70"/>
                    <a:gd name="T56" fmla="*/ 138 w 142"/>
                    <a:gd name="T57" fmla="*/ 50 h 70"/>
                    <a:gd name="T58" fmla="*/ 142 w 142"/>
                    <a:gd name="T59" fmla="*/ 44 h 70"/>
                    <a:gd name="T60" fmla="*/ 142 w 142"/>
                    <a:gd name="T61" fmla="*/ 36 h 70"/>
                    <a:gd name="T62" fmla="*/ 142 w 142"/>
                    <a:gd name="T63" fmla="*/ 36 h 70"/>
                    <a:gd name="T64" fmla="*/ 142 w 142"/>
                    <a:gd name="T65" fmla="*/ 28 h 70"/>
                    <a:gd name="T66" fmla="*/ 138 w 142"/>
                    <a:gd name="T67" fmla="*/ 22 h 70"/>
                    <a:gd name="T68" fmla="*/ 136 w 142"/>
                    <a:gd name="T69" fmla="*/ 16 h 70"/>
                    <a:gd name="T70" fmla="*/ 132 w 142"/>
                    <a:gd name="T71" fmla="*/ 10 h 70"/>
                    <a:gd name="T72" fmla="*/ 126 w 142"/>
                    <a:gd name="T73" fmla="*/ 6 h 70"/>
                    <a:gd name="T74" fmla="*/ 120 w 142"/>
                    <a:gd name="T75" fmla="*/ 2 h 70"/>
                    <a:gd name="T76" fmla="*/ 114 w 142"/>
                    <a:gd name="T77" fmla="*/ 0 h 70"/>
                    <a:gd name="T78" fmla="*/ 106 w 142"/>
                    <a:gd name="T7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2" h="70">
                      <a:moveTo>
                        <a:pt x="106" y="0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8" y="16"/>
                      </a:lnTo>
                      <a:lnTo>
                        <a:pt x="4" y="22"/>
                      </a:lnTo>
                      <a:lnTo>
                        <a:pt x="2" y="2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4" y="50"/>
                      </a:lnTo>
                      <a:lnTo>
                        <a:pt x="8" y="56"/>
                      </a:lnTo>
                      <a:lnTo>
                        <a:pt x="12" y="60"/>
                      </a:lnTo>
                      <a:lnTo>
                        <a:pt x="18" y="64"/>
                      </a:lnTo>
                      <a:lnTo>
                        <a:pt x="24" y="68"/>
                      </a:lnTo>
                      <a:lnTo>
                        <a:pt x="30" y="70"/>
                      </a:lnTo>
                      <a:lnTo>
                        <a:pt x="36" y="70"/>
                      </a:lnTo>
                      <a:lnTo>
                        <a:pt x="38" y="70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14" y="70"/>
                      </a:lnTo>
                      <a:lnTo>
                        <a:pt x="120" y="68"/>
                      </a:lnTo>
                      <a:lnTo>
                        <a:pt x="126" y="64"/>
                      </a:lnTo>
                      <a:lnTo>
                        <a:pt x="132" y="60"/>
                      </a:lnTo>
                      <a:lnTo>
                        <a:pt x="136" y="56"/>
                      </a:lnTo>
                      <a:lnTo>
                        <a:pt x="138" y="50"/>
                      </a:lnTo>
                      <a:lnTo>
                        <a:pt x="142" y="44"/>
                      </a:lnTo>
                      <a:lnTo>
                        <a:pt x="142" y="36"/>
                      </a:lnTo>
                      <a:lnTo>
                        <a:pt x="142" y="36"/>
                      </a:lnTo>
                      <a:lnTo>
                        <a:pt x="142" y="28"/>
                      </a:lnTo>
                      <a:lnTo>
                        <a:pt x="138" y="22"/>
                      </a:lnTo>
                      <a:lnTo>
                        <a:pt x="136" y="16"/>
                      </a:lnTo>
                      <a:lnTo>
                        <a:pt x="132" y="10"/>
                      </a:lnTo>
                      <a:lnTo>
                        <a:pt x="126" y="6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22">
                  <a:extLst>
                    <a:ext uri="{FF2B5EF4-FFF2-40B4-BE49-F238E27FC236}">
                      <a16:creationId xmlns:a16="http://schemas.microsoft.com/office/drawing/2014/main" id="{2BBF4301-9126-4329-9E8C-EF2772934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1673" y="3786195"/>
                  <a:ext cx="244586" cy="886627"/>
                </a:xfrm>
                <a:custGeom>
                  <a:avLst/>
                  <a:gdLst>
                    <a:gd name="T0" fmla="*/ 48 w 96"/>
                    <a:gd name="T1" fmla="*/ 70 h 348"/>
                    <a:gd name="T2" fmla="*/ 48 w 96"/>
                    <a:gd name="T3" fmla="*/ 70 h 348"/>
                    <a:gd name="T4" fmla="*/ 44 w 96"/>
                    <a:gd name="T5" fmla="*/ 66 h 348"/>
                    <a:gd name="T6" fmla="*/ 42 w 96"/>
                    <a:gd name="T7" fmla="*/ 60 h 348"/>
                    <a:gd name="T8" fmla="*/ 0 w 96"/>
                    <a:gd name="T9" fmla="*/ 0 h 348"/>
                    <a:gd name="T10" fmla="*/ 0 w 96"/>
                    <a:gd name="T11" fmla="*/ 280 h 348"/>
                    <a:gd name="T12" fmla="*/ 0 w 96"/>
                    <a:gd name="T13" fmla="*/ 280 h 348"/>
                    <a:gd name="T14" fmla="*/ 12 w 96"/>
                    <a:gd name="T15" fmla="*/ 282 h 348"/>
                    <a:gd name="T16" fmla="*/ 22 w 96"/>
                    <a:gd name="T17" fmla="*/ 288 h 348"/>
                    <a:gd name="T18" fmla="*/ 32 w 96"/>
                    <a:gd name="T19" fmla="*/ 294 h 348"/>
                    <a:gd name="T20" fmla="*/ 40 w 96"/>
                    <a:gd name="T21" fmla="*/ 302 h 348"/>
                    <a:gd name="T22" fmla="*/ 46 w 96"/>
                    <a:gd name="T23" fmla="*/ 310 h 348"/>
                    <a:gd name="T24" fmla="*/ 52 w 96"/>
                    <a:gd name="T25" fmla="*/ 322 h 348"/>
                    <a:gd name="T26" fmla="*/ 56 w 96"/>
                    <a:gd name="T27" fmla="*/ 332 h 348"/>
                    <a:gd name="T28" fmla="*/ 58 w 96"/>
                    <a:gd name="T29" fmla="*/ 344 h 348"/>
                    <a:gd name="T30" fmla="*/ 58 w 96"/>
                    <a:gd name="T31" fmla="*/ 344 h 348"/>
                    <a:gd name="T32" fmla="*/ 68 w 96"/>
                    <a:gd name="T33" fmla="*/ 348 h 348"/>
                    <a:gd name="T34" fmla="*/ 68 w 96"/>
                    <a:gd name="T35" fmla="*/ 258 h 348"/>
                    <a:gd name="T36" fmla="*/ 68 w 96"/>
                    <a:gd name="T37" fmla="*/ 258 h 348"/>
                    <a:gd name="T38" fmla="*/ 60 w 96"/>
                    <a:gd name="T39" fmla="*/ 254 h 348"/>
                    <a:gd name="T40" fmla="*/ 54 w 96"/>
                    <a:gd name="T41" fmla="*/ 250 h 348"/>
                    <a:gd name="T42" fmla="*/ 46 w 96"/>
                    <a:gd name="T43" fmla="*/ 244 h 348"/>
                    <a:gd name="T44" fmla="*/ 42 w 96"/>
                    <a:gd name="T45" fmla="*/ 238 h 348"/>
                    <a:gd name="T46" fmla="*/ 38 w 96"/>
                    <a:gd name="T47" fmla="*/ 232 h 348"/>
                    <a:gd name="T48" fmla="*/ 34 w 96"/>
                    <a:gd name="T49" fmla="*/ 224 h 348"/>
                    <a:gd name="T50" fmla="*/ 32 w 96"/>
                    <a:gd name="T51" fmla="*/ 216 h 348"/>
                    <a:gd name="T52" fmla="*/ 32 w 96"/>
                    <a:gd name="T53" fmla="*/ 206 h 348"/>
                    <a:gd name="T54" fmla="*/ 32 w 96"/>
                    <a:gd name="T55" fmla="*/ 206 h 348"/>
                    <a:gd name="T56" fmla="*/ 32 w 96"/>
                    <a:gd name="T57" fmla="*/ 194 h 348"/>
                    <a:gd name="T58" fmla="*/ 36 w 96"/>
                    <a:gd name="T59" fmla="*/ 184 h 348"/>
                    <a:gd name="T60" fmla="*/ 40 w 96"/>
                    <a:gd name="T61" fmla="*/ 174 h 348"/>
                    <a:gd name="T62" fmla="*/ 48 w 96"/>
                    <a:gd name="T63" fmla="*/ 166 h 348"/>
                    <a:gd name="T64" fmla="*/ 56 w 96"/>
                    <a:gd name="T65" fmla="*/ 160 h 348"/>
                    <a:gd name="T66" fmla="*/ 64 w 96"/>
                    <a:gd name="T67" fmla="*/ 154 h 348"/>
                    <a:gd name="T68" fmla="*/ 76 w 96"/>
                    <a:gd name="T69" fmla="*/ 150 h 348"/>
                    <a:gd name="T70" fmla="*/ 86 w 96"/>
                    <a:gd name="T71" fmla="*/ 150 h 348"/>
                    <a:gd name="T72" fmla="*/ 96 w 96"/>
                    <a:gd name="T73" fmla="*/ 150 h 348"/>
                    <a:gd name="T74" fmla="*/ 96 w 96"/>
                    <a:gd name="T75" fmla="*/ 98 h 348"/>
                    <a:gd name="T76" fmla="*/ 96 w 96"/>
                    <a:gd name="T77" fmla="*/ 98 h 348"/>
                    <a:gd name="T78" fmla="*/ 82 w 96"/>
                    <a:gd name="T79" fmla="*/ 94 h 348"/>
                    <a:gd name="T80" fmla="*/ 70 w 96"/>
                    <a:gd name="T81" fmla="*/ 90 h 348"/>
                    <a:gd name="T82" fmla="*/ 58 w 96"/>
                    <a:gd name="T83" fmla="*/ 82 h 348"/>
                    <a:gd name="T84" fmla="*/ 48 w 96"/>
                    <a:gd name="T85" fmla="*/ 7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6" h="348">
                      <a:moveTo>
                        <a:pt x="48" y="70"/>
                      </a:moveTo>
                      <a:lnTo>
                        <a:pt x="48" y="70"/>
                      </a:lnTo>
                      <a:lnTo>
                        <a:pt x="44" y="66"/>
                      </a:lnTo>
                      <a:lnTo>
                        <a:pt x="42" y="60"/>
                      </a:lnTo>
                      <a:lnTo>
                        <a:pt x="0" y="0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12" y="282"/>
                      </a:lnTo>
                      <a:lnTo>
                        <a:pt x="22" y="288"/>
                      </a:lnTo>
                      <a:lnTo>
                        <a:pt x="32" y="294"/>
                      </a:lnTo>
                      <a:lnTo>
                        <a:pt x="40" y="302"/>
                      </a:lnTo>
                      <a:lnTo>
                        <a:pt x="46" y="310"/>
                      </a:lnTo>
                      <a:lnTo>
                        <a:pt x="52" y="322"/>
                      </a:lnTo>
                      <a:lnTo>
                        <a:pt x="56" y="332"/>
                      </a:lnTo>
                      <a:lnTo>
                        <a:pt x="58" y="344"/>
                      </a:lnTo>
                      <a:lnTo>
                        <a:pt x="58" y="344"/>
                      </a:lnTo>
                      <a:lnTo>
                        <a:pt x="68" y="348"/>
                      </a:lnTo>
                      <a:lnTo>
                        <a:pt x="68" y="258"/>
                      </a:lnTo>
                      <a:lnTo>
                        <a:pt x="68" y="258"/>
                      </a:lnTo>
                      <a:lnTo>
                        <a:pt x="60" y="254"/>
                      </a:lnTo>
                      <a:lnTo>
                        <a:pt x="54" y="250"/>
                      </a:lnTo>
                      <a:lnTo>
                        <a:pt x="46" y="244"/>
                      </a:lnTo>
                      <a:lnTo>
                        <a:pt x="42" y="238"/>
                      </a:lnTo>
                      <a:lnTo>
                        <a:pt x="38" y="232"/>
                      </a:lnTo>
                      <a:lnTo>
                        <a:pt x="34" y="224"/>
                      </a:lnTo>
                      <a:lnTo>
                        <a:pt x="32" y="216"/>
                      </a:lnTo>
                      <a:lnTo>
                        <a:pt x="32" y="206"/>
                      </a:lnTo>
                      <a:lnTo>
                        <a:pt x="32" y="206"/>
                      </a:lnTo>
                      <a:lnTo>
                        <a:pt x="32" y="194"/>
                      </a:lnTo>
                      <a:lnTo>
                        <a:pt x="36" y="184"/>
                      </a:lnTo>
                      <a:lnTo>
                        <a:pt x="40" y="174"/>
                      </a:lnTo>
                      <a:lnTo>
                        <a:pt x="48" y="166"/>
                      </a:lnTo>
                      <a:lnTo>
                        <a:pt x="56" y="160"/>
                      </a:lnTo>
                      <a:lnTo>
                        <a:pt x="64" y="154"/>
                      </a:lnTo>
                      <a:lnTo>
                        <a:pt x="76" y="150"/>
                      </a:lnTo>
                      <a:lnTo>
                        <a:pt x="86" y="150"/>
                      </a:lnTo>
                      <a:lnTo>
                        <a:pt x="96" y="150"/>
                      </a:lnTo>
                      <a:lnTo>
                        <a:pt x="96" y="98"/>
                      </a:lnTo>
                      <a:lnTo>
                        <a:pt x="96" y="98"/>
                      </a:lnTo>
                      <a:lnTo>
                        <a:pt x="82" y="94"/>
                      </a:lnTo>
                      <a:lnTo>
                        <a:pt x="70" y="90"/>
                      </a:lnTo>
                      <a:lnTo>
                        <a:pt x="58" y="82"/>
                      </a:lnTo>
                      <a:lnTo>
                        <a:pt x="48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24">
                  <a:extLst>
                    <a:ext uri="{FF2B5EF4-FFF2-40B4-BE49-F238E27FC236}">
                      <a16:creationId xmlns:a16="http://schemas.microsoft.com/office/drawing/2014/main" id="{2E0BED96-2E74-450C-A614-2808C7A2B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6703" y="3801482"/>
                  <a:ext cx="229300" cy="871341"/>
                </a:xfrm>
                <a:custGeom>
                  <a:avLst/>
                  <a:gdLst>
                    <a:gd name="T0" fmla="*/ 90 w 90"/>
                    <a:gd name="T1" fmla="*/ 274 h 342"/>
                    <a:gd name="T2" fmla="*/ 90 w 90"/>
                    <a:gd name="T3" fmla="*/ 0 h 342"/>
                    <a:gd name="T4" fmla="*/ 54 w 90"/>
                    <a:gd name="T5" fmla="*/ 54 h 342"/>
                    <a:gd name="T6" fmla="*/ 54 w 90"/>
                    <a:gd name="T7" fmla="*/ 54 h 342"/>
                    <a:gd name="T8" fmla="*/ 50 w 90"/>
                    <a:gd name="T9" fmla="*/ 60 h 342"/>
                    <a:gd name="T10" fmla="*/ 48 w 90"/>
                    <a:gd name="T11" fmla="*/ 64 h 342"/>
                    <a:gd name="T12" fmla="*/ 48 w 90"/>
                    <a:gd name="T13" fmla="*/ 64 h 342"/>
                    <a:gd name="T14" fmla="*/ 38 w 90"/>
                    <a:gd name="T15" fmla="*/ 76 h 342"/>
                    <a:gd name="T16" fmla="*/ 26 w 90"/>
                    <a:gd name="T17" fmla="*/ 84 h 342"/>
                    <a:gd name="T18" fmla="*/ 14 w 90"/>
                    <a:gd name="T19" fmla="*/ 88 h 342"/>
                    <a:gd name="T20" fmla="*/ 0 w 90"/>
                    <a:gd name="T21" fmla="*/ 92 h 342"/>
                    <a:gd name="T22" fmla="*/ 0 w 90"/>
                    <a:gd name="T23" fmla="*/ 146 h 342"/>
                    <a:gd name="T24" fmla="*/ 0 w 90"/>
                    <a:gd name="T25" fmla="*/ 146 h 342"/>
                    <a:gd name="T26" fmla="*/ 10 w 90"/>
                    <a:gd name="T27" fmla="*/ 148 h 342"/>
                    <a:gd name="T28" fmla="*/ 20 w 90"/>
                    <a:gd name="T29" fmla="*/ 152 h 342"/>
                    <a:gd name="T30" fmla="*/ 30 w 90"/>
                    <a:gd name="T31" fmla="*/ 158 h 342"/>
                    <a:gd name="T32" fmla="*/ 38 w 90"/>
                    <a:gd name="T33" fmla="*/ 164 h 342"/>
                    <a:gd name="T34" fmla="*/ 44 w 90"/>
                    <a:gd name="T35" fmla="*/ 172 h 342"/>
                    <a:gd name="T36" fmla="*/ 48 w 90"/>
                    <a:gd name="T37" fmla="*/ 180 h 342"/>
                    <a:gd name="T38" fmla="*/ 50 w 90"/>
                    <a:gd name="T39" fmla="*/ 190 h 342"/>
                    <a:gd name="T40" fmla="*/ 52 w 90"/>
                    <a:gd name="T41" fmla="*/ 200 h 342"/>
                    <a:gd name="T42" fmla="*/ 52 w 90"/>
                    <a:gd name="T43" fmla="*/ 200 h 342"/>
                    <a:gd name="T44" fmla="*/ 52 w 90"/>
                    <a:gd name="T45" fmla="*/ 210 h 342"/>
                    <a:gd name="T46" fmla="*/ 50 w 90"/>
                    <a:gd name="T47" fmla="*/ 218 h 342"/>
                    <a:gd name="T48" fmla="*/ 46 w 90"/>
                    <a:gd name="T49" fmla="*/ 226 h 342"/>
                    <a:gd name="T50" fmla="*/ 44 w 90"/>
                    <a:gd name="T51" fmla="*/ 232 h 342"/>
                    <a:gd name="T52" fmla="*/ 32 w 90"/>
                    <a:gd name="T53" fmla="*/ 244 h 342"/>
                    <a:gd name="T54" fmla="*/ 18 w 90"/>
                    <a:gd name="T55" fmla="*/ 252 h 342"/>
                    <a:gd name="T56" fmla="*/ 18 w 90"/>
                    <a:gd name="T57" fmla="*/ 342 h 342"/>
                    <a:gd name="T58" fmla="*/ 18 w 90"/>
                    <a:gd name="T59" fmla="*/ 342 h 342"/>
                    <a:gd name="T60" fmla="*/ 26 w 90"/>
                    <a:gd name="T61" fmla="*/ 340 h 342"/>
                    <a:gd name="T62" fmla="*/ 32 w 90"/>
                    <a:gd name="T63" fmla="*/ 338 h 342"/>
                    <a:gd name="T64" fmla="*/ 32 w 90"/>
                    <a:gd name="T65" fmla="*/ 338 h 342"/>
                    <a:gd name="T66" fmla="*/ 34 w 90"/>
                    <a:gd name="T67" fmla="*/ 326 h 342"/>
                    <a:gd name="T68" fmla="*/ 38 w 90"/>
                    <a:gd name="T69" fmla="*/ 314 h 342"/>
                    <a:gd name="T70" fmla="*/ 44 w 90"/>
                    <a:gd name="T71" fmla="*/ 304 h 342"/>
                    <a:gd name="T72" fmla="*/ 50 w 90"/>
                    <a:gd name="T73" fmla="*/ 296 h 342"/>
                    <a:gd name="T74" fmla="*/ 58 w 90"/>
                    <a:gd name="T75" fmla="*/ 288 h 342"/>
                    <a:gd name="T76" fmla="*/ 68 w 90"/>
                    <a:gd name="T77" fmla="*/ 282 h 342"/>
                    <a:gd name="T78" fmla="*/ 78 w 90"/>
                    <a:gd name="T79" fmla="*/ 276 h 342"/>
                    <a:gd name="T80" fmla="*/ 90 w 90"/>
                    <a:gd name="T81" fmla="*/ 274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0" h="342">
                      <a:moveTo>
                        <a:pt x="90" y="274"/>
                      </a:moveTo>
                      <a:lnTo>
                        <a:pt x="90" y="0"/>
                      </a:lnTo>
                      <a:lnTo>
                        <a:pt x="54" y="54"/>
                      </a:lnTo>
                      <a:lnTo>
                        <a:pt x="54" y="54"/>
                      </a:lnTo>
                      <a:lnTo>
                        <a:pt x="50" y="60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38" y="76"/>
                      </a:lnTo>
                      <a:lnTo>
                        <a:pt x="26" y="84"/>
                      </a:lnTo>
                      <a:lnTo>
                        <a:pt x="14" y="88"/>
                      </a:lnTo>
                      <a:lnTo>
                        <a:pt x="0" y="92"/>
                      </a:ln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10" y="148"/>
                      </a:lnTo>
                      <a:lnTo>
                        <a:pt x="20" y="152"/>
                      </a:lnTo>
                      <a:lnTo>
                        <a:pt x="30" y="158"/>
                      </a:lnTo>
                      <a:lnTo>
                        <a:pt x="38" y="164"/>
                      </a:lnTo>
                      <a:lnTo>
                        <a:pt x="44" y="172"/>
                      </a:lnTo>
                      <a:lnTo>
                        <a:pt x="48" y="180"/>
                      </a:lnTo>
                      <a:lnTo>
                        <a:pt x="50" y="190"/>
                      </a:lnTo>
                      <a:lnTo>
                        <a:pt x="52" y="200"/>
                      </a:lnTo>
                      <a:lnTo>
                        <a:pt x="52" y="200"/>
                      </a:lnTo>
                      <a:lnTo>
                        <a:pt x="52" y="210"/>
                      </a:lnTo>
                      <a:lnTo>
                        <a:pt x="50" y="218"/>
                      </a:lnTo>
                      <a:lnTo>
                        <a:pt x="46" y="226"/>
                      </a:lnTo>
                      <a:lnTo>
                        <a:pt x="44" y="232"/>
                      </a:lnTo>
                      <a:lnTo>
                        <a:pt x="32" y="244"/>
                      </a:lnTo>
                      <a:lnTo>
                        <a:pt x="18" y="252"/>
                      </a:lnTo>
                      <a:lnTo>
                        <a:pt x="18" y="342"/>
                      </a:lnTo>
                      <a:lnTo>
                        <a:pt x="18" y="342"/>
                      </a:lnTo>
                      <a:lnTo>
                        <a:pt x="26" y="340"/>
                      </a:lnTo>
                      <a:lnTo>
                        <a:pt x="32" y="338"/>
                      </a:lnTo>
                      <a:lnTo>
                        <a:pt x="32" y="338"/>
                      </a:lnTo>
                      <a:lnTo>
                        <a:pt x="34" y="326"/>
                      </a:lnTo>
                      <a:lnTo>
                        <a:pt x="38" y="314"/>
                      </a:lnTo>
                      <a:lnTo>
                        <a:pt x="44" y="304"/>
                      </a:lnTo>
                      <a:lnTo>
                        <a:pt x="50" y="296"/>
                      </a:lnTo>
                      <a:lnTo>
                        <a:pt x="58" y="288"/>
                      </a:lnTo>
                      <a:lnTo>
                        <a:pt x="68" y="282"/>
                      </a:lnTo>
                      <a:lnTo>
                        <a:pt x="78" y="276"/>
                      </a:lnTo>
                      <a:lnTo>
                        <a:pt x="90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26">
                  <a:extLst>
                    <a:ext uri="{FF2B5EF4-FFF2-40B4-BE49-F238E27FC236}">
                      <a16:creationId xmlns:a16="http://schemas.microsoft.com/office/drawing/2014/main" id="{B6AAE2CC-359E-46B1-89B9-87C077E75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6703" y="3037148"/>
                  <a:ext cx="458599" cy="509556"/>
                </a:xfrm>
                <a:custGeom>
                  <a:avLst/>
                  <a:gdLst>
                    <a:gd name="T0" fmla="*/ 90 w 180"/>
                    <a:gd name="T1" fmla="*/ 74 h 200"/>
                    <a:gd name="T2" fmla="*/ 180 w 180"/>
                    <a:gd name="T3" fmla="*/ 74 h 200"/>
                    <a:gd name="T4" fmla="*/ 180 w 180"/>
                    <a:gd name="T5" fmla="*/ 74 h 200"/>
                    <a:gd name="T6" fmla="*/ 162 w 180"/>
                    <a:gd name="T7" fmla="*/ 60 h 200"/>
                    <a:gd name="T8" fmla="*/ 148 w 180"/>
                    <a:gd name="T9" fmla="*/ 42 h 200"/>
                    <a:gd name="T10" fmla="*/ 136 w 180"/>
                    <a:gd name="T11" fmla="*/ 22 h 200"/>
                    <a:gd name="T12" fmla="*/ 128 w 180"/>
                    <a:gd name="T13" fmla="*/ 0 h 200"/>
                    <a:gd name="T14" fmla="*/ 78 w 180"/>
                    <a:gd name="T15" fmla="*/ 0 h 200"/>
                    <a:gd name="T16" fmla="*/ 78 w 180"/>
                    <a:gd name="T17" fmla="*/ 0 h 200"/>
                    <a:gd name="T18" fmla="*/ 64 w 180"/>
                    <a:gd name="T19" fmla="*/ 2 h 200"/>
                    <a:gd name="T20" fmla="*/ 48 w 180"/>
                    <a:gd name="T21" fmla="*/ 6 h 200"/>
                    <a:gd name="T22" fmla="*/ 36 w 180"/>
                    <a:gd name="T23" fmla="*/ 14 h 200"/>
                    <a:gd name="T24" fmla="*/ 24 w 180"/>
                    <a:gd name="T25" fmla="*/ 24 h 200"/>
                    <a:gd name="T26" fmla="*/ 14 w 180"/>
                    <a:gd name="T27" fmla="*/ 36 h 200"/>
                    <a:gd name="T28" fmla="*/ 6 w 180"/>
                    <a:gd name="T29" fmla="*/ 50 h 200"/>
                    <a:gd name="T30" fmla="*/ 2 w 180"/>
                    <a:gd name="T31" fmla="*/ 64 h 200"/>
                    <a:gd name="T32" fmla="*/ 0 w 180"/>
                    <a:gd name="T33" fmla="*/ 80 h 200"/>
                    <a:gd name="T34" fmla="*/ 0 w 180"/>
                    <a:gd name="T35" fmla="*/ 200 h 200"/>
                    <a:gd name="T36" fmla="*/ 68 w 180"/>
                    <a:gd name="T37" fmla="*/ 104 h 200"/>
                    <a:gd name="T38" fmla="*/ 68 w 180"/>
                    <a:gd name="T39" fmla="*/ 104 h 200"/>
                    <a:gd name="T40" fmla="*/ 78 w 180"/>
                    <a:gd name="T41" fmla="*/ 88 h 200"/>
                    <a:gd name="T42" fmla="*/ 84 w 180"/>
                    <a:gd name="T43" fmla="*/ 80 h 200"/>
                    <a:gd name="T44" fmla="*/ 90 w 180"/>
                    <a:gd name="T45" fmla="*/ 7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0" h="200">
                      <a:moveTo>
                        <a:pt x="90" y="74"/>
                      </a:moveTo>
                      <a:lnTo>
                        <a:pt x="180" y="74"/>
                      </a:lnTo>
                      <a:lnTo>
                        <a:pt x="180" y="74"/>
                      </a:lnTo>
                      <a:lnTo>
                        <a:pt x="162" y="60"/>
                      </a:lnTo>
                      <a:lnTo>
                        <a:pt x="148" y="42"/>
                      </a:lnTo>
                      <a:lnTo>
                        <a:pt x="136" y="22"/>
                      </a:lnTo>
                      <a:lnTo>
                        <a:pt x="12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4" y="2"/>
                      </a:lnTo>
                      <a:lnTo>
                        <a:pt x="48" y="6"/>
                      </a:lnTo>
                      <a:lnTo>
                        <a:pt x="36" y="14"/>
                      </a:lnTo>
                      <a:lnTo>
                        <a:pt x="24" y="24"/>
                      </a:lnTo>
                      <a:lnTo>
                        <a:pt x="14" y="36"/>
                      </a:lnTo>
                      <a:lnTo>
                        <a:pt x="6" y="50"/>
                      </a:lnTo>
                      <a:lnTo>
                        <a:pt x="2" y="64"/>
                      </a:lnTo>
                      <a:lnTo>
                        <a:pt x="0" y="80"/>
                      </a:lnTo>
                      <a:lnTo>
                        <a:pt x="0" y="200"/>
                      </a:lnTo>
                      <a:lnTo>
                        <a:pt x="68" y="104"/>
                      </a:lnTo>
                      <a:lnTo>
                        <a:pt x="68" y="104"/>
                      </a:lnTo>
                      <a:lnTo>
                        <a:pt x="78" y="88"/>
                      </a:lnTo>
                      <a:lnTo>
                        <a:pt x="84" y="80"/>
                      </a:lnTo>
                      <a:lnTo>
                        <a:pt x="90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128">
                  <a:extLst>
                    <a:ext uri="{FF2B5EF4-FFF2-40B4-BE49-F238E27FC236}">
                      <a16:creationId xmlns:a16="http://schemas.microsoft.com/office/drawing/2014/main" id="{D294A009-DB73-47D7-9357-A0A3415A2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2373" y="3037148"/>
                  <a:ext cx="473886" cy="509556"/>
                </a:xfrm>
                <a:custGeom>
                  <a:avLst/>
                  <a:gdLst>
                    <a:gd name="T0" fmla="*/ 0 w 186"/>
                    <a:gd name="T1" fmla="*/ 74 h 200"/>
                    <a:gd name="T2" fmla="*/ 90 w 186"/>
                    <a:gd name="T3" fmla="*/ 74 h 200"/>
                    <a:gd name="T4" fmla="*/ 90 w 186"/>
                    <a:gd name="T5" fmla="*/ 74 h 200"/>
                    <a:gd name="T6" fmla="*/ 98 w 186"/>
                    <a:gd name="T7" fmla="*/ 80 h 200"/>
                    <a:gd name="T8" fmla="*/ 104 w 186"/>
                    <a:gd name="T9" fmla="*/ 86 h 200"/>
                    <a:gd name="T10" fmla="*/ 112 w 186"/>
                    <a:gd name="T11" fmla="*/ 94 h 200"/>
                    <a:gd name="T12" fmla="*/ 116 w 186"/>
                    <a:gd name="T13" fmla="*/ 104 h 200"/>
                    <a:gd name="T14" fmla="*/ 186 w 186"/>
                    <a:gd name="T15" fmla="*/ 200 h 200"/>
                    <a:gd name="T16" fmla="*/ 186 w 186"/>
                    <a:gd name="T17" fmla="*/ 80 h 200"/>
                    <a:gd name="T18" fmla="*/ 186 w 186"/>
                    <a:gd name="T19" fmla="*/ 80 h 200"/>
                    <a:gd name="T20" fmla="*/ 184 w 186"/>
                    <a:gd name="T21" fmla="*/ 64 h 200"/>
                    <a:gd name="T22" fmla="*/ 178 w 186"/>
                    <a:gd name="T23" fmla="*/ 50 h 200"/>
                    <a:gd name="T24" fmla="*/ 172 w 186"/>
                    <a:gd name="T25" fmla="*/ 36 h 200"/>
                    <a:gd name="T26" fmla="*/ 162 w 186"/>
                    <a:gd name="T27" fmla="*/ 24 h 200"/>
                    <a:gd name="T28" fmla="*/ 150 w 186"/>
                    <a:gd name="T29" fmla="*/ 14 h 200"/>
                    <a:gd name="T30" fmla="*/ 136 w 186"/>
                    <a:gd name="T31" fmla="*/ 6 h 200"/>
                    <a:gd name="T32" fmla="*/ 122 w 186"/>
                    <a:gd name="T33" fmla="*/ 2 h 200"/>
                    <a:gd name="T34" fmla="*/ 106 w 186"/>
                    <a:gd name="T35" fmla="*/ 0 h 200"/>
                    <a:gd name="T36" fmla="*/ 52 w 186"/>
                    <a:gd name="T37" fmla="*/ 0 h 200"/>
                    <a:gd name="T38" fmla="*/ 52 w 186"/>
                    <a:gd name="T39" fmla="*/ 0 h 200"/>
                    <a:gd name="T40" fmla="*/ 44 w 186"/>
                    <a:gd name="T41" fmla="*/ 22 h 200"/>
                    <a:gd name="T42" fmla="*/ 32 w 186"/>
                    <a:gd name="T43" fmla="*/ 42 h 200"/>
                    <a:gd name="T44" fmla="*/ 18 w 186"/>
                    <a:gd name="T45" fmla="*/ 60 h 200"/>
                    <a:gd name="T46" fmla="*/ 0 w 186"/>
                    <a:gd name="T47" fmla="*/ 7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6" h="200">
                      <a:moveTo>
                        <a:pt x="0" y="74"/>
                      </a:moveTo>
                      <a:lnTo>
                        <a:pt x="90" y="74"/>
                      </a:lnTo>
                      <a:lnTo>
                        <a:pt x="90" y="74"/>
                      </a:lnTo>
                      <a:lnTo>
                        <a:pt x="98" y="80"/>
                      </a:lnTo>
                      <a:lnTo>
                        <a:pt x="104" y="86"/>
                      </a:lnTo>
                      <a:lnTo>
                        <a:pt x="112" y="94"/>
                      </a:lnTo>
                      <a:lnTo>
                        <a:pt x="116" y="104"/>
                      </a:lnTo>
                      <a:lnTo>
                        <a:pt x="186" y="200"/>
                      </a:lnTo>
                      <a:lnTo>
                        <a:pt x="186" y="80"/>
                      </a:lnTo>
                      <a:lnTo>
                        <a:pt x="186" y="80"/>
                      </a:lnTo>
                      <a:lnTo>
                        <a:pt x="184" y="64"/>
                      </a:lnTo>
                      <a:lnTo>
                        <a:pt x="178" y="50"/>
                      </a:lnTo>
                      <a:lnTo>
                        <a:pt x="172" y="36"/>
                      </a:lnTo>
                      <a:lnTo>
                        <a:pt x="162" y="24"/>
                      </a:lnTo>
                      <a:lnTo>
                        <a:pt x="150" y="14"/>
                      </a:lnTo>
                      <a:lnTo>
                        <a:pt x="136" y="6"/>
                      </a:lnTo>
                      <a:lnTo>
                        <a:pt x="122" y="2"/>
                      </a:lnTo>
                      <a:lnTo>
                        <a:pt x="106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44" y="22"/>
                      </a:lnTo>
                      <a:lnTo>
                        <a:pt x="32" y="42"/>
                      </a:lnTo>
                      <a:lnTo>
                        <a:pt x="18" y="6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 135">
                  <a:extLst>
                    <a:ext uri="{FF2B5EF4-FFF2-40B4-BE49-F238E27FC236}">
                      <a16:creationId xmlns:a16="http://schemas.microsoft.com/office/drawing/2014/main" id="{65B38900-D36E-4934-B6DC-F31547ABE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5685" y="4728874"/>
                  <a:ext cx="336306" cy="2802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1AFDEB1F-D7F1-46B3-A9E3-C66001EAF5BA}"/>
                </a:ext>
              </a:extLst>
            </p:cNvPr>
            <p:cNvGrpSpPr/>
            <p:nvPr/>
          </p:nvGrpSpPr>
          <p:grpSpPr>
            <a:xfrm>
              <a:off x="4988754" y="2657699"/>
              <a:ext cx="2444148" cy="2366195"/>
              <a:chOff x="4789552" y="2494352"/>
              <a:chExt cx="2715928" cy="2629309"/>
            </a:xfrm>
            <a:grpFill/>
          </p:grpSpPr>
          <p:sp>
            <p:nvSpPr>
              <p:cNvPr id="75" name="Freeform 110">
                <a:extLst>
                  <a:ext uri="{FF2B5EF4-FFF2-40B4-BE49-F238E27FC236}">
                    <a16:creationId xmlns:a16="http://schemas.microsoft.com/office/drawing/2014/main" id="{B26632AC-358E-4F76-BC5B-E04B1623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077" y="4364423"/>
                <a:ext cx="295542" cy="759238"/>
              </a:xfrm>
              <a:custGeom>
                <a:avLst/>
                <a:gdLst>
                  <a:gd name="T0" fmla="*/ 116 w 116"/>
                  <a:gd name="T1" fmla="*/ 248 h 298"/>
                  <a:gd name="T2" fmla="*/ 116 w 116"/>
                  <a:gd name="T3" fmla="*/ 248 h 298"/>
                  <a:gd name="T4" fmla="*/ 114 w 116"/>
                  <a:gd name="T5" fmla="*/ 258 h 298"/>
                  <a:gd name="T6" fmla="*/ 112 w 116"/>
                  <a:gd name="T7" fmla="*/ 268 h 298"/>
                  <a:gd name="T8" fmla="*/ 106 w 116"/>
                  <a:gd name="T9" fmla="*/ 276 h 298"/>
                  <a:gd name="T10" fmla="*/ 100 w 116"/>
                  <a:gd name="T11" fmla="*/ 284 h 298"/>
                  <a:gd name="T12" fmla="*/ 92 w 116"/>
                  <a:gd name="T13" fmla="*/ 290 h 298"/>
                  <a:gd name="T14" fmla="*/ 84 w 116"/>
                  <a:gd name="T15" fmla="*/ 294 h 298"/>
                  <a:gd name="T16" fmla="*/ 74 w 116"/>
                  <a:gd name="T17" fmla="*/ 298 h 298"/>
                  <a:gd name="T18" fmla="*/ 64 w 116"/>
                  <a:gd name="T19" fmla="*/ 298 h 298"/>
                  <a:gd name="T20" fmla="*/ 50 w 116"/>
                  <a:gd name="T21" fmla="*/ 298 h 298"/>
                  <a:gd name="T22" fmla="*/ 50 w 116"/>
                  <a:gd name="T23" fmla="*/ 298 h 298"/>
                  <a:gd name="T24" fmla="*/ 40 w 116"/>
                  <a:gd name="T25" fmla="*/ 298 h 298"/>
                  <a:gd name="T26" fmla="*/ 30 w 116"/>
                  <a:gd name="T27" fmla="*/ 294 h 298"/>
                  <a:gd name="T28" fmla="*/ 22 w 116"/>
                  <a:gd name="T29" fmla="*/ 290 h 298"/>
                  <a:gd name="T30" fmla="*/ 14 w 116"/>
                  <a:gd name="T31" fmla="*/ 284 h 298"/>
                  <a:gd name="T32" fmla="*/ 8 w 116"/>
                  <a:gd name="T33" fmla="*/ 276 h 298"/>
                  <a:gd name="T34" fmla="*/ 4 w 116"/>
                  <a:gd name="T35" fmla="*/ 268 h 298"/>
                  <a:gd name="T36" fmla="*/ 0 w 116"/>
                  <a:gd name="T37" fmla="*/ 258 h 298"/>
                  <a:gd name="T38" fmla="*/ 0 w 116"/>
                  <a:gd name="T39" fmla="*/ 248 h 298"/>
                  <a:gd name="T40" fmla="*/ 0 w 116"/>
                  <a:gd name="T41" fmla="*/ 50 h 298"/>
                  <a:gd name="T42" fmla="*/ 0 w 116"/>
                  <a:gd name="T43" fmla="*/ 50 h 298"/>
                  <a:gd name="T44" fmla="*/ 0 w 116"/>
                  <a:gd name="T45" fmla="*/ 40 h 298"/>
                  <a:gd name="T46" fmla="*/ 4 w 116"/>
                  <a:gd name="T47" fmla="*/ 30 h 298"/>
                  <a:gd name="T48" fmla="*/ 8 w 116"/>
                  <a:gd name="T49" fmla="*/ 22 h 298"/>
                  <a:gd name="T50" fmla="*/ 14 w 116"/>
                  <a:gd name="T51" fmla="*/ 14 h 298"/>
                  <a:gd name="T52" fmla="*/ 22 w 116"/>
                  <a:gd name="T53" fmla="*/ 8 h 298"/>
                  <a:gd name="T54" fmla="*/ 30 w 116"/>
                  <a:gd name="T55" fmla="*/ 4 h 298"/>
                  <a:gd name="T56" fmla="*/ 40 w 116"/>
                  <a:gd name="T57" fmla="*/ 0 h 298"/>
                  <a:gd name="T58" fmla="*/ 50 w 116"/>
                  <a:gd name="T59" fmla="*/ 0 h 298"/>
                  <a:gd name="T60" fmla="*/ 64 w 116"/>
                  <a:gd name="T61" fmla="*/ 0 h 298"/>
                  <a:gd name="T62" fmla="*/ 64 w 116"/>
                  <a:gd name="T63" fmla="*/ 0 h 298"/>
                  <a:gd name="T64" fmla="*/ 74 w 116"/>
                  <a:gd name="T65" fmla="*/ 0 h 298"/>
                  <a:gd name="T66" fmla="*/ 84 w 116"/>
                  <a:gd name="T67" fmla="*/ 4 h 298"/>
                  <a:gd name="T68" fmla="*/ 92 w 116"/>
                  <a:gd name="T69" fmla="*/ 8 h 298"/>
                  <a:gd name="T70" fmla="*/ 100 w 116"/>
                  <a:gd name="T71" fmla="*/ 14 h 298"/>
                  <a:gd name="T72" fmla="*/ 106 w 116"/>
                  <a:gd name="T73" fmla="*/ 22 h 298"/>
                  <a:gd name="T74" fmla="*/ 112 w 116"/>
                  <a:gd name="T75" fmla="*/ 30 h 298"/>
                  <a:gd name="T76" fmla="*/ 114 w 116"/>
                  <a:gd name="T77" fmla="*/ 40 h 298"/>
                  <a:gd name="T78" fmla="*/ 116 w 116"/>
                  <a:gd name="T79" fmla="*/ 50 h 298"/>
                  <a:gd name="T80" fmla="*/ 116 w 116"/>
                  <a:gd name="T81" fmla="*/ 24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298">
                    <a:moveTo>
                      <a:pt x="116" y="248"/>
                    </a:moveTo>
                    <a:lnTo>
                      <a:pt x="116" y="248"/>
                    </a:lnTo>
                    <a:lnTo>
                      <a:pt x="114" y="258"/>
                    </a:lnTo>
                    <a:lnTo>
                      <a:pt x="112" y="268"/>
                    </a:lnTo>
                    <a:lnTo>
                      <a:pt x="106" y="276"/>
                    </a:lnTo>
                    <a:lnTo>
                      <a:pt x="100" y="284"/>
                    </a:lnTo>
                    <a:lnTo>
                      <a:pt x="92" y="290"/>
                    </a:lnTo>
                    <a:lnTo>
                      <a:pt x="84" y="294"/>
                    </a:lnTo>
                    <a:lnTo>
                      <a:pt x="74" y="298"/>
                    </a:lnTo>
                    <a:lnTo>
                      <a:pt x="64" y="298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40" y="298"/>
                    </a:lnTo>
                    <a:lnTo>
                      <a:pt x="30" y="294"/>
                    </a:lnTo>
                    <a:lnTo>
                      <a:pt x="22" y="290"/>
                    </a:lnTo>
                    <a:lnTo>
                      <a:pt x="14" y="284"/>
                    </a:lnTo>
                    <a:lnTo>
                      <a:pt x="8" y="276"/>
                    </a:lnTo>
                    <a:lnTo>
                      <a:pt x="4" y="268"/>
                    </a:lnTo>
                    <a:lnTo>
                      <a:pt x="0" y="258"/>
                    </a:lnTo>
                    <a:lnTo>
                      <a:pt x="0" y="2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4" y="4"/>
                    </a:lnTo>
                    <a:lnTo>
                      <a:pt x="92" y="8"/>
                    </a:lnTo>
                    <a:lnTo>
                      <a:pt x="100" y="14"/>
                    </a:lnTo>
                    <a:lnTo>
                      <a:pt x="106" y="22"/>
                    </a:lnTo>
                    <a:lnTo>
                      <a:pt x="112" y="30"/>
                    </a:lnTo>
                    <a:lnTo>
                      <a:pt x="114" y="40"/>
                    </a:lnTo>
                    <a:lnTo>
                      <a:pt x="116" y="50"/>
                    </a:lnTo>
                    <a:lnTo>
                      <a:pt x="11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76" name="Freeform 111">
                <a:extLst>
                  <a:ext uri="{FF2B5EF4-FFF2-40B4-BE49-F238E27FC236}">
                    <a16:creationId xmlns:a16="http://schemas.microsoft.com/office/drawing/2014/main" id="{3B3EFC0E-E93A-4ED3-9C11-A2773A52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5222" y="4364423"/>
                <a:ext cx="300637" cy="759238"/>
              </a:xfrm>
              <a:custGeom>
                <a:avLst/>
                <a:gdLst>
                  <a:gd name="T0" fmla="*/ 118 w 118"/>
                  <a:gd name="T1" fmla="*/ 248 h 298"/>
                  <a:gd name="T2" fmla="*/ 118 w 118"/>
                  <a:gd name="T3" fmla="*/ 248 h 298"/>
                  <a:gd name="T4" fmla="*/ 116 w 118"/>
                  <a:gd name="T5" fmla="*/ 258 h 298"/>
                  <a:gd name="T6" fmla="*/ 114 w 118"/>
                  <a:gd name="T7" fmla="*/ 268 h 298"/>
                  <a:gd name="T8" fmla="*/ 108 w 118"/>
                  <a:gd name="T9" fmla="*/ 276 h 298"/>
                  <a:gd name="T10" fmla="*/ 102 w 118"/>
                  <a:gd name="T11" fmla="*/ 284 h 298"/>
                  <a:gd name="T12" fmla="*/ 94 w 118"/>
                  <a:gd name="T13" fmla="*/ 290 h 298"/>
                  <a:gd name="T14" fmla="*/ 86 w 118"/>
                  <a:gd name="T15" fmla="*/ 294 h 298"/>
                  <a:gd name="T16" fmla="*/ 76 w 118"/>
                  <a:gd name="T17" fmla="*/ 298 h 298"/>
                  <a:gd name="T18" fmla="*/ 66 w 118"/>
                  <a:gd name="T19" fmla="*/ 298 h 298"/>
                  <a:gd name="T20" fmla="*/ 50 w 118"/>
                  <a:gd name="T21" fmla="*/ 298 h 298"/>
                  <a:gd name="T22" fmla="*/ 50 w 118"/>
                  <a:gd name="T23" fmla="*/ 298 h 298"/>
                  <a:gd name="T24" fmla="*/ 40 w 118"/>
                  <a:gd name="T25" fmla="*/ 298 h 298"/>
                  <a:gd name="T26" fmla="*/ 30 w 118"/>
                  <a:gd name="T27" fmla="*/ 294 h 298"/>
                  <a:gd name="T28" fmla="*/ 22 w 118"/>
                  <a:gd name="T29" fmla="*/ 290 h 298"/>
                  <a:gd name="T30" fmla="*/ 14 w 118"/>
                  <a:gd name="T31" fmla="*/ 284 h 298"/>
                  <a:gd name="T32" fmla="*/ 8 w 118"/>
                  <a:gd name="T33" fmla="*/ 276 h 298"/>
                  <a:gd name="T34" fmla="*/ 4 w 118"/>
                  <a:gd name="T35" fmla="*/ 268 h 298"/>
                  <a:gd name="T36" fmla="*/ 0 w 118"/>
                  <a:gd name="T37" fmla="*/ 258 h 298"/>
                  <a:gd name="T38" fmla="*/ 0 w 118"/>
                  <a:gd name="T39" fmla="*/ 248 h 298"/>
                  <a:gd name="T40" fmla="*/ 0 w 118"/>
                  <a:gd name="T41" fmla="*/ 50 h 298"/>
                  <a:gd name="T42" fmla="*/ 0 w 118"/>
                  <a:gd name="T43" fmla="*/ 50 h 298"/>
                  <a:gd name="T44" fmla="*/ 0 w 118"/>
                  <a:gd name="T45" fmla="*/ 40 h 298"/>
                  <a:gd name="T46" fmla="*/ 4 w 118"/>
                  <a:gd name="T47" fmla="*/ 30 h 298"/>
                  <a:gd name="T48" fmla="*/ 8 w 118"/>
                  <a:gd name="T49" fmla="*/ 22 h 298"/>
                  <a:gd name="T50" fmla="*/ 14 w 118"/>
                  <a:gd name="T51" fmla="*/ 14 h 298"/>
                  <a:gd name="T52" fmla="*/ 22 w 118"/>
                  <a:gd name="T53" fmla="*/ 8 h 298"/>
                  <a:gd name="T54" fmla="*/ 30 w 118"/>
                  <a:gd name="T55" fmla="*/ 4 h 298"/>
                  <a:gd name="T56" fmla="*/ 40 w 118"/>
                  <a:gd name="T57" fmla="*/ 0 h 298"/>
                  <a:gd name="T58" fmla="*/ 50 w 118"/>
                  <a:gd name="T59" fmla="*/ 0 h 298"/>
                  <a:gd name="T60" fmla="*/ 66 w 118"/>
                  <a:gd name="T61" fmla="*/ 0 h 298"/>
                  <a:gd name="T62" fmla="*/ 66 w 118"/>
                  <a:gd name="T63" fmla="*/ 0 h 298"/>
                  <a:gd name="T64" fmla="*/ 76 w 118"/>
                  <a:gd name="T65" fmla="*/ 0 h 298"/>
                  <a:gd name="T66" fmla="*/ 86 w 118"/>
                  <a:gd name="T67" fmla="*/ 4 h 298"/>
                  <a:gd name="T68" fmla="*/ 94 w 118"/>
                  <a:gd name="T69" fmla="*/ 8 h 298"/>
                  <a:gd name="T70" fmla="*/ 102 w 118"/>
                  <a:gd name="T71" fmla="*/ 14 h 298"/>
                  <a:gd name="T72" fmla="*/ 108 w 118"/>
                  <a:gd name="T73" fmla="*/ 22 h 298"/>
                  <a:gd name="T74" fmla="*/ 114 w 118"/>
                  <a:gd name="T75" fmla="*/ 30 h 298"/>
                  <a:gd name="T76" fmla="*/ 116 w 118"/>
                  <a:gd name="T77" fmla="*/ 40 h 298"/>
                  <a:gd name="T78" fmla="*/ 118 w 118"/>
                  <a:gd name="T79" fmla="*/ 50 h 298"/>
                  <a:gd name="T80" fmla="*/ 118 w 118"/>
                  <a:gd name="T81" fmla="*/ 24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" h="298">
                    <a:moveTo>
                      <a:pt x="118" y="248"/>
                    </a:moveTo>
                    <a:lnTo>
                      <a:pt x="118" y="248"/>
                    </a:lnTo>
                    <a:lnTo>
                      <a:pt x="116" y="258"/>
                    </a:lnTo>
                    <a:lnTo>
                      <a:pt x="114" y="268"/>
                    </a:lnTo>
                    <a:lnTo>
                      <a:pt x="108" y="276"/>
                    </a:lnTo>
                    <a:lnTo>
                      <a:pt x="102" y="284"/>
                    </a:lnTo>
                    <a:lnTo>
                      <a:pt x="94" y="290"/>
                    </a:lnTo>
                    <a:lnTo>
                      <a:pt x="86" y="294"/>
                    </a:lnTo>
                    <a:lnTo>
                      <a:pt x="76" y="298"/>
                    </a:lnTo>
                    <a:lnTo>
                      <a:pt x="66" y="298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40" y="298"/>
                    </a:lnTo>
                    <a:lnTo>
                      <a:pt x="30" y="294"/>
                    </a:lnTo>
                    <a:lnTo>
                      <a:pt x="22" y="290"/>
                    </a:lnTo>
                    <a:lnTo>
                      <a:pt x="14" y="284"/>
                    </a:lnTo>
                    <a:lnTo>
                      <a:pt x="8" y="276"/>
                    </a:lnTo>
                    <a:lnTo>
                      <a:pt x="4" y="268"/>
                    </a:lnTo>
                    <a:lnTo>
                      <a:pt x="0" y="258"/>
                    </a:lnTo>
                    <a:lnTo>
                      <a:pt x="0" y="2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6" y="4"/>
                    </a:lnTo>
                    <a:lnTo>
                      <a:pt x="94" y="8"/>
                    </a:lnTo>
                    <a:lnTo>
                      <a:pt x="102" y="14"/>
                    </a:lnTo>
                    <a:lnTo>
                      <a:pt x="108" y="22"/>
                    </a:lnTo>
                    <a:lnTo>
                      <a:pt x="114" y="30"/>
                    </a:lnTo>
                    <a:lnTo>
                      <a:pt x="116" y="40"/>
                    </a:lnTo>
                    <a:lnTo>
                      <a:pt x="118" y="50"/>
                    </a:lnTo>
                    <a:lnTo>
                      <a:pt x="118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77" name="Freeform 112">
                <a:extLst>
                  <a:ext uri="{FF2B5EF4-FFF2-40B4-BE49-F238E27FC236}">
                    <a16:creationId xmlns:a16="http://schemas.microsoft.com/office/drawing/2014/main" id="{3472C485-D86A-4925-B5DB-54413335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4713" y="2494352"/>
                <a:ext cx="560510" cy="555416"/>
              </a:xfrm>
              <a:custGeom>
                <a:avLst/>
                <a:gdLst>
                  <a:gd name="T0" fmla="*/ 220 w 220"/>
                  <a:gd name="T1" fmla="*/ 108 h 218"/>
                  <a:gd name="T2" fmla="*/ 220 w 220"/>
                  <a:gd name="T3" fmla="*/ 108 h 218"/>
                  <a:gd name="T4" fmla="*/ 216 w 220"/>
                  <a:gd name="T5" fmla="*/ 130 h 218"/>
                  <a:gd name="T6" fmla="*/ 210 w 220"/>
                  <a:gd name="T7" fmla="*/ 152 h 218"/>
                  <a:gd name="T8" fmla="*/ 200 w 220"/>
                  <a:gd name="T9" fmla="*/ 170 h 218"/>
                  <a:gd name="T10" fmla="*/ 186 w 220"/>
                  <a:gd name="T11" fmla="*/ 186 h 218"/>
                  <a:gd name="T12" fmla="*/ 170 w 220"/>
                  <a:gd name="T13" fmla="*/ 200 h 218"/>
                  <a:gd name="T14" fmla="*/ 152 w 220"/>
                  <a:gd name="T15" fmla="*/ 210 h 218"/>
                  <a:gd name="T16" fmla="*/ 130 w 220"/>
                  <a:gd name="T17" fmla="*/ 216 h 218"/>
                  <a:gd name="T18" fmla="*/ 108 w 220"/>
                  <a:gd name="T19" fmla="*/ 218 h 218"/>
                  <a:gd name="T20" fmla="*/ 108 w 220"/>
                  <a:gd name="T21" fmla="*/ 218 h 218"/>
                  <a:gd name="T22" fmla="*/ 86 w 220"/>
                  <a:gd name="T23" fmla="*/ 216 h 218"/>
                  <a:gd name="T24" fmla="*/ 66 w 220"/>
                  <a:gd name="T25" fmla="*/ 210 h 218"/>
                  <a:gd name="T26" fmla="*/ 48 w 220"/>
                  <a:gd name="T27" fmla="*/ 200 h 218"/>
                  <a:gd name="T28" fmla="*/ 32 w 220"/>
                  <a:gd name="T29" fmla="*/ 186 h 218"/>
                  <a:gd name="T30" fmla="*/ 18 w 220"/>
                  <a:gd name="T31" fmla="*/ 170 h 218"/>
                  <a:gd name="T32" fmla="*/ 8 w 220"/>
                  <a:gd name="T33" fmla="*/ 152 h 218"/>
                  <a:gd name="T34" fmla="*/ 2 w 220"/>
                  <a:gd name="T35" fmla="*/ 130 h 218"/>
                  <a:gd name="T36" fmla="*/ 0 w 220"/>
                  <a:gd name="T37" fmla="*/ 108 h 218"/>
                  <a:gd name="T38" fmla="*/ 0 w 220"/>
                  <a:gd name="T39" fmla="*/ 108 h 218"/>
                  <a:gd name="T40" fmla="*/ 2 w 220"/>
                  <a:gd name="T41" fmla="*/ 86 h 218"/>
                  <a:gd name="T42" fmla="*/ 8 w 220"/>
                  <a:gd name="T43" fmla="*/ 66 h 218"/>
                  <a:gd name="T44" fmla="*/ 18 w 220"/>
                  <a:gd name="T45" fmla="*/ 48 h 218"/>
                  <a:gd name="T46" fmla="*/ 32 w 220"/>
                  <a:gd name="T47" fmla="*/ 32 h 218"/>
                  <a:gd name="T48" fmla="*/ 48 w 220"/>
                  <a:gd name="T49" fmla="*/ 18 h 218"/>
                  <a:gd name="T50" fmla="*/ 66 w 220"/>
                  <a:gd name="T51" fmla="*/ 8 h 218"/>
                  <a:gd name="T52" fmla="*/ 86 w 220"/>
                  <a:gd name="T53" fmla="*/ 2 h 218"/>
                  <a:gd name="T54" fmla="*/ 108 w 220"/>
                  <a:gd name="T55" fmla="*/ 0 h 218"/>
                  <a:gd name="T56" fmla="*/ 108 w 220"/>
                  <a:gd name="T57" fmla="*/ 0 h 218"/>
                  <a:gd name="T58" fmla="*/ 130 w 220"/>
                  <a:gd name="T59" fmla="*/ 2 h 218"/>
                  <a:gd name="T60" fmla="*/ 152 w 220"/>
                  <a:gd name="T61" fmla="*/ 8 h 218"/>
                  <a:gd name="T62" fmla="*/ 170 w 220"/>
                  <a:gd name="T63" fmla="*/ 18 h 218"/>
                  <a:gd name="T64" fmla="*/ 186 w 220"/>
                  <a:gd name="T65" fmla="*/ 32 h 218"/>
                  <a:gd name="T66" fmla="*/ 200 w 220"/>
                  <a:gd name="T67" fmla="*/ 48 h 218"/>
                  <a:gd name="T68" fmla="*/ 210 w 220"/>
                  <a:gd name="T69" fmla="*/ 66 h 218"/>
                  <a:gd name="T70" fmla="*/ 216 w 220"/>
                  <a:gd name="T71" fmla="*/ 86 h 218"/>
                  <a:gd name="T72" fmla="*/ 220 w 220"/>
                  <a:gd name="T73" fmla="*/ 10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218">
                    <a:moveTo>
                      <a:pt x="220" y="108"/>
                    </a:moveTo>
                    <a:lnTo>
                      <a:pt x="220" y="108"/>
                    </a:lnTo>
                    <a:lnTo>
                      <a:pt x="216" y="130"/>
                    </a:lnTo>
                    <a:lnTo>
                      <a:pt x="210" y="152"/>
                    </a:lnTo>
                    <a:lnTo>
                      <a:pt x="200" y="170"/>
                    </a:lnTo>
                    <a:lnTo>
                      <a:pt x="186" y="186"/>
                    </a:lnTo>
                    <a:lnTo>
                      <a:pt x="170" y="200"/>
                    </a:lnTo>
                    <a:lnTo>
                      <a:pt x="152" y="210"/>
                    </a:lnTo>
                    <a:lnTo>
                      <a:pt x="130" y="216"/>
                    </a:lnTo>
                    <a:lnTo>
                      <a:pt x="108" y="218"/>
                    </a:lnTo>
                    <a:lnTo>
                      <a:pt x="108" y="218"/>
                    </a:lnTo>
                    <a:lnTo>
                      <a:pt x="86" y="216"/>
                    </a:lnTo>
                    <a:lnTo>
                      <a:pt x="66" y="210"/>
                    </a:lnTo>
                    <a:lnTo>
                      <a:pt x="48" y="200"/>
                    </a:lnTo>
                    <a:lnTo>
                      <a:pt x="32" y="186"/>
                    </a:lnTo>
                    <a:lnTo>
                      <a:pt x="18" y="170"/>
                    </a:lnTo>
                    <a:lnTo>
                      <a:pt x="8" y="152"/>
                    </a:lnTo>
                    <a:lnTo>
                      <a:pt x="2" y="13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" y="86"/>
                    </a:lnTo>
                    <a:lnTo>
                      <a:pt x="8" y="66"/>
                    </a:lnTo>
                    <a:lnTo>
                      <a:pt x="18" y="48"/>
                    </a:lnTo>
                    <a:lnTo>
                      <a:pt x="32" y="32"/>
                    </a:lnTo>
                    <a:lnTo>
                      <a:pt x="48" y="18"/>
                    </a:lnTo>
                    <a:lnTo>
                      <a:pt x="66" y="8"/>
                    </a:lnTo>
                    <a:lnTo>
                      <a:pt x="86" y="2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30" y="2"/>
                    </a:lnTo>
                    <a:lnTo>
                      <a:pt x="152" y="8"/>
                    </a:lnTo>
                    <a:lnTo>
                      <a:pt x="170" y="18"/>
                    </a:lnTo>
                    <a:lnTo>
                      <a:pt x="186" y="32"/>
                    </a:lnTo>
                    <a:lnTo>
                      <a:pt x="200" y="48"/>
                    </a:lnTo>
                    <a:lnTo>
                      <a:pt x="210" y="66"/>
                    </a:lnTo>
                    <a:lnTo>
                      <a:pt x="216" y="86"/>
                    </a:lnTo>
                    <a:lnTo>
                      <a:pt x="22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78" name="Freeform 113">
                <a:extLst>
                  <a:ext uri="{FF2B5EF4-FFF2-40B4-BE49-F238E27FC236}">
                    <a16:creationId xmlns:a16="http://schemas.microsoft.com/office/drawing/2014/main" id="{E95BC50B-E47F-4067-9DAF-9050D456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4713" y="2494352"/>
                <a:ext cx="560510" cy="555416"/>
              </a:xfrm>
              <a:custGeom>
                <a:avLst/>
                <a:gdLst>
                  <a:gd name="T0" fmla="*/ 220 w 220"/>
                  <a:gd name="T1" fmla="*/ 108 h 218"/>
                  <a:gd name="T2" fmla="*/ 220 w 220"/>
                  <a:gd name="T3" fmla="*/ 108 h 218"/>
                  <a:gd name="T4" fmla="*/ 216 w 220"/>
                  <a:gd name="T5" fmla="*/ 130 h 218"/>
                  <a:gd name="T6" fmla="*/ 210 w 220"/>
                  <a:gd name="T7" fmla="*/ 152 h 218"/>
                  <a:gd name="T8" fmla="*/ 200 w 220"/>
                  <a:gd name="T9" fmla="*/ 170 h 218"/>
                  <a:gd name="T10" fmla="*/ 186 w 220"/>
                  <a:gd name="T11" fmla="*/ 186 h 218"/>
                  <a:gd name="T12" fmla="*/ 170 w 220"/>
                  <a:gd name="T13" fmla="*/ 200 h 218"/>
                  <a:gd name="T14" fmla="*/ 152 w 220"/>
                  <a:gd name="T15" fmla="*/ 210 h 218"/>
                  <a:gd name="T16" fmla="*/ 130 w 220"/>
                  <a:gd name="T17" fmla="*/ 216 h 218"/>
                  <a:gd name="T18" fmla="*/ 108 w 220"/>
                  <a:gd name="T19" fmla="*/ 218 h 218"/>
                  <a:gd name="T20" fmla="*/ 108 w 220"/>
                  <a:gd name="T21" fmla="*/ 218 h 218"/>
                  <a:gd name="T22" fmla="*/ 86 w 220"/>
                  <a:gd name="T23" fmla="*/ 216 h 218"/>
                  <a:gd name="T24" fmla="*/ 66 w 220"/>
                  <a:gd name="T25" fmla="*/ 210 h 218"/>
                  <a:gd name="T26" fmla="*/ 48 w 220"/>
                  <a:gd name="T27" fmla="*/ 200 h 218"/>
                  <a:gd name="T28" fmla="*/ 32 w 220"/>
                  <a:gd name="T29" fmla="*/ 186 h 218"/>
                  <a:gd name="T30" fmla="*/ 18 w 220"/>
                  <a:gd name="T31" fmla="*/ 170 h 218"/>
                  <a:gd name="T32" fmla="*/ 8 w 220"/>
                  <a:gd name="T33" fmla="*/ 152 h 218"/>
                  <a:gd name="T34" fmla="*/ 2 w 220"/>
                  <a:gd name="T35" fmla="*/ 130 h 218"/>
                  <a:gd name="T36" fmla="*/ 0 w 220"/>
                  <a:gd name="T37" fmla="*/ 108 h 218"/>
                  <a:gd name="T38" fmla="*/ 0 w 220"/>
                  <a:gd name="T39" fmla="*/ 108 h 218"/>
                  <a:gd name="T40" fmla="*/ 2 w 220"/>
                  <a:gd name="T41" fmla="*/ 86 h 218"/>
                  <a:gd name="T42" fmla="*/ 8 w 220"/>
                  <a:gd name="T43" fmla="*/ 66 h 218"/>
                  <a:gd name="T44" fmla="*/ 18 w 220"/>
                  <a:gd name="T45" fmla="*/ 48 h 218"/>
                  <a:gd name="T46" fmla="*/ 32 w 220"/>
                  <a:gd name="T47" fmla="*/ 32 h 218"/>
                  <a:gd name="T48" fmla="*/ 48 w 220"/>
                  <a:gd name="T49" fmla="*/ 18 h 218"/>
                  <a:gd name="T50" fmla="*/ 66 w 220"/>
                  <a:gd name="T51" fmla="*/ 8 h 218"/>
                  <a:gd name="T52" fmla="*/ 86 w 220"/>
                  <a:gd name="T53" fmla="*/ 2 h 218"/>
                  <a:gd name="T54" fmla="*/ 108 w 220"/>
                  <a:gd name="T55" fmla="*/ 0 h 218"/>
                  <a:gd name="T56" fmla="*/ 108 w 220"/>
                  <a:gd name="T57" fmla="*/ 0 h 218"/>
                  <a:gd name="T58" fmla="*/ 130 w 220"/>
                  <a:gd name="T59" fmla="*/ 2 h 218"/>
                  <a:gd name="T60" fmla="*/ 152 w 220"/>
                  <a:gd name="T61" fmla="*/ 8 h 218"/>
                  <a:gd name="T62" fmla="*/ 170 w 220"/>
                  <a:gd name="T63" fmla="*/ 18 h 218"/>
                  <a:gd name="T64" fmla="*/ 186 w 220"/>
                  <a:gd name="T65" fmla="*/ 32 h 218"/>
                  <a:gd name="T66" fmla="*/ 200 w 220"/>
                  <a:gd name="T67" fmla="*/ 48 h 218"/>
                  <a:gd name="T68" fmla="*/ 210 w 220"/>
                  <a:gd name="T69" fmla="*/ 66 h 218"/>
                  <a:gd name="T70" fmla="*/ 216 w 220"/>
                  <a:gd name="T71" fmla="*/ 86 h 218"/>
                  <a:gd name="T72" fmla="*/ 220 w 220"/>
                  <a:gd name="T73" fmla="*/ 10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218">
                    <a:moveTo>
                      <a:pt x="220" y="108"/>
                    </a:moveTo>
                    <a:lnTo>
                      <a:pt x="220" y="108"/>
                    </a:lnTo>
                    <a:lnTo>
                      <a:pt x="216" y="130"/>
                    </a:lnTo>
                    <a:lnTo>
                      <a:pt x="210" y="152"/>
                    </a:lnTo>
                    <a:lnTo>
                      <a:pt x="200" y="170"/>
                    </a:lnTo>
                    <a:lnTo>
                      <a:pt x="186" y="186"/>
                    </a:lnTo>
                    <a:lnTo>
                      <a:pt x="170" y="200"/>
                    </a:lnTo>
                    <a:lnTo>
                      <a:pt x="152" y="210"/>
                    </a:lnTo>
                    <a:lnTo>
                      <a:pt x="130" y="216"/>
                    </a:lnTo>
                    <a:lnTo>
                      <a:pt x="108" y="218"/>
                    </a:lnTo>
                    <a:lnTo>
                      <a:pt x="108" y="218"/>
                    </a:lnTo>
                    <a:lnTo>
                      <a:pt x="86" y="216"/>
                    </a:lnTo>
                    <a:lnTo>
                      <a:pt x="66" y="210"/>
                    </a:lnTo>
                    <a:lnTo>
                      <a:pt x="48" y="200"/>
                    </a:lnTo>
                    <a:lnTo>
                      <a:pt x="32" y="186"/>
                    </a:lnTo>
                    <a:lnTo>
                      <a:pt x="18" y="170"/>
                    </a:lnTo>
                    <a:lnTo>
                      <a:pt x="8" y="152"/>
                    </a:lnTo>
                    <a:lnTo>
                      <a:pt x="2" y="13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" y="86"/>
                    </a:lnTo>
                    <a:lnTo>
                      <a:pt x="8" y="66"/>
                    </a:lnTo>
                    <a:lnTo>
                      <a:pt x="18" y="48"/>
                    </a:lnTo>
                    <a:lnTo>
                      <a:pt x="32" y="32"/>
                    </a:lnTo>
                    <a:lnTo>
                      <a:pt x="48" y="18"/>
                    </a:lnTo>
                    <a:lnTo>
                      <a:pt x="66" y="8"/>
                    </a:lnTo>
                    <a:lnTo>
                      <a:pt x="86" y="2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30" y="2"/>
                    </a:lnTo>
                    <a:lnTo>
                      <a:pt x="152" y="8"/>
                    </a:lnTo>
                    <a:lnTo>
                      <a:pt x="170" y="18"/>
                    </a:lnTo>
                    <a:lnTo>
                      <a:pt x="186" y="32"/>
                    </a:lnTo>
                    <a:lnTo>
                      <a:pt x="200" y="48"/>
                    </a:lnTo>
                    <a:lnTo>
                      <a:pt x="210" y="66"/>
                    </a:lnTo>
                    <a:lnTo>
                      <a:pt x="216" y="86"/>
                    </a:lnTo>
                    <a:lnTo>
                      <a:pt x="220" y="10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79" name="Freeform 114">
                <a:extLst>
                  <a:ext uri="{FF2B5EF4-FFF2-40B4-BE49-F238E27FC236}">
                    <a16:creationId xmlns:a16="http://schemas.microsoft.com/office/drawing/2014/main" id="{B4342ADE-C1B6-4CD8-8D82-78604C364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192444"/>
                <a:ext cx="107007" cy="254778"/>
              </a:xfrm>
              <a:custGeom>
                <a:avLst/>
                <a:gdLst>
                  <a:gd name="T0" fmla="*/ 20 w 42"/>
                  <a:gd name="T1" fmla="*/ 0 h 100"/>
                  <a:gd name="T2" fmla="*/ 0 w 42"/>
                  <a:gd name="T3" fmla="*/ 20 h 100"/>
                  <a:gd name="T4" fmla="*/ 20 w 42"/>
                  <a:gd name="T5" fmla="*/ 100 h 100"/>
                  <a:gd name="T6" fmla="*/ 42 w 42"/>
                  <a:gd name="T7" fmla="*/ 20 h 100"/>
                  <a:gd name="T8" fmla="*/ 20 w 42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00">
                    <a:moveTo>
                      <a:pt x="20" y="0"/>
                    </a:moveTo>
                    <a:lnTo>
                      <a:pt x="0" y="20"/>
                    </a:lnTo>
                    <a:lnTo>
                      <a:pt x="20" y="100"/>
                    </a:lnTo>
                    <a:lnTo>
                      <a:pt x="42" y="2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0" name="Freeform 115">
                <a:extLst>
                  <a:ext uri="{FF2B5EF4-FFF2-40B4-BE49-F238E27FC236}">
                    <a16:creationId xmlns:a16="http://schemas.microsoft.com/office/drawing/2014/main" id="{2A880312-AC8E-42BB-9E46-28ED69D3A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013" y="3090533"/>
                <a:ext cx="91720" cy="101911"/>
              </a:xfrm>
              <a:custGeom>
                <a:avLst/>
                <a:gdLst>
                  <a:gd name="T0" fmla="*/ 16 w 36"/>
                  <a:gd name="T1" fmla="*/ 0 h 40"/>
                  <a:gd name="T2" fmla="*/ 0 w 36"/>
                  <a:gd name="T3" fmla="*/ 20 h 40"/>
                  <a:gd name="T4" fmla="*/ 16 w 36"/>
                  <a:gd name="T5" fmla="*/ 40 h 40"/>
                  <a:gd name="T6" fmla="*/ 36 w 36"/>
                  <a:gd name="T7" fmla="*/ 20 h 40"/>
                  <a:gd name="T8" fmla="*/ 16 w 3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16" y="0"/>
                    </a:moveTo>
                    <a:lnTo>
                      <a:pt x="0" y="20"/>
                    </a:lnTo>
                    <a:lnTo>
                      <a:pt x="16" y="40"/>
                    </a:lnTo>
                    <a:lnTo>
                      <a:pt x="36" y="2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1" name="Freeform 130">
                <a:extLst>
                  <a:ext uri="{FF2B5EF4-FFF2-40B4-BE49-F238E27FC236}">
                    <a16:creationId xmlns:a16="http://schemas.microsoft.com/office/drawing/2014/main" id="{FC729076-3E36-4DEF-A6F6-6F7F0AB37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115" y="3075246"/>
                <a:ext cx="30573" cy="35669"/>
              </a:xfrm>
              <a:custGeom>
                <a:avLst/>
                <a:gdLst>
                  <a:gd name="T0" fmla="*/ 10 w 12"/>
                  <a:gd name="T1" fmla="*/ 14 h 14"/>
                  <a:gd name="T2" fmla="*/ 12 w 12"/>
                  <a:gd name="T3" fmla="*/ 0 h 14"/>
                  <a:gd name="T4" fmla="*/ 12 w 12"/>
                  <a:gd name="T5" fmla="*/ 0 h 14"/>
                  <a:gd name="T6" fmla="*/ 8 w 12"/>
                  <a:gd name="T7" fmla="*/ 2 h 14"/>
                  <a:gd name="T8" fmla="*/ 0 w 12"/>
                  <a:gd name="T9" fmla="*/ 4 h 14"/>
                  <a:gd name="T10" fmla="*/ 10 w 1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0" y="14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2" name="Freeform 131">
                <a:extLst>
                  <a:ext uri="{FF2B5EF4-FFF2-40B4-BE49-F238E27FC236}">
                    <a16:creationId xmlns:a16="http://schemas.microsoft.com/office/drawing/2014/main" id="{C879A4FF-AC45-4A5E-8B7B-A42C99BF0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7771" y="3075246"/>
                <a:ext cx="35669" cy="35669"/>
              </a:xfrm>
              <a:custGeom>
                <a:avLst/>
                <a:gdLst>
                  <a:gd name="T0" fmla="*/ 6 w 14"/>
                  <a:gd name="T1" fmla="*/ 14 h 14"/>
                  <a:gd name="T2" fmla="*/ 14 w 14"/>
                  <a:gd name="T3" fmla="*/ 4 h 14"/>
                  <a:gd name="T4" fmla="*/ 14 w 14"/>
                  <a:gd name="T5" fmla="*/ 4 h 14"/>
                  <a:gd name="T6" fmla="*/ 8 w 14"/>
                  <a:gd name="T7" fmla="*/ 2 h 14"/>
                  <a:gd name="T8" fmla="*/ 0 w 14"/>
                  <a:gd name="T9" fmla="*/ 0 h 14"/>
                  <a:gd name="T10" fmla="*/ 6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3" name="Freeform 136">
                <a:extLst>
                  <a:ext uri="{FF2B5EF4-FFF2-40B4-BE49-F238E27FC236}">
                    <a16:creationId xmlns:a16="http://schemas.microsoft.com/office/drawing/2014/main" id="{8E235AC7-48A5-4FEB-B41B-C74513E41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9807" y="3090533"/>
                <a:ext cx="2150322" cy="1401279"/>
              </a:xfrm>
              <a:custGeom>
                <a:avLst/>
                <a:gdLst>
                  <a:gd name="T0" fmla="*/ 596 w 844"/>
                  <a:gd name="T1" fmla="*/ 20 h 550"/>
                  <a:gd name="T2" fmla="*/ 574 w 844"/>
                  <a:gd name="T3" fmla="*/ 4 h 550"/>
                  <a:gd name="T4" fmla="*/ 480 w 844"/>
                  <a:gd name="T5" fmla="*/ 0 h 550"/>
                  <a:gd name="T6" fmla="*/ 276 w 844"/>
                  <a:gd name="T7" fmla="*/ 0 h 550"/>
                  <a:gd name="T8" fmla="*/ 262 w 844"/>
                  <a:gd name="T9" fmla="*/ 8 h 550"/>
                  <a:gd name="T10" fmla="*/ 60 w 844"/>
                  <a:gd name="T11" fmla="*/ 102 h 550"/>
                  <a:gd name="T12" fmla="*/ 126 w 844"/>
                  <a:gd name="T13" fmla="*/ 266 h 550"/>
                  <a:gd name="T14" fmla="*/ 132 w 844"/>
                  <a:gd name="T15" fmla="*/ 272 h 550"/>
                  <a:gd name="T16" fmla="*/ 160 w 844"/>
                  <a:gd name="T17" fmla="*/ 278 h 550"/>
                  <a:gd name="T18" fmla="*/ 190 w 844"/>
                  <a:gd name="T19" fmla="*/ 268 h 550"/>
                  <a:gd name="T20" fmla="*/ 204 w 844"/>
                  <a:gd name="T21" fmla="*/ 250 h 550"/>
                  <a:gd name="T22" fmla="*/ 280 w 844"/>
                  <a:gd name="T23" fmla="*/ 476 h 550"/>
                  <a:gd name="T24" fmla="*/ 308 w 844"/>
                  <a:gd name="T25" fmla="*/ 482 h 550"/>
                  <a:gd name="T26" fmla="*/ 340 w 844"/>
                  <a:gd name="T27" fmla="*/ 508 h 550"/>
                  <a:gd name="T28" fmla="*/ 350 w 844"/>
                  <a:gd name="T29" fmla="*/ 548 h 550"/>
                  <a:gd name="T30" fmla="*/ 484 w 844"/>
                  <a:gd name="T31" fmla="*/ 548 h 550"/>
                  <a:gd name="T32" fmla="*/ 490 w 844"/>
                  <a:gd name="T33" fmla="*/ 520 h 550"/>
                  <a:gd name="T34" fmla="*/ 516 w 844"/>
                  <a:gd name="T35" fmla="*/ 490 h 550"/>
                  <a:gd name="T36" fmla="*/ 554 w 844"/>
                  <a:gd name="T37" fmla="*/ 476 h 550"/>
                  <a:gd name="T38" fmla="*/ 642 w 844"/>
                  <a:gd name="T39" fmla="*/ 250 h 550"/>
                  <a:gd name="T40" fmla="*/ 648 w 844"/>
                  <a:gd name="T41" fmla="*/ 260 h 550"/>
                  <a:gd name="T42" fmla="*/ 666 w 844"/>
                  <a:gd name="T43" fmla="*/ 274 h 550"/>
                  <a:gd name="T44" fmla="*/ 688 w 844"/>
                  <a:gd name="T45" fmla="*/ 278 h 550"/>
                  <a:gd name="T46" fmla="*/ 712 w 844"/>
                  <a:gd name="T47" fmla="*/ 272 h 550"/>
                  <a:gd name="T48" fmla="*/ 786 w 844"/>
                  <a:gd name="T49" fmla="*/ 106 h 550"/>
                  <a:gd name="T50" fmla="*/ 60 w 844"/>
                  <a:gd name="T51" fmla="*/ 148 h 550"/>
                  <a:gd name="T52" fmla="*/ 48 w 844"/>
                  <a:gd name="T53" fmla="*/ 140 h 550"/>
                  <a:gd name="T54" fmla="*/ 48 w 844"/>
                  <a:gd name="T55" fmla="*/ 128 h 550"/>
                  <a:gd name="T56" fmla="*/ 60 w 844"/>
                  <a:gd name="T57" fmla="*/ 120 h 550"/>
                  <a:gd name="T58" fmla="*/ 72 w 844"/>
                  <a:gd name="T59" fmla="*/ 124 h 550"/>
                  <a:gd name="T60" fmla="*/ 76 w 844"/>
                  <a:gd name="T61" fmla="*/ 134 h 550"/>
                  <a:gd name="T62" fmla="*/ 66 w 844"/>
                  <a:gd name="T63" fmla="*/ 146 h 550"/>
                  <a:gd name="T64" fmla="*/ 416 w 844"/>
                  <a:gd name="T65" fmla="*/ 348 h 550"/>
                  <a:gd name="T66" fmla="*/ 400 w 844"/>
                  <a:gd name="T67" fmla="*/ 338 h 550"/>
                  <a:gd name="T68" fmla="*/ 400 w 844"/>
                  <a:gd name="T69" fmla="*/ 324 h 550"/>
                  <a:gd name="T70" fmla="*/ 416 w 844"/>
                  <a:gd name="T71" fmla="*/ 314 h 550"/>
                  <a:gd name="T72" fmla="*/ 428 w 844"/>
                  <a:gd name="T73" fmla="*/ 318 h 550"/>
                  <a:gd name="T74" fmla="*/ 434 w 844"/>
                  <a:gd name="T75" fmla="*/ 332 h 550"/>
                  <a:gd name="T76" fmla="*/ 424 w 844"/>
                  <a:gd name="T77" fmla="*/ 348 h 550"/>
                  <a:gd name="T78" fmla="*/ 416 w 844"/>
                  <a:gd name="T79" fmla="*/ 294 h 550"/>
                  <a:gd name="T80" fmla="*/ 400 w 844"/>
                  <a:gd name="T81" fmla="*/ 282 h 550"/>
                  <a:gd name="T82" fmla="*/ 400 w 844"/>
                  <a:gd name="T83" fmla="*/ 270 h 550"/>
                  <a:gd name="T84" fmla="*/ 416 w 844"/>
                  <a:gd name="T85" fmla="*/ 258 h 550"/>
                  <a:gd name="T86" fmla="*/ 428 w 844"/>
                  <a:gd name="T87" fmla="*/ 264 h 550"/>
                  <a:gd name="T88" fmla="*/ 434 w 844"/>
                  <a:gd name="T89" fmla="*/ 276 h 550"/>
                  <a:gd name="T90" fmla="*/ 424 w 844"/>
                  <a:gd name="T91" fmla="*/ 292 h 550"/>
                  <a:gd name="T92" fmla="*/ 416 w 844"/>
                  <a:gd name="T93" fmla="*/ 236 h 550"/>
                  <a:gd name="T94" fmla="*/ 400 w 844"/>
                  <a:gd name="T95" fmla="*/ 226 h 550"/>
                  <a:gd name="T96" fmla="*/ 400 w 844"/>
                  <a:gd name="T97" fmla="*/ 212 h 550"/>
                  <a:gd name="T98" fmla="*/ 416 w 844"/>
                  <a:gd name="T99" fmla="*/ 200 h 550"/>
                  <a:gd name="T100" fmla="*/ 428 w 844"/>
                  <a:gd name="T101" fmla="*/ 206 h 550"/>
                  <a:gd name="T102" fmla="*/ 434 w 844"/>
                  <a:gd name="T103" fmla="*/ 218 h 550"/>
                  <a:gd name="T104" fmla="*/ 424 w 844"/>
                  <a:gd name="T105" fmla="*/ 234 h 550"/>
                  <a:gd name="T106" fmla="*/ 784 w 844"/>
                  <a:gd name="T107" fmla="*/ 148 h 550"/>
                  <a:gd name="T108" fmla="*/ 768 w 844"/>
                  <a:gd name="T109" fmla="*/ 140 h 550"/>
                  <a:gd name="T110" fmla="*/ 768 w 844"/>
                  <a:gd name="T111" fmla="*/ 128 h 550"/>
                  <a:gd name="T112" fmla="*/ 784 w 844"/>
                  <a:gd name="T113" fmla="*/ 120 h 550"/>
                  <a:gd name="T114" fmla="*/ 792 w 844"/>
                  <a:gd name="T115" fmla="*/ 124 h 550"/>
                  <a:gd name="T116" fmla="*/ 796 w 844"/>
                  <a:gd name="T117" fmla="*/ 134 h 550"/>
                  <a:gd name="T118" fmla="*/ 788 w 844"/>
                  <a:gd name="T119" fmla="*/ 146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4" h="550">
                    <a:moveTo>
                      <a:pt x="700" y="168"/>
                    </a:moveTo>
                    <a:lnTo>
                      <a:pt x="596" y="20"/>
                    </a:lnTo>
                    <a:lnTo>
                      <a:pt x="596" y="20"/>
                    </a:lnTo>
                    <a:lnTo>
                      <a:pt x="590" y="12"/>
                    </a:lnTo>
                    <a:lnTo>
                      <a:pt x="582" y="8"/>
                    </a:lnTo>
                    <a:lnTo>
                      <a:pt x="574" y="4"/>
                    </a:lnTo>
                    <a:lnTo>
                      <a:pt x="566" y="2"/>
                    </a:lnTo>
                    <a:lnTo>
                      <a:pt x="566" y="0"/>
                    </a:lnTo>
                    <a:lnTo>
                      <a:pt x="480" y="0"/>
                    </a:lnTo>
                    <a:lnTo>
                      <a:pt x="420" y="176"/>
                    </a:lnTo>
                    <a:lnTo>
                      <a:pt x="360" y="0"/>
                    </a:lnTo>
                    <a:lnTo>
                      <a:pt x="276" y="0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62" y="8"/>
                    </a:lnTo>
                    <a:lnTo>
                      <a:pt x="250" y="20"/>
                    </a:lnTo>
                    <a:lnTo>
                      <a:pt x="148" y="168"/>
                    </a:lnTo>
                    <a:lnTo>
                      <a:pt x="60" y="102"/>
                    </a:lnTo>
                    <a:lnTo>
                      <a:pt x="0" y="174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30" y="268"/>
                    </a:lnTo>
                    <a:lnTo>
                      <a:pt x="132" y="272"/>
                    </a:lnTo>
                    <a:lnTo>
                      <a:pt x="132" y="272"/>
                    </a:lnTo>
                    <a:lnTo>
                      <a:pt x="146" y="276"/>
                    </a:lnTo>
                    <a:lnTo>
                      <a:pt x="160" y="278"/>
                    </a:lnTo>
                    <a:lnTo>
                      <a:pt x="160" y="278"/>
                    </a:lnTo>
                    <a:lnTo>
                      <a:pt x="170" y="278"/>
                    </a:lnTo>
                    <a:lnTo>
                      <a:pt x="180" y="274"/>
                    </a:lnTo>
                    <a:lnTo>
                      <a:pt x="190" y="268"/>
                    </a:lnTo>
                    <a:lnTo>
                      <a:pt x="198" y="260"/>
                    </a:lnTo>
                    <a:lnTo>
                      <a:pt x="198" y="260"/>
                    </a:lnTo>
                    <a:lnTo>
                      <a:pt x="204" y="250"/>
                    </a:lnTo>
                    <a:lnTo>
                      <a:pt x="276" y="144"/>
                    </a:lnTo>
                    <a:lnTo>
                      <a:pt x="276" y="476"/>
                    </a:lnTo>
                    <a:lnTo>
                      <a:pt x="280" y="476"/>
                    </a:lnTo>
                    <a:lnTo>
                      <a:pt x="280" y="476"/>
                    </a:lnTo>
                    <a:lnTo>
                      <a:pt x="294" y="478"/>
                    </a:lnTo>
                    <a:lnTo>
                      <a:pt x="308" y="482"/>
                    </a:lnTo>
                    <a:lnTo>
                      <a:pt x="320" y="490"/>
                    </a:lnTo>
                    <a:lnTo>
                      <a:pt x="330" y="498"/>
                    </a:lnTo>
                    <a:lnTo>
                      <a:pt x="340" y="508"/>
                    </a:lnTo>
                    <a:lnTo>
                      <a:pt x="346" y="520"/>
                    </a:lnTo>
                    <a:lnTo>
                      <a:pt x="350" y="534"/>
                    </a:lnTo>
                    <a:lnTo>
                      <a:pt x="350" y="548"/>
                    </a:lnTo>
                    <a:lnTo>
                      <a:pt x="350" y="550"/>
                    </a:lnTo>
                    <a:lnTo>
                      <a:pt x="484" y="550"/>
                    </a:lnTo>
                    <a:lnTo>
                      <a:pt x="484" y="548"/>
                    </a:lnTo>
                    <a:lnTo>
                      <a:pt x="484" y="548"/>
                    </a:lnTo>
                    <a:lnTo>
                      <a:pt x="486" y="534"/>
                    </a:lnTo>
                    <a:lnTo>
                      <a:pt x="490" y="520"/>
                    </a:lnTo>
                    <a:lnTo>
                      <a:pt x="496" y="508"/>
                    </a:lnTo>
                    <a:lnTo>
                      <a:pt x="506" y="498"/>
                    </a:lnTo>
                    <a:lnTo>
                      <a:pt x="516" y="490"/>
                    </a:lnTo>
                    <a:lnTo>
                      <a:pt x="528" y="482"/>
                    </a:lnTo>
                    <a:lnTo>
                      <a:pt x="540" y="478"/>
                    </a:lnTo>
                    <a:lnTo>
                      <a:pt x="554" y="476"/>
                    </a:lnTo>
                    <a:lnTo>
                      <a:pt x="566" y="476"/>
                    </a:lnTo>
                    <a:lnTo>
                      <a:pt x="566" y="136"/>
                    </a:lnTo>
                    <a:lnTo>
                      <a:pt x="642" y="250"/>
                    </a:lnTo>
                    <a:lnTo>
                      <a:pt x="642" y="250"/>
                    </a:lnTo>
                    <a:lnTo>
                      <a:pt x="646" y="256"/>
                    </a:lnTo>
                    <a:lnTo>
                      <a:pt x="648" y="260"/>
                    </a:lnTo>
                    <a:lnTo>
                      <a:pt x="648" y="260"/>
                    </a:lnTo>
                    <a:lnTo>
                      <a:pt x="656" y="268"/>
                    </a:lnTo>
                    <a:lnTo>
                      <a:pt x="666" y="274"/>
                    </a:lnTo>
                    <a:lnTo>
                      <a:pt x="676" y="278"/>
                    </a:lnTo>
                    <a:lnTo>
                      <a:pt x="688" y="278"/>
                    </a:lnTo>
                    <a:lnTo>
                      <a:pt x="688" y="278"/>
                    </a:lnTo>
                    <a:lnTo>
                      <a:pt x="700" y="276"/>
                    </a:lnTo>
                    <a:lnTo>
                      <a:pt x="712" y="272"/>
                    </a:lnTo>
                    <a:lnTo>
                      <a:pt x="712" y="272"/>
                    </a:lnTo>
                    <a:lnTo>
                      <a:pt x="720" y="266"/>
                    </a:lnTo>
                    <a:lnTo>
                      <a:pt x="844" y="176"/>
                    </a:lnTo>
                    <a:lnTo>
                      <a:pt x="786" y="106"/>
                    </a:lnTo>
                    <a:lnTo>
                      <a:pt x="700" y="168"/>
                    </a:lnTo>
                    <a:close/>
                    <a:moveTo>
                      <a:pt x="60" y="148"/>
                    </a:moveTo>
                    <a:lnTo>
                      <a:pt x="60" y="148"/>
                    </a:lnTo>
                    <a:lnTo>
                      <a:pt x="56" y="146"/>
                    </a:lnTo>
                    <a:lnTo>
                      <a:pt x="52" y="144"/>
                    </a:lnTo>
                    <a:lnTo>
                      <a:pt x="48" y="140"/>
                    </a:ln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28"/>
                    </a:lnTo>
                    <a:lnTo>
                      <a:pt x="52" y="124"/>
                    </a:lnTo>
                    <a:lnTo>
                      <a:pt x="56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4"/>
                    </a:lnTo>
                    <a:lnTo>
                      <a:pt x="74" y="128"/>
                    </a:lnTo>
                    <a:lnTo>
                      <a:pt x="76" y="134"/>
                    </a:lnTo>
                    <a:lnTo>
                      <a:pt x="76" y="134"/>
                    </a:lnTo>
                    <a:lnTo>
                      <a:pt x="74" y="140"/>
                    </a:lnTo>
                    <a:lnTo>
                      <a:pt x="72" y="144"/>
                    </a:lnTo>
                    <a:lnTo>
                      <a:pt x="66" y="146"/>
                    </a:lnTo>
                    <a:lnTo>
                      <a:pt x="60" y="148"/>
                    </a:lnTo>
                    <a:close/>
                    <a:moveTo>
                      <a:pt x="416" y="348"/>
                    </a:moveTo>
                    <a:lnTo>
                      <a:pt x="416" y="348"/>
                    </a:lnTo>
                    <a:lnTo>
                      <a:pt x="410" y="348"/>
                    </a:lnTo>
                    <a:lnTo>
                      <a:pt x="404" y="344"/>
                    </a:lnTo>
                    <a:lnTo>
                      <a:pt x="400" y="338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24"/>
                    </a:lnTo>
                    <a:lnTo>
                      <a:pt x="404" y="318"/>
                    </a:lnTo>
                    <a:lnTo>
                      <a:pt x="410" y="314"/>
                    </a:lnTo>
                    <a:lnTo>
                      <a:pt x="416" y="314"/>
                    </a:lnTo>
                    <a:lnTo>
                      <a:pt x="416" y="314"/>
                    </a:lnTo>
                    <a:lnTo>
                      <a:pt x="424" y="314"/>
                    </a:lnTo>
                    <a:lnTo>
                      <a:pt x="428" y="318"/>
                    </a:lnTo>
                    <a:lnTo>
                      <a:pt x="432" y="324"/>
                    </a:lnTo>
                    <a:lnTo>
                      <a:pt x="434" y="332"/>
                    </a:lnTo>
                    <a:lnTo>
                      <a:pt x="434" y="332"/>
                    </a:lnTo>
                    <a:lnTo>
                      <a:pt x="432" y="338"/>
                    </a:lnTo>
                    <a:lnTo>
                      <a:pt x="428" y="344"/>
                    </a:lnTo>
                    <a:lnTo>
                      <a:pt x="424" y="348"/>
                    </a:lnTo>
                    <a:lnTo>
                      <a:pt x="416" y="348"/>
                    </a:lnTo>
                    <a:close/>
                    <a:moveTo>
                      <a:pt x="416" y="294"/>
                    </a:moveTo>
                    <a:lnTo>
                      <a:pt x="416" y="294"/>
                    </a:lnTo>
                    <a:lnTo>
                      <a:pt x="410" y="292"/>
                    </a:lnTo>
                    <a:lnTo>
                      <a:pt x="404" y="288"/>
                    </a:lnTo>
                    <a:lnTo>
                      <a:pt x="400" y="282"/>
                    </a:lnTo>
                    <a:lnTo>
                      <a:pt x="400" y="276"/>
                    </a:lnTo>
                    <a:lnTo>
                      <a:pt x="400" y="276"/>
                    </a:lnTo>
                    <a:lnTo>
                      <a:pt x="400" y="270"/>
                    </a:lnTo>
                    <a:lnTo>
                      <a:pt x="404" y="264"/>
                    </a:lnTo>
                    <a:lnTo>
                      <a:pt x="410" y="260"/>
                    </a:lnTo>
                    <a:lnTo>
                      <a:pt x="416" y="258"/>
                    </a:lnTo>
                    <a:lnTo>
                      <a:pt x="416" y="258"/>
                    </a:lnTo>
                    <a:lnTo>
                      <a:pt x="424" y="260"/>
                    </a:lnTo>
                    <a:lnTo>
                      <a:pt x="428" y="264"/>
                    </a:lnTo>
                    <a:lnTo>
                      <a:pt x="432" y="270"/>
                    </a:lnTo>
                    <a:lnTo>
                      <a:pt x="434" y="276"/>
                    </a:lnTo>
                    <a:lnTo>
                      <a:pt x="434" y="276"/>
                    </a:lnTo>
                    <a:lnTo>
                      <a:pt x="432" y="282"/>
                    </a:lnTo>
                    <a:lnTo>
                      <a:pt x="428" y="288"/>
                    </a:lnTo>
                    <a:lnTo>
                      <a:pt x="424" y="292"/>
                    </a:lnTo>
                    <a:lnTo>
                      <a:pt x="416" y="294"/>
                    </a:lnTo>
                    <a:close/>
                    <a:moveTo>
                      <a:pt x="416" y="236"/>
                    </a:moveTo>
                    <a:lnTo>
                      <a:pt x="416" y="236"/>
                    </a:lnTo>
                    <a:lnTo>
                      <a:pt x="410" y="234"/>
                    </a:lnTo>
                    <a:lnTo>
                      <a:pt x="404" y="232"/>
                    </a:lnTo>
                    <a:lnTo>
                      <a:pt x="400" y="226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400" y="212"/>
                    </a:lnTo>
                    <a:lnTo>
                      <a:pt x="404" y="206"/>
                    </a:lnTo>
                    <a:lnTo>
                      <a:pt x="410" y="202"/>
                    </a:lnTo>
                    <a:lnTo>
                      <a:pt x="416" y="200"/>
                    </a:lnTo>
                    <a:lnTo>
                      <a:pt x="416" y="200"/>
                    </a:lnTo>
                    <a:lnTo>
                      <a:pt x="424" y="202"/>
                    </a:lnTo>
                    <a:lnTo>
                      <a:pt x="428" y="206"/>
                    </a:lnTo>
                    <a:lnTo>
                      <a:pt x="432" y="212"/>
                    </a:lnTo>
                    <a:lnTo>
                      <a:pt x="434" y="218"/>
                    </a:lnTo>
                    <a:lnTo>
                      <a:pt x="434" y="218"/>
                    </a:lnTo>
                    <a:lnTo>
                      <a:pt x="432" y="226"/>
                    </a:lnTo>
                    <a:lnTo>
                      <a:pt x="428" y="232"/>
                    </a:lnTo>
                    <a:lnTo>
                      <a:pt x="424" y="234"/>
                    </a:lnTo>
                    <a:lnTo>
                      <a:pt x="416" y="236"/>
                    </a:lnTo>
                    <a:close/>
                    <a:moveTo>
                      <a:pt x="784" y="148"/>
                    </a:moveTo>
                    <a:lnTo>
                      <a:pt x="784" y="148"/>
                    </a:lnTo>
                    <a:lnTo>
                      <a:pt x="776" y="146"/>
                    </a:lnTo>
                    <a:lnTo>
                      <a:pt x="772" y="144"/>
                    </a:lnTo>
                    <a:lnTo>
                      <a:pt x="768" y="140"/>
                    </a:lnTo>
                    <a:lnTo>
                      <a:pt x="768" y="134"/>
                    </a:lnTo>
                    <a:lnTo>
                      <a:pt x="768" y="134"/>
                    </a:lnTo>
                    <a:lnTo>
                      <a:pt x="768" y="128"/>
                    </a:lnTo>
                    <a:lnTo>
                      <a:pt x="772" y="124"/>
                    </a:lnTo>
                    <a:lnTo>
                      <a:pt x="776" y="120"/>
                    </a:lnTo>
                    <a:lnTo>
                      <a:pt x="784" y="120"/>
                    </a:lnTo>
                    <a:lnTo>
                      <a:pt x="784" y="120"/>
                    </a:lnTo>
                    <a:lnTo>
                      <a:pt x="788" y="120"/>
                    </a:lnTo>
                    <a:lnTo>
                      <a:pt x="792" y="124"/>
                    </a:lnTo>
                    <a:lnTo>
                      <a:pt x="796" y="128"/>
                    </a:lnTo>
                    <a:lnTo>
                      <a:pt x="796" y="134"/>
                    </a:lnTo>
                    <a:lnTo>
                      <a:pt x="796" y="134"/>
                    </a:lnTo>
                    <a:lnTo>
                      <a:pt x="796" y="140"/>
                    </a:lnTo>
                    <a:lnTo>
                      <a:pt x="792" y="144"/>
                    </a:lnTo>
                    <a:lnTo>
                      <a:pt x="788" y="146"/>
                    </a:lnTo>
                    <a:lnTo>
                      <a:pt x="784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4" name="Freeform 137">
                <a:extLst>
                  <a:ext uri="{FF2B5EF4-FFF2-40B4-BE49-F238E27FC236}">
                    <a16:creationId xmlns:a16="http://schemas.microsoft.com/office/drawing/2014/main" id="{00E9B56E-EA09-4406-825C-96AC0C9BE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807" y="3090533"/>
                <a:ext cx="2150322" cy="1401280"/>
              </a:xfrm>
              <a:custGeom>
                <a:avLst/>
                <a:gdLst>
                  <a:gd name="T0" fmla="*/ 596 w 844"/>
                  <a:gd name="T1" fmla="*/ 20 h 550"/>
                  <a:gd name="T2" fmla="*/ 590 w 844"/>
                  <a:gd name="T3" fmla="*/ 12 h 550"/>
                  <a:gd name="T4" fmla="*/ 574 w 844"/>
                  <a:gd name="T5" fmla="*/ 4 h 550"/>
                  <a:gd name="T6" fmla="*/ 566 w 844"/>
                  <a:gd name="T7" fmla="*/ 0 h 550"/>
                  <a:gd name="T8" fmla="*/ 420 w 844"/>
                  <a:gd name="T9" fmla="*/ 176 h 550"/>
                  <a:gd name="T10" fmla="*/ 276 w 844"/>
                  <a:gd name="T11" fmla="*/ 0 h 550"/>
                  <a:gd name="T12" fmla="*/ 276 w 844"/>
                  <a:gd name="T13" fmla="*/ 2 h 550"/>
                  <a:gd name="T14" fmla="*/ 250 w 844"/>
                  <a:gd name="T15" fmla="*/ 20 h 550"/>
                  <a:gd name="T16" fmla="*/ 60 w 844"/>
                  <a:gd name="T17" fmla="*/ 102 h 550"/>
                  <a:gd name="T18" fmla="*/ 126 w 844"/>
                  <a:gd name="T19" fmla="*/ 266 h 550"/>
                  <a:gd name="T20" fmla="*/ 130 w 844"/>
                  <a:gd name="T21" fmla="*/ 268 h 550"/>
                  <a:gd name="T22" fmla="*/ 132 w 844"/>
                  <a:gd name="T23" fmla="*/ 272 h 550"/>
                  <a:gd name="T24" fmla="*/ 160 w 844"/>
                  <a:gd name="T25" fmla="*/ 278 h 550"/>
                  <a:gd name="T26" fmla="*/ 170 w 844"/>
                  <a:gd name="T27" fmla="*/ 278 h 550"/>
                  <a:gd name="T28" fmla="*/ 190 w 844"/>
                  <a:gd name="T29" fmla="*/ 268 h 550"/>
                  <a:gd name="T30" fmla="*/ 198 w 844"/>
                  <a:gd name="T31" fmla="*/ 260 h 550"/>
                  <a:gd name="T32" fmla="*/ 276 w 844"/>
                  <a:gd name="T33" fmla="*/ 144 h 550"/>
                  <a:gd name="T34" fmla="*/ 280 w 844"/>
                  <a:gd name="T35" fmla="*/ 476 h 550"/>
                  <a:gd name="T36" fmla="*/ 294 w 844"/>
                  <a:gd name="T37" fmla="*/ 478 h 550"/>
                  <a:gd name="T38" fmla="*/ 320 w 844"/>
                  <a:gd name="T39" fmla="*/ 490 h 550"/>
                  <a:gd name="T40" fmla="*/ 340 w 844"/>
                  <a:gd name="T41" fmla="*/ 508 h 550"/>
                  <a:gd name="T42" fmla="*/ 350 w 844"/>
                  <a:gd name="T43" fmla="*/ 534 h 550"/>
                  <a:gd name="T44" fmla="*/ 350 w 844"/>
                  <a:gd name="T45" fmla="*/ 550 h 550"/>
                  <a:gd name="T46" fmla="*/ 484 w 844"/>
                  <a:gd name="T47" fmla="*/ 548 h 550"/>
                  <a:gd name="T48" fmla="*/ 486 w 844"/>
                  <a:gd name="T49" fmla="*/ 534 h 550"/>
                  <a:gd name="T50" fmla="*/ 496 w 844"/>
                  <a:gd name="T51" fmla="*/ 508 h 550"/>
                  <a:gd name="T52" fmla="*/ 516 w 844"/>
                  <a:gd name="T53" fmla="*/ 490 h 550"/>
                  <a:gd name="T54" fmla="*/ 540 w 844"/>
                  <a:gd name="T55" fmla="*/ 478 h 550"/>
                  <a:gd name="T56" fmla="*/ 566 w 844"/>
                  <a:gd name="T57" fmla="*/ 476 h 550"/>
                  <a:gd name="T58" fmla="*/ 642 w 844"/>
                  <a:gd name="T59" fmla="*/ 250 h 550"/>
                  <a:gd name="T60" fmla="*/ 646 w 844"/>
                  <a:gd name="T61" fmla="*/ 256 h 550"/>
                  <a:gd name="T62" fmla="*/ 648 w 844"/>
                  <a:gd name="T63" fmla="*/ 260 h 550"/>
                  <a:gd name="T64" fmla="*/ 666 w 844"/>
                  <a:gd name="T65" fmla="*/ 274 h 550"/>
                  <a:gd name="T66" fmla="*/ 688 w 844"/>
                  <a:gd name="T67" fmla="*/ 278 h 550"/>
                  <a:gd name="T68" fmla="*/ 700 w 844"/>
                  <a:gd name="T69" fmla="*/ 276 h 550"/>
                  <a:gd name="T70" fmla="*/ 712 w 844"/>
                  <a:gd name="T71" fmla="*/ 272 h 550"/>
                  <a:gd name="T72" fmla="*/ 844 w 844"/>
                  <a:gd name="T73" fmla="*/ 176 h 550"/>
                  <a:gd name="T74" fmla="*/ 700 w 844"/>
                  <a:gd name="T75" fmla="*/ 168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4" h="550">
                    <a:moveTo>
                      <a:pt x="700" y="168"/>
                    </a:moveTo>
                    <a:lnTo>
                      <a:pt x="596" y="20"/>
                    </a:lnTo>
                    <a:lnTo>
                      <a:pt x="596" y="20"/>
                    </a:lnTo>
                    <a:lnTo>
                      <a:pt x="590" y="12"/>
                    </a:lnTo>
                    <a:lnTo>
                      <a:pt x="582" y="8"/>
                    </a:lnTo>
                    <a:lnTo>
                      <a:pt x="574" y="4"/>
                    </a:lnTo>
                    <a:lnTo>
                      <a:pt x="566" y="2"/>
                    </a:lnTo>
                    <a:lnTo>
                      <a:pt x="566" y="0"/>
                    </a:lnTo>
                    <a:lnTo>
                      <a:pt x="480" y="0"/>
                    </a:lnTo>
                    <a:lnTo>
                      <a:pt x="420" y="176"/>
                    </a:lnTo>
                    <a:lnTo>
                      <a:pt x="360" y="0"/>
                    </a:lnTo>
                    <a:lnTo>
                      <a:pt x="276" y="0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62" y="8"/>
                    </a:lnTo>
                    <a:lnTo>
                      <a:pt x="250" y="20"/>
                    </a:lnTo>
                    <a:lnTo>
                      <a:pt x="148" y="168"/>
                    </a:lnTo>
                    <a:lnTo>
                      <a:pt x="60" y="102"/>
                    </a:lnTo>
                    <a:lnTo>
                      <a:pt x="0" y="174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30" y="268"/>
                    </a:lnTo>
                    <a:lnTo>
                      <a:pt x="132" y="272"/>
                    </a:lnTo>
                    <a:lnTo>
                      <a:pt x="132" y="272"/>
                    </a:lnTo>
                    <a:lnTo>
                      <a:pt x="146" y="276"/>
                    </a:lnTo>
                    <a:lnTo>
                      <a:pt x="160" y="278"/>
                    </a:lnTo>
                    <a:lnTo>
                      <a:pt x="160" y="278"/>
                    </a:lnTo>
                    <a:lnTo>
                      <a:pt x="170" y="278"/>
                    </a:lnTo>
                    <a:lnTo>
                      <a:pt x="180" y="274"/>
                    </a:lnTo>
                    <a:lnTo>
                      <a:pt x="190" y="268"/>
                    </a:lnTo>
                    <a:lnTo>
                      <a:pt x="198" y="260"/>
                    </a:lnTo>
                    <a:lnTo>
                      <a:pt x="198" y="260"/>
                    </a:lnTo>
                    <a:lnTo>
                      <a:pt x="204" y="250"/>
                    </a:lnTo>
                    <a:lnTo>
                      <a:pt x="276" y="144"/>
                    </a:lnTo>
                    <a:lnTo>
                      <a:pt x="276" y="476"/>
                    </a:lnTo>
                    <a:lnTo>
                      <a:pt x="280" y="476"/>
                    </a:lnTo>
                    <a:lnTo>
                      <a:pt x="280" y="476"/>
                    </a:lnTo>
                    <a:lnTo>
                      <a:pt x="294" y="478"/>
                    </a:lnTo>
                    <a:lnTo>
                      <a:pt x="308" y="482"/>
                    </a:lnTo>
                    <a:lnTo>
                      <a:pt x="320" y="490"/>
                    </a:lnTo>
                    <a:lnTo>
                      <a:pt x="330" y="498"/>
                    </a:lnTo>
                    <a:lnTo>
                      <a:pt x="340" y="508"/>
                    </a:lnTo>
                    <a:lnTo>
                      <a:pt x="346" y="520"/>
                    </a:lnTo>
                    <a:lnTo>
                      <a:pt x="350" y="534"/>
                    </a:lnTo>
                    <a:lnTo>
                      <a:pt x="350" y="548"/>
                    </a:lnTo>
                    <a:lnTo>
                      <a:pt x="350" y="550"/>
                    </a:lnTo>
                    <a:lnTo>
                      <a:pt x="484" y="550"/>
                    </a:lnTo>
                    <a:lnTo>
                      <a:pt x="484" y="548"/>
                    </a:lnTo>
                    <a:lnTo>
                      <a:pt x="484" y="548"/>
                    </a:lnTo>
                    <a:lnTo>
                      <a:pt x="486" y="534"/>
                    </a:lnTo>
                    <a:lnTo>
                      <a:pt x="490" y="520"/>
                    </a:lnTo>
                    <a:lnTo>
                      <a:pt x="496" y="508"/>
                    </a:lnTo>
                    <a:lnTo>
                      <a:pt x="506" y="498"/>
                    </a:lnTo>
                    <a:lnTo>
                      <a:pt x="516" y="490"/>
                    </a:lnTo>
                    <a:lnTo>
                      <a:pt x="528" y="482"/>
                    </a:lnTo>
                    <a:lnTo>
                      <a:pt x="540" y="478"/>
                    </a:lnTo>
                    <a:lnTo>
                      <a:pt x="554" y="476"/>
                    </a:lnTo>
                    <a:lnTo>
                      <a:pt x="566" y="476"/>
                    </a:lnTo>
                    <a:lnTo>
                      <a:pt x="566" y="136"/>
                    </a:lnTo>
                    <a:lnTo>
                      <a:pt x="642" y="250"/>
                    </a:lnTo>
                    <a:lnTo>
                      <a:pt x="642" y="250"/>
                    </a:lnTo>
                    <a:lnTo>
                      <a:pt x="646" y="256"/>
                    </a:lnTo>
                    <a:lnTo>
                      <a:pt x="648" y="260"/>
                    </a:lnTo>
                    <a:lnTo>
                      <a:pt x="648" y="260"/>
                    </a:lnTo>
                    <a:lnTo>
                      <a:pt x="656" y="268"/>
                    </a:lnTo>
                    <a:lnTo>
                      <a:pt x="666" y="274"/>
                    </a:lnTo>
                    <a:lnTo>
                      <a:pt x="676" y="278"/>
                    </a:lnTo>
                    <a:lnTo>
                      <a:pt x="688" y="278"/>
                    </a:lnTo>
                    <a:lnTo>
                      <a:pt x="688" y="278"/>
                    </a:lnTo>
                    <a:lnTo>
                      <a:pt x="700" y="276"/>
                    </a:lnTo>
                    <a:lnTo>
                      <a:pt x="712" y="272"/>
                    </a:lnTo>
                    <a:lnTo>
                      <a:pt x="712" y="272"/>
                    </a:lnTo>
                    <a:lnTo>
                      <a:pt x="720" y="266"/>
                    </a:lnTo>
                    <a:lnTo>
                      <a:pt x="844" y="176"/>
                    </a:lnTo>
                    <a:lnTo>
                      <a:pt x="786" y="106"/>
                    </a:lnTo>
                    <a:lnTo>
                      <a:pt x="700" y="168"/>
                    </a:lnTo>
                  </a:path>
                </a:pathLst>
              </a:custGeom>
              <a:solidFill>
                <a:srgbClr val="BD8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 dirty="0">
                  <a:cs typeface="+mn-ea"/>
                  <a:sym typeface="+mn-lt"/>
                </a:endParaRPr>
              </a:p>
            </p:txBody>
          </p:sp>
          <p:sp>
            <p:nvSpPr>
              <p:cNvPr id="85" name="Freeform 138">
                <a:extLst>
                  <a:ext uri="{FF2B5EF4-FFF2-40B4-BE49-F238E27FC236}">
                    <a16:creationId xmlns:a16="http://schemas.microsoft.com/office/drawing/2014/main" id="{D3E38197-1029-4BCD-BEE5-1B9985D8E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100" y="3396266"/>
                <a:ext cx="71338" cy="71338"/>
              </a:xfrm>
              <a:custGeom>
                <a:avLst/>
                <a:gdLst>
                  <a:gd name="T0" fmla="*/ 12 w 28"/>
                  <a:gd name="T1" fmla="*/ 28 h 28"/>
                  <a:gd name="T2" fmla="*/ 12 w 28"/>
                  <a:gd name="T3" fmla="*/ 28 h 28"/>
                  <a:gd name="T4" fmla="*/ 8 w 28"/>
                  <a:gd name="T5" fmla="*/ 26 h 28"/>
                  <a:gd name="T6" fmla="*/ 4 w 28"/>
                  <a:gd name="T7" fmla="*/ 24 h 28"/>
                  <a:gd name="T8" fmla="*/ 0 w 28"/>
                  <a:gd name="T9" fmla="*/ 20 h 28"/>
                  <a:gd name="T10" fmla="*/ 0 w 28"/>
                  <a:gd name="T11" fmla="*/ 14 h 28"/>
                  <a:gd name="T12" fmla="*/ 0 w 28"/>
                  <a:gd name="T13" fmla="*/ 14 h 28"/>
                  <a:gd name="T14" fmla="*/ 0 w 28"/>
                  <a:gd name="T15" fmla="*/ 8 h 28"/>
                  <a:gd name="T16" fmla="*/ 4 w 28"/>
                  <a:gd name="T17" fmla="*/ 4 h 28"/>
                  <a:gd name="T18" fmla="*/ 8 w 28"/>
                  <a:gd name="T19" fmla="*/ 0 h 28"/>
                  <a:gd name="T20" fmla="*/ 12 w 28"/>
                  <a:gd name="T21" fmla="*/ 0 h 28"/>
                  <a:gd name="T22" fmla="*/ 12 w 28"/>
                  <a:gd name="T23" fmla="*/ 0 h 28"/>
                  <a:gd name="T24" fmla="*/ 18 w 28"/>
                  <a:gd name="T25" fmla="*/ 0 h 28"/>
                  <a:gd name="T26" fmla="*/ 24 w 28"/>
                  <a:gd name="T27" fmla="*/ 4 h 28"/>
                  <a:gd name="T28" fmla="*/ 26 w 28"/>
                  <a:gd name="T29" fmla="*/ 8 h 28"/>
                  <a:gd name="T30" fmla="*/ 28 w 28"/>
                  <a:gd name="T31" fmla="*/ 14 h 28"/>
                  <a:gd name="T32" fmla="*/ 28 w 28"/>
                  <a:gd name="T33" fmla="*/ 14 h 28"/>
                  <a:gd name="T34" fmla="*/ 26 w 28"/>
                  <a:gd name="T35" fmla="*/ 20 h 28"/>
                  <a:gd name="T36" fmla="*/ 24 w 28"/>
                  <a:gd name="T37" fmla="*/ 24 h 28"/>
                  <a:gd name="T38" fmla="*/ 18 w 28"/>
                  <a:gd name="T39" fmla="*/ 26 h 28"/>
                  <a:gd name="T40" fmla="*/ 12 w 28"/>
                  <a:gd name="T4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2" y="28"/>
                    </a:moveTo>
                    <a:lnTo>
                      <a:pt x="12" y="28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18" y="26"/>
                    </a:lnTo>
                    <a:lnTo>
                      <a:pt x="12" y="28"/>
                    </a:lnTo>
                  </a:path>
                </a:pathLst>
              </a:custGeom>
              <a:solidFill>
                <a:srgbClr val="7A4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6" name="Freeform 139">
                <a:extLst>
                  <a:ext uri="{FF2B5EF4-FFF2-40B4-BE49-F238E27FC236}">
                    <a16:creationId xmlns:a16="http://schemas.microsoft.com/office/drawing/2014/main" id="{12D95252-E655-4EE6-989A-CCE47443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890535"/>
                <a:ext cx="86624" cy="86625"/>
              </a:xfrm>
              <a:custGeom>
                <a:avLst/>
                <a:gdLst>
                  <a:gd name="T0" fmla="*/ 16 w 34"/>
                  <a:gd name="T1" fmla="*/ 34 h 34"/>
                  <a:gd name="T2" fmla="*/ 16 w 34"/>
                  <a:gd name="T3" fmla="*/ 34 h 34"/>
                  <a:gd name="T4" fmla="*/ 10 w 34"/>
                  <a:gd name="T5" fmla="*/ 34 h 34"/>
                  <a:gd name="T6" fmla="*/ 4 w 34"/>
                  <a:gd name="T7" fmla="*/ 30 h 34"/>
                  <a:gd name="T8" fmla="*/ 0 w 34"/>
                  <a:gd name="T9" fmla="*/ 24 h 34"/>
                  <a:gd name="T10" fmla="*/ 0 w 34"/>
                  <a:gd name="T11" fmla="*/ 18 h 34"/>
                  <a:gd name="T12" fmla="*/ 0 w 34"/>
                  <a:gd name="T13" fmla="*/ 18 h 34"/>
                  <a:gd name="T14" fmla="*/ 0 w 34"/>
                  <a:gd name="T15" fmla="*/ 10 h 34"/>
                  <a:gd name="T16" fmla="*/ 4 w 34"/>
                  <a:gd name="T17" fmla="*/ 4 h 34"/>
                  <a:gd name="T18" fmla="*/ 10 w 34"/>
                  <a:gd name="T19" fmla="*/ 0 h 34"/>
                  <a:gd name="T20" fmla="*/ 16 w 34"/>
                  <a:gd name="T21" fmla="*/ 0 h 34"/>
                  <a:gd name="T22" fmla="*/ 16 w 34"/>
                  <a:gd name="T23" fmla="*/ 0 h 34"/>
                  <a:gd name="T24" fmla="*/ 24 w 34"/>
                  <a:gd name="T25" fmla="*/ 0 h 34"/>
                  <a:gd name="T26" fmla="*/ 28 w 34"/>
                  <a:gd name="T27" fmla="*/ 4 h 34"/>
                  <a:gd name="T28" fmla="*/ 32 w 34"/>
                  <a:gd name="T29" fmla="*/ 10 h 34"/>
                  <a:gd name="T30" fmla="*/ 34 w 34"/>
                  <a:gd name="T31" fmla="*/ 18 h 34"/>
                  <a:gd name="T32" fmla="*/ 34 w 34"/>
                  <a:gd name="T33" fmla="*/ 18 h 34"/>
                  <a:gd name="T34" fmla="*/ 32 w 34"/>
                  <a:gd name="T35" fmla="*/ 24 h 34"/>
                  <a:gd name="T36" fmla="*/ 28 w 34"/>
                  <a:gd name="T37" fmla="*/ 30 h 34"/>
                  <a:gd name="T38" fmla="*/ 24 w 34"/>
                  <a:gd name="T39" fmla="*/ 34 h 34"/>
                  <a:gd name="T40" fmla="*/ 16 w 34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4">
                    <a:moveTo>
                      <a:pt x="16" y="34"/>
                    </a:move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4"/>
                    </a:lnTo>
                  </a:path>
                </a:pathLst>
              </a:custGeom>
              <a:solidFill>
                <a:srgbClr val="7A4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7" name="Freeform 140">
                <a:extLst>
                  <a:ext uri="{FF2B5EF4-FFF2-40B4-BE49-F238E27FC236}">
                    <a16:creationId xmlns:a16="http://schemas.microsoft.com/office/drawing/2014/main" id="{64BEE3B1-9632-4DD7-8BB9-2DC4A4747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747860"/>
                <a:ext cx="86624" cy="91720"/>
              </a:xfrm>
              <a:custGeom>
                <a:avLst/>
                <a:gdLst>
                  <a:gd name="T0" fmla="*/ 16 w 34"/>
                  <a:gd name="T1" fmla="*/ 36 h 36"/>
                  <a:gd name="T2" fmla="*/ 16 w 34"/>
                  <a:gd name="T3" fmla="*/ 36 h 36"/>
                  <a:gd name="T4" fmla="*/ 10 w 34"/>
                  <a:gd name="T5" fmla="*/ 34 h 36"/>
                  <a:gd name="T6" fmla="*/ 4 w 34"/>
                  <a:gd name="T7" fmla="*/ 30 h 36"/>
                  <a:gd name="T8" fmla="*/ 0 w 34"/>
                  <a:gd name="T9" fmla="*/ 24 h 36"/>
                  <a:gd name="T10" fmla="*/ 0 w 34"/>
                  <a:gd name="T11" fmla="*/ 18 h 36"/>
                  <a:gd name="T12" fmla="*/ 0 w 34"/>
                  <a:gd name="T13" fmla="*/ 18 h 36"/>
                  <a:gd name="T14" fmla="*/ 0 w 34"/>
                  <a:gd name="T15" fmla="*/ 12 h 36"/>
                  <a:gd name="T16" fmla="*/ 4 w 34"/>
                  <a:gd name="T17" fmla="*/ 6 h 36"/>
                  <a:gd name="T18" fmla="*/ 10 w 34"/>
                  <a:gd name="T19" fmla="*/ 2 h 36"/>
                  <a:gd name="T20" fmla="*/ 16 w 34"/>
                  <a:gd name="T21" fmla="*/ 0 h 36"/>
                  <a:gd name="T22" fmla="*/ 16 w 34"/>
                  <a:gd name="T23" fmla="*/ 0 h 36"/>
                  <a:gd name="T24" fmla="*/ 24 w 34"/>
                  <a:gd name="T25" fmla="*/ 2 h 36"/>
                  <a:gd name="T26" fmla="*/ 28 w 34"/>
                  <a:gd name="T27" fmla="*/ 6 h 36"/>
                  <a:gd name="T28" fmla="*/ 32 w 34"/>
                  <a:gd name="T29" fmla="*/ 12 h 36"/>
                  <a:gd name="T30" fmla="*/ 34 w 34"/>
                  <a:gd name="T31" fmla="*/ 18 h 36"/>
                  <a:gd name="T32" fmla="*/ 34 w 34"/>
                  <a:gd name="T33" fmla="*/ 18 h 36"/>
                  <a:gd name="T34" fmla="*/ 32 w 34"/>
                  <a:gd name="T35" fmla="*/ 24 h 36"/>
                  <a:gd name="T36" fmla="*/ 28 w 34"/>
                  <a:gd name="T37" fmla="*/ 30 h 36"/>
                  <a:gd name="T38" fmla="*/ 24 w 34"/>
                  <a:gd name="T39" fmla="*/ 34 h 36"/>
                  <a:gd name="T40" fmla="*/ 16 w 34"/>
                  <a:gd name="T4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6">
                    <a:moveTo>
                      <a:pt x="16" y="36"/>
                    </a:moveTo>
                    <a:lnTo>
                      <a:pt x="16" y="36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6"/>
                    </a:lnTo>
                  </a:path>
                </a:pathLst>
              </a:custGeom>
              <a:solidFill>
                <a:srgbClr val="7A4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8" name="Freeform 141">
                <a:extLst>
                  <a:ext uri="{FF2B5EF4-FFF2-40B4-BE49-F238E27FC236}">
                    <a16:creationId xmlns:a16="http://schemas.microsoft.com/office/drawing/2014/main" id="{DB5CFB42-1D96-44E8-9649-9B5FE6A5C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600089"/>
                <a:ext cx="86624" cy="91720"/>
              </a:xfrm>
              <a:custGeom>
                <a:avLst/>
                <a:gdLst>
                  <a:gd name="T0" fmla="*/ 16 w 34"/>
                  <a:gd name="T1" fmla="*/ 36 h 36"/>
                  <a:gd name="T2" fmla="*/ 16 w 34"/>
                  <a:gd name="T3" fmla="*/ 36 h 36"/>
                  <a:gd name="T4" fmla="*/ 10 w 34"/>
                  <a:gd name="T5" fmla="*/ 34 h 36"/>
                  <a:gd name="T6" fmla="*/ 4 w 34"/>
                  <a:gd name="T7" fmla="*/ 32 h 36"/>
                  <a:gd name="T8" fmla="*/ 0 w 34"/>
                  <a:gd name="T9" fmla="*/ 26 h 36"/>
                  <a:gd name="T10" fmla="*/ 0 w 34"/>
                  <a:gd name="T11" fmla="*/ 18 h 36"/>
                  <a:gd name="T12" fmla="*/ 0 w 34"/>
                  <a:gd name="T13" fmla="*/ 18 h 36"/>
                  <a:gd name="T14" fmla="*/ 0 w 34"/>
                  <a:gd name="T15" fmla="*/ 12 h 36"/>
                  <a:gd name="T16" fmla="*/ 4 w 34"/>
                  <a:gd name="T17" fmla="*/ 6 h 36"/>
                  <a:gd name="T18" fmla="*/ 10 w 34"/>
                  <a:gd name="T19" fmla="*/ 2 h 36"/>
                  <a:gd name="T20" fmla="*/ 16 w 34"/>
                  <a:gd name="T21" fmla="*/ 0 h 36"/>
                  <a:gd name="T22" fmla="*/ 16 w 34"/>
                  <a:gd name="T23" fmla="*/ 0 h 36"/>
                  <a:gd name="T24" fmla="*/ 24 w 34"/>
                  <a:gd name="T25" fmla="*/ 2 h 36"/>
                  <a:gd name="T26" fmla="*/ 28 w 34"/>
                  <a:gd name="T27" fmla="*/ 6 h 36"/>
                  <a:gd name="T28" fmla="*/ 32 w 34"/>
                  <a:gd name="T29" fmla="*/ 12 h 36"/>
                  <a:gd name="T30" fmla="*/ 34 w 34"/>
                  <a:gd name="T31" fmla="*/ 18 h 36"/>
                  <a:gd name="T32" fmla="*/ 34 w 34"/>
                  <a:gd name="T33" fmla="*/ 18 h 36"/>
                  <a:gd name="T34" fmla="*/ 32 w 34"/>
                  <a:gd name="T35" fmla="*/ 26 h 36"/>
                  <a:gd name="T36" fmla="*/ 28 w 34"/>
                  <a:gd name="T37" fmla="*/ 32 h 36"/>
                  <a:gd name="T38" fmla="*/ 24 w 34"/>
                  <a:gd name="T39" fmla="*/ 34 h 36"/>
                  <a:gd name="T40" fmla="*/ 16 w 34"/>
                  <a:gd name="T4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6">
                    <a:moveTo>
                      <a:pt x="16" y="36"/>
                    </a:moveTo>
                    <a:lnTo>
                      <a:pt x="16" y="36"/>
                    </a:lnTo>
                    <a:lnTo>
                      <a:pt x="10" y="34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4" y="34"/>
                    </a:lnTo>
                    <a:lnTo>
                      <a:pt x="16" y="36"/>
                    </a:lnTo>
                  </a:path>
                </a:pathLst>
              </a:custGeom>
              <a:solidFill>
                <a:srgbClr val="7A4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9" name="Freeform 142">
                <a:extLst>
                  <a:ext uri="{FF2B5EF4-FFF2-40B4-BE49-F238E27FC236}">
                    <a16:creationId xmlns:a16="http://schemas.microsoft.com/office/drawing/2014/main" id="{FB578E83-9B1D-4484-B3E8-4A64BE7B7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498" y="3396266"/>
                <a:ext cx="71338" cy="71338"/>
              </a:xfrm>
              <a:custGeom>
                <a:avLst/>
                <a:gdLst>
                  <a:gd name="T0" fmla="*/ 16 w 28"/>
                  <a:gd name="T1" fmla="*/ 28 h 28"/>
                  <a:gd name="T2" fmla="*/ 16 w 28"/>
                  <a:gd name="T3" fmla="*/ 28 h 28"/>
                  <a:gd name="T4" fmla="*/ 8 w 28"/>
                  <a:gd name="T5" fmla="*/ 26 h 28"/>
                  <a:gd name="T6" fmla="*/ 4 w 28"/>
                  <a:gd name="T7" fmla="*/ 24 h 28"/>
                  <a:gd name="T8" fmla="*/ 0 w 28"/>
                  <a:gd name="T9" fmla="*/ 20 h 28"/>
                  <a:gd name="T10" fmla="*/ 0 w 28"/>
                  <a:gd name="T11" fmla="*/ 14 h 28"/>
                  <a:gd name="T12" fmla="*/ 0 w 28"/>
                  <a:gd name="T13" fmla="*/ 14 h 28"/>
                  <a:gd name="T14" fmla="*/ 0 w 28"/>
                  <a:gd name="T15" fmla="*/ 8 h 28"/>
                  <a:gd name="T16" fmla="*/ 4 w 28"/>
                  <a:gd name="T17" fmla="*/ 4 h 28"/>
                  <a:gd name="T18" fmla="*/ 8 w 28"/>
                  <a:gd name="T19" fmla="*/ 0 h 28"/>
                  <a:gd name="T20" fmla="*/ 16 w 28"/>
                  <a:gd name="T21" fmla="*/ 0 h 28"/>
                  <a:gd name="T22" fmla="*/ 16 w 28"/>
                  <a:gd name="T23" fmla="*/ 0 h 28"/>
                  <a:gd name="T24" fmla="*/ 20 w 28"/>
                  <a:gd name="T25" fmla="*/ 0 h 28"/>
                  <a:gd name="T26" fmla="*/ 24 w 28"/>
                  <a:gd name="T27" fmla="*/ 4 h 28"/>
                  <a:gd name="T28" fmla="*/ 28 w 28"/>
                  <a:gd name="T29" fmla="*/ 8 h 28"/>
                  <a:gd name="T30" fmla="*/ 28 w 28"/>
                  <a:gd name="T31" fmla="*/ 14 h 28"/>
                  <a:gd name="T32" fmla="*/ 28 w 28"/>
                  <a:gd name="T33" fmla="*/ 14 h 28"/>
                  <a:gd name="T34" fmla="*/ 28 w 28"/>
                  <a:gd name="T35" fmla="*/ 20 h 28"/>
                  <a:gd name="T36" fmla="*/ 24 w 28"/>
                  <a:gd name="T37" fmla="*/ 24 h 28"/>
                  <a:gd name="T38" fmla="*/ 20 w 28"/>
                  <a:gd name="T39" fmla="*/ 26 h 28"/>
                  <a:gd name="T40" fmla="*/ 16 w 28"/>
                  <a:gd name="T4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6" y="28"/>
                    </a:moveTo>
                    <a:lnTo>
                      <a:pt x="16" y="28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6" y="28"/>
                    </a:lnTo>
                  </a:path>
                </a:pathLst>
              </a:custGeom>
              <a:solidFill>
                <a:srgbClr val="7A4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90" name="Freeform 143">
                <a:extLst>
                  <a:ext uri="{FF2B5EF4-FFF2-40B4-BE49-F238E27FC236}">
                    <a16:creationId xmlns:a16="http://schemas.microsoft.com/office/drawing/2014/main" id="{3B4150D6-8A78-4A6A-A6D1-F78DE0730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52" y="3330024"/>
                <a:ext cx="366880" cy="168153"/>
              </a:xfrm>
              <a:custGeom>
                <a:avLst/>
                <a:gdLst>
                  <a:gd name="T0" fmla="*/ 134 w 144"/>
                  <a:gd name="T1" fmla="*/ 2 h 66"/>
                  <a:gd name="T2" fmla="*/ 134 w 144"/>
                  <a:gd name="T3" fmla="*/ 2 h 66"/>
                  <a:gd name="T4" fmla="*/ 130 w 144"/>
                  <a:gd name="T5" fmla="*/ 0 h 66"/>
                  <a:gd name="T6" fmla="*/ 126 w 144"/>
                  <a:gd name="T7" fmla="*/ 0 h 66"/>
                  <a:gd name="T8" fmla="*/ 20 w 144"/>
                  <a:gd name="T9" fmla="*/ 0 h 66"/>
                  <a:gd name="T10" fmla="*/ 20 w 144"/>
                  <a:gd name="T11" fmla="*/ 0 h 66"/>
                  <a:gd name="T12" fmla="*/ 12 w 144"/>
                  <a:gd name="T13" fmla="*/ 2 h 66"/>
                  <a:gd name="T14" fmla="*/ 4 w 144"/>
                  <a:gd name="T15" fmla="*/ 6 h 66"/>
                  <a:gd name="T16" fmla="*/ 0 w 144"/>
                  <a:gd name="T17" fmla="*/ 12 h 66"/>
                  <a:gd name="T18" fmla="*/ 0 w 144"/>
                  <a:gd name="T19" fmla="*/ 18 h 66"/>
                  <a:gd name="T20" fmla="*/ 0 w 144"/>
                  <a:gd name="T21" fmla="*/ 18 h 66"/>
                  <a:gd name="T22" fmla="*/ 0 w 144"/>
                  <a:gd name="T23" fmla="*/ 28 h 66"/>
                  <a:gd name="T24" fmla="*/ 4 w 144"/>
                  <a:gd name="T25" fmla="*/ 34 h 66"/>
                  <a:gd name="T26" fmla="*/ 12 w 144"/>
                  <a:gd name="T27" fmla="*/ 38 h 66"/>
                  <a:gd name="T28" fmla="*/ 20 w 144"/>
                  <a:gd name="T29" fmla="*/ 40 h 66"/>
                  <a:gd name="T30" fmla="*/ 94 w 144"/>
                  <a:gd name="T31" fmla="*/ 66 h 66"/>
                  <a:gd name="T32" fmla="*/ 144 w 144"/>
                  <a:gd name="T33" fmla="*/ 6 h 66"/>
                  <a:gd name="T34" fmla="*/ 144 w 144"/>
                  <a:gd name="T35" fmla="*/ 6 h 66"/>
                  <a:gd name="T36" fmla="*/ 134 w 144"/>
                  <a:gd name="T3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66">
                    <a:moveTo>
                      <a:pt x="134" y="2"/>
                    </a:moveTo>
                    <a:lnTo>
                      <a:pt x="134" y="2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94" y="6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3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91" name="Freeform 144">
                <a:extLst>
                  <a:ext uri="{FF2B5EF4-FFF2-40B4-BE49-F238E27FC236}">
                    <a16:creationId xmlns:a16="http://schemas.microsoft.com/office/drawing/2014/main" id="{79EF27B6-D502-4582-B0A2-922516265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52" y="3330024"/>
                <a:ext cx="366880" cy="168153"/>
              </a:xfrm>
              <a:custGeom>
                <a:avLst/>
                <a:gdLst>
                  <a:gd name="T0" fmla="*/ 134 w 144"/>
                  <a:gd name="T1" fmla="*/ 2 h 66"/>
                  <a:gd name="T2" fmla="*/ 134 w 144"/>
                  <a:gd name="T3" fmla="*/ 2 h 66"/>
                  <a:gd name="T4" fmla="*/ 130 w 144"/>
                  <a:gd name="T5" fmla="*/ 0 h 66"/>
                  <a:gd name="T6" fmla="*/ 126 w 144"/>
                  <a:gd name="T7" fmla="*/ 0 h 66"/>
                  <a:gd name="T8" fmla="*/ 20 w 144"/>
                  <a:gd name="T9" fmla="*/ 0 h 66"/>
                  <a:gd name="T10" fmla="*/ 20 w 144"/>
                  <a:gd name="T11" fmla="*/ 0 h 66"/>
                  <a:gd name="T12" fmla="*/ 12 w 144"/>
                  <a:gd name="T13" fmla="*/ 2 h 66"/>
                  <a:gd name="T14" fmla="*/ 4 w 144"/>
                  <a:gd name="T15" fmla="*/ 6 h 66"/>
                  <a:gd name="T16" fmla="*/ 0 w 144"/>
                  <a:gd name="T17" fmla="*/ 12 h 66"/>
                  <a:gd name="T18" fmla="*/ 0 w 144"/>
                  <a:gd name="T19" fmla="*/ 18 h 66"/>
                  <a:gd name="T20" fmla="*/ 0 w 144"/>
                  <a:gd name="T21" fmla="*/ 18 h 66"/>
                  <a:gd name="T22" fmla="*/ 0 w 144"/>
                  <a:gd name="T23" fmla="*/ 28 h 66"/>
                  <a:gd name="T24" fmla="*/ 4 w 144"/>
                  <a:gd name="T25" fmla="*/ 34 h 66"/>
                  <a:gd name="T26" fmla="*/ 12 w 144"/>
                  <a:gd name="T27" fmla="*/ 38 h 66"/>
                  <a:gd name="T28" fmla="*/ 20 w 144"/>
                  <a:gd name="T29" fmla="*/ 40 h 66"/>
                  <a:gd name="T30" fmla="*/ 94 w 144"/>
                  <a:gd name="T31" fmla="*/ 66 h 66"/>
                  <a:gd name="T32" fmla="*/ 144 w 144"/>
                  <a:gd name="T33" fmla="*/ 6 h 66"/>
                  <a:gd name="T34" fmla="*/ 144 w 144"/>
                  <a:gd name="T35" fmla="*/ 6 h 66"/>
                  <a:gd name="T36" fmla="*/ 134 w 144"/>
                  <a:gd name="T3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66">
                    <a:moveTo>
                      <a:pt x="134" y="2"/>
                    </a:moveTo>
                    <a:lnTo>
                      <a:pt x="134" y="2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94" y="6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3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92" name="Freeform 145">
                <a:extLst>
                  <a:ext uri="{FF2B5EF4-FFF2-40B4-BE49-F238E27FC236}">
                    <a16:creationId xmlns:a16="http://schemas.microsoft.com/office/drawing/2014/main" id="{53A4AD46-F795-4CEE-B1FC-E62A6B53C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234" y="3355502"/>
                <a:ext cx="152866" cy="173249"/>
              </a:xfrm>
              <a:custGeom>
                <a:avLst/>
                <a:gdLst>
                  <a:gd name="T0" fmla="*/ 60 w 60"/>
                  <a:gd name="T1" fmla="*/ 4 h 68"/>
                  <a:gd name="T2" fmla="*/ 52 w 60"/>
                  <a:gd name="T3" fmla="*/ 0 h 68"/>
                  <a:gd name="T4" fmla="*/ 16 w 60"/>
                  <a:gd name="T5" fmla="*/ 40 h 68"/>
                  <a:gd name="T6" fmla="*/ 0 w 60"/>
                  <a:gd name="T7" fmla="*/ 60 h 68"/>
                  <a:gd name="T8" fmla="*/ 0 w 60"/>
                  <a:gd name="T9" fmla="*/ 60 h 68"/>
                  <a:gd name="T10" fmla="*/ 0 w 60"/>
                  <a:gd name="T11" fmla="*/ 60 h 68"/>
                  <a:gd name="T12" fmla="*/ 2 w 60"/>
                  <a:gd name="T13" fmla="*/ 62 h 68"/>
                  <a:gd name="T14" fmla="*/ 4 w 60"/>
                  <a:gd name="T15" fmla="*/ 64 h 68"/>
                  <a:gd name="T16" fmla="*/ 8 w 60"/>
                  <a:gd name="T17" fmla="*/ 68 h 68"/>
                  <a:gd name="T18" fmla="*/ 42 w 60"/>
                  <a:gd name="T19" fmla="*/ 26 h 68"/>
                  <a:gd name="T20" fmla="*/ 60 w 60"/>
                  <a:gd name="T21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8">
                    <a:moveTo>
                      <a:pt x="60" y="4"/>
                    </a:moveTo>
                    <a:lnTo>
                      <a:pt x="52" y="0"/>
                    </a:lnTo>
                    <a:lnTo>
                      <a:pt x="16" y="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8" y="68"/>
                    </a:lnTo>
                    <a:lnTo>
                      <a:pt x="42" y="26"/>
                    </a:lnTo>
                    <a:lnTo>
                      <a:pt x="6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93" name="Freeform 146">
                <a:extLst>
                  <a:ext uri="{FF2B5EF4-FFF2-40B4-BE49-F238E27FC236}">
                    <a16:creationId xmlns:a16="http://schemas.microsoft.com/office/drawing/2014/main" id="{81FDDD89-A54D-4E15-AA49-B5602123C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600" y="3330024"/>
                <a:ext cx="366880" cy="168153"/>
              </a:xfrm>
              <a:custGeom>
                <a:avLst/>
                <a:gdLst>
                  <a:gd name="T0" fmla="*/ 8 w 144"/>
                  <a:gd name="T1" fmla="*/ 2 h 66"/>
                  <a:gd name="T2" fmla="*/ 8 w 144"/>
                  <a:gd name="T3" fmla="*/ 2 h 66"/>
                  <a:gd name="T4" fmla="*/ 14 w 144"/>
                  <a:gd name="T5" fmla="*/ 0 h 66"/>
                  <a:gd name="T6" fmla="*/ 18 w 144"/>
                  <a:gd name="T7" fmla="*/ 0 h 66"/>
                  <a:gd name="T8" fmla="*/ 124 w 144"/>
                  <a:gd name="T9" fmla="*/ 0 h 66"/>
                  <a:gd name="T10" fmla="*/ 124 w 144"/>
                  <a:gd name="T11" fmla="*/ 0 h 66"/>
                  <a:gd name="T12" fmla="*/ 132 w 144"/>
                  <a:gd name="T13" fmla="*/ 2 h 66"/>
                  <a:gd name="T14" fmla="*/ 138 w 144"/>
                  <a:gd name="T15" fmla="*/ 6 h 66"/>
                  <a:gd name="T16" fmla="*/ 142 w 144"/>
                  <a:gd name="T17" fmla="*/ 12 h 66"/>
                  <a:gd name="T18" fmla="*/ 144 w 144"/>
                  <a:gd name="T19" fmla="*/ 18 h 66"/>
                  <a:gd name="T20" fmla="*/ 144 w 144"/>
                  <a:gd name="T21" fmla="*/ 18 h 66"/>
                  <a:gd name="T22" fmla="*/ 142 w 144"/>
                  <a:gd name="T23" fmla="*/ 28 h 66"/>
                  <a:gd name="T24" fmla="*/ 138 w 144"/>
                  <a:gd name="T25" fmla="*/ 34 h 66"/>
                  <a:gd name="T26" fmla="*/ 132 w 144"/>
                  <a:gd name="T27" fmla="*/ 38 h 66"/>
                  <a:gd name="T28" fmla="*/ 124 w 144"/>
                  <a:gd name="T29" fmla="*/ 40 h 66"/>
                  <a:gd name="T30" fmla="*/ 50 w 144"/>
                  <a:gd name="T31" fmla="*/ 66 h 66"/>
                  <a:gd name="T32" fmla="*/ 0 w 144"/>
                  <a:gd name="T33" fmla="*/ 6 h 66"/>
                  <a:gd name="T34" fmla="*/ 0 w 144"/>
                  <a:gd name="T35" fmla="*/ 6 h 66"/>
                  <a:gd name="T36" fmla="*/ 4 w 144"/>
                  <a:gd name="T37" fmla="*/ 4 h 66"/>
                  <a:gd name="T38" fmla="*/ 8 w 144"/>
                  <a:gd name="T39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4" h="66">
                    <a:moveTo>
                      <a:pt x="8" y="2"/>
                    </a:move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8" y="6"/>
                    </a:lnTo>
                    <a:lnTo>
                      <a:pt x="142" y="12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2" y="28"/>
                    </a:lnTo>
                    <a:lnTo>
                      <a:pt x="138" y="34"/>
                    </a:lnTo>
                    <a:lnTo>
                      <a:pt x="132" y="38"/>
                    </a:lnTo>
                    <a:lnTo>
                      <a:pt x="124" y="40"/>
                    </a:lnTo>
                    <a:lnTo>
                      <a:pt x="50" y="6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94" name="Freeform 147">
                <a:extLst>
                  <a:ext uri="{FF2B5EF4-FFF2-40B4-BE49-F238E27FC236}">
                    <a16:creationId xmlns:a16="http://schemas.microsoft.com/office/drawing/2014/main" id="{61E3D1CE-13BE-4123-8FA6-F7556580F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600" y="3330024"/>
                <a:ext cx="366880" cy="168153"/>
              </a:xfrm>
              <a:custGeom>
                <a:avLst/>
                <a:gdLst>
                  <a:gd name="T0" fmla="*/ 8 w 144"/>
                  <a:gd name="T1" fmla="*/ 2 h 66"/>
                  <a:gd name="T2" fmla="*/ 8 w 144"/>
                  <a:gd name="T3" fmla="*/ 2 h 66"/>
                  <a:gd name="T4" fmla="*/ 14 w 144"/>
                  <a:gd name="T5" fmla="*/ 0 h 66"/>
                  <a:gd name="T6" fmla="*/ 18 w 144"/>
                  <a:gd name="T7" fmla="*/ 0 h 66"/>
                  <a:gd name="T8" fmla="*/ 124 w 144"/>
                  <a:gd name="T9" fmla="*/ 0 h 66"/>
                  <a:gd name="T10" fmla="*/ 124 w 144"/>
                  <a:gd name="T11" fmla="*/ 0 h 66"/>
                  <a:gd name="T12" fmla="*/ 132 w 144"/>
                  <a:gd name="T13" fmla="*/ 2 h 66"/>
                  <a:gd name="T14" fmla="*/ 138 w 144"/>
                  <a:gd name="T15" fmla="*/ 6 h 66"/>
                  <a:gd name="T16" fmla="*/ 142 w 144"/>
                  <a:gd name="T17" fmla="*/ 12 h 66"/>
                  <a:gd name="T18" fmla="*/ 144 w 144"/>
                  <a:gd name="T19" fmla="*/ 18 h 66"/>
                  <a:gd name="T20" fmla="*/ 144 w 144"/>
                  <a:gd name="T21" fmla="*/ 18 h 66"/>
                  <a:gd name="T22" fmla="*/ 142 w 144"/>
                  <a:gd name="T23" fmla="*/ 28 h 66"/>
                  <a:gd name="T24" fmla="*/ 138 w 144"/>
                  <a:gd name="T25" fmla="*/ 34 h 66"/>
                  <a:gd name="T26" fmla="*/ 132 w 144"/>
                  <a:gd name="T27" fmla="*/ 38 h 66"/>
                  <a:gd name="T28" fmla="*/ 124 w 144"/>
                  <a:gd name="T29" fmla="*/ 40 h 66"/>
                  <a:gd name="T30" fmla="*/ 50 w 144"/>
                  <a:gd name="T31" fmla="*/ 66 h 66"/>
                  <a:gd name="T32" fmla="*/ 0 w 144"/>
                  <a:gd name="T33" fmla="*/ 6 h 66"/>
                  <a:gd name="T34" fmla="*/ 0 w 144"/>
                  <a:gd name="T35" fmla="*/ 6 h 66"/>
                  <a:gd name="T36" fmla="*/ 4 w 144"/>
                  <a:gd name="T37" fmla="*/ 4 h 66"/>
                  <a:gd name="T38" fmla="*/ 8 w 144"/>
                  <a:gd name="T39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4" h="66">
                    <a:moveTo>
                      <a:pt x="8" y="2"/>
                    </a:move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8" y="6"/>
                    </a:lnTo>
                    <a:lnTo>
                      <a:pt x="142" y="12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2" y="28"/>
                    </a:lnTo>
                    <a:lnTo>
                      <a:pt x="138" y="34"/>
                    </a:lnTo>
                    <a:lnTo>
                      <a:pt x="132" y="38"/>
                    </a:lnTo>
                    <a:lnTo>
                      <a:pt x="124" y="40"/>
                    </a:lnTo>
                    <a:lnTo>
                      <a:pt x="50" y="6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95" name="Freeform 148">
                <a:extLst>
                  <a:ext uri="{FF2B5EF4-FFF2-40B4-BE49-F238E27FC236}">
                    <a16:creationId xmlns:a16="http://schemas.microsoft.com/office/drawing/2014/main" id="{3AB625E6-5DA8-415F-968D-DDCD6CAEA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932" y="3355502"/>
                <a:ext cx="152866" cy="173249"/>
              </a:xfrm>
              <a:custGeom>
                <a:avLst/>
                <a:gdLst>
                  <a:gd name="T0" fmla="*/ 0 w 60"/>
                  <a:gd name="T1" fmla="*/ 4 h 68"/>
                  <a:gd name="T2" fmla="*/ 8 w 60"/>
                  <a:gd name="T3" fmla="*/ 0 h 68"/>
                  <a:gd name="T4" fmla="*/ 8 w 60"/>
                  <a:gd name="T5" fmla="*/ 0 h 68"/>
                  <a:gd name="T6" fmla="*/ 44 w 60"/>
                  <a:gd name="T7" fmla="*/ 40 h 68"/>
                  <a:gd name="T8" fmla="*/ 60 w 60"/>
                  <a:gd name="T9" fmla="*/ 60 h 68"/>
                  <a:gd name="T10" fmla="*/ 60 w 60"/>
                  <a:gd name="T11" fmla="*/ 60 h 68"/>
                  <a:gd name="T12" fmla="*/ 56 w 60"/>
                  <a:gd name="T13" fmla="*/ 64 h 68"/>
                  <a:gd name="T14" fmla="*/ 52 w 60"/>
                  <a:gd name="T15" fmla="*/ 68 h 68"/>
                  <a:gd name="T16" fmla="*/ 18 w 60"/>
                  <a:gd name="T17" fmla="*/ 26 h 68"/>
                  <a:gd name="T18" fmla="*/ 0 w 60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8">
                    <a:moveTo>
                      <a:pt x="0" y="4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4" y="4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6" y="64"/>
                    </a:lnTo>
                    <a:lnTo>
                      <a:pt x="52" y="68"/>
                    </a:lnTo>
                    <a:lnTo>
                      <a:pt x="18" y="2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08" name="Straight Connector 292">
            <a:extLst>
              <a:ext uri="{FF2B5EF4-FFF2-40B4-BE49-F238E27FC236}">
                <a16:creationId xmlns:a16="http://schemas.microsoft.com/office/drawing/2014/main" id="{F817BFE9-F341-475E-A382-953ED59E573C}"/>
              </a:ext>
            </a:extLst>
          </p:cNvPr>
          <p:cNvCxnSpPr/>
          <p:nvPr/>
        </p:nvCxnSpPr>
        <p:spPr>
          <a:xfrm>
            <a:off x="7741138" y="2236749"/>
            <a:ext cx="0" cy="472280"/>
          </a:xfrm>
          <a:prstGeom prst="line">
            <a:avLst/>
          </a:prstGeom>
          <a:ln>
            <a:gradFill>
              <a:gsLst>
                <a:gs pos="51900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99">
            <a:extLst>
              <a:ext uri="{FF2B5EF4-FFF2-40B4-BE49-F238E27FC236}">
                <a16:creationId xmlns:a16="http://schemas.microsoft.com/office/drawing/2014/main" id="{0BDEBFBC-23B9-49EC-B499-47A16F882DCE}"/>
              </a:ext>
            </a:extLst>
          </p:cNvPr>
          <p:cNvCxnSpPr/>
          <p:nvPr/>
        </p:nvCxnSpPr>
        <p:spPr>
          <a:xfrm>
            <a:off x="8407461" y="3933434"/>
            <a:ext cx="0" cy="472280"/>
          </a:xfrm>
          <a:prstGeom prst="line">
            <a:avLst/>
          </a:prstGeom>
          <a:ln>
            <a:gradFill>
              <a:gsLst>
                <a:gs pos="51900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304">
            <a:extLst>
              <a:ext uri="{FF2B5EF4-FFF2-40B4-BE49-F238E27FC236}">
                <a16:creationId xmlns:a16="http://schemas.microsoft.com/office/drawing/2014/main" id="{A978083C-FF76-4615-A8A8-13D4787B05C7}"/>
              </a:ext>
            </a:extLst>
          </p:cNvPr>
          <p:cNvCxnSpPr/>
          <p:nvPr/>
        </p:nvCxnSpPr>
        <p:spPr>
          <a:xfrm>
            <a:off x="3762775" y="3971241"/>
            <a:ext cx="0" cy="472280"/>
          </a:xfrm>
          <a:prstGeom prst="line">
            <a:avLst/>
          </a:prstGeom>
          <a:ln>
            <a:gradFill>
              <a:gsLst>
                <a:gs pos="51900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309">
            <a:extLst>
              <a:ext uri="{FF2B5EF4-FFF2-40B4-BE49-F238E27FC236}">
                <a16:creationId xmlns:a16="http://schemas.microsoft.com/office/drawing/2014/main" id="{D431107B-64A1-4D43-8E81-B3FA9648B53E}"/>
              </a:ext>
            </a:extLst>
          </p:cNvPr>
          <p:cNvCxnSpPr/>
          <p:nvPr/>
        </p:nvCxnSpPr>
        <p:spPr>
          <a:xfrm>
            <a:off x="4639103" y="2236749"/>
            <a:ext cx="0" cy="472280"/>
          </a:xfrm>
          <a:prstGeom prst="line">
            <a:avLst/>
          </a:prstGeom>
          <a:ln>
            <a:gradFill>
              <a:gsLst>
                <a:gs pos="51900">
                  <a:srgbClr val="FDB28D"/>
                </a:gs>
                <a:gs pos="0">
                  <a:srgbClr val="7A4E33"/>
                </a:gs>
                <a:gs pos="100000">
                  <a:srgbClr val="7A4E3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79AA4A96-08CB-45A9-93BD-11BAD3427DCC}"/>
              </a:ext>
            </a:extLst>
          </p:cNvPr>
          <p:cNvGrpSpPr/>
          <p:nvPr/>
        </p:nvGrpSpPr>
        <p:grpSpPr>
          <a:xfrm>
            <a:off x="1823104" y="2236749"/>
            <a:ext cx="2491315" cy="1028326"/>
            <a:chOff x="2474272" y="1960552"/>
            <a:chExt cx="2491315" cy="1028326"/>
          </a:xfrm>
        </p:grpSpPr>
        <p:sp>
          <p:nvSpPr>
            <p:cNvPr id="127" name="TextBox 53">
              <a:extLst>
                <a:ext uri="{FF2B5EF4-FFF2-40B4-BE49-F238E27FC236}">
                  <a16:creationId xmlns:a16="http://schemas.microsoft.com/office/drawing/2014/main" id="{404F16CE-C497-448C-94D0-4A34D506E8E1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8" name="TextBox 42">
              <a:extLst>
                <a:ext uri="{FF2B5EF4-FFF2-40B4-BE49-F238E27FC236}">
                  <a16:creationId xmlns:a16="http://schemas.microsoft.com/office/drawing/2014/main" id="{6F3222F8-8A4D-48A7-BB61-8299C2DC5ED1}"/>
                </a:ext>
              </a:extLst>
            </p:cNvPr>
            <p:cNvSpPr txBox="1"/>
            <p:nvPr/>
          </p:nvSpPr>
          <p:spPr>
            <a:xfrm>
              <a:off x="2989419" y="1960552"/>
              <a:ext cx="197616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82F1701-9A0E-4062-BFBB-8DD3E6302FB3}"/>
              </a:ext>
            </a:extLst>
          </p:cNvPr>
          <p:cNvGrpSpPr/>
          <p:nvPr/>
        </p:nvGrpSpPr>
        <p:grpSpPr>
          <a:xfrm>
            <a:off x="941853" y="3927851"/>
            <a:ext cx="2491315" cy="1028326"/>
            <a:chOff x="2474272" y="1960552"/>
            <a:chExt cx="2491315" cy="1028326"/>
          </a:xfrm>
        </p:grpSpPr>
        <p:sp>
          <p:nvSpPr>
            <p:cNvPr id="130" name="TextBox 53">
              <a:extLst>
                <a:ext uri="{FF2B5EF4-FFF2-40B4-BE49-F238E27FC236}">
                  <a16:creationId xmlns:a16="http://schemas.microsoft.com/office/drawing/2014/main" id="{3513F0C5-D99B-4BB2-BD37-0FEFC2506C30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31" name="TextBox 42">
              <a:extLst>
                <a:ext uri="{FF2B5EF4-FFF2-40B4-BE49-F238E27FC236}">
                  <a16:creationId xmlns:a16="http://schemas.microsoft.com/office/drawing/2014/main" id="{9B87A2E9-FFD5-45AF-B892-1187F24E9CEA}"/>
                </a:ext>
              </a:extLst>
            </p:cNvPr>
            <p:cNvSpPr txBox="1"/>
            <p:nvPr/>
          </p:nvSpPr>
          <p:spPr>
            <a:xfrm>
              <a:off x="2877893" y="1960552"/>
              <a:ext cx="20876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2" name="Group 207">
            <a:extLst>
              <a:ext uri="{FF2B5EF4-FFF2-40B4-BE49-F238E27FC236}">
                <a16:creationId xmlns:a16="http://schemas.microsoft.com/office/drawing/2014/main" id="{45CBA302-D0B4-493A-84D7-22E307C74D89}"/>
              </a:ext>
            </a:extLst>
          </p:cNvPr>
          <p:cNvGrpSpPr/>
          <p:nvPr/>
        </p:nvGrpSpPr>
        <p:grpSpPr>
          <a:xfrm>
            <a:off x="7475139" y="3953566"/>
            <a:ext cx="460937" cy="460937"/>
            <a:chOff x="8085931" y="2732484"/>
            <a:chExt cx="457200" cy="457200"/>
          </a:xfrm>
          <a:gradFill>
            <a:gsLst>
              <a:gs pos="0">
                <a:srgbClr val="7A4E33"/>
              </a:gs>
              <a:gs pos="54000">
                <a:srgbClr val="FDB28D"/>
              </a:gs>
              <a:gs pos="100000">
                <a:srgbClr val="7A4E33"/>
              </a:gs>
            </a:gsLst>
            <a:lin ang="5400000" scaled="1"/>
          </a:gradFill>
        </p:grpSpPr>
        <p:sp>
          <p:nvSpPr>
            <p:cNvPr id="133" name="Freeform 53">
              <a:extLst>
                <a:ext uri="{FF2B5EF4-FFF2-40B4-BE49-F238E27FC236}">
                  <a16:creationId xmlns:a16="http://schemas.microsoft.com/office/drawing/2014/main" id="{2D9AFBE3-5AC1-4A72-B2D1-5CCF62BFC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5931" y="2732484"/>
              <a:ext cx="457200" cy="457200"/>
            </a:xfrm>
            <a:custGeom>
              <a:avLst/>
              <a:gdLst>
                <a:gd name="T0" fmla="*/ 342 w 1152"/>
                <a:gd name="T1" fmla="*/ 990 h 1152"/>
                <a:gd name="T2" fmla="*/ 207 w 1152"/>
                <a:gd name="T3" fmla="*/ 855 h 1152"/>
                <a:gd name="T4" fmla="*/ 72 w 1152"/>
                <a:gd name="T5" fmla="*/ 720 h 1152"/>
                <a:gd name="T6" fmla="*/ 110 w 1152"/>
                <a:gd name="T7" fmla="*/ 635 h 1152"/>
                <a:gd name="T8" fmla="*/ 161 w 1152"/>
                <a:gd name="T9" fmla="*/ 565 h 1152"/>
                <a:gd name="T10" fmla="*/ 224 w 1152"/>
                <a:gd name="T11" fmla="*/ 507 h 1152"/>
                <a:gd name="T12" fmla="*/ 295 w 1152"/>
                <a:gd name="T13" fmla="*/ 456 h 1152"/>
                <a:gd name="T14" fmla="*/ 447 w 1152"/>
                <a:gd name="T15" fmla="*/ 365 h 1152"/>
                <a:gd name="T16" fmla="*/ 545 w 1152"/>
                <a:gd name="T17" fmla="*/ 302 h 1152"/>
                <a:gd name="T18" fmla="*/ 611 w 1152"/>
                <a:gd name="T19" fmla="*/ 247 h 1152"/>
                <a:gd name="T20" fmla="*/ 667 w 1152"/>
                <a:gd name="T21" fmla="*/ 181 h 1152"/>
                <a:gd name="T22" fmla="*/ 709 w 1152"/>
                <a:gd name="T23" fmla="*/ 102 h 1152"/>
                <a:gd name="T24" fmla="*/ 809 w 1152"/>
                <a:gd name="T25" fmla="*/ 161 h 1152"/>
                <a:gd name="T26" fmla="*/ 946 w 1152"/>
                <a:gd name="T27" fmla="*/ 297 h 1152"/>
                <a:gd name="T28" fmla="*/ 1081 w 1152"/>
                <a:gd name="T29" fmla="*/ 431 h 1152"/>
                <a:gd name="T30" fmla="*/ 1043 w 1152"/>
                <a:gd name="T31" fmla="*/ 517 h 1152"/>
                <a:gd name="T32" fmla="*/ 991 w 1152"/>
                <a:gd name="T33" fmla="*/ 586 h 1152"/>
                <a:gd name="T34" fmla="*/ 928 w 1152"/>
                <a:gd name="T35" fmla="*/ 644 h 1152"/>
                <a:gd name="T36" fmla="*/ 857 w 1152"/>
                <a:gd name="T37" fmla="*/ 695 h 1152"/>
                <a:gd name="T38" fmla="*/ 705 w 1152"/>
                <a:gd name="T39" fmla="*/ 786 h 1152"/>
                <a:gd name="T40" fmla="*/ 607 w 1152"/>
                <a:gd name="T41" fmla="*/ 849 h 1152"/>
                <a:gd name="T42" fmla="*/ 541 w 1152"/>
                <a:gd name="T43" fmla="*/ 904 h 1152"/>
                <a:gd name="T44" fmla="*/ 485 w 1152"/>
                <a:gd name="T45" fmla="*/ 970 h 1152"/>
                <a:gd name="T46" fmla="*/ 442 w 1152"/>
                <a:gd name="T47" fmla="*/ 1050 h 1152"/>
                <a:gd name="T48" fmla="*/ 1131 w 1152"/>
                <a:gd name="T49" fmla="*/ 381 h 1152"/>
                <a:gd name="T50" fmla="*/ 757 w 1152"/>
                <a:gd name="T51" fmla="*/ 10 h 1152"/>
                <a:gd name="T52" fmla="*/ 731 w 1152"/>
                <a:gd name="T53" fmla="*/ 0 h 1152"/>
                <a:gd name="T54" fmla="*/ 703 w 1152"/>
                <a:gd name="T55" fmla="*/ 1 h 1152"/>
                <a:gd name="T56" fmla="*/ 677 w 1152"/>
                <a:gd name="T57" fmla="*/ 14 h 1152"/>
                <a:gd name="T58" fmla="*/ 658 w 1152"/>
                <a:gd name="T59" fmla="*/ 35 h 1152"/>
                <a:gd name="T60" fmla="*/ 644 w 1152"/>
                <a:gd name="T61" fmla="*/ 69 h 1152"/>
                <a:gd name="T62" fmla="*/ 617 w 1152"/>
                <a:gd name="T63" fmla="*/ 125 h 1152"/>
                <a:gd name="T64" fmla="*/ 580 w 1152"/>
                <a:gd name="T65" fmla="*/ 175 h 1152"/>
                <a:gd name="T66" fmla="*/ 520 w 1152"/>
                <a:gd name="T67" fmla="*/ 230 h 1152"/>
                <a:gd name="T68" fmla="*/ 443 w 1152"/>
                <a:gd name="T69" fmla="*/ 283 h 1152"/>
                <a:gd name="T70" fmla="*/ 360 w 1152"/>
                <a:gd name="T71" fmla="*/ 333 h 1152"/>
                <a:gd name="T72" fmla="*/ 268 w 1152"/>
                <a:gd name="T73" fmla="*/ 388 h 1152"/>
                <a:gd name="T74" fmla="*/ 180 w 1152"/>
                <a:gd name="T75" fmla="*/ 451 h 1152"/>
                <a:gd name="T76" fmla="*/ 104 w 1152"/>
                <a:gd name="T77" fmla="*/ 521 h 1152"/>
                <a:gd name="T78" fmla="*/ 51 w 1152"/>
                <a:gd name="T79" fmla="*/ 592 h 1152"/>
                <a:gd name="T80" fmla="*/ 12 w 1152"/>
                <a:gd name="T81" fmla="*/ 671 h 1152"/>
                <a:gd name="T82" fmla="*/ 0 w 1152"/>
                <a:gd name="T83" fmla="*/ 717 h 1152"/>
                <a:gd name="T84" fmla="*/ 5 w 1152"/>
                <a:gd name="T85" fmla="*/ 747 h 1152"/>
                <a:gd name="T86" fmla="*/ 21 w 1152"/>
                <a:gd name="T87" fmla="*/ 770 h 1152"/>
                <a:gd name="T88" fmla="*/ 396 w 1152"/>
                <a:gd name="T89" fmla="*/ 1142 h 1152"/>
                <a:gd name="T90" fmla="*/ 422 w 1152"/>
                <a:gd name="T91" fmla="*/ 1151 h 1152"/>
                <a:gd name="T92" fmla="*/ 450 w 1152"/>
                <a:gd name="T93" fmla="*/ 1149 h 1152"/>
                <a:gd name="T94" fmla="*/ 476 w 1152"/>
                <a:gd name="T95" fmla="*/ 1137 h 1152"/>
                <a:gd name="T96" fmla="*/ 494 w 1152"/>
                <a:gd name="T97" fmla="*/ 1117 h 1152"/>
                <a:gd name="T98" fmla="*/ 507 w 1152"/>
                <a:gd name="T99" fmla="*/ 1081 h 1152"/>
                <a:gd name="T100" fmla="*/ 534 w 1152"/>
                <a:gd name="T101" fmla="*/ 1026 h 1152"/>
                <a:gd name="T102" fmla="*/ 572 w 1152"/>
                <a:gd name="T103" fmla="*/ 977 h 1152"/>
                <a:gd name="T104" fmla="*/ 632 w 1152"/>
                <a:gd name="T105" fmla="*/ 921 h 1152"/>
                <a:gd name="T106" fmla="*/ 708 w 1152"/>
                <a:gd name="T107" fmla="*/ 868 h 1152"/>
                <a:gd name="T108" fmla="*/ 792 w 1152"/>
                <a:gd name="T109" fmla="*/ 818 h 1152"/>
                <a:gd name="T110" fmla="*/ 884 w 1152"/>
                <a:gd name="T111" fmla="*/ 763 h 1152"/>
                <a:gd name="T112" fmla="*/ 973 w 1152"/>
                <a:gd name="T113" fmla="*/ 701 h 1152"/>
                <a:gd name="T114" fmla="*/ 1048 w 1152"/>
                <a:gd name="T115" fmla="*/ 631 h 1152"/>
                <a:gd name="T116" fmla="*/ 1101 w 1152"/>
                <a:gd name="T117" fmla="*/ 560 h 1152"/>
                <a:gd name="T118" fmla="*/ 1139 w 1152"/>
                <a:gd name="T119" fmla="*/ 481 h 1152"/>
                <a:gd name="T120" fmla="*/ 1152 w 1152"/>
                <a:gd name="T121" fmla="*/ 433 h 1152"/>
                <a:gd name="T122" fmla="*/ 1146 w 1152"/>
                <a:gd name="T123" fmla="*/ 405 h 1152"/>
                <a:gd name="T124" fmla="*/ 1131 w 1152"/>
                <a:gd name="T125" fmla="*/ 381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2" h="1152">
                  <a:moveTo>
                    <a:pt x="433" y="1079"/>
                  </a:moveTo>
                  <a:lnTo>
                    <a:pt x="387" y="1035"/>
                  </a:lnTo>
                  <a:lnTo>
                    <a:pt x="342" y="990"/>
                  </a:lnTo>
                  <a:lnTo>
                    <a:pt x="297" y="945"/>
                  </a:lnTo>
                  <a:lnTo>
                    <a:pt x="252" y="900"/>
                  </a:lnTo>
                  <a:lnTo>
                    <a:pt x="207" y="855"/>
                  </a:lnTo>
                  <a:lnTo>
                    <a:pt x="161" y="809"/>
                  </a:lnTo>
                  <a:lnTo>
                    <a:pt x="117" y="765"/>
                  </a:lnTo>
                  <a:lnTo>
                    <a:pt x="72" y="720"/>
                  </a:lnTo>
                  <a:lnTo>
                    <a:pt x="83" y="689"/>
                  </a:lnTo>
                  <a:lnTo>
                    <a:pt x="96" y="661"/>
                  </a:lnTo>
                  <a:lnTo>
                    <a:pt x="110" y="635"/>
                  </a:lnTo>
                  <a:lnTo>
                    <a:pt x="125" y="611"/>
                  </a:lnTo>
                  <a:lnTo>
                    <a:pt x="142" y="587"/>
                  </a:lnTo>
                  <a:lnTo>
                    <a:pt x="161" y="565"/>
                  </a:lnTo>
                  <a:lnTo>
                    <a:pt x="181" y="545"/>
                  </a:lnTo>
                  <a:lnTo>
                    <a:pt x="202" y="525"/>
                  </a:lnTo>
                  <a:lnTo>
                    <a:pt x="224" y="507"/>
                  </a:lnTo>
                  <a:lnTo>
                    <a:pt x="247" y="490"/>
                  </a:lnTo>
                  <a:lnTo>
                    <a:pt x="270" y="472"/>
                  </a:lnTo>
                  <a:lnTo>
                    <a:pt x="295" y="456"/>
                  </a:lnTo>
                  <a:lnTo>
                    <a:pt x="345" y="426"/>
                  </a:lnTo>
                  <a:lnTo>
                    <a:pt x="396" y="396"/>
                  </a:lnTo>
                  <a:lnTo>
                    <a:pt x="447" y="365"/>
                  </a:lnTo>
                  <a:lnTo>
                    <a:pt x="497" y="335"/>
                  </a:lnTo>
                  <a:lnTo>
                    <a:pt x="521" y="319"/>
                  </a:lnTo>
                  <a:lnTo>
                    <a:pt x="545" y="302"/>
                  </a:lnTo>
                  <a:lnTo>
                    <a:pt x="568" y="284"/>
                  </a:lnTo>
                  <a:lnTo>
                    <a:pt x="590" y="266"/>
                  </a:lnTo>
                  <a:lnTo>
                    <a:pt x="611" y="247"/>
                  </a:lnTo>
                  <a:lnTo>
                    <a:pt x="631" y="226"/>
                  </a:lnTo>
                  <a:lnTo>
                    <a:pt x="650" y="204"/>
                  </a:lnTo>
                  <a:lnTo>
                    <a:pt x="667" y="181"/>
                  </a:lnTo>
                  <a:lnTo>
                    <a:pt x="683" y="156"/>
                  </a:lnTo>
                  <a:lnTo>
                    <a:pt x="697" y="130"/>
                  </a:lnTo>
                  <a:lnTo>
                    <a:pt x="709" y="102"/>
                  </a:lnTo>
                  <a:lnTo>
                    <a:pt x="720" y="72"/>
                  </a:lnTo>
                  <a:lnTo>
                    <a:pt x="765" y="117"/>
                  </a:lnTo>
                  <a:lnTo>
                    <a:pt x="809" y="161"/>
                  </a:lnTo>
                  <a:lnTo>
                    <a:pt x="855" y="207"/>
                  </a:lnTo>
                  <a:lnTo>
                    <a:pt x="900" y="252"/>
                  </a:lnTo>
                  <a:lnTo>
                    <a:pt x="946" y="297"/>
                  </a:lnTo>
                  <a:lnTo>
                    <a:pt x="990" y="342"/>
                  </a:lnTo>
                  <a:lnTo>
                    <a:pt x="1035" y="387"/>
                  </a:lnTo>
                  <a:lnTo>
                    <a:pt x="1081" y="431"/>
                  </a:lnTo>
                  <a:lnTo>
                    <a:pt x="1070" y="462"/>
                  </a:lnTo>
                  <a:lnTo>
                    <a:pt x="1057" y="490"/>
                  </a:lnTo>
                  <a:lnTo>
                    <a:pt x="1043" y="517"/>
                  </a:lnTo>
                  <a:lnTo>
                    <a:pt x="1027" y="541"/>
                  </a:lnTo>
                  <a:lnTo>
                    <a:pt x="1009" y="564"/>
                  </a:lnTo>
                  <a:lnTo>
                    <a:pt x="991" y="586"/>
                  </a:lnTo>
                  <a:lnTo>
                    <a:pt x="971" y="606"/>
                  </a:lnTo>
                  <a:lnTo>
                    <a:pt x="950" y="626"/>
                  </a:lnTo>
                  <a:lnTo>
                    <a:pt x="928" y="644"/>
                  </a:lnTo>
                  <a:lnTo>
                    <a:pt x="904" y="662"/>
                  </a:lnTo>
                  <a:lnTo>
                    <a:pt x="882" y="679"/>
                  </a:lnTo>
                  <a:lnTo>
                    <a:pt x="857" y="695"/>
                  </a:lnTo>
                  <a:lnTo>
                    <a:pt x="807" y="726"/>
                  </a:lnTo>
                  <a:lnTo>
                    <a:pt x="757" y="755"/>
                  </a:lnTo>
                  <a:lnTo>
                    <a:pt x="705" y="786"/>
                  </a:lnTo>
                  <a:lnTo>
                    <a:pt x="655" y="817"/>
                  </a:lnTo>
                  <a:lnTo>
                    <a:pt x="631" y="833"/>
                  </a:lnTo>
                  <a:lnTo>
                    <a:pt x="607" y="849"/>
                  </a:lnTo>
                  <a:lnTo>
                    <a:pt x="584" y="867"/>
                  </a:lnTo>
                  <a:lnTo>
                    <a:pt x="562" y="885"/>
                  </a:lnTo>
                  <a:lnTo>
                    <a:pt x="541" y="904"/>
                  </a:lnTo>
                  <a:lnTo>
                    <a:pt x="521" y="925"/>
                  </a:lnTo>
                  <a:lnTo>
                    <a:pt x="503" y="948"/>
                  </a:lnTo>
                  <a:lnTo>
                    <a:pt x="485" y="970"/>
                  </a:lnTo>
                  <a:lnTo>
                    <a:pt x="469" y="995"/>
                  </a:lnTo>
                  <a:lnTo>
                    <a:pt x="455" y="1022"/>
                  </a:lnTo>
                  <a:lnTo>
                    <a:pt x="442" y="1050"/>
                  </a:lnTo>
                  <a:lnTo>
                    <a:pt x="433" y="1079"/>
                  </a:lnTo>
                  <a:lnTo>
                    <a:pt x="433" y="1079"/>
                  </a:lnTo>
                  <a:close/>
                  <a:moveTo>
                    <a:pt x="1131" y="381"/>
                  </a:moveTo>
                  <a:lnTo>
                    <a:pt x="771" y="21"/>
                  </a:lnTo>
                  <a:lnTo>
                    <a:pt x="764" y="14"/>
                  </a:lnTo>
                  <a:lnTo>
                    <a:pt x="757" y="10"/>
                  </a:lnTo>
                  <a:lnTo>
                    <a:pt x="748" y="6"/>
                  </a:lnTo>
                  <a:lnTo>
                    <a:pt x="739" y="3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2" y="0"/>
                  </a:lnTo>
                  <a:lnTo>
                    <a:pt x="703" y="1"/>
                  </a:lnTo>
                  <a:lnTo>
                    <a:pt x="693" y="5"/>
                  </a:lnTo>
                  <a:lnTo>
                    <a:pt x="684" y="9"/>
                  </a:lnTo>
                  <a:lnTo>
                    <a:pt x="677" y="14"/>
                  </a:lnTo>
                  <a:lnTo>
                    <a:pt x="669" y="21"/>
                  </a:lnTo>
                  <a:lnTo>
                    <a:pt x="664" y="27"/>
                  </a:lnTo>
                  <a:lnTo>
                    <a:pt x="658" y="35"/>
                  </a:lnTo>
                  <a:lnTo>
                    <a:pt x="654" y="42"/>
                  </a:lnTo>
                  <a:lnTo>
                    <a:pt x="651" y="50"/>
                  </a:lnTo>
                  <a:lnTo>
                    <a:pt x="644" y="69"/>
                  </a:lnTo>
                  <a:lnTo>
                    <a:pt x="637" y="89"/>
                  </a:lnTo>
                  <a:lnTo>
                    <a:pt x="628" y="107"/>
                  </a:lnTo>
                  <a:lnTo>
                    <a:pt x="617" y="125"/>
                  </a:lnTo>
                  <a:lnTo>
                    <a:pt x="606" y="142"/>
                  </a:lnTo>
                  <a:lnTo>
                    <a:pt x="593" y="159"/>
                  </a:lnTo>
                  <a:lnTo>
                    <a:pt x="580" y="175"/>
                  </a:lnTo>
                  <a:lnTo>
                    <a:pt x="565" y="192"/>
                  </a:lnTo>
                  <a:lnTo>
                    <a:pt x="544" y="211"/>
                  </a:lnTo>
                  <a:lnTo>
                    <a:pt x="520" y="230"/>
                  </a:lnTo>
                  <a:lnTo>
                    <a:pt x="496" y="249"/>
                  </a:lnTo>
                  <a:lnTo>
                    <a:pt x="470" y="266"/>
                  </a:lnTo>
                  <a:lnTo>
                    <a:pt x="443" y="283"/>
                  </a:lnTo>
                  <a:lnTo>
                    <a:pt x="416" y="301"/>
                  </a:lnTo>
                  <a:lnTo>
                    <a:pt x="388" y="317"/>
                  </a:lnTo>
                  <a:lnTo>
                    <a:pt x="360" y="333"/>
                  </a:lnTo>
                  <a:lnTo>
                    <a:pt x="329" y="351"/>
                  </a:lnTo>
                  <a:lnTo>
                    <a:pt x="299" y="370"/>
                  </a:lnTo>
                  <a:lnTo>
                    <a:pt x="268" y="388"/>
                  </a:lnTo>
                  <a:lnTo>
                    <a:pt x="238" y="408"/>
                  </a:lnTo>
                  <a:lnTo>
                    <a:pt x="208" y="428"/>
                  </a:lnTo>
                  <a:lnTo>
                    <a:pt x="180" y="451"/>
                  </a:lnTo>
                  <a:lnTo>
                    <a:pt x="152" y="473"/>
                  </a:lnTo>
                  <a:lnTo>
                    <a:pt x="125" y="498"/>
                  </a:lnTo>
                  <a:lnTo>
                    <a:pt x="104" y="521"/>
                  </a:lnTo>
                  <a:lnTo>
                    <a:pt x="85" y="544"/>
                  </a:lnTo>
                  <a:lnTo>
                    <a:pt x="67" y="567"/>
                  </a:lnTo>
                  <a:lnTo>
                    <a:pt x="51" y="592"/>
                  </a:lnTo>
                  <a:lnTo>
                    <a:pt x="36" y="617"/>
                  </a:lnTo>
                  <a:lnTo>
                    <a:pt x="24" y="644"/>
                  </a:lnTo>
                  <a:lnTo>
                    <a:pt x="12" y="671"/>
                  </a:lnTo>
                  <a:lnTo>
                    <a:pt x="3" y="698"/>
                  </a:lnTo>
                  <a:lnTo>
                    <a:pt x="0" y="708"/>
                  </a:lnTo>
                  <a:lnTo>
                    <a:pt x="0" y="717"/>
                  </a:lnTo>
                  <a:lnTo>
                    <a:pt x="0" y="727"/>
                  </a:lnTo>
                  <a:lnTo>
                    <a:pt x="3" y="737"/>
                  </a:lnTo>
                  <a:lnTo>
                    <a:pt x="5" y="747"/>
                  </a:lnTo>
                  <a:lnTo>
                    <a:pt x="9" y="755"/>
                  </a:lnTo>
                  <a:lnTo>
                    <a:pt x="15" y="763"/>
                  </a:lnTo>
                  <a:lnTo>
                    <a:pt x="21" y="770"/>
                  </a:lnTo>
                  <a:lnTo>
                    <a:pt x="381" y="1131"/>
                  </a:lnTo>
                  <a:lnTo>
                    <a:pt x="388" y="1137"/>
                  </a:lnTo>
                  <a:lnTo>
                    <a:pt x="396" y="1142"/>
                  </a:lnTo>
                  <a:lnTo>
                    <a:pt x="404" y="1146"/>
                  </a:lnTo>
                  <a:lnTo>
                    <a:pt x="413" y="1149"/>
                  </a:lnTo>
                  <a:lnTo>
                    <a:pt x="422" y="1151"/>
                  </a:lnTo>
                  <a:lnTo>
                    <a:pt x="430" y="1152"/>
                  </a:lnTo>
                  <a:lnTo>
                    <a:pt x="440" y="1152"/>
                  </a:lnTo>
                  <a:lnTo>
                    <a:pt x="450" y="1149"/>
                  </a:lnTo>
                  <a:lnTo>
                    <a:pt x="458" y="1146"/>
                  </a:lnTo>
                  <a:lnTo>
                    <a:pt x="467" y="1142"/>
                  </a:lnTo>
                  <a:lnTo>
                    <a:pt x="476" y="1137"/>
                  </a:lnTo>
                  <a:lnTo>
                    <a:pt x="483" y="1131"/>
                  </a:lnTo>
                  <a:lnTo>
                    <a:pt x="489" y="1125"/>
                  </a:lnTo>
                  <a:lnTo>
                    <a:pt x="494" y="1117"/>
                  </a:lnTo>
                  <a:lnTo>
                    <a:pt x="497" y="1110"/>
                  </a:lnTo>
                  <a:lnTo>
                    <a:pt x="501" y="1101"/>
                  </a:lnTo>
                  <a:lnTo>
                    <a:pt x="507" y="1081"/>
                  </a:lnTo>
                  <a:lnTo>
                    <a:pt x="516" y="1063"/>
                  </a:lnTo>
                  <a:lnTo>
                    <a:pt x="524" y="1045"/>
                  </a:lnTo>
                  <a:lnTo>
                    <a:pt x="534" y="1026"/>
                  </a:lnTo>
                  <a:lnTo>
                    <a:pt x="546" y="1009"/>
                  </a:lnTo>
                  <a:lnTo>
                    <a:pt x="558" y="993"/>
                  </a:lnTo>
                  <a:lnTo>
                    <a:pt x="572" y="977"/>
                  </a:lnTo>
                  <a:lnTo>
                    <a:pt x="587" y="960"/>
                  </a:lnTo>
                  <a:lnTo>
                    <a:pt x="609" y="940"/>
                  </a:lnTo>
                  <a:lnTo>
                    <a:pt x="632" y="921"/>
                  </a:lnTo>
                  <a:lnTo>
                    <a:pt x="656" y="903"/>
                  </a:lnTo>
                  <a:lnTo>
                    <a:pt x="682" y="885"/>
                  </a:lnTo>
                  <a:lnTo>
                    <a:pt x="708" y="868"/>
                  </a:lnTo>
                  <a:lnTo>
                    <a:pt x="736" y="851"/>
                  </a:lnTo>
                  <a:lnTo>
                    <a:pt x="764" y="835"/>
                  </a:lnTo>
                  <a:lnTo>
                    <a:pt x="792" y="818"/>
                  </a:lnTo>
                  <a:lnTo>
                    <a:pt x="822" y="801"/>
                  </a:lnTo>
                  <a:lnTo>
                    <a:pt x="854" y="782"/>
                  </a:lnTo>
                  <a:lnTo>
                    <a:pt x="884" y="763"/>
                  </a:lnTo>
                  <a:lnTo>
                    <a:pt x="914" y="743"/>
                  </a:lnTo>
                  <a:lnTo>
                    <a:pt x="943" y="723"/>
                  </a:lnTo>
                  <a:lnTo>
                    <a:pt x="973" y="701"/>
                  </a:lnTo>
                  <a:lnTo>
                    <a:pt x="1001" y="678"/>
                  </a:lnTo>
                  <a:lnTo>
                    <a:pt x="1027" y="653"/>
                  </a:lnTo>
                  <a:lnTo>
                    <a:pt x="1048" y="631"/>
                  </a:lnTo>
                  <a:lnTo>
                    <a:pt x="1068" y="607"/>
                  </a:lnTo>
                  <a:lnTo>
                    <a:pt x="1085" y="584"/>
                  </a:lnTo>
                  <a:lnTo>
                    <a:pt x="1101" y="560"/>
                  </a:lnTo>
                  <a:lnTo>
                    <a:pt x="1115" y="534"/>
                  </a:lnTo>
                  <a:lnTo>
                    <a:pt x="1128" y="508"/>
                  </a:lnTo>
                  <a:lnTo>
                    <a:pt x="1139" y="481"/>
                  </a:lnTo>
                  <a:lnTo>
                    <a:pt x="1149" y="453"/>
                  </a:lnTo>
                  <a:lnTo>
                    <a:pt x="1151" y="443"/>
                  </a:lnTo>
                  <a:lnTo>
                    <a:pt x="1152" y="433"/>
                  </a:lnTo>
                  <a:lnTo>
                    <a:pt x="1152" y="424"/>
                  </a:lnTo>
                  <a:lnTo>
                    <a:pt x="1150" y="414"/>
                  </a:lnTo>
                  <a:lnTo>
                    <a:pt x="1146" y="405"/>
                  </a:lnTo>
                  <a:lnTo>
                    <a:pt x="1143" y="397"/>
                  </a:lnTo>
                  <a:lnTo>
                    <a:pt x="1138" y="388"/>
                  </a:lnTo>
                  <a:lnTo>
                    <a:pt x="1131" y="3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134" name="Freeform 54">
              <a:extLst>
                <a:ext uri="{FF2B5EF4-FFF2-40B4-BE49-F238E27FC236}">
                  <a16:creationId xmlns:a16="http://schemas.microsoft.com/office/drawing/2014/main" id="{111021C8-A6F6-4F44-B2B1-0A3F17C26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2619" y="2894409"/>
              <a:ext cx="123825" cy="128588"/>
            </a:xfrm>
            <a:custGeom>
              <a:avLst/>
              <a:gdLst>
                <a:gd name="T0" fmla="*/ 228 w 313"/>
                <a:gd name="T1" fmla="*/ 225 h 322"/>
                <a:gd name="T2" fmla="*/ 191 w 313"/>
                <a:gd name="T3" fmla="*/ 171 h 322"/>
                <a:gd name="T4" fmla="*/ 226 w 313"/>
                <a:gd name="T5" fmla="*/ 163 h 322"/>
                <a:gd name="T6" fmla="*/ 247 w 313"/>
                <a:gd name="T7" fmla="*/ 170 h 322"/>
                <a:gd name="T8" fmla="*/ 260 w 313"/>
                <a:gd name="T9" fmla="*/ 185 h 322"/>
                <a:gd name="T10" fmla="*/ 259 w 313"/>
                <a:gd name="T11" fmla="*/ 216 h 322"/>
                <a:gd name="T12" fmla="*/ 77 w 313"/>
                <a:gd name="T13" fmla="*/ 152 h 322"/>
                <a:gd name="T14" fmla="*/ 53 w 313"/>
                <a:gd name="T15" fmla="*/ 137 h 322"/>
                <a:gd name="T16" fmla="*/ 51 w 313"/>
                <a:gd name="T17" fmla="*/ 108 h 322"/>
                <a:gd name="T18" fmla="*/ 80 w 313"/>
                <a:gd name="T19" fmla="*/ 96 h 322"/>
                <a:gd name="T20" fmla="*/ 111 w 313"/>
                <a:gd name="T21" fmla="*/ 145 h 322"/>
                <a:gd name="T22" fmla="*/ 287 w 313"/>
                <a:gd name="T23" fmla="*/ 128 h 322"/>
                <a:gd name="T24" fmla="*/ 251 w 313"/>
                <a:gd name="T25" fmla="*/ 109 h 322"/>
                <a:gd name="T26" fmla="*/ 215 w 313"/>
                <a:gd name="T27" fmla="*/ 104 h 322"/>
                <a:gd name="T28" fmla="*/ 179 w 313"/>
                <a:gd name="T29" fmla="*/ 113 h 322"/>
                <a:gd name="T30" fmla="*/ 143 w 313"/>
                <a:gd name="T31" fmla="*/ 128 h 322"/>
                <a:gd name="T32" fmla="*/ 85 w 313"/>
                <a:gd name="T33" fmla="*/ 64 h 322"/>
                <a:gd name="T34" fmla="*/ 110 w 313"/>
                <a:gd name="T35" fmla="*/ 51 h 322"/>
                <a:gd name="T36" fmla="*/ 155 w 313"/>
                <a:gd name="T37" fmla="*/ 59 h 322"/>
                <a:gd name="T38" fmla="*/ 171 w 313"/>
                <a:gd name="T39" fmla="*/ 55 h 322"/>
                <a:gd name="T40" fmla="*/ 180 w 313"/>
                <a:gd name="T41" fmla="*/ 37 h 322"/>
                <a:gd name="T42" fmla="*/ 172 w 313"/>
                <a:gd name="T43" fmla="*/ 17 h 322"/>
                <a:gd name="T44" fmla="*/ 144 w 313"/>
                <a:gd name="T45" fmla="*/ 1 h 322"/>
                <a:gd name="T46" fmla="*/ 111 w 313"/>
                <a:gd name="T47" fmla="*/ 2 h 322"/>
                <a:gd name="T48" fmla="*/ 78 w 313"/>
                <a:gd name="T49" fmla="*/ 15 h 322"/>
                <a:gd name="T50" fmla="*/ 47 w 313"/>
                <a:gd name="T51" fmla="*/ 27 h 322"/>
                <a:gd name="T52" fmla="*/ 32 w 313"/>
                <a:gd name="T53" fmla="*/ 23 h 322"/>
                <a:gd name="T54" fmla="*/ 24 w 313"/>
                <a:gd name="T55" fmla="*/ 32 h 322"/>
                <a:gd name="T56" fmla="*/ 29 w 313"/>
                <a:gd name="T57" fmla="*/ 47 h 322"/>
                <a:gd name="T58" fmla="*/ 22 w 313"/>
                <a:gd name="T59" fmla="*/ 70 h 322"/>
                <a:gd name="T60" fmla="*/ 5 w 313"/>
                <a:gd name="T61" fmla="*/ 109 h 322"/>
                <a:gd name="T62" fmla="*/ 2 w 313"/>
                <a:gd name="T63" fmla="*/ 145 h 322"/>
                <a:gd name="T64" fmla="*/ 13 w 313"/>
                <a:gd name="T65" fmla="*/ 177 h 322"/>
                <a:gd name="T66" fmla="*/ 39 w 313"/>
                <a:gd name="T67" fmla="*/ 199 h 322"/>
                <a:gd name="T68" fmla="*/ 70 w 313"/>
                <a:gd name="T69" fmla="*/ 209 h 322"/>
                <a:gd name="T70" fmla="*/ 123 w 313"/>
                <a:gd name="T71" fmla="*/ 203 h 322"/>
                <a:gd name="T72" fmla="*/ 193 w 313"/>
                <a:gd name="T73" fmla="*/ 223 h 322"/>
                <a:gd name="T74" fmla="*/ 212 w 313"/>
                <a:gd name="T75" fmla="*/ 267 h 322"/>
                <a:gd name="T76" fmla="*/ 192 w 313"/>
                <a:gd name="T77" fmla="*/ 273 h 322"/>
                <a:gd name="T78" fmla="*/ 167 w 313"/>
                <a:gd name="T79" fmla="*/ 264 h 322"/>
                <a:gd name="T80" fmla="*/ 139 w 313"/>
                <a:gd name="T81" fmla="*/ 251 h 322"/>
                <a:gd name="T82" fmla="*/ 123 w 313"/>
                <a:gd name="T83" fmla="*/ 259 h 322"/>
                <a:gd name="T84" fmla="*/ 114 w 313"/>
                <a:gd name="T85" fmla="*/ 277 h 322"/>
                <a:gd name="T86" fmla="*/ 123 w 313"/>
                <a:gd name="T87" fmla="*/ 298 h 322"/>
                <a:gd name="T88" fmla="*/ 146 w 313"/>
                <a:gd name="T89" fmla="*/ 315 h 322"/>
                <a:gd name="T90" fmla="*/ 179 w 313"/>
                <a:gd name="T91" fmla="*/ 322 h 322"/>
                <a:gd name="T92" fmla="*/ 216 w 313"/>
                <a:gd name="T93" fmla="*/ 317 h 322"/>
                <a:gd name="T94" fmla="*/ 256 w 313"/>
                <a:gd name="T95" fmla="*/ 290 h 322"/>
                <a:gd name="T96" fmla="*/ 286 w 313"/>
                <a:gd name="T97" fmla="*/ 311 h 322"/>
                <a:gd name="T98" fmla="*/ 294 w 313"/>
                <a:gd name="T99" fmla="*/ 305 h 322"/>
                <a:gd name="T100" fmla="*/ 299 w 313"/>
                <a:gd name="T101" fmla="*/ 295 h 322"/>
                <a:gd name="T102" fmla="*/ 275 w 313"/>
                <a:gd name="T103" fmla="*/ 271 h 322"/>
                <a:gd name="T104" fmla="*/ 301 w 313"/>
                <a:gd name="T105" fmla="*/ 230 h 322"/>
                <a:gd name="T106" fmla="*/ 312 w 313"/>
                <a:gd name="T107" fmla="*/ 190 h 322"/>
                <a:gd name="T108" fmla="*/ 307 w 313"/>
                <a:gd name="T109" fmla="*/ 156 h 322"/>
                <a:gd name="T110" fmla="*/ 287 w 313"/>
                <a:gd name="T111" fmla="*/ 12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322">
                  <a:moveTo>
                    <a:pt x="254" y="224"/>
                  </a:moveTo>
                  <a:lnTo>
                    <a:pt x="250" y="233"/>
                  </a:lnTo>
                  <a:lnTo>
                    <a:pt x="243" y="240"/>
                  </a:lnTo>
                  <a:lnTo>
                    <a:pt x="228" y="225"/>
                  </a:lnTo>
                  <a:lnTo>
                    <a:pt x="213" y="209"/>
                  </a:lnTo>
                  <a:lnTo>
                    <a:pt x="198" y="192"/>
                  </a:lnTo>
                  <a:lnTo>
                    <a:pt x="183" y="174"/>
                  </a:lnTo>
                  <a:lnTo>
                    <a:pt x="191" y="171"/>
                  </a:lnTo>
                  <a:lnTo>
                    <a:pt x="199" y="168"/>
                  </a:lnTo>
                  <a:lnTo>
                    <a:pt x="208" y="165"/>
                  </a:lnTo>
                  <a:lnTo>
                    <a:pt x="216" y="163"/>
                  </a:lnTo>
                  <a:lnTo>
                    <a:pt x="226" y="163"/>
                  </a:lnTo>
                  <a:lnTo>
                    <a:pt x="235" y="164"/>
                  </a:lnTo>
                  <a:lnTo>
                    <a:pt x="239" y="165"/>
                  </a:lnTo>
                  <a:lnTo>
                    <a:pt x="243" y="167"/>
                  </a:lnTo>
                  <a:lnTo>
                    <a:pt x="247" y="170"/>
                  </a:lnTo>
                  <a:lnTo>
                    <a:pt x="251" y="173"/>
                  </a:lnTo>
                  <a:lnTo>
                    <a:pt x="254" y="177"/>
                  </a:lnTo>
                  <a:lnTo>
                    <a:pt x="258" y="181"/>
                  </a:lnTo>
                  <a:lnTo>
                    <a:pt x="260" y="185"/>
                  </a:lnTo>
                  <a:lnTo>
                    <a:pt x="261" y="190"/>
                  </a:lnTo>
                  <a:lnTo>
                    <a:pt x="262" y="198"/>
                  </a:lnTo>
                  <a:lnTo>
                    <a:pt x="261" y="207"/>
                  </a:lnTo>
                  <a:lnTo>
                    <a:pt x="259" y="216"/>
                  </a:lnTo>
                  <a:lnTo>
                    <a:pt x="254" y="224"/>
                  </a:lnTo>
                  <a:lnTo>
                    <a:pt x="254" y="224"/>
                  </a:lnTo>
                  <a:close/>
                  <a:moveTo>
                    <a:pt x="85" y="153"/>
                  </a:moveTo>
                  <a:lnTo>
                    <a:pt x="77" y="152"/>
                  </a:lnTo>
                  <a:lnTo>
                    <a:pt x="71" y="151"/>
                  </a:lnTo>
                  <a:lnTo>
                    <a:pt x="64" y="147"/>
                  </a:lnTo>
                  <a:lnTo>
                    <a:pt x="58" y="142"/>
                  </a:lnTo>
                  <a:lnTo>
                    <a:pt x="53" y="137"/>
                  </a:lnTo>
                  <a:lnTo>
                    <a:pt x="51" y="130"/>
                  </a:lnTo>
                  <a:lnTo>
                    <a:pt x="49" y="124"/>
                  </a:lnTo>
                  <a:lnTo>
                    <a:pt x="50" y="115"/>
                  </a:lnTo>
                  <a:lnTo>
                    <a:pt x="51" y="108"/>
                  </a:lnTo>
                  <a:lnTo>
                    <a:pt x="54" y="99"/>
                  </a:lnTo>
                  <a:lnTo>
                    <a:pt x="60" y="90"/>
                  </a:lnTo>
                  <a:lnTo>
                    <a:pt x="66" y="82"/>
                  </a:lnTo>
                  <a:lnTo>
                    <a:pt x="80" y="96"/>
                  </a:lnTo>
                  <a:lnTo>
                    <a:pt x="93" y="111"/>
                  </a:lnTo>
                  <a:lnTo>
                    <a:pt x="107" y="125"/>
                  </a:lnTo>
                  <a:lnTo>
                    <a:pt x="121" y="141"/>
                  </a:lnTo>
                  <a:lnTo>
                    <a:pt x="111" y="145"/>
                  </a:lnTo>
                  <a:lnTo>
                    <a:pt x="102" y="150"/>
                  </a:lnTo>
                  <a:lnTo>
                    <a:pt x="93" y="152"/>
                  </a:lnTo>
                  <a:lnTo>
                    <a:pt x="85" y="153"/>
                  </a:lnTo>
                  <a:close/>
                  <a:moveTo>
                    <a:pt x="287" y="128"/>
                  </a:moveTo>
                  <a:lnTo>
                    <a:pt x="277" y="122"/>
                  </a:lnTo>
                  <a:lnTo>
                    <a:pt x="268" y="116"/>
                  </a:lnTo>
                  <a:lnTo>
                    <a:pt x="260" y="112"/>
                  </a:lnTo>
                  <a:lnTo>
                    <a:pt x="251" y="109"/>
                  </a:lnTo>
                  <a:lnTo>
                    <a:pt x="242" y="106"/>
                  </a:lnTo>
                  <a:lnTo>
                    <a:pt x="233" y="105"/>
                  </a:lnTo>
                  <a:lnTo>
                    <a:pt x="224" y="104"/>
                  </a:lnTo>
                  <a:lnTo>
                    <a:pt x="215" y="104"/>
                  </a:lnTo>
                  <a:lnTo>
                    <a:pt x="207" y="105"/>
                  </a:lnTo>
                  <a:lnTo>
                    <a:pt x="197" y="108"/>
                  </a:lnTo>
                  <a:lnTo>
                    <a:pt x="188" y="110"/>
                  </a:lnTo>
                  <a:lnTo>
                    <a:pt x="179" y="113"/>
                  </a:lnTo>
                  <a:lnTo>
                    <a:pt x="170" y="116"/>
                  </a:lnTo>
                  <a:lnTo>
                    <a:pt x="161" y="120"/>
                  </a:lnTo>
                  <a:lnTo>
                    <a:pt x="152" y="124"/>
                  </a:lnTo>
                  <a:lnTo>
                    <a:pt x="143" y="128"/>
                  </a:lnTo>
                  <a:lnTo>
                    <a:pt x="128" y="112"/>
                  </a:lnTo>
                  <a:lnTo>
                    <a:pt x="114" y="96"/>
                  </a:lnTo>
                  <a:lnTo>
                    <a:pt x="99" y="79"/>
                  </a:lnTo>
                  <a:lnTo>
                    <a:pt x="85" y="64"/>
                  </a:lnTo>
                  <a:lnTo>
                    <a:pt x="91" y="59"/>
                  </a:lnTo>
                  <a:lnTo>
                    <a:pt x="98" y="55"/>
                  </a:lnTo>
                  <a:lnTo>
                    <a:pt x="104" y="52"/>
                  </a:lnTo>
                  <a:lnTo>
                    <a:pt x="110" y="51"/>
                  </a:lnTo>
                  <a:lnTo>
                    <a:pt x="123" y="52"/>
                  </a:lnTo>
                  <a:lnTo>
                    <a:pt x="133" y="55"/>
                  </a:lnTo>
                  <a:lnTo>
                    <a:pt x="144" y="57"/>
                  </a:lnTo>
                  <a:lnTo>
                    <a:pt x="155" y="59"/>
                  </a:lnTo>
                  <a:lnTo>
                    <a:pt x="159" y="60"/>
                  </a:lnTo>
                  <a:lnTo>
                    <a:pt x="164" y="59"/>
                  </a:lnTo>
                  <a:lnTo>
                    <a:pt x="168" y="58"/>
                  </a:lnTo>
                  <a:lnTo>
                    <a:pt x="171" y="55"/>
                  </a:lnTo>
                  <a:lnTo>
                    <a:pt x="175" y="51"/>
                  </a:lnTo>
                  <a:lnTo>
                    <a:pt x="178" y="47"/>
                  </a:lnTo>
                  <a:lnTo>
                    <a:pt x="179" y="43"/>
                  </a:lnTo>
                  <a:lnTo>
                    <a:pt x="180" y="37"/>
                  </a:lnTo>
                  <a:lnTo>
                    <a:pt x="180" y="32"/>
                  </a:lnTo>
                  <a:lnTo>
                    <a:pt x="179" y="27"/>
                  </a:lnTo>
                  <a:lnTo>
                    <a:pt x="175" y="22"/>
                  </a:lnTo>
                  <a:lnTo>
                    <a:pt x="172" y="17"/>
                  </a:lnTo>
                  <a:lnTo>
                    <a:pt x="166" y="10"/>
                  </a:lnTo>
                  <a:lnTo>
                    <a:pt x="159" y="6"/>
                  </a:lnTo>
                  <a:lnTo>
                    <a:pt x="152" y="3"/>
                  </a:lnTo>
                  <a:lnTo>
                    <a:pt x="144" y="1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2" y="4"/>
                  </a:lnTo>
                  <a:lnTo>
                    <a:pt x="94" y="7"/>
                  </a:lnTo>
                  <a:lnTo>
                    <a:pt x="86" y="10"/>
                  </a:lnTo>
                  <a:lnTo>
                    <a:pt x="78" y="15"/>
                  </a:lnTo>
                  <a:lnTo>
                    <a:pt x="64" y="23"/>
                  </a:lnTo>
                  <a:lnTo>
                    <a:pt x="53" y="33"/>
                  </a:lnTo>
                  <a:lnTo>
                    <a:pt x="50" y="30"/>
                  </a:lnTo>
                  <a:lnTo>
                    <a:pt x="47" y="27"/>
                  </a:lnTo>
                  <a:lnTo>
                    <a:pt x="43" y="23"/>
                  </a:lnTo>
                  <a:lnTo>
                    <a:pt x="37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5" y="43"/>
                  </a:lnTo>
                  <a:lnTo>
                    <a:pt x="29" y="47"/>
                  </a:lnTo>
                  <a:lnTo>
                    <a:pt x="32" y="49"/>
                  </a:lnTo>
                  <a:lnTo>
                    <a:pt x="35" y="52"/>
                  </a:lnTo>
                  <a:lnTo>
                    <a:pt x="29" y="61"/>
                  </a:lnTo>
                  <a:lnTo>
                    <a:pt x="22" y="70"/>
                  </a:lnTo>
                  <a:lnTo>
                    <a:pt x="17" y="79"/>
                  </a:lnTo>
                  <a:lnTo>
                    <a:pt x="12" y="89"/>
                  </a:lnTo>
                  <a:lnTo>
                    <a:pt x="8" y="99"/>
                  </a:lnTo>
                  <a:lnTo>
                    <a:pt x="5" y="109"/>
                  </a:lnTo>
                  <a:lnTo>
                    <a:pt x="3" y="118"/>
                  </a:lnTo>
                  <a:lnTo>
                    <a:pt x="2" y="127"/>
                  </a:lnTo>
                  <a:lnTo>
                    <a:pt x="0" y="137"/>
                  </a:lnTo>
                  <a:lnTo>
                    <a:pt x="2" y="145"/>
                  </a:lnTo>
                  <a:lnTo>
                    <a:pt x="3" y="154"/>
                  </a:lnTo>
                  <a:lnTo>
                    <a:pt x="5" y="163"/>
                  </a:lnTo>
                  <a:lnTo>
                    <a:pt x="9" y="170"/>
                  </a:lnTo>
                  <a:lnTo>
                    <a:pt x="13" y="177"/>
                  </a:lnTo>
                  <a:lnTo>
                    <a:pt x="20" y="184"/>
                  </a:lnTo>
                  <a:lnTo>
                    <a:pt x="26" y="191"/>
                  </a:lnTo>
                  <a:lnTo>
                    <a:pt x="33" y="195"/>
                  </a:lnTo>
                  <a:lnTo>
                    <a:pt x="39" y="199"/>
                  </a:lnTo>
                  <a:lnTo>
                    <a:pt x="47" y="203"/>
                  </a:lnTo>
                  <a:lnTo>
                    <a:pt x="54" y="206"/>
                  </a:lnTo>
                  <a:lnTo>
                    <a:pt x="62" y="208"/>
                  </a:lnTo>
                  <a:lnTo>
                    <a:pt x="70" y="209"/>
                  </a:lnTo>
                  <a:lnTo>
                    <a:pt x="78" y="209"/>
                  </a:lnTo>
                  <a:lnTo>
                    <a:pt x="87" y="209"/>
                  </a:lnTo>
                  <a:lnTo>
                    <a:pt x="104" y="207"/>
                  </a:lnTo>
                  <a:lnTo>
                    <a:pt x="123" y="203"/>
                  </a:lnTo>
                  <a:lnTo>
                    <a:pt x="142" y="196"/>
                  </a:lnTo>
                  <a:lnTo>
                    <a:pt x="161" y="186"/>
                  </a:lnTo>
                  <a:lnTo>
                    <a:pt x="178" y="205"/>
                  </a:lnTo>
                  <a:lnTo>
                    <a:pt x="193" y="223"/>
                  </a:lnTo>
                  <a:lnTo>
                    <a:pt x="209" y="241"/>
                  </a:lnTo>
                  <a:lnTo>
                    <a:pt x="225" y="259"/>
                  </a:lnTo>
                  <a:lnTo>
                    <a:pt x="219" y="263"/>
                  </a:lnTo>
                  <a:lnTo>
                    <a:pt x="212" y="267"/>
                  </a:lnTo>
                  <a:lnTo>
                    <a:pt x="207" y="270"/>
                  </a:lnTo>
                  <a:lnTo>
                    <a:pt x="201" y="272"/>
                  </a:lnTo>
                  <a:lnTo>
                    <a:pt x="196" y="273"/>
                  </a:lnTo>
                  <a:lnTo>
                    <a:pt x="192" y="273"/>
                  </a:lnTo>
                  <a:lnTo>
                    <a:pt x="187" y="273"/>
                  </a:lnTo>
                  <a:lnTo>
                    <a:pt x="183" y="272"/>
                  </a:lnTo>
                  <a:lnTo>
                    <a:pt x="174" y="268"/>
                  </a:lnTo>
                  <a:lnTo>
                    <a:pt x="167" y="264"/>
                  </a:lnTo>
                  <a:lnTo>
                    <a:pt x="160" y="259"/>
                  </a:lnTo>
                  <a:lnTo>
                    <a:pt x="153" y="255"/>
                  </a:lnTo>
                  <a:lnTo>
                    <a:pt x="145" y="252"/>
                  </a:lnTo>
                  <a:lnTo>
                    <a:pt x="139" y="251"/>
                  </a:lnTo>
                  <a:lnTo>
                    <a:pt x="134" y="252"/>
                  </a:lnTo>
                  <a:lnTo>
                    <a:pt x="131" y="253"/>
                  </a:lnTo>
                  <a:lnTo>
                    <a:pt x="127" y="255"/>
                  </a:lnTo>
                  <a:lnTo>
                    <a:pt x="123" y="259"/>
                  </a:lnTo>
                  <a:lnTo>
                    <a:pt x="118" y="263"/>
                  </a:lnTo>
                  <a:lnTo>
                    <a:pt x="116" y="267"/>
                  </a:lnTo>
                  <a:lnTo>
                    <a:pt x="114" y="272"/>
                  </a:lnTo>
                  <a:lnTo>
                    <a:pt x="114" y="277"/>
                  </a:lnTo>
                  <a:lnTo>
                    <a:pt x="114" y="281"/>
                  </a:lnTo>
                  <a:lnTo>
                    <a:pt x="116" y="287"/>
                  </a:lnTo>
                  <a:lnTo>
                    <a:pt x="119" y="292"/>
                  </a:lnTo>
                  <a:lnTo>
                    <a:pt x="123" y="298"/>
                  </a:lnTo>
                  <a:lnTo>
                    <a:pt x="128" y="302"/>
                  </a:lnTo>
                  <a:lnTo>
                    <a:pt x="133" y="306"/>
                  </a:lnTo>
                  <a:lnTo>
                    <a:pt x="140" y="311"/>
                  </a:lnTo>
                  <a:lnTo>
                    <a:pt x="146" y="315"/>
                  </a:lnTo>
                  <a:lnTo>
                    <a:pt x="154" y="317"/>
                  </a:lnTo>
                  <a:lnTo>
                    <a:pt x="161" y="320"/>
                  </a:lnTo>
                  <a:lnTo>
                    <a:pt x="170" y="321"/>
                  </a:lnTo>
                  <a:lnTo>
                    <a:pt x="179" y="322"/>
                  </a:lnTo>
                  <a:lnTo>
                    <a:pt x="188" y="322"/>
                  </a:lnTo>
                  <a:lnTo>
                    <a:pt x="197" y="321"/>
                  </a:lnTo>
                  <a:lnTo>
                    <a:pt x="207" y="320"/>
                  </a:lnTo>
                  <a:lnTo>
                    <a:pt x="216" y="317"/>
                  </a:lnTo>
                  <a:lnTo>
                    <a:pt x="226" y="313"/>
                  </a:lnTo>
                  <a:lnTo>
                    <a:pt x="237" y="306"/>
                  </a:lnTo>
                  <a:lnTo>
                    <a:pt x="247" y="299"/>
                  </a:lnTo>
                  <a:lnTo>
                    <a:pt x="256" y="290"/>
                  </a:lnTo>
                  <a:lnTo>
                    <a:pt x="266" y="299"/>
                  </a:lnTo>
                  <a:lnTo>
                    <a:pt x="275" y="307"/>
                  </a:lnTo>
                  <a:lnTo>
                    <a:pt x="280" y="311"/>
                  </a:lnTo>
                  <a:lnTo>
                    <a:pt x="286" y="311"/>
                  </a:lnTo>
                  <a:lnTo>
                    <a:pt x="288" y="311"/>
                  </a:lnTo>
                  <a:lnTo>
                    <a:pt x="290" y="309"/>
                  </a:lnTo>
                  <a:lnTo>
                    <a:pt x="293" y="307"/>
                  </a:lnTo>
                  <a:lnTo>
                    <a:pt x="294" y="305"/>
                  </a:lnTo>
                  <a:lnTo>
                    <a:pt x="296" y="303"/>
                  </a:lnTo>
                  <a:lnTo>
                    <a:pt x="297" y="301"/>
                  </a:lnTo>
                  <a:lnTo>
                    <a:pt x="299" y="298"/>
                  </a:lnTo>
                  <a:lnTo>
                    <a:pt x="299" y="295"/>
                  </a:lnTo>
                  <a:lnTo>
                    <a:pt x="296" y="290"/>
                  </a:lnTo>
                  <a:lnTo>
                    <a:pt x="293" y="287"/>
                  </a:lnTo>
                  <a:lnTo>
                    <a:pt x="285" y="278"/>
                  </a:lnTo>
                  <a:lnTo>
                    <a:pt x="275" y="271"/>
                  </a:lnTo>
                  <a:lnTo>
                    <a:pt x="282" y="260"/>
                  </a:lnTo>
                  <a:lnTo>
                    <a:pt x="289" y="250"/>
                  </a:lnTo>
                  <a:lnTo>
                    <a:pt x="295" y="239"/>
                  </a:lnTo>
                  <a:lnTo>
                    <a:pt x="301" y="230"/>
                  </a:lnTo>
                  <a:lnTo>
                    <a:pt x="305" y="219"/>
                  </a:lnTo>
                  <a:lnTo>
                    <a:pt x="308" y="209"/>
                  </a:lnTo>
                  <a:lnTo>
                    <a:pt x="310" y="199"/>
                  </a:lnTo>
                  <a:lnTo>
                    <a:pt x="312" y="190"/>
                  </a:lnTo>
                  <a:lnTo>
                    <a:pt x="313" y="181"/>
                  </a:lnTo>
                  <a:lnTo>
                    <a:pt x="312" y="172"/>
                  </a:lnTo>
                  <a:lnTo>
                    <a:pt x="310" y="164"/>
                  </a:lnTo>
                  <a:lnTo>
                    <a:pt x="307" y="156"/>
                  </a:lnTo>
                  <a:lnTo>
                    <a:pt x="304" y="149"/>
                  </a:lnTo>
                  <a:lnTo>
                    <a:pt x="300" y="141"/>
                  </a:lnTo>
                  <a:lnTo>
                    <a:pt x="293" y="135"/>
                  </a:lnTo>
                  <a:lnTo>
                    <a:pt x="28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135" name="Freeform 55">
              <a:extLst>
                <a:ext uri="{FF2B5EF4-FFF2-40B4-BE49-F238E27FC236}">
                  <a16:creationId xmlns:a16="http://schemas.microsoft.com/office/drawing/2014/main" id="{E4252681-8215-448A-93A8-CA3ADFA8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331" y="3048397"/>
              <a:ext cx="69850" cy="71438"/>
            </a:xfrm>
            <a:custGeom>
              <a:avLst/>
              <a:gdLst>
                <a:gd name="T0" fmla="*/ 145 w 174"/>
                <a:gd name="T1" fmla="*/ 4 h 183"/>
                <a:gd name="T2" fmla="*/ 145 w 174"/>
                <a:gd name="T3" fmla="*/ 4 h 183"/>
                <a:gd name="T4" fmla="*/ 129 w 174"/>
                <a:gd name="T5" fmla="*/ 17 h 183"/>
                <a:gd name="T6" fmla="*/ 111 w 174"/>
                <a:gd name="T7" fmla="*/ 31 h 183"/>
                <a:gd name="T8" fmla="*/ 95 w 174"/>
                <a:gd name="T9" fmla="*/ 46 h 183"/>
                <a:gd name="T10" fmla="*/ 80 w 174"/>
                <a:gd name="T11" fmla="*/ 61 h 183"/>
                <a:gd name="T12" fmla="*/ 66 w 174"/>
                <a:gd name="T13" fmla="*/ 75 h 183"/>
                <a:gd name="T14" fmla="*/ 52 w 174"/>
                <a:gd name="T15" fmla="*/ 90 h 183"/>
                <a:gd name="T16" fmla="*/ 39 w 174"/>
                <a:gd name="T17" fmla="*/ 106 h 183"/>
                <a:gd name="T18" fmla="*/ 27 w 174"/>
                <a:gd name="T19" fmla="*/ 121 h 183"/>
                <a:gd name="T20" fmla="*/ 3 w 174"/>
                <a:gd name="T21" fmla="*/ 155 h 183"/>
                <a:gd name="T22" fmla="*/ 3 w 174"/>
                <a:gd name="T23" fmla="*/ 155 h 183"/>
                <a:gd name="T24" fmla="*/ 0 w 174"/>
                <a:gd name="T25" fmla="*/ 161 h 183"/>
                <a:gd name="T26" fmla="*/ 0 w 174"/>
                <a:gd name="T27" fmla="*/ 166 h 183"/>
                <a:gd name="T28" fmla="*/ 2 w 174"/>
                <a:gd name="T29" fmla="*/ 173 h 183"/>
                <a:gd name="T30" fmla="*/ 5 w 174"/>
                <a:gd name="T31" fmla="*/ 177 h 183"/>
                <a:gd name="T32" fmla="*/ 8 w 174"/>
                <a:gd name="T33" fmla="*/ 179 h 183"/>
                <a:gd name="T34" fmla="*/ 11 w 174"/>
                <a:gd name="T35" fmla="*/ 182 h 183"/>
                <a:gd name="T36" fmla="*/ 14 w 174"/>
                <a:gd name="T37" fmla="*/ 183 h 183"/>
                <a:gd name="T38" fmla="*/ 18 w 174"/>
                <a:gd name="T39" fmla="*/ 183 h 183"/>
                <a:gd name="T40" fmla="*/ 22 w 174"/>
                <a:gd name="T41" fmla="*/ 183 h 183"/>
                <a:gd name="T42" fmla="*/ 25 w 174"/>
                <a:gd name="T43" fmla="*/ 182 h 183"/>
                <a:gd name="T44" fmla="*/ 28 w 174"/>
                <a:gd name="T45" fmla="*/ 179 h 183"/>
                <a:gd name="T46" fmla="*/ 30 w 174"/>
                <a:gd name="T47" fmla="*/ 177 h 183"/>
                <a:gd name="T48" fmla="*/ 32 w 174"/>
                <a:gd name="T49" fmla="*/ 176 h 183"/>
                <a:gd name="T50" fmla="*/ 33 w 174"/>
                <a:gd name="T51" fmla="*/ 174 h 183"/>
                <a:gd name="T52" fmla="*/ 56 w 174"/>
                <a:gd name="T53" fmla="*/ 143 h 183"/>
                <a:gd name="T54" fmla="*/ 68 w 174"/>
                <a:gd name="T55" fmla="*/ 128 h 183"/>
                <a:gd name="T56" fmla="*/ 80 w 174"/>
                <a:gd name="T57" fmla="*/ 114 h 183"/>
                <a:gd name="T58" fmla="*/ 92 w 174"/>
                <a:gd name="T59" fmla="*/ 100 h 183"/>
                <a:gd name="T60" fmla="*/ 106 w 174"/>
                <a:gd name="T61" fmla="*/ 85 h 183"/>
                <a:gd name="T62" fmla="*/ 120 w 174"/>
                <a:gd name="T63" fmla="*/ 71 h 183"/>
                <a:gd name="T64" fmla="*/ 135 w 174"/>
                <a:gd name="T65" fmla="*/ 58 h 183"/>
                <a:gd name="T66" fmla="*/ 151 w 174"/>
                <a:gd name="T67" fmla="*/ 46 h 183"/>
                <a:gd name="T68" fmla="*/ 167 w 174"/>
                <a:gd name="T69" fmla="*/ 33 h 183"/>
                <a:gd name="T70" fmla="*/ 167 w 174"/>
                <a:gd name="T71" fmla="*/ 33 h 183"/>
                <a:gd name="T72" fmla="*/ 168 w 174"/>
                <a:gd name="T73" fmla="*/ 31 h 183"/>
                <a:gd name="T74" fmla="*/ 168 w 174"/>
                <a:gd name="T75" fmla="*/ 31 h 183"/>
                <a:gd name="T76" fmla="*/ 172 w 174"/>
                <a:gd name="T77" fmla="*/ 28 h 183"/>
                <a:gd name="T78" fmla="*/ 173 w 174"/>
                <a:gd name="T79" fmla="*/ 25 h 183"/>
                <a:gd name="T80" fmla="*/ 174 w 174"/>
                <a:gd name="T81" fmla="*/ 22 h 183"/>
                <a:gd name="T82" fmla="*/ 174 w 174"/>
                <a:gd name="T83" fmla="*/ 19 h 183"/>
                <a:gd name="T84" fmla="*/ 174 w 174"/>
                <a:gd name="T85" fmla="*/ 15 h 183"/>
                <a:gd name="T86" fmla="*/ 173 w 174"/>
                <a:gd name="T87" fmla="*/ 11 h 183"/>
                <a:gd name="T88" fmla="*/ 172 w 174"/>
                <a:gd name="T89" fmla="*/ 9 h 183"/>
                <a:gd name="T90" fmla="*/ 168 w 174"/>
                <a:gd name="T91" fmla="*/ 6 h 183"/>
                <a:gd name="T92" fmla="*/ 166 w 174"/>
                <a:gd name="T93" fmla="*/ 3 h 183"/>
                <a:gd name="T94" fmla="*/ 163 w 174"/>
                <a:gd name="T95" fmla="*/ 1 h 183"/>
                <a:gd name="T96" fmla="*/ 160 w 174"/>
                <a:gd name="T97" fmla="*/ 0 h 183"/>
                <a:gd name="T98" fmla="*/ 157 w 174"/>
                <a:gd name="T99" fmla="*/ 0 h 183"/>
                <a:gd name="T100" fmla="*/ 153 w 174"/>
                <a:gd name="T101" fmla="*/ 0 h 183"/>
                <a:gd name="T102" fmla="*/ 150 w 174"/>
                <a:gd name="T103" fmla="*/ 1 h 183"/>
                <a:gd name="T104" fmla="*/ 148 w 174"/>
                <a:gd name="T105" fmla="*/ 2 h 183"/>
                <a:gd name="T106" fmla="*/ 145 w 174"/>
                <a:gd name="T107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" h="183">
                  <a:moveTo>
                    <a:pt x="145" y="4"/>
                  </a:moveTo>
                  <a:lnTo>
                    <a:pt x="145" y="4"/>
                  </a:lnTo>
                  <a:lnTo>
                    <a:pt x="129" y="17"/>
                  </a:lnTo>
                  <a:lnTo>
                    <a:pt x="111" y="31"/>
                  </a:lnTo>
                  <a:lnTo>
                    <a:pt x="95" y="46"/>
                  </a:lnTo>
                  <a:lnTo>
                    <a:pt x="80" y="61"/>
                  </a:lnTo>
                  <a:lnTo>
                    <a:pt x="66" y="75"/>
                  </a:lnTo>
                  <a:lnTo>
                    <a:pt x="52" y="90"/>
                  </a:lnTo>
                  <a:lnTo>
                    <a:pt x="39" y="106"/>
                  </a:lnTo>
                  <a:lnTo>
                    <a:pt x="27" y="121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5" y="177"/>
                  </a:lnTo>
                  <a:lnTo>
                    <a:pt x="8" y="179"/>
                  </a:lnTo>
                  <a:lnTo>
                    <a:pt x="11" y="182"/>
                  </a:lnTo>
                  <a:lnTo>
                    <a:pt x="14" y="183"/>
                  </a:lnTo>
                  <a:lnTo>
                    <a:pt x="18" y="183"/>
                  </a:lnTo>
                  <a:lnTo>
                    <a:pt x="22" y="183"/>
                  </a:lnTo>
                  <a:lnTo>
                    <a:pt x="25" y="182"/>
                  </a:lnTo>
                  <a:lnTo>
                    <a:pt x="28" y="179"/>
                  </a:lnTo>
                  <a:lnTo>
                    <a:pt x="30" y="177"/>
                  </a:lnTo>
                  <a:lnTo>
                    <a:pt x="32" y="176"/>
                  </a:lnTo>
                  <a:lnTo>
                    <a:pt x="33" y="174"/>
                  </a:lnTo>
                  <a:lnTo>
                    <a:pt x="56" y="143"/>
                  </a:lnTo>
                  <a:lnTo>
                    <a:pt x="68" y="128"/>
                  </a:lnTo>
                  <a:lnTo>
                    <a:pt x="80" y="114"/>
                  </a:lnTo>
                  <a:lnTo>
                    <a:pt x="92" y="100"/>
                  </a:lnTo>
                  <a:lnTo>
                    <a:pt x="106" y="85"/>
                  </a:lnTo>
                  <a:lnTo>
                    <a:pt x="120" y="71"/>
                  </a:lnTo>
                  <a:lnTo>
                    <a:pt x="135" y="58"/>
                  </a:lnTo>
                  <a:lnTo>
                    <a:pt x="151" y="46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72" y="28"/>
                  </a:lnTo>
                  <a:lnTo>
                    <a:pt x="173" y="25"/>
                  </a:lnTo>
                  <a:lnTo>
                    <a:pt x="174" y="22"/>
                  </a:lnTo>
                  <a:lnTo>
                    <a:pt x="174" y="19"/>
                  </a:lnTo>
                  <a:lnTo>
                    <a:pt x="174" y="15"/>
                  </a:lnTo>
                  <a:lnTo>
                    <a:pt x="173" y="11"/>
                  </a:lnTo>
                  <a:lnTo>
                    <a:pt x="172" y="9"/>
                  </a:lnTo>
                  <a:lnTo>
                    <a:pt x="168" y="6"/>
                  </a:lnTo>
                  <a:lnTo>
                    <a:pt x="166" y="3"/>
                  </a:lnTo>
                  <a:lnTo>
                    <a:pt x="163" y="1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0" y="1"/>
                  </a:lnTo>
                  <a:lnTo>
                    <a:pt x="148" y="2"/>
                  </a:lnTo>
                  <a:lnTo>
                    <a:pt x="14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136" name="Freeform 56">
              <a:extLst>
                <a:ext uri="{FF2B5EF4-FFF2-40B4-BE49-F238E27FC236}">
                  <a16:creationId xmlns:a16="http://schemas.microsoft.com/office/drawing/2014/main" id="{119DC659-533D-43D5-98E2-CC0102F8F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881" y="2803922"/>
              <a:ext cx="69850" cy="73025"/>
            </a:xfrm>
            <a:custGeom>
              <a:avLst/>
              <a:gdLst>
                <a:gd name="T0" fmla="*/ 70 w 177"/>
                <a:gd name="T1" fmla="*/ 99 h 184"/>
                <a:gd name="T2" fmla="*/ 56 w 177"/>
                <a:gd name="T3" fmla="*/ 112 h 184"/>
                <a:gd name="T4" fmla="*/ 41 w 177"/>
                <a:gd name="T5" fmla="*/ 126 h 184"/>
                <a:gd name="T6" fmla="*/ 26 w 177"/>
                <a:gd name="T7" fmla="*/ 138 h 184"/>
                <a:gd name="T8" fmla="*/ 10 w 177"/>
                <a:gd name="T9" fmla="*/ 151 h 184"/>
                <a:gd name="T10" fmla="*/ 8 w 177"/>
                <a:gd name="T11" fmla="*/ 152 h 184"/>
                <a:gd name="T12" fmla="*/ 6 w 177"/>
                <a:gd name="T13" fmla="*/ 154 h 184"/>
                <a:gd name="T14" fmla="*/ 4 w 177"/>
                <a:gd name="T15" fmla="*/ 156 h 184"/>
                <a:gd name="T16" fmla="*/ 2 w 177"/>
                <a:gd name="T17" fmla="*/ 159 h 184"/>
                <a:gd name="T18" fmla="*/ 1 w 177"/>
                <a:gd name="T19" fmla="*/ 163 h 184"/>
                <a:gd name="T20" fmla="*/ 0 w 177"/>
                <a:gd name="T21" fmla="*/ 167 h 184"/>
                <a:gd name="T22" fmla="*/ 1 w 177"/>
                <a:gd name="T23" fmla="*/ 170 h 184"/>
                <a:gd name="T24" fmla="*/ 2 w 177"/>
                <a:gd name="T25" fmla="*/ 173 h 184"/>
                <a:gd name="T26" fmla="*/ 4 w 177"/>
                <a:gd name="T27" fmla="*/ 177 h 184"/>
                <a:gd name="T28" fmla="*/ 6 w 177"/>
                <a:gd name="T29" fmla="*/ 179 h 184"/>
                <a:gd name="T30" fmla="*/ 9 w 177"/>
                <a:gd name="T31" fmla="*/ 182 h 184"/>
                <a:gd name="T32" fmla="*/ 12 w 177"/>
                <a:gd name="T33" fmla="*/ 183 h 184"/>
                <a:gd name="T34" fmla="*/ 15 w 177"/>
                <a:gd name="T35" fmla="*/ 184 h 184"/>
                <a:gd name="T36" fmla="*/ 19 w 177"/>
                <a:gd name="T37" fmla="*/ 184 h 184"/>
                <a:gd name="T38" fmla="*/ 22 w 177"/>
                <a:gd name="T39" fmla="*/ 184 h 184"/>
                <a:gd name="T40" fmla="*/ 25 w 177"/>
                <a:gd name="T41" fmla="*/ 183 h 184"/>
                <a:gd name="T42" fmla="*/ 28 w 177"/>
                <a:gd name="T43" fmla="*/ 182 h 184"/>
                <a:gd name="T44" fmla="*/ 32 w 177"/>
                <a:gd name="T45" fmla="*/ 180 h 184"/>
                <a:gd name="T46" fmla="*/ 32 w 177"/>
                <a:gd name="T47" fmla="*/ 180 h 184"/>
                <a:gd name="T48" fmla="*/ 48 w 177"/>
                <a:gd name="T49" fmla="*/ 167 h 184"/>
                <a:gd name="T50" fmla="*/ 64 w 177"/>
                <a:gd name="T51" fmla="*/ 153 h 184"/>
                <a:gd name="T52" fmla="*/ 80 w 177"/>
                <a:gd name="T53" fmla="*/ 139 h 184"/>
                <a:gd name="T54" fmla="*/ 96 w 177"/>
                <a:gd name="T55" fmla="*/ 124 h 184"/>
                <a:gd name="T56" fmla="*/ 110 w 177"/>
                <a:gd name="T57" fmla="*/ 109 h 184"/>
                <a:gd name="T58" fmla="*/ 123 w 177"/>
                <a:gd name="T59" fmla="*/ 94 h 184"/>
                <a:gd name="T60" fmla="*/ 136 w 177"/>
                <a:gd name="T61" fmla="*/ 78 h 184"/>
                <a:gd name="T62" fmla="*/ 148 w 177"/>
                <a:gd name="T63" fmla="*/ 63 h 184"/>
                <a:gd name="T64" fmla="*/ 173 w 177"/>
                <a:gd name="T65" fmla="*/ 29 h 184"/>
                <a:gd name="T66" fmla="*/ 173 w 177"/>
                <a:gd name="T67" fmla="*/ 29 h 184"/>
                <a:gd name="T68" fmla="*/ 175 w 177"/>
                <a:gd name="T69" fmla="*/ 27 h 184"/>
                <a:gd name="T70" fmla="*/ 176 w 177"/>
                <a:gd name="T71" fmla="*/ 23 h 184"/>
                <a:gd name="T72" fmla="*/ 177 w 177"/>
                <a:gd name="T73" fmla="*/ 20 h 184"/>
                <a:gd name="T74" fmla="*/ 177 w 177"/>
                <a:gd name="T75" fmla="*/ 17 h 184"/>
                <a:gd name="T76" fmla="*/ 177 w 177"/>
                <a:gd name="T77" fmla="*/ 14 h 184"/>
                <a:gd name="T78" fmla="*/ 176 w 177"/>
                <a:gd name="T79" fmla="*/ 10 h 184"/>
                <a:gd name="T80" fmla="*/ 174 w 177"/>
                <a:gd name="T81" fmla="*/ 7 h 184"/>
                <a:gd name="T82" fmla="*/ 172 w 177"/>
                <a:gd name="T83" fmla="*/ 5 h 184"/>
                <a:gd name="T84" fmla="*/ 170 w 177"/>
                <a:gd name="T85" fmla="*/ 2 h 184"/>
                <a:gd name="T86" fmla="*/ 167 w 177"/>
                <a:gd name="T87" fmla="*/ 1 h 184"/>
                <a:gd name="T88" fmla="*/ 163 w 177"/>
                <a:gd name="T89" fmla="*/ 0 h 184"/>
                <a:gd name="T90" fmla="*/ 159 w 177"/>
                <a:gd name="T91" fmla="*/ 0 h 184"/>
                <a:gd name="T92" fmla="*/ 156 w 177"/>
                <a:gd name="T93" fmla="*/ 0 h 184"/>
                <a:gd name="T94" fmla="*/ 153 w 177"/>
                <a:gd name="T95" fmla="*/ 1 h 184"/>
                <a:gd name="T96" fmla="*/ 149 w 177"/>
                <a:gd name="T97" fmla="*/ 2 h 184"/>
                <a:gd name="T98" fmla="*/ 146 w 177"/>
                <a:gd name="T99" fmla="*/ 5 h 184"/>
                <a:gd name="T100" fmla="*/ 145 w 177"/>
                <a:gd name="T101" fmla="*/ 7 h 184"/>
                <a:gd name="T102" fmla="*/ 144 w 177"/>
                <a:gd name="T103" fmla="*/ 9 h 184"/>
                <a:gd name="T104" fmla="*/ 119 w 177"/>
                <a:gd name="T105" fmla="*/ 42 h 184"/>
                <a:gd name="T106" fmla="*/ 108 w 177"/>
                <a:gd name="T107" fmla="*/ 56 h 184"/>
                <a:gd name="T108" fmla="*/ 96 w 177"/>
                <a:gd name="T109" fmla="*/ 71 h 184"/>
                <a:gd name="T110" fmla="*/ 83 w 177"/>
                <a:gd name="T111" fmla="*/ 85 h 184"/>
                <a:gd name="T112" fmla="*/ 70 w 177"/>
                <a:gd name="T113" fmla="*/ 9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184">
                  <a:moveTo>
                    <a:pt x="70" y="99"/>
                  </a:moveTo>
                  <a:lnTo>
                    <a:pt x="56" y="112"/>
                  </a:lnTo>
                  <a:lnTo>
                    <a:pt x="41" y="126"/>
                  </a:lnTo>
                  <a:lnTo>
                    <a:pt x="26" y="138"/>
                  </a:lnTo>
                  <a:lnTo>
                    <a:pt x="10" y="151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4" y="156"/>
                  </a:lnTo>
                  <a:lnTo>
                    <a:pt x="2" y="159"/>
                  </a:lnTo>
                  <a:lnTo>
                    <a:pt x="1" y="163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2" y="173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9" y="182"/>
                  </a:lnTo>
                  <a:lnTo>
                    <a:pt x="12" y="183"/>
                  </a:lnTo>
                  <a:lnTo>
                    <a:pt x="15" y="184"/>
                  </a:lnTo>
                  <a:lnTo>
                    <a:pt x="19" y="184"/>
                  </a:lnTo>
                  <a:lnTo>
                    <a:pt x="22" y="184"/>
                  </a:lnTo>
                  <a:lnTo>
                    <a:pt x="25" y="183"/>
                  </a:lnTo>
                  <a:lnTo>
                    <a:pt x="28" y="182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48" y="167"/>
                  </a:lnTo>
                  <a:lnTo>
                    <a:pt x="64" y="153"/>
                  </a:lnTo>
                  <a:lnTo>
                    <a:pt x="80" y="139"/>
                  </a:lnTo>
                  <a:lnTo>
                    <a:pt x="96" y="124"/>
                  </a:lnTo>
                  <a:lnTo>
                    <a:pt x="110" y="109"/>
                  </a:lnTo>
                  <a:lnTo>
                    <a:pt x="123" y="94"/>
                  </a:lnTo>
                  <a:lnTo>
                    <a:pt x="136" y="78"/>
                  </a:lnTo>
                  <a:lnTo>
                    <a:pt x="148" y="63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5" y="27"/>
                  </a:lnTo>
                  <a:lnTo>
                    <a:pt x="176" y="23"/>
                  </a:lnTo>
                  <a:lnTo>
                    <a:pt x="177" y="20"/>
                  </a:lnTo>
                  <a:lnTo>
                    <a:pt x="177" y="17"/>
                  </a:lnTo>
                  <a:lnTo>
                    <a:pt x="177" y="14"/>
                  </a:lnTo>
                  <a:lnTo>
                    <a:pt x="176" y="10"/>
                  </a:lnTo>
                  <a:lnTo>
                    <a:pt x="174" y="7"/>
                  </a:lnTo>
                  <a:lnTo>
                    <a:pt x="172" y="5"/>
                  </a:lnTo>
                  <a:lnTo>
                    <a:pt x="170" y="2"/>
                  </a:lnTo>
                  <a:lnTo>
                    <a:pt x="167" y="1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3" y="1"/>
                  </a:lnTo>
                  <a:lnTo>
                    <a:pt x="149" y="2"/>
                  </a:lnTo>
                  <a:lnTo>
                    <a:pt x="146" y="5"/>
                  </a:lnTo>
                  <a:lnTo>
                    <a:pt x="145" y="7"/>
                  </a:lnTo>
                  <a:lnTo>
                    <a:pt x="144" y="9"/>
                  </a:lnTo>
                  <a:lnTo>
                    <a:pt x="119" y="42"/>
                  </a:lnTo>
                  <a:lnTo>
                    <a:pt x="108" y="56"/>
                  </a:lnTo>
                  <a:lnTo>
                    <a:pt x="96" y="71"/>
                  </a:lnTo>
                  <a:lnTo>
                    <a:pt x="83" y="85"/>
                  </a:lnTo>
                  <a:lnTo>
                    <a:pt x="7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</p:grpSp>
      <p:sp>
        <p:nvSpPr>
          <p:cNvPr id="137" name="Freeform 60">
            <a:extLst>
              <a:ext uri="{FF2B5EF4-FFF2-40B4-BE49-F238E27FC236}">
                <a16:creationId xmlns:a16="http://schemas.microsoft.com/office/drawing/2014/main" id="{1AF17154-B0EA-43CD-BCF9-F3377036D9B0}"/>
              </a:ext>
            </a:extLst>
          </p:cNvPr>
          <p:cNvSpPr>
            <a:spLocks noEditPoints="1"/>
          </p:cNvSpPr>
          <p:nvPr/>
        </p:nvSpPr>
        <p:spPr bwMode="auto">
          <a:xfrm>
            <a:off x="4203108" y="3953566"/>
            <a:ext cx="460937" cy="460937"/>
          </a:xfrm>
          <a:custGeom>
            <a:avLst/>
            <a:gdLst>
              <a:gd name="T0" fmla="*/ 600 w 1152"/>
              <a:gd name="T1" fmla="*/ 944 h 1153"/>
              <a:gd name="T2" fmla="*/ 578 w 1152"/>
              <a:gd name="T3" fmla="*/ 940 h 1153"/>
              <a:gd name="T4" fmla="*/ 908 w 1152"/>
              <a:gd name="T5" fmla="*/ 1066 h 1153"/>
              <a:gd name="T6" fmla="*/ 367 w 1152"/>
              <a:gd name="T7" fmla="*/ 868 h 1153"/>
              <a:gd name="T8" fmla="*/ 1049 w 1152"/>
              <a:gd name="T9" fmla="*/ 137 h 1153"/>
              <a:gd name="T10" fmla="*/ 367 w 1152"/>
              <a:gd name="T11" fmla="*/ 868 h 1153"/>
              <a:gd name="T12" fmla="*/ 947 w 1152"/>
              <a:gd name="T13" fmla="*/ 193 h 1153"/>
              <a:gd name="T14" fmla="*/ 336 w 1152"/>
              <a:gd name="T15" fmla="*/ 838 h 1153"/>
              <a:gd name="T16" fmla="*/ 113 w 1152"/>
              <a:gd name="T17" fmla="*/ 749 h 1153"/>
              <a:gd name="T18" fmla="*/ 1131 w 1152"/>
              <a:gd name="T19" fmla="*/ 4 h 1153"/>
              <a:gd name="T20" fmla="*/ 1121 w 1152"/>
              <a:gd name="T21" fmla="*/ 1 h 1153"/>
              <a:gd name="T22" fmla="*/ 1110 w 1152"/>
              <a:gd name="T23" fmla="*/ 1 h 1153"/>
              <a:gd name="T24" fmla="*/ 1101 w 1152"/>
              <a:gd name="T25" fmla="*/ 5 h 1153"/>
              <a:gd name="T26" fmla="*/ 16 w 1152"/>
              <a:gd name="T27" fmla="*/ 727 h 1153"/>
              <a:gd name="T28" fmla="*/ 9 w 1152"/>
              <a:gd name="T29" fmla="*/ 734 h 1153"/>
              <a:gd name="T30" fmla="*/ 3 w 1152"/>
              <a:gd name="T31" fmla="*/ 741 h 1153"/>
              <a:gd name="T32" fmla="*/ 0 w 1152"/>
              <a:gd name="T33" fmla="*/ 751 h 1153"/>
              <a:gd name="T34" fmla="*/ 0 w 1152"/>
              <a:gd name="T35" fmla="*/ 761 h 1153"/>
              <a:gd name="T36" fmla="*/ 2 w 1152"/>
              <a:gd name="T37" fmla="*/ 770 h 1153"/>
              <a:gd name="T38" fmla="*/ 8 w 1152"/>
              <a:gd name="T39" fmla="*/ 779 h 1153"/>
              <a:gd name="T40" fmla="*/ 14 w 1152"/>
              <a:gd name="T41" fmla="*/ 785 h 1153"/>
              <a:gd name="T42" fmla="*/ 23 w 1152"/>
              <a:gd name="T43" fmla="*/ 790 h 1153"/>
              <a:gd name="T44" fmla="*/ 436 w 1152"/>
              <a:gd name="T45" fmla="*/ 1134 h 1153"/>
              <a:gd name="T46" fmla="*/ 443 w 1152"/>
              <a:gd name="T47" fmla="*/ 1142 h 1153"/>
              <a:gd name="T48" fmla="*/ 449 w 1152"/>
              <a:gd name="T49" fmla="*/ 1148 h 1153"/>
              <a:gd name="T50" fmla="*/ 458 w 1152"/>
              <a:gd name="T51" fmla="*/ 1152 h 1153"/>
              <a:gd name="T52" fmla="*/ 468 w 1152"/>
              <a:gd name="T53" fmla="*/ 1153 h 1153"/>
              <a:gd name="T54" fmla="*/ 473 w 1152"/>
              <a:gd name="T55" fmla="*/ 1153 h 1153"/>
              <a:gd name="T56" fmla="*/ 482 w 1152"/>
              <a:gd name="T57" fmla="*/ 1150 h 1153"/>
              <a:gd name="T58" fmla="*/ 489 w 1152"/>
              <a:gd name="T59" fmla="*/ 1145 h 1153"/>
              <a:gd name="T60" fmla="*/ 496 w 1152"/>
              <a:gd name="T61" fmla="*/ 1139 h 1153"/>
              <a:gd name="T62" fmla="*/ 573 w 1152"/>
              <a:gd name="T63" fmla="*/ 1010 h 1153"/>
              <a:gd name="T64" fmla="*/ 929 w 1152"/>
              <a:gd name="T65" fmla="*/ 1153 h 1153"/>
              <a:gd name="T66" fmla="*/ 941 w 1152"/>
              <a:gd name="T67" fmla="*/ 1153 h 1153"/>
              <a:gd name="T68" fmla="*/ 949 w 1152"/>
              <a:gd name="T69" fmla="*/ 1150 h 1153"/>
              <a:gd name="T70" fmla="*/ 960 w 1152"/>
              <a:gd name="T71" fmla="*/ 1143 h 1153"/>
              <a:gd name="T72" fmla="*/ 969 w 1152"/>
              <a:gd name="T73" fmla="*/ 1130 h 1153"/>
              <a:gd name="T74" fmla="*/ 1151 w 1152"/>
              <a:gd name="T75" fmla="*/ 42 h 1153"/>
              <a:gd name="T76" fmla="*/ 1151 w 1152"/>
              <a:gd name="T77" fmla="*/ 33 h 1153"/>
              <a:gd name="T78" fmla="*/ 1149 w 1152"/>
              <a:gd name="T79" fmla="*/ 22 h 1153"/>
              <a:gd name="T80" fmla="*/ 1144 w 1152"/>
              <a:gd name="T81" fmla="*/ 13 h 1153"/>
              <a:gd name="T82" fmla="*/ 1135 w 1152"/>
              <a:gd name="T83" fmla="*/ 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2" h="1153">
                <a:moveTo>
                  <a:pt x="908" y="1066"/>
                </a:moveTo>
                <a:lnTo>
                  <a:pt x="600" y="944"/>
                </a:lnTo>
                <a:lnTo>
                  <a:pt x="590" y="941"/>
                </a:lnTo>
                <a:lnTo>
                  <a:pt x="578" y="940"/>
                </a:lnTo>
                <a:lnTo>
                  <a:pt x="1051" y="205"/>
                </a:lnTo>
                <a:lnTo>
                  <a:pt x="908" y="1066"/>
                </a:lnTo>
                <a:close/>
                <a:moveTo>
                  <a:pt x="367" y="868"/>
                </a:moveTo>
                <a:lnTo>
                  <a:pt x="367" y="868"/>
                </a:lnTo>
                <a:lnTo>
                  <a:pt x="366" y="866"/>
                </a:lnTo>
                <a:lnTo>
                  <a:pt x="1049" y="137"/>
                </a:lnTo>
                <a:lnTo>
                  <a:pt x="468" y="1042"/>
                </a:lnTo>
                <a:lnTo>
                  <a:pt x="367" y="868"/>
                </a:lnTo>
                <a:close/>
                <a:moveTo>
                  <a:pt x="113" y="749"/>
                </a:moveTo>
                <a:lnTo>
                  <a:pt x="947" y="193"/>
                </a:lnTo>
                <a:lnTo>
                  <a:pt x="340" y="842"/>
                </a:lnTo>
                <a:lnTo>
                  <a:pt x="336" y="838"/>
                </a:lnTo>
                <a:lnTo>
                  <a:pt x="332" y="836"/>
                </a:lnTo>
                <a:lnTo>
                  <a:pt x="113" y="749"/>
                </a:lnTo>
                <a:close/>
                <a:moveTo>
                  <a:pt x="1135" y="7"/>
                </a:moveTo>
                <a:lnTo>
                  <a:pt x="1131" y="4"/>
                </a:lnTo>
                <a:lnTo>
                  <a:pt x="1126" y="2"/>
                </a:lnTo>
                <a:lnTo>
                  <a:pt x="1121" y="1"/>
                </a:lnTo>
                <a:lnTo>
                  <a:pt x="1116" y="0"/>
                </a:lnTo>
                <a:lnTo>
                  <a:pt x="1110" y="1"/>
                </a:lnTo>
                <a:lnTo>
                  <a:pt x="1106" y="2"/>
                </a:lnTo>
                <a:lnTo>
                  <a:pt x="1101" y="5"/>
                </a:lnTo>
                <a:lnTo>
                  <a:pt x="1096" y="7"/>
                </a:lnTo>
                <a:lnTo>
                  <a:pt x="16" y="727"/>
                </a:lnTo>
                <a:lnTo>
                  <a:pt x="12" y="730"/>
                </a:lnTo>
                <a:lnTo>
                  <a:pt x="9" y="734"/>
                </a:lnTo>
                <a:lnTo>
                  <a:pt x="5" y="737"/>
                </a:lnTo>
                <a:lnTo>
                  <a:pt x="3" y="741"/>
                </a:lnTo>
                <a:lnTo>
                  <a:pt x="2" y="745"/>
                </a:lnTo>
                <a:lnTo>
                  <a:pt x="0" y="751"/>
                </a:lnTo>
                <a:lnTo>
                  <a:pt x="0" y="755"/>
                </a:lnTo>
                <a:lnTo>
                  <a:pt x="0" y="761"/>
                </a:lnTo>
                <a:lnTo>
                  <a:pt x="1" y="765"/>
                </a:lnTo>
                <a:lnTo>
                  <a:pt x="2" y="770"/>
                </a:lnTo>
                <a:lnTo>
                  <a:pt x="4" y="775"/>
                </a:lnTo>
                <a:lnTo>
                  <a:pt x="8" y="779"/>
                </a:lnTo>
                <a:lnTo>
                  <a:pt x="11" y="782"/>
                </a:lnTo>
                <a:lnTo>
                  <a:pt x="14" y="785"/>
                </a:lnTo>
                <a:lnTo>
                  <a:pt x="18" y="788"/>
                </a:lnTo>
                <a:lnTo>
                  <a:pt x="23" y="790"/>
                </a:lnTo>
                <a:lnTo>
                  <a:pt x="305" y="903"/>
                </a:lnTo>
                <a:lnTo>
                  <a:pt x="436" y="1134"/>
                </a:lnTo>
                <a:lnTo>
                  <a:pt x="440" y="1139"/>
                </a:lnTo>
                <a:lnTo>
                  <a:pt x="443" y="1142"/>
                </a:lnTo>
                <a:lnTo>
                  <a:pt x="446" y="1145"/>
                </a:lnTo>
                <a:lnTo>
                  <a:pt x="449" y="1148"/>
                </a:lnTo>
                <a:lnTo>
                  <a:pt x="454" y="1149"/>
                </a:lnTo>
                <a:lnTo>
                  <a:pt x="458" y="1152"/>
                </a:lnTo>
                <a:lnTo>
                  <a:pt x="463" y="1153"/>
                </a:lnTo>
                <a:lnTo>
                  <a:pt x="468" y="1153"/>
                </a:lnTo>
                <a:lnTo>
                  <a:pt x="468" y="1153"/>
                </a:lnTo>
                <a:lnTo>
                  <a:pt x="473" y="1153"/>
                </a:lnTo>
                <a:lnTo>
                  <a:pt x="477" y="1152"/>
                </a:lnTo>
                <a:lnTo>
                  <a:pt x="482" y="1150"/>
                </a:lnTo>
                <a:lnTo>
                  <a:pt x="486" y="1148"/>
                </a:lnTo>
                <a:lnTo>
                  <a:pt x="489" y="1145"/>
                </a:lnTo>
                <a:lnTo>
                  <a:pt x="494" y="1143"/>
                </a:lnTo>
                <a:lnTo>
                  <a:pt x="496" y="1139"/>
                </a:lnTo>
                <a:lnTo>
                  <a:pt x="499" y="1135"/>
                </a:lnTo>
                <a:lnTo>
                  <a:pt x="573" y="1010"/>
                </a:lnTo>
                <a:lnTo>
                  <a:pt x="922" y="1150"/>
                </a:lnTo>
                <a:lnTo>
                  <a:pt x="929" y="1153"/>
                </a:lnTo>
                <a:lnTo>
                  <a:pt x="936" y="1153"/>
                </a:lnTo>
                <a:lnTo>
                  <a:pt x="941" y="1153"/>
                </a:lnTo>
                <a:lnTo>
                  <a:pt x="945" y="1152"/>
                </a:lnTo>
                <a:lnTo>
                  <a:pt x="949" y="1150"/>
                </a:lnTo>
                <a:lnTo>
                  <a:pt x="954" y="1148"/>
                </a:lnTo>
                <a:lnTo>
                  <a:pt x="960" y="1143"/>
                </a:lnTo>
                <a:lnTo>
                  <a:pt x="966" y="1138"/>
                </a:lnTo>
                <a:lnTo>
                  <a:pt x="969" y="1130"/>
                </a:lnTo>
                <a:lnTo>
                  <a:pt x="972" y="1122"/>
                </a:lnTo>
                <a:lnTo>
                  <a:pt x="1151" y="42"/>
                </a:lnTo>
                <a:lnTo>
                  <a:pt x="1152" y="37"/>
                </a:lnTo>
                <a:lnTo>
                  <a:pt x="1151" y="33"/>
                </a:lnTo>
                <a:lnTo>
                  <a:pt x="1150" y="27"/>
                </a:lnTo>
                <a:lnTo>
                  <a:pt x="1149" y="22"/>
                </a:lnTo>
                <a:lnTo>
                  <a:pt x="1147" y="18"/>
                </a:lnTo>
                <a:lnTo>
                  <a:pt x="1144" y="13"/>
                </a:lnTo>
                <a:lnTo>
                  <a:pt x="1139" y="10"/>
                </a:lnTo>
                <a:lnTo>
                  <a:pt x="1135" y="7"/>
                </a:lnTo>
                <a:close/>
              </a:path>
            </a:pathLst>
          </a:custGeom>
          <a:gradFill>
            <a:gsLst>
              <a:gs pos="0">
                <a:srgbClr val="7A4E33"/>
              </a:gs>
              <a:gs pos="54000">
                <a:srgbClr val="FDB28D"/>
              </a:gs>
              <a:gs pos="100000">
                <a:srgbClr val="7A4E33"/>
              </a:gs>
            </a:gsLst>
            <a:lin ang="5400000" scaled="1"/>
          </a:gradFill>
          <a:ln>
            <a:noFill/>
          </a:ln>
        </p:spPr>
        <p:txBody>
          <a:bodyPr vert="horz" wrap="square" lIns="124690" tIns="62346" rIns="124690" bIns="62346" numCol="1" anchor="t" anchorCtr="0" compatLnSpc="1">
            <a:prstTxWarp prst="textNoShape">
              <a:avLst/>
            </a:prstTxWarp>
          </a:bodyPr>
          <a:lstStyle/>
          <a:p>
            <a:endParaRPr lang="en-US" sz="2454">
              <a:cs typeface="+mn-ea"/>
              <a:sym typeface="+mn-lt"/>
            </a:endParaRPr>
          </a:p>
        </p:txBody>
      </p:sp>
      <p:grpSp>
        <p:nvGrpSpPr>
          <p:cNvPr id="138" name="Group 209">
            <a:extLst>
              <a:ext uri="{FF2B5EF4-FFF2-40B4-BE49-F238E27FC236}">
                <a16:creationId xmlns:a16="http://schemas.microsoft.com/office/drawing/2014/main" id="{2CE84A63-B296-427A-96BC-C2011A15A983}"/>
              </a:ext>
            </a:extLst>
          </p:cNvPr>
          <p:cNvGrpSpPr/>
          <p:nvPr/>
        </p:nvGrpSpPr>
        <p:grpSpPr>
          <a:xfrm>
            <a:off x="6802713" y="2217279"/>
            <a:ext cx="460937" cy="460937"/>
            <a:chOff x="8085931" y="1818084"/>
            <a:chExt cx="457200" cy="457200"/>
          </a:xfrm>
          <a:gradFill>
            <a:gsLst>
              <a:gs pos="0">
                <a:srgbClr val="7A4E33"/>
              </a:gs>
              <a:gs pos="54000">
                <a:srgbClr val="FDB28D"/>
              </a:gs>
              <a:gs pos="100000">
                <a:srgbClr val="7A4E33"/>
              </a:gs>
            </a:gsLst>
            <a:lin ang="5400000" scaled="1"/>
          </a:gradFill>
        </p:grpSpPr>
        <p:sp>
          <p:nvSpPr>
            <p:cNvPr id="139" name="Freeform 82">
              <a:extLst>
                <a:ext uri="{FF2B5EF4-FFF2-40B4-BE49-F238E27FC236}">
                  <a16:creationId xmlns:a16="http://schemas.microsoft.com/office/drawing/2014/main" id="{C3DC0886-75C9-4C5D-B9C0-D23BE0248F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5931" y="1818084"/>
              <a:ext cx="457200" cy="457200"/>
            </a:xfrm>
            <a:custGeom>
              <a:avLst/>
              <a:gdLst>
                <a:gd name="T0" fmla="*/ 1058 w 1152"/>
                <a:gd name="T1" fmla="*/ 563 h 1152"/>
                <a:gd name="T2" fmla="*/ 929 w 1152"/>
                <a:gd name="T3" fmla="*/ 577 h 1152"/>
                <a:gd name="T4" fmla="*/ 921 w 1152"/>
                <a:gd name="T5" fmla="*/ 603 h 1152"/>
                <a:gd name="T6" fmla="*/ 1032 w 1152"/>
                <a:gd name="T7" fmla="*/ 616 h 1152"/>
                <a:gd name="T8" fmla="*/ 1063 w 1152"/>
                <a:gd name="T9" fmla="*/ 658 h 1152"/>
                <a:gd name="T10" fmla="*/ 1030 w 1152"/>
                <a:gd name="T11" fmla="*/ 744 h 1152"/>
                <a:gd name="T12" fmla="*/ 890 w 1152"/>
                <a:gd name="T13" fmla="*/ 759 h 1152"/>
                <a:gd name="T14" fmla="*/ 887 w 1152"/>
                <a:gd name="T15" fmla="*/ 787 h 1152"/>
                <a:gd name="T16" fmla="*/ 1005 w 1152"/>
                <a:gd name="T17" fmla="*/ 800 h 1152"/>
                <a:gd name="T18" fmla="*/ 1020 w 1152"/>
                <a:gd name="T19" fmla="*/ 855 h 1152"/>
                <a:gd name="T20" fmla="*/ 983 w 1152"/>
                <a:gd name="T21" fmla="*/ 923 h 1152"/>
                <a:gd name="T22" fmla="*/ 857 w 1152"/>
                <a:gd name="T23" fmla="*/ 937 h 1152"/>
                <a:gd name="T24" fmla="*/ 849 w 1152"/>
                <a:gd name="T25" fmla="*/ 964 h 1152"/>
                <a:gd name="T26" fmla="*/ 939 w 1152"/>
                <a:gd name="T27" fmla="*/ 975 h 1152"/>
                <a:gd name="T28" fmla="*/ 957 w 1152"/>
                <a:gd name="T29" fmla="*/ 1022 h 1152"/>
                <a:gd name="T30" fmla="*/ 895 w 1152"/>
                <a:gd name="T31" fmla="*/ 1080 h 1152"/>
                <a:gd name="T32" fmla="*/ 491 w 1152"/>
                <a:gd name="T33" fmla="*/ 1058 h 1152"/>
                <a:gd name="T34" fmla="*/ 319 w 1152"/>
                <a:gd name="T35" fmla="*/ 1017 h 1152"/>
                <a:gd name="T36" fmla="*/ 288 w 1152"/>
                <a:gd name="T37" fmla="*/ 488 h 1152"/>
                <a:gd name="T38" fmla="*/ 320 w 1152"/>
                <a:gd name="T39" fmla="*/ 449 h 1152"/>
                <a:gd name="T40" fmla="*/ 427 w 1152"/>
                <a:gd name="T41" fmla="*/ 383 h 1152"/>
                <a:gd name="T42" fmla="*/ 522 w 1152"/>
                <a:gd name="T43" fmla="*/ 228 h 1152"/>
                <a:gd name="T44" fmla="*/ 549 w 1152"/>
                <a:gd name="T45" fmla="*/ 84 h 1152"/>
                <a:gd name="T46" fmla="*/ 617 w 1152"/>
                <a:gd name="T47" fmla="*/ 93 h 1152"/>
                <a:gd name="T48" fmla="*/ 679 w 1152"/>
                <a:gd name="T49" fmla="*/ 208 h 1152"/>
                <a:gd name="T50" fmla="*/ 658 w 1152"/>
                <a:gd name="T51" fmla="*/ 401 h 1152"/>
                <a:gd name="T52" fmla="*/ 1037 w 1152"/>
                <a:gd name="T53" fmla="*/ 446 h 1152"/>
                <a:gd name="T54" fmla="*/ 1079 w 1152"/>
                <a:gd name="T55" fmla="*/ 495 h 1152"/>
                <a:gd name="T56" fmla="*/ 236 w 1152"/>
                <a:gd name="T57" fmla="*/ 1073 h 1152"/>
                <a:gd name="T58" fmla="*/ 78 w 1152"/>
                <a:gd name="T59" fmla="*/ 1063 h 1152"/>
                <a:gd name="T60" fmla="*/ 88 w 1152"/>
                <a:gd name="T61" fmla="*/ 438 h 1152"/>
                <a:gd name="T62" fmla="*/ 246 w 1152"/>
                <a:gd name="T63" fmla="*/ 448 h 1152"/>
                <a:gd name="T64" fmla="*/ 938 w 1152"/>
                <a:gd name="T65" fmla="*/ 366 h 1152"/>
                <a:gd name="T66" fmla="*/ 752 w 1152"/>
                <a:gd name="T67" fmla="*/ 219 h 1152"/>
                <a:gd name="T68" fmla="*/ 669 w 1152"/>
                <a:gd name="T69" fmla="*/ 43 h 1152"/>
                <a:gd name="T70" fmla="*/ 565 w 1152"/>
                <a:gd name="T71" fmla="*/ 1 h 1152"/>
                <a:gd name="T72" fmla="*/ 487 w 1152"/>
                <a:gd name="T73" fmla="*/ 47 h 1152"/>
                <a:gd name="T74" fmla="*/ 465 w 1152"/>
                <a:gd name="T75" fmla="*/ 153 h 1152"/>
                <a:gd name="T76" fmla="*/ 397 w 1152"/>
                <a:gd name="T77" fmla="*/ 311 h 1152"/>
                <a:gd name="T78" fmla="*/ 292 w 1152"/>
                <a:gd name="T79" fmla="*/ 384 h 1152"/>
                <a:gd name="T80" fmla="*/ 226 w 1152"/>
                <a:gd name="T81" fmla="*/ 360 h 1152"/>
                <a:gd name="T82" fmla="*/ 39 w 1152"/>
                <a:gd name="T83" fmla="*/ 384 h 1152"/>
                <a:gd name="T84" fmla="*/ 0 w 1152"/>
                <a:gd name="T85" fmla="*/ 468 h 1152"/>
                <a:gd name="T86" fmla="*/ 32 w 1152"/>
                <a:gd name="T87" fmla="*/ 1121 h 1152"/>
                <a:gd name="T88" fmla="*/ 216 w 1152"/>
                <a:gd name="T89" fmla="*/ 1152 h 1152"/>
                <a:gd name="T90" fmla="*/ 286 w 1152"/>
                <a:gd name="T91" fmla="*/ 1125 h 1152"/>
                <a:gd name="T92" fmla="*/ 325 w 1152"/>
                <a:gd name="T93" fmla="*/ 1093 h 1152"/>
                <a:gd name="T94" fmla="*/ 578 w 1152"/>
                <a:gd name="T95" fmla="*/ 1146 h 1152"/>
                <a:gd name="T96" fmla="*/ 934 w 1152"/>
                <a:gd name="T97" fmla="*/ 1146 h 1152"/>
                <a:gd name="T98" fmla="*/ 1001 w 1152"/>
                <a:gd name="T99" fmla="*/ 1099 h 1152"/>
                <a:gd name="T100" fmla="*/ 1031 w 1152"/>
                <a:gd name="T101" fmla="*/ 1006 h 1152"/>
                <a:gd name="T102" fmla="*/ 1068 w 1152"/>
                <a:gd name="T103" fmla="*/ 934 h 1152"/>
                <a:gd name="T104" fmla="*/ 1093 w 1152"/>
                <a:gd name="T105" fmla="*/ 819 h 1152"/>
                <a:gd name="T106" fmla="*/ 1127 w 1152"/>
                <a:gd name="T107" fmla="*/ 722 h 1152"/>
                <a:gd name="T108" fmla="*/ 1125 w 1152"/>
                <a:gd name="T109" fmla="*/ 614 h 1152"/>
                <a:gd name="T110" fmla="*/ 1151 w 1152"/>
                <a:gd name="T111" fmla="*/ 526 h 1152"/>
                <a:gd name="T112" fmla="*/ 1139 w 1152"/>
                <a:gd name="T113" fmla="*/ 447 h 1152"/>
                <a:gd name="T114" fmla="*/ 1063 w 1152"/>
                <a:gd name="T115" fmla="*/ 381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2" h="1152">
                  <a:moveTo>
                    <a:pt x="1079" y="523"/>
                  </a:moveTo>
                  <a:lnTo>
                    <a:pt x="1078" y="531"/>
                  </a:lnTo>
                  <a:lnTo>
                    <a:pt x="1076" y="539"/>
                  </a:lnTo>
                  <a:lnTo>
                    <a:pt x="1075" y="543"/>
                  </a:lnTo>
                  <a:lnTo>
                    <a:pt x="1073" y="547"/>
                  </a:lnTo>
                  <a:lnTo>
                    <a:pt x="1071" y="552"/>
                  </a:lnTo>
                  <a:lnTo>
                    <a:pt x="1066" y="556"/>
                  </a:lnTo>
                  <a:lnTo>
                    <a:pt x="1063" y="560"/>
                  </a:lnTo>
                  <a:lnTo>
                    <a:pt x="1058" y="563"/>
                  </a:lnTo>
                  <a:lnTo>
                    <a:pt x="1052" y="567"/>
                  </a:lnTo>
                  <a:lnTo>
                    <a:pt x="1046" y="570"/>
                  </a:lnTo>
                  <a:lnTo>
                    <a:pt x="1038" y="572"/>
                  </a:lnTo>
                  <a:lnTo>
                    <a:pt x="1029" y="574"/>
                  </a:lnTo>
                  <a:lnTo>
                    <a:pt x="1019" y="575"/>
                  </a:lnTo>
                  <a:lnTo>
                    <a:pt x="1008" y="576"/>
                  </a:lnTo>
                  <a:lnTo>
                    <a:pt x="936" y="576"/>
                  </a:lnTo>
                  <a:lnTo>
                    <a:pt x="933" y="576"/>
                  </a:lnTo>
                  <a:lnTo>
                    <a:pt x="929" y="577"/>
                  </a:lnTo>
                  <a:lnTo>
                    <a:pt x="926" y="579"/>
                  </a:lnTo>
                  <a:lnTo>
                    <a:pt x="923" y="581"/>
                  </a:lnTo>
                  <a:lnTo>
                    <a:pt x="921" y="584"/>
                  </a:lnTo>
                  <a:lnTo>
                    <a:pt x="920" y="587"/>
                  </a:lnTo>
                  <a:lnTo>
                    <a:pt x="919" y="590"/>
                  </a:lnTo>
                  <a:lnTo>
                    <a:pt x="919" y="594"/>
                  </a:lnTo>
                  <a:lnTo>
                    <a:pt x="919" y="598"/>
                  </a:lnTo>
                  <a:lnTo>
                    <a:pt x="920" y="601"/>
                  </a:lnTo>
                  <a:lnTo>
                    <a:pt x="921" y="603"/>
                  </a:lnTo>
                  <a:lnTo>
                    <a:pt x="923" y="607"/>
                  </a:lnTo>
                  <a:lnTo>
                    <a:pt x="926" y="609"/>
                  </a:lnTo>
                  <a:lnTo>
                    <a:pt x="929" y="611"/>
                  </a:lnTo>
                  <a:lnTo>
                    <a:pt x="933" y="612"/>
                  </a:lnTo>
                  <a:lnTo>
                    <a:pt x="936" y="612"/>
                  </a:lnTo>
                  <a:lnTo>
                    <a:pt x="1006" y="612"/>
                  </a:lnTo>
                  <a:lnTo>
                    <a:pt x="1016" y="612"/>
                  </a:lnTo>
                  <a:lnTo>
                    <a:pt x="1024" y="614"/>
                  </a:lnTo>
                  <a:lnTo>
                    <a:pt x="1032" y="616"/>
                  </a:lnTo>
                  <a:lnTo>
                    <a:pt x="1038" y="620"/>
                  </a:lnTo>
                  <a:lnTo>
                    <a:pt x="1044" y="623"/>
                  </a:lnTo>
                  <a:lnTo>
                    <a:pt x="1048" y="627"/>
                  </a:lnTo>
                  <a:lnTo>
                    <a:pt x="1052" y="631"/>
                  </a:lnTo>
                  <a:lnTo>
                    <a:pt x="1056" y="637"/>
                  </a:lnTo>
                  <a:lnTo>
                    <a:pt x="1059" y="642"/>
                  </a:lnTo>
                  <a:lnTo>
                    <a:pt x="1061" y="648"/>
                  </a:lnTo>
                  <a:lnTo>
                    <a:pt x="1062" y="653"/>
                  </a:lnTo>
                  <a:lnTo>
                    <a:pt x="1063" y="658"/>
                  </a:lnTo>
                  <a:lnTo>
                    <a:pt x="1064" y="669"/>
                  </a:lnTo>
                  <a:lnTo>
                    <a:pt x="1063" y="678"/>
                  </a:lnTo>
                  <a:lnTo>
                    <a:pt x="1061" y="690"/>
                  </a:lnTo>
                  <a:lnTo>
                    <a:pt x="1058" y="702"/>
                  </a:lnTo>
                  <a:lnTo>
                    <a:pt x="1052" y="715"/>
                  </a:lnTo>
                  <a:lnTo>
                    <a:pt x="1046" y="728"/>
                  </a:lnTo>
                  <a:lnTo>
                    <a:pt x="1041" y="733"/>
                  </a:lnTo>
                  <a:lnTo>
                    <a:pt x="1035" y="738"/>
                  </a:lnTo>
                  <a:lnTo>
                    <a:pt x="1030" y="744"/>
                  </a:lnTo>
                  <a:lnTo>
                    <a:pt x="1022" y="747"/>
                  </a:lnTo>
                  <a:lnTo>
                    <a:pt x="1015" y="751"/>
                  </a:lnTo>
                  <a:lnTo>
                    <a:pt x="1006" y="753"/>
                  </a:lnTo>
                  <a:lnTo>
                    <a:pt x="996" y="756"/>
                  </a:lnTo>
                  <a:lnTo>
                    <a:pt x="985" y="756"/>
                  </a:lnTo>
                  <a:lnTo>
                    <a:pt x="900" y="756"/>
                  </a:lnTo>
                  <a:lnTo>
                    <a:pt x="896" y="757"/>
                  </a:lnTo>
                  <a:lnTo>
                    <a:pt x="893" y="757"/>
                  </a:lnTo>
                  <a:lnTo>
                    <a:pt x="890" y="759"/>
                  </a:lnTo>
                  <a:lnTo>
                    <a:pt x="887" y="761"/>
                  </a:lnTo>
                  <a:lnTo>
                    <a:pt x="885" y="764"/>
                  </a:lnTo>
                  <a:lnTo>
                    <a:pt x="883" y="766"/>
                  </a:lnTo>
                  <a:lnTo>
                    <a:pt x="883" y="770"/>
                  </a:lnTo>
                  <a:lnTo>
                    <a:pt x="882" y="774"/>
                  </a:lnTo>
                  <a:lnTo>
                    <a:pt x="883" y="777"/>
                  </a:lnTo>
                  <a:lnTo>
                    <a:pt x="883" y="780"/>
                  </a:lnTo>
                  <a:lnTo>
                    <a:pt x="885" y="784"/>
                  </a:lnTo>
                  <a:lnTo>
                    <a:pt x="887" y="787"/>
                  </a:lnTo>
                  <a:lnTo>
                    <a:pt x="890" y="789"/>
                  </a:lnTo>
                  <a:lnTo>
                    <a:pt x="893" y="790"/>
                  </a:lnTo>
                  <a:lnTo>
                    <a:pt x="896" y="791"/>
                  </a:lnTo>
                  <a:lnTo>
                    <a:pt x="900" y="792"/>
                  </a:lnTo>
                  <a:lnTo>
                    <a:pt x="970" y="791"/>
                  </a:lnTo>
                  <a:lnTo>
                    <a:pt x="981" y="792"/>
                  </a:lnTo>
                  <a:lnTo>
                    <a:pt x="991" y="793"/>
                  </a:lnTo>
                  <a:lnTo>
                    <a:pt x="998" y="797"/>
                  </a:lnTo>
                  <a:lnTo>
                    <a:pt x="1005" y="800"/>
                  </a:lnTo>
                  <a:lnTo>
                    <a:pt x="1010" y="803"/>
                  </a:lnTo>
                  <a:lnTo>
                    <a:pt x="1015" y="807"/>
                  </a:lnTo>
                  <a:lnTo>
                    <a:pt x="1018" y="813"/>
                  </a:lnTo>
                  <a:lnTo>
                    <a:pt x="1020" y="818"/>
                  </a:lnTo>
                  <a:lnTo>
                    <a:pt x="1022" y="825"/>
                  </a:lnTo>
                  <a:lnTo>
                    <a:pt x="1022" y="830"/>
                  </a:lnTo>
                  <a:lnTo>
                    <a:pt x="1023" y="837"/>
                  </a:lnTo>
                  <a:lnTo>
                    <a:pt x="1022" y="843"/>
                  </a:lnTo>
                  <a:lnTo>
                    <a:pt x="1020" y="855"/>
                  </a:lnTo>
                  <a:lnTo>
                    <a:pt x="1018" y="866"/>
                  </a:lnTo>
                  <a:lnTo>
                    <a:pt x="1014" y="879"/>
                  </a:lnTo>
                  <a:lnTo>
                    <a:pt x="1008" y="892"/>
                  </a:lnTo>
                  <a:lnTo>
                    <a:pt x="1006" y="898"/>
                  </a:lnTo>
                  <a:lnTo>
                    <a:pt x="1003" y="904"/>
                  </a:lnTo>
                  <a:lnTo>
                    <a:pt x="998" y="909"/>
                  </a:lnTo>
                  <a:lnTo>
                    <a:pt x="994" y="914"/>
                  </a:lnTo>
                  <a:lnTo>
                    <a:pt x="989" y="919"/>
                  </a:lnTo>
                  <a:lnTo>
                    <a:pt x="983" y="923"/>
                  </a:lnTo>
                  <a:lnTo>
                    <a:pt x="976" y="927"/>
                  </a:lnTo>
                  <a:lnTo>
                    <a:pt x="968" y="930"/>
                  </a:lnTo>
                  <a:lnTo>
                    <a:pt x="958" y="933"/>
                  </a:lnTo>
                  <a:lnTo>
                    <a:pt x="948" y="934"/>
                  </a:lnTo>
                  <a:lnTo>
                    <a:pt x="936" y="935"/>
                  </a:lnTo>
                  <a:lnTo>
                    <a:pt x="923" y="936"/>
                  </a:lnTo>
                  <a:lnTo>
                    <a:pt x="863" y="936"/>
                  </a:lnTo>
                  <a:lnTo>
                    <a:pt x="860" y="936"/>
                  </a:lnTo>
                  <a:lnTo>
                    <a:pt x="857" y="937"/>
                  </a:lnTo>
                  <a:lnTo>
                    <a:pt x="854" y="939"/>
                  </a:lnTo>
                  <a:lnTo>
                    <a:pt x="852" y="941"/>
                  </a:lnTo>
                  <a:lnTo>
                    <a:pt x="849" y="944"/>
                  </a:lnTo>
                  <a:lnTo>
                    <a:pt x="847" y="947"/>
                  </a:lnTo>
                  <a:lnTo>
                    <a:pt x="846" y="950"/>
                  </a:lnTo>
                  <a:lnTo>
                    <a:pt x="846" y="954"/>
                  </a:lnTo>
                  <a:lnTo>
                    <a:pt x="846" y="958"/>
                  </a:lnTo>
                  <a:lnTo>
                    <a:pt x="847" y="961"/>
                  </a:lnTo>
                  <a:lnTo>
                    <a:pt x="849" y="964"/>
                  </a:lnTo>
                  <a:lnTo>
                    <a:pt x="852" y="966"/>
                  </a:lnTo>
                  <a:lnTo>
                    <a:pt x="854" y="968"/>
                  </a:lnTo>
                  <a:lnTo>
                    <a:pt x="857" y="971"/>
                  </a:lnTo>
                  <a:lnTo>
                    <a:pt x="860" y="972"/>
                  </a:lnTo>
                  <a:lnTo>
                    <a:pt x="863" y="972"/>
                  </a:lnTo>
                  <a:lnTo>
                    <a:pt x="921" y="972"/>
                  </a:lnTo>
                  <a:lnTo>
                    <a:pt x="927" y="973"/>
                  </a:lnTo>
                  <a:lnTo>
                    <a:pt x="934" y="974"/>
                  </a:lnTo>
                  <a:lnTo>
                    <a:pt x="939" y="975"/>
                  </a:lnTo>
                  <a:lnTo>
                    <a:pt x="943" y="978"/>
                  </a:lnTo>
                  <a:lnTo>
                    <a:pt x="947" y="981"/>
                  </a:lnTo>
                  <a:lnTo>
                    <a:pt x="950" y="985"/>
                  </a:lnTo>
                  <a:lnTo>
                    <a:pt x="953" y="988"/>
                  </a:lnTo>
                  <a:lnTo>
                    <a:pt x="955" y="992"/>
                  </a:lnTo>
                  <a:lnTo>
                    <a:pt x="957" y="1001"/>
                  </a:lnTo>
                  <a:lnTo>
                    <a:pt x="958" y="1008"/>
                  </a:lnTo>
                  <a:lnTo>
                    <a:pt x="958" y="1016"/>
                  </a:lnTo>
                  <a:lnTo>
                    <a:pt x="957" y="1022"/>
                  </a:lnTo>
                  <a:lnTo>
                    <a:pt x="951" y="1041"/>
                  </a:lnTo>
                  <a:lnTo>
                    <a:pt x="948" y="1048"/>
                  </a:lnTo>
                  <a:lnTo>
                    <a:pt x="943" y="1056"/>
                  </a:lnTo>
                  <a:lnTo>
                    <a:pt x="938" y="1061"/>
                  </a:lnTo>
                  <a:lnTo>
                    <a:pt x="931" y="1067"/>
                  </a:lnTo>
                  <a:lnTo>
                    <a:pt x="924" y="1071"/>
                  </a:lnTo>
                  <a:lnTo>
                    <a:pt x="916" y="1075"/>
                  </a:lnTo>
                  <a:lnTo>
                    <a:pt x="907" y="1077"/>
                  </a:lnTo>
                  <a:lnTo>
                    <a:pt x="895" y="1080"/>
                  </a:lnTo>
                  <a:lnTo>
                    <a:pt x="882" y="1080"/>
                  </a:lnTo>
                  <a:lnTo>
                    <a:pt x="685" y="1080"/>
                  </a:lnTo>
                  <a:lnTo>
                    <a:pt x="649" y="1079"/>
                  </a:lnTo>
                  <a:lnTo>
                    <a:pt x="613" y="1076"/>
                  </a:lnTo>
                  <a:lnTo>
                    <a:pt x="579" y="1073"/>
                  </a:lnTo>
                  <a:lnTo>
                    <a:pt x="549" y="1069"/>
                  </a:lnTo>
                  <a:lnTo>
                    <a:pt x="523" y="1065"/>
                  </a:lnTo>
                  <a:lnTo>
                    <a:pt x="504" y="1060"/>
                  </a:lnTo>
                  <a:lnTo>
                    <a:pt x="491" y="1058"/>
                  </a:lnTo>
                  <a:lnTo>
                    <a:pt x="485" y="1057"/>
                  </a:lnTo>
                  <a:lnTo>
                    <a:pt x="436" y="1045"/>
                  </a:lnTo>
                  <a:lnTo>
                    <a:pt x="398" y="1036"/>
                  </a:lnTo>
                  <a:lnTo>
                    <a:pt x="370" y="1030"/>
                  </a:lnTo>
                  <a:lnTo>
                    <a:pt x="349" y="1025"/>
                  </a:lnTo>
                  <a:lnTo>
                    <a:pt x="336" y="1021"/>
                  </a:lnTo>
                  <a:lnTo>
                    <a:pt x="328" y="1019"/>
                  </a:lnTo>
                  <a:lnTo>
                    <a:pt x="322" y="1018"/>
                  </a:lnTo>
                  <a:lnTo>
                    <a:pt x="319" y="1017"/>
                  </a:lnTo>
                  <a:lnTo>
                    <a:pt x="314" y="1016"/>
                  </a:lnTo>
                  <a:lnTo>
                    <a:pt x="304" y="1012"/>
                  </a:lnTo>
                  <a:lnTo>
                    <a:pt x="297" y="1007"/>
                  </a:lnTo>
                  <a:lnTo>
                    <a:pt x="293" y="1002"/>
                  </a:lnTo>
                  <a:lnTo>
                    <a:pt x="291" y="999"/>
                  </a:lnTo>
                  <a:lnTo>
                    <a:pt x="290" y="994"/>
                  </a:lnTo>
                  <a:lnTo>
                    <a:pt x="289" y="990"/>
                  </a:lnTo>
                  <a:lnTo>
                    <a:pt x="288" y="986"/>
                  </a:lnTo>
                  <a:lnTo>
                    <a:pt x="288" y="488"/>
                  </a:lnTo>
                  <a:lnTo>
                    <a:pt x="289" y="482"/>
                  </a:lnTo>
                  <a:lnTo>
                    <a:pt x="290" y="476"/>
                  </a:lnTo>
                  <a:lnTo>
                    <a:pt x="292" y="471"/>
                  </a:lnTo>
                  <a:lnTo>
                    <a:pt x="295" y="465"/>
                  </a:lnTo>
                  <a:lnTo>
                    <a:pt x="300" y="461"/>
                  </a:lnTo>
                  <a:lnTo>
                    <a:pt x="305" y="456"/>
                  </a:lnTo>
                  <a:lnTo>
                    <a:pt x="310" y="453"/>
                  </a:lnTo>
                  <a:lnTo>
                    <a:pt x="317" y="451"/>
                  </a:lnTo>
                  <a:lnTo>
                    <a:pt x="320" y="449"/>
                  </a:lnTo>
                  <a:lnTo>
                    <a:pt x="325" y="448"/>
                  </a:lnTo>
                  <a:lnTo>
                    <a:pt x="339" y="441"/>
                  </a:lnTo>
                  <a:lnTo>
                    <a:pt x="354" y="434"/>
                  </a:lnTo>
                  <a:lnTo>
                    <a:pt x="368" y="426"/>
                  </a:lnTo>
                  <a:lnTo>
                    <a:pt x="381" y="419"/>
                  </a:lnTo>
                  <a:lnTo>
                    <a:pt x="393" y="410"/>
                  </a:lnTo>
                  <a:lnTo>
                    <a:pt x="404" y="401"/>
                  </a:lnTo>
                  <a:lnTo>
                    <a:pt x="416" y="393"/>
                  </a:lnTo>
                  <a:lnTo>
                    <a:pt x="427" y="383"/>
                  </a:lnTo>
                  <a:lnTo>
                    <a:pt x="437" y="373"/>
                  </a:lnTo>
                  <a:lnTo>
                    <a:pt x="447" y="364"/>
                  </a:lnTo>
                  <a:lnTo>
                    <a:pt x="455" y="353"/>
                  </a:lnTo>
                  <a:lnTo>
                    <a:pt x="464" y="343"/>
                  </a:lnTo>
                  <a:lnTo>
                    <a:pt x="480" y="320"/>
                  </a:lnTo>
                  <a:lnTo>
                    <a:pt x="493" y="299"/>
                  </a:lnTo>
                  <a:lnTo>
                    <a:pt x="505" y="275"/>
                  </a:lnTo>
                  <a:lnTo>
                    <a:pt x="515" y="251"/>
                  </a:lnTo>
                  <a:lnTo>
                    <a:pt x="522" y="228"/>
                  </a:lnTo>
                  <a:lnTo>
                    <a:pt x="529" y="203"/>
                  </a:lnTo>
                  <a:lnTo>
                    <a:pt x="534" y="179"/>
                  </a:lnTo>
                  <a:lnTo>
                    <a:pt x="537" y="155"/>
                  </a:lnTo>
                  <a:lnTo>
                    <a:pt x="539" y="131"/>
                  </a:lnTo>
                  <a:lnTo>
                    <a:pt x="541" y="108"/>
                  </a:lnTo>
                  <a:lnTo>
                    <a:pt x="541" y="101"/>
                  </a:lnTo>
                  <a:lnTo>
                    <a:pt x="543" y="95"/>
                  </a:lnTo>
                  <a:lnTo>
                    <a:pt x="546" y="89"/>
                  </a:lnTo>
                  <a:lnTo>
                    <a:pt x="549" y="84"/>
                  </a:lnTo>
                  <a:lnTo>
                    <a:pt x="555" y="78"/>
                  </a:lnTo>
                  <a:lnTo>
                    <a:pt x="561" y="75"/>
                  </a:lnTo>
                  <a:lnTo>
                    <a:pt x="568" y="73"/>
                  </a:lnTo>
                  <a:lnTo>
                    <a:pt x="576" y="72"/>
                  </a:lnTo>
                  <a:lnTo>
                    <a:pt x="584" y="73"/>
                  </a:lnTo>
                  <a:lnTo>
                    <a:pt x="591" y="75"/>
                  </a:lnTo>
                  <a:lnTo>
                    <a:pt x="600" y="80"/>
                  </a:lnTo>
                  <a:lnTo>
                    <a:pt x="609" y="85"/>
                  </a:lnTo>
                  <a:lnTo>
                    <a:pt x="617" y="93"/>
                  </a:lnTo>
                  <a:lnTo>
                    <a:pt x="626" y="101"/>
                  </a:lnTo>
                  <a:lnTo>
                    <a:pt x="634" y="111"/>
                  </a:lnTo>
                  <a:lnTo>
                    <a:pt x="643" y="122"/>
                  </a:lnTo>
                  <a:lnTo>
                    <a:pt x="651" y="134"/>
                  </a:lnTo>
                  <a:lnTo>
                    <a:pt x="658" y="148"/>
                  </a:lnTo>
                  <a:lnTo>
                    <a:pt x="665" y="162"/>
                  </a:lnTo>
                  <a:lnTo>
                    <a:pt x="670" y="176"/>
                  </a:lnTo>
                  <a:lnTo>
                    <a:pt x="674" y="192"/>
                  </a:lnTo>
                  <a:lnTo>
                    <a:pt x="679" y="208"/>
                  </a:lnTo>
                  <a:lnTo>
                    <a:pt x="681" y="225"/>
                  </a:lnTo>
                  <a:lnTo>
                    <a:pt x="681" y="243"/>
                  </a:lnTo>
                  <a:lnTo>
                    <a:pt x="681" y="272"/>
                  </a:lnTo>
                  <a:lnTo>
                    <a:pt x="680" y="296"/>
                  </a:lnTo>
                  <a:lnTo>
                    <a:pt x="679" y="317"/>
                  </a:lnTo>
                  <a:lnTo>
                    <a:pt x="676" y="336"/>
                  </a:lnTo>
                  <a:lnTo>
                    <a:pt x="671" y="355"/>
                  </a:lnTo>
                  <a:lnTo>
                    <a:pt x="666" y="377"/>
                  </a:lnTo>
                  <a:lnTo>
                    <a:pt x="658" y="401"/>
                  </a:lnTo>
                  <a:lnTo>
                    <a:pt x="649" y="432"/>
                  </a:lnTo>
                  <a:lnTo>
                    <a:pt x="766" y="432"/>
                  </a:lnTo>
                  <a:lnTo>
                    <a:pt x="856" y="433"/>
                  </a:lnTo>
                  <a:lnTo>
                    <a:pt x="921" y="434"/>
                  </a:lnTo>
                  <a:lnTo>
                    <a:pt x="966" y="436"/>
                  </a:lnTo>
                  <a:lnTo>
                    <a:pt x="995" y="437"/>
                  </a:lnTo>
                  <a:lnTo>
                    <a:pt x="1014" y="439"/>
                  </a:lnTo>
                  <a:lnTo>
                    <a:pt x="1027" y="442"/>
                  </a:lnTo>
                  <a:lnTo>
                    <a:pt x="1037" y="446"/>
                  </a:lnTo>
                  <a:lnTo>
                    <a:pt x="1044" y="448"/>
                  </a:lnTo>
                  <a:lnTo>
                    <a:pt x="1050" y="450"/>
                  </a:lnTo>
                  <a:lnTo>
                    <a:pt x="1056" y="453"/>
                  </a:lnTo>
                  <a:lnTo>
                    <a:pt x="1060" y="458"/>
                  </a:lnTo>
                  <a:lnTo>
                    <a:pt x="1068" y="465"/>
                  </a:lnTo>
                  <a:lnTo>
                    <a:pt x="1073" y="473"/>
                  </a:lnTo>
                  <a:lnTo>
                    <a:pt x="1077" y="481"/>
                  </a:lnTo>
                  <a:lnTo>
                    <a:pt x="1078" y="489"/>
                  </a:lnTo>
                  <a:lnTo>
                    <a:pt x="1079" y="495"/>
                  </a:lnTo>
                  <a:lnTo>
                    <a:pt x="1081" y="501"/>
                  </a:lnTo>
                  <a:lnTo>
                    <a:pt x="1079" y="512"/>
                  </a:lnTo>
                  <a:lnTo>
                    <a:pt x="1079" y="523"/>
                  </a:lnTo>
                  <a:close/>
                  <a:moveTo>
                    <a:pt x="252" y="1044"/>
                  </a:moveTo>
                  <a:lnTo>
                    <a:pt x="251" y="1052"/>
                  </a:lnTo>
                  <a:lnTo>
                    <a:pt x="249" y="1058"/>
                  </a:lnTo>
                  <a:lnTo>
                    <a:pt x="246" y="1063"/>
                  </a:lnTo>
                  <a:lnTo>
                    <a:pt x="241" y="1069"/>
                  </a:lnTo>
                  <a:lnTo>
                    <a:pt x="236" y="1073"/>
                  </a:lnTo>
                  <a:lnTo>
                    <a:pt x="231" y="1077"/>
                  </a:lnTo>
                  <a:lnTo>
                    <a:pt x="223" y="1079"/>
                  </a:lnTo>
                  <a:lnTo>
                    <a:pt x="216" y="1080"/>
                  </a:lnTo>
                  <a:lnTo>
                    <a:pt x="108" y="1080"/>
                  </a:lnTo>
                  <a:lnTo>
                    <a:pt x="101" y="1079"/>
                  </a:lnTo>
                  <a:lnTo>
                    <a:pt x="94" y="1077"/>
                  </a:lnTo>
                  <a:lnTo>
                    <a:pt x="88" y="1073"/>
                  </a:lnTo>
                  <a:lnTo>
                    <a:pt x="83" y="1069"/>
                  </a:lnTo>
                  <a:lnTo>
                    <a:pt x="78" y="1063"/>
                  </a:lnTo>
                  <a:lnTo>
                    <a:pt x="75" y="1058"/>
                  </a:lnTo>
                  <a:lnTo>
                    <a:pt x="73" y="1052"/>
                  </a:lnTo>
                  <a:lnTo>
                    <a:pt x="72" y="1044"/>
                  </a:lnTo>
                  <a:lnTo>
                    <a:pt x="72" y="468"/>
                  </a:lnTo>
                  <a:lnTo>
                    <a:pt x="73" y="461"/>
                  </a:lnTo>
                  <a:lnTo>
                    <a:pt x="75" y="454"/>
                  </a:lnTo>
                  <a:lnTo>
                    <a:pt x="78" y="448"/>
                  </a:lnTo>
                  <a:lnTo>
                    <a:pt x="83" y="442"/>
                  </a:lnTo>
                  <a:lnTo>
                    <a:pt x="88" y="438"/>
                  </a:lnTo>
                  <a:lnTo>
                    <a:pt x="94" y="435"/>
                  </a:lnTo>
                  <a:lnTo>
                    <a:pt x="101" y="433"/>
                  </a:lnTo>
                  <a:lnTo>
                    <a:pt x="108" y="432"/>
                  </a:lnTo>
                  <a:lnTo>
                    <a:pt x="216" y="432"/>
                  </a:lnTo>
                  <a:lnTo>
                    <a:pt x="223" y="433"/>
                  </a:lnTo>
                  <a:lnTo>
                    <a:pt x="231" y="435"/>
                  </a:lnTo>
                  <a:lnTo>
                    <a:pt x="236" y="438"/>
                  </a:lnTo>
                  <a:lnTo>
                    <a:pt x="241" y="442"/>
                  </a:lnTo>
                  <a:lnTo>
                    <a:pt x="246" y="448"/>
                  </a:lnTo>
                  <a:lnTo>
                    <a:pt x="249" y="454"/>
                  </a:lnTo>
                  <a:lnTo>
                    <a:pt x="251" y="461"/>
                  </a:lnTo>
                  <a:lnTo>
                    <a:pt x="252" y="468"/>
                  </a:lnTo>
                  <a:lnTo>
                    <a:pt x="252" y="1044"/>
                  </a:lnTo>
                  <a:close/>
                  <a:moveTo>
                    <a:pt x="1050" y="377"/>
                  </a:moveTo>
                  <a:lnTo>
                    <a:pt x="1030" y="373"/>
                  </a:lnTo>
                  <a:lnTo>
                    <a:pt x="1005" y="370"/>
                  </a:lnTo>
                  <a:lnTo>
                    <a:pt x="975" y="368"/>
                  </a:lnTo>
                  <a:lnTo>
                    <a:pt x="938" y="366"/>
                  </a:lnTo>
                  <a:lnTo>
                    <a:pt x="897" y="365"/>
                  </a:lnTo>
                  <a:lnTo>
                    <a:pt x="852" y="364"/>
                  </a:lnTo>
                  <a:lnTo>
                    <a:pt x="800" y="363"/>
                  </a:lnTo>
                  <a:lnTo>
                    <a:pt x="745" y="361"/>
                  </a:lnTo>
                  <a:lnTo>
                    <a:pt x="749" y="336"/>
                  </a:lnTo>
                  <a:lnTo>
                    <a:pt x="751" y="310"/>
                  </a:lnTo>
                  <a:lnTo>
                    <a:pt x="753" y="279"/>
                  </a:lnTo>
                  <a:lnTo>
                    <a:pt x="753" y="243"/>
                  </a:lnTo>
                  <a:lnTo>
                    <a:pt x="752" y="219"/>
                  </a:lnTo>
                  <a:lnTo>
                    <a:pt x="749" y="195"/>
                  </a:lnTo>
                  <a:lnTo>
                    <a:pt x="744" y="172"/>
                  </a:lnTo>
                  <a:lnTo>
                    <a:pt x="737" y="151"/>
                  </a:lnTo>
                  <a:lnTo>
                    <a:pt x="728" y="129"/>
                  </a:lnTo>
                  <a:lnTo>
                    <a:pt x="719" y="109"/>
                  </a:lnTo>
                  <a:lnTo>
                    <a:pt x="708" y="90"/>
                  </a:lnTo>
                  <a:lnTo>
                    <a:pt x="696" y="73"/>
                  </a:lnTo>
                  <a:lnTo>
                    <a:pt x="683" y="57"/>
                  </a:lnTo>
                  <a:lnTo>
                    <a:pt x="669" y="43"/>
                  </a:lnTo>
                  <a:lnTo>
                    <a:pt x="654" y="30"/>
                  </a:lnTo>
                  <a:lnTo>
                    <a:pt x="639" y="20"/>
                  </a:lnTo>
                  <a:lnTo>
                    <a:pt x="624" y="12"/>
                  </a:lnTo>
                  <a:lnTo>
                    <a:pt x="607" y="5"/>
                  </a:lnTo>
                  <a:lnTo>
                    <a:pt x="600" y="3"/>
                  </a:lnTo>
                  <a:lnTo>
                    <a:pt x="591" y="1"/>
                  </a:lnTo>
                  <a:lnTo>
                    <a:pt x="584" y="0"/>
                  </a:lnTo>
                  <a:lnTo>
                    <a:pt x="576" y="0"/>
                  </a:lnTo>
                  <a:lnTo>
                    <a:pt x="565" y="1"/>
                  </a:lnTo>
                  <a:lnTo>
                    <a:pt x="555" y="2"/>
                  </a:lnTo>
                  <a:lnTo>
                    <a:pt x="544" y="5"/>
                  </a:lnTo>
                  <a:lnTo>
                    <a:pt x="534" y="8"/>
                  </a:lnTo>
                  <a:lnTo>
                    <a:pt x="525" y="13"/>
                  </a:lnTo>
                  <a:lnTo>
                    <a:pt x="516" y="18"/>
                  </a:lnTo>
                  <a:lnTo>
                    <a:pt x="508" y="24"/>
                  </a:lnTo>
                  <a:lnTo>
                    <a:pt x="501" y="31"/>
                  </a:lnTo>
                  <a:lnTo>
                    <a:pt x="493" y="39"/>
                  </a:lnTo>
                  <a:lnTo>
                    <a:pt x="487" y="47"/>
                  </a:lnTo>
                  <a:lnTo>
                    <a:pt x="481" y="56"/>
                  </a:lnTo>
                  <a:lnTo>
                    <a:pt x="477" y="66"/>
                  </a:lnTo>
                  <a:lnTo>
                    <a:pt x="474" y="75"/>
                  </a:lnTo>
                  <a:lnTo>
                    <a:pt x="470" y="85"/>
                  </a:lnTo>
                  <a:lnTo>
                    <a:pt x="469" y="96"/>
                  </a:lnTo>
                  <a:lnTo>
                    <a:pt x="468" y="107"/>
                  </a:lnTo>
                  <a:lnTo>
                    <a:pt x="467" y="122"/>
                  </a:lnTo>
                  <a:lnTo>
                    <a:pt x="467" y="137"/>
                  </a:lnTo>
                  <a:lnTo>
                    <a:pt x="465" y="153"/>
                  </a:lnTo>
                  <a:lnTo>
                    <a:pt x="462" y="169"/>
                  </a:lnTo>
                  <a:lnTo>
                    <a:pt x="458" y="186"/>
                  </a:lnTo>
                  <a:lnTo>
                    <a:pt x="454" y="205"/>
                  </a:lnTo>
                  <a:lnTo>
                    <a:pt x="448" y="223"/>
                  </a:lnTo>
                  <a:lnTo>
                    <a:pt x="441" y="240"/>
                  </a:lnTo>
                  <a:lnTo>
                    <a:pt x="433" y="259"/>
                  </a:lnTo>
                  <a:lnTo>
                    <a:pt x="423" y="277"/>
                  </a:lnTo>
                  <a:lnTo>
                    <a:pt x="411" y="294"/>
                  </a:lnTo>
                  <a:lnTo>
                    <a:pt x="397" y="311"/>
                  </a:lnTo>
                  <a:lnTo>
                    <a:pt x="382" y="327"/>
                  </a:lnTo>
                  <a:lnTo>
                    <a:pt x="364" y="342"/>
                  </a:lnTo>
                  <a:lnTo>
                    <a:pt x="356" y="348"/>
                  </a:lnTo>
                  <a:lnTo>
                    <a:pt x="345" y="356"/>
                  </a:lnTo>
                  <a:lnTo>
                    <a:pt x="335" y="363"/>
                  </a:lnTo>
                  <a:lnTo>
                    <a:pt x="325" y="368"/>
                  </a:lnTo>
                  <a:lnTo>
                    <a:pt x="315" y="373"/>
                  </a:lnTo>
                  <a:lnTo>
                    <a:pt x="303" y="379"/>
                  </a:lnTo>
                  <a:lnTo>
                    <a:pt x="292" y="384"/>
                  </a:lnTo>
                  <a:lnTo>
                    <a:pt x="286" y="387"/>
                  </a:lnTo>
                  <a:lnTo>
                    <a:pt x="288" y="388"/>
                  </a:lnTo>
                  <a:lnTo>
                    <a:pt x="280" y="383"/>
                  </a:lnTo>
                  <a:lnTo>
                    <a:pt x="273" y="378"/>
                  </a:lnTo>
                  <a:lnTo>
                    <a:pt x="264" y="372"/>
                  </a:lnTo>
                  <a:lnTo>
                    <a:pt x="255" y="368"/>
                  </a:lnTo>
                  <a:lnTo>
                    <a:pt x="246" y="365"/>
                  </a:lnTo>
                  <a:lnTo>
                    <a:pt x="236" y="363"/>
                  </a:lnTo>
                  <a:lnTo>
                    <a:pt x="226" y="360"/>
                  </a:lnTo>
                  <a:lnTo>
                    <a:pt x="216" y="360"/>
                  </a:lnTo>
                  <a:lnTo>
                    <a:pt x="108" y="360"/>
                  </a:lnTo>
                  <a:lnTo>
                    <a:pt x="97" y="360"/>
                  </a:lnTo>
                  <a:lnTo>
                    <a:pt x="86" y="363"/>
                  </a:lnTo>
                  <a:lnTo>
                    <a:pt x="76" y="365"/>
                  </a:lnTo>
                  <a:lnTo>
                    <a:pt x="66" y="368"/>
                  </a:lnTo>
                  <a:lnTo>
                    <a:pt x="57" y="373"/>
                  </a:lnTo>
                  <a:lnTo>
                    <a:pt x="48" y="379"/>
                  </a:lnTo>
                  <a:lnTo>
                    <a:pt x="39" y="384"/>
                  </a:lnTo>
                  <a:lnTo>
                    <a:pt x="32" y="392"/>
                  </a:lnTo>
                  <a:lnTo>
                    <a:pt x="24" y="399"/>
                  </a:lnTo>
                  <a:lnTo>
                    <a:pt x="19" y="408"/>
                  </a:lnTo>
                  <a:lnTo>
                    <a:pt x="13" y="417"/>
                  </a:lnTo>
                  <a:lnTo>
                    <a:pt x="8" y="426"/>
                  </a:lnTo>
                  <a:lnTo>
                    <a:pt x="5" y="436"/>
                  </a:lnTo>
                  <a:lnTo>
                    <a:pt x="3" y="446"/>
                  </a:lnTo>
                  <a:lnTo>
                    <a:pt x="0" y="456"/>
                  </a:lnTo>
                  <a:lnTo>
                    <a:pt x="0" y="468"/>
                  </a:lnTo>
                  <a:lnTo>
                    <a:pt x="0" y="1044"/>
                  </a:lnTo>
                  <a:lnTo>
                    <a:pt x="0" y="1055"/>
                  </a:lnTo>
                  <a:lnTo>
                    <a:pt x="3" y="1066"/>
                  </a:lnTo>
                  <a:lnTo>
                    <a:pt x="5" y="1076"/>
                  </a:lnTo>
                  <a:lnTo>
                    <a:pt x="8" y="1086"/>
                  </a:lnTo>
                  <a:lnTo>
                    <a:pt x="13" y="1095"/>
                  </a:lnTo>
                  <a:lnTo>
                    <a:pt x="19" y="1104"/>
                  </a:lnTo>
                  <a:lnTo>
                    <a:pt x="24" y="1112"/>
                  </a:lnTo>
                  <a:lnTo>
                    <a:pt x="32" y="1121"/>
                  </a:lnTo>
                  <a:lnTo>
                    <a:pt x="39" y="1127"/>
                  </a:lnTo>
                  <a:lnTo>
                    <a:pt x="48" y="1134"/>
                  </a:lnTo>
                  <a:lnTo>
                    <a:pt x="57" y="1139"/>
                  </a:lnTo>
                  <a:lnTo>
                    <a:pt x="66" y="1143"/>
                  </a:lnTo>
                  <a:lnTo>
                    <a:pt x="76" y="1147"/>
                  </a:lnTo>
                  <a:lnTo>
                    <a:pt x="86" y="1150"/>
                  </a:lnTo>
                  <a:lnTo>
                    <a:pt x="97" y="1151"/>
                  </a:lnTo>
                  <a:lnTo>
                    <a:pt x="108" y="1152"/>
                  </a:lnTo>
                  <a:lnTo>
                    <a:pt x="216" y="1152"/>
                  </a:lnTo>
                  <a:lnTo>
                    <a:pt x="224" y="1152"/>
                  </a:lnTo>
                  <a:lnTo>
                    <a:pt x="232" y="1151"/>
                  </a:lnTo>
                  <a:lnTo>
                    <a:pt x="239" y="1149"/>
                  </a:lnTo>
                  <a:lnTo>
                    <a:pt x="247" y="1148"/>
                  </a:lnTo>
                  <a:lnTo>
                    <a:pt x="254" y="1144"/>
                  </a:lnTo>
                  <a:lnTo>
                    <a:pt x="261" y="1141"/>
                  </a:lnTo>
                  <a:lnTo>
                    <a:pt x="267" y="1138"/>
                  </a:lnTo>
                  <a:lnTo>
                    <a:pt x="274" y="1135"/>
                  </a:lnTo>
                  <a:lnTo>
                    <a:pt x="286" y="1125"/>
                  </a:lnTo>
                  <a:lnTo>
                    <a:pt x="295" y="1114"/>
                  </a:lnTo>
                  <a:lnTo>
                    <a:pt x="305" y="1102"/>
                  </a:lnTo>
                  <a:lnTo>
                    <a:pt x="312" y="1089"/>
                  </a:lnTo>
                  <a:lnTo>
                    <a:pt x="313" y="1089"/>
                  </a:lnTo>
                  <a:lnTo>
                    <a:pt x="314" y="1090"/>
                  </a:lnTo>
                  <a:lnTo>
                    <a:pt x="318" y="1092"/>
                  </a:lnTo>
                  <a:lnTo>
                    <a:pt x="322" y="1093"/>
                  </a:lnTo>
                  <a:lnTo>
                    <a:pt x="323" y="1093"/>
                  </a:lnTo>
                  <a:lnTo>
                    <a:pt x="325" y="1093"/>
                  </a:lnTo>
                  <a:lnTo>
                    <a:pt x="344" y="1098"/>
                  </a:lnTo>
                  <a:lnTo>
                    <a:pt x="373" y="1104"/>
                  </a:lnTo>
                  <a:lnTo>
                    <a:pt x="414" y="1114"/>
                  </a:lnTo>
                  <a:lnTo>
                    <a:pt x="470" y="1127"/>
                  </a:lnTo>
                  <a:lnTo>
                    <a:pt x="480" y="1129"/>
                  </a:lnTo>
                  <a:lnTo>
                    <a:pt x="497" y="1133"/>
                  </a:lnTo>
                  <a:lnTo>
                    <a:pt x="520" y="1137"/>
                  </a:lnTo>
                  <a:lnTo>
                    <a:pt x="547" y="1141"/>
                  </a:lnTo>
                  <a:lnTo>
                    <a:pt x="578" y="1146"/>
                  </a:lnTo>
                  <a:lnTo>
                    <a:pt x="612" y="1149"/>
                  </a:lnTo>
                  <a:lnTo>
                    <a:pt x="647" y="1151"/>
                  </a:lnTo>
                  <a:lnTo>
                    <a:pt x="685" y="1152"/>
                  </a:lnTo>
                  <a:lnTo>
                    <a:pt x="882" y="1152"/>
                  </a:lnTo>
                  <a:lnTo>
                    <a:pt x="893" y="1152"/>
                  </a:lnTo>
                  <a:lnTo>
                    <a:pt x="903" y="1151"/>
                  </a:lnTo>
                  <a:lnTo>
                    <a:pt x="914" y="1150"/>
                  </a:lnTo>
                  <a:lnTo>
                    <a:pt x="924" y="1148"/>
                  </a:lnTo>
                  <a:lnTo>
                    <a:pt x="934" y="1146"/>
                  </a:lnTo>
                  <a:lnTo>
                    <a:pt x="942" y="1142"/>
                  </a:lnTo>
                  <a:lnTo>
                    <a:pt x="951" y="1139"/>
                  </a:lnTo>
                  <a:lnTo>
                    <a:pt x="960" y="1135"/>
                  </a:lnTo>
                  <a:lnTo>
                    <a:pt x="967" y="1130"/>
                  </a:lnTo>
                  <a:lnTo>
                    <a:pt x="975" y="1125"/>
                  </a:lnTo>
                  <a:lnTo>
                    <a:pt x="981" y="1119"/>
                  </a:lnTo>
                  <a:lnTo>
                    <a:pt x="989" y="1113"/>
                  </a:lnTo>
                  <a:lnTo>
                    <a:pt x="994" y="1106"/>
                  </a:lnTo>
                  <a:lnTo>
                    <a:pt x="1001" y="1099"/>
                  </a:lnTo>
                  <a:lnTo>
                    <a:pt x="1006" y="1090"/>
                  </a:lnTo>
                  <a:lnTo>
                    <a:pt x="1010" y="1083"/>
                  </a:lnTo>
                  <a:lnTo>
                    <a:pt x="1012" y="1080"/>
                  </a:lnTo>
                  <a:lnTo>
                    <a:pt x="1016" y="1071"/>
                  </a:lnTo>
                  <a:lnTo>
                    <a:pt x="1021" y="1059"/>
                  </a:lnTo>
                  <a:lnTo>
                    <a:pt x="1027" y="1044"/>
                  </a:lnTo>
                  <a:lnTo>
                    <a:pt x="1030" y="1030"/>
                  </a:lnTo>
                  <a:lnTo>
                    <a:pt x="1031" y="1015"/>
                  </a:lnTo>
                  <a:lnTo>
                    <a:pt x="1031" y="1006"/>
                  </a:lnTo>
                  <a:lnTo>
                    <a:pt x="1030" y="998"/>
                  </a:lnTo>
                  <a:lnTo>
                    <a:pt x="1029" y="989"/>
                  </a:lnTo>
                  <a:lnTo>
                    <a:pt x="1027" y="980"/>
                  </a:lnTo>
                  <a:lnTo>
                    <a:pt x="1034" y="975"/>
                  </a:lnTo>
                  <a:lnTo>
                    <a:pt x="1041" y="969"/>
                  </a:lnTo>
                  <a:lnTo>
                    <a:pt x="1046" y="964"/>
                  </a:lnTo>
                  <a:lnTo>
                    <a:pt x="1051" y="959"/>
                  </a:lnTo>
                  <a:lnTo>
                    <a:pt x="1061" y="946"/>
                  </a:lnTo>
                  <a:lnTo>
                    <a:pt x="1068" y="934"/>
                  </a:lnTo>
                  <a:lnTo>
                    <a:pt x="1074" y="921"/>
                  </a:lnTo>
                  <a:lnTo>
                    <a:pt x="1079" y="909"/>
                  </a:lnTo>
                  <a:lnTo>
                    <a:pt x="1083" y="898"/>
                  </a:lnTo>
                  <a:lnTo>
                    <a:pt x="1086" y="887"/>
                  </a:lnTo>
                  <a:lnTo>
                    <a:pt x="1090" y="872"/>
                  </a:lnTo>
                  <a:lnTo>
                    <a:pt x="1093" y="857"/>
                  </a:lnTo>
                  <a:lnTo>
                    <a:pt x="1095" y="843"/>
                  </a:lnTo>
                  <a:lnTo>
                    <a:pt x="1095" y="831"/>
                  </a:lnTo>
                  <a:lnTo>
                    <a:pt x="1093" y="819"/>
                  </a:lnTo>
                  <a:lnTo>
                    <a:pt x="1092" y="809"/>
                  </a:lnTo>
                  <a:lnTo>
                    <a:pt x="1089" y="799"/>
                  </a:lnTo>
                  <a:lnTo>
                    <a:pt x="1086" y="789"/>
                  </a:lnTo>
                  <a:lnTo>
                    <a:pt x="1095" y="782"/>
                  </a:lnTo>
                  <a:lnTo>
                    <a:pt x="1102" y="772"/>
                  </a:lnTo>
                  <a:lnTo>
                    <a:pt x="1109" y="761"/>
                  </a:lnTo>
                  <a:lnTo>
                    <a:pt x="1115" y="750"/>
                  </a:lnTo>
                  <a:lnTo>
                    <a:pt x="1122" y="737"/>
                  </a:lnTo>
                  <a:lnTo>
                    <a:pt x="1127" y="722"/>
                  </a:lnTo>
                  <a:lnTo>
                    <a:pt x="1131" y="707"/>
                  </a:lnTo>
                  <a:lnTo>
                    <a:pt x="1135" y="690"/>
                  </a:lnTo>
                  <a:lnTo>
                    <a:pt x="1136" y="679"/>
                  </a:lnTo>
                  <a:lnTo>
                    <a:pt x="1137" y="667"/>
                  </a:lnTo>
                  <a:lnTo>
                    <a:pt x="1136" y="656"/>
                  </a:lnTo>
                  <a:lnTo>
                    <a:pt x="1135" y="645"/>
                  </a:lnTo>
                  <a:lnTo>
                    <a:pt x="1132" y="635"/>
                  </a:lnTo>
                  <a:lnTo>
                    <a:pt x="1129" y="624"/>
                  </a:lnTo>
                  <a:lnTo>
                    <a:pt x="1125" y="614"/>
                  </a:lnTo>
                  <a:lnTo>
                    <a:pt x="1120" y="604"/>
                  </a:lnTo>
                  <a:lnTo>
                    <a:pt x="1128" y="596"/>
                  </a:lnTo>
                  <a:lnTo>
                    <a:pt x="1133" y="586"/>
                  </a:lnTo>
                  <a:lnTo>
                    <a:pt x="1139" y="576"/>
                  </a:lnTo>
                  <a:lnTo>
                    <a:pt x="1143" y="567"/>
                  </a:lnTo>
                  <a:lnTo>
                    <a:pt x="1146" y="557"/>
                  </a:lnTo>
                  <a:lnTo>
                    <a:pt x="1149" y="546"/>
                  </a:lnTo>
                  <a:lnTo>
                    <a:pt x="1151" y="536"/>
                  </a:lnTo>
                  <a:lnTo>
                    <a:pt x="1151" y="526"/>
                  </a:lnTo>
                  <a:lnTo>
                    <a:pt x="1152" y="518"/>
                  </a:lnTo>
                  <a:lnTo>
                    <a:pt x="1152" y="512"/>
                  </a:lnTo>
                  <a:lnTo>
                    <a:pt x="1152" y="501"/>
                  </a:lnTo>
                  <a:lnTo>
                    <a:pt x="1152" y="492"/>
                  </a:lnTo>
                  <a:lnTo>
                    <a:pt x="1151" y="482"/>
                  </a:lnTo>
                  <a:lnTo>
                    <a:pt x="1149" y="474"/>
                  </a:lnTo>
                  <a:lnTo>
                    <a:pt x="1146" y="465"/>
                  </a:lnTo>
                  <a:lnTo>
                    <a:pt x="1142" y="455"/>
                  </a:lnTo>
                  <a:lnTo>
                    <a:pt x="1139" y="447"/>
                  </a:lnTo>
                  <a:lnTo>
                    <a:pt x="1133" y="438"/>
                  </a:lnTo>
                  <a:lnTo>
                    <a:pt x="1127" y="429"/>
                  </a:lnTo>
                  <a:lnTo>
                    <a:pt x="1120" y="421"/>
                  </a:lnTo>
                  <a:lnTo>
                    <a:pt x="1113" y="413"/>
                  </a:lnTo>
                  <a:lnTo>
                    <a:pt x="1105" y="406"/>
                  </a:lnTo>
                  <a:lnTo>
                    <a:pt x="1096" y="398"/>
                  </a:lnTo>
                  <a:lnTo>
                    <a:pt x="1086" y="392"/>
                  </a:lnTo>
                  <a:lnTo>
                    <a:pt x="1074" y="386"/>
                  </a:lnTo>
                  <a:lnTo>
                    <a:pt x="1063" y="381"/>
                  </a:lnTo>
                  <a:lnTo>
                    <a:pt x="105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140" name="Freeform 83">
              <a:extLst>
                <a:ext uri="{FF2B5EF4-FFF2-40B4-BE49-F238E27FC236}">
                  <a16:creationId xmlns:a16="http://schemas.microsoft.com/office/drawing/2014/main" id="{68B760FE-2237-4A79-935E-77987C687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8794" y="2189559"/>
              <a:ext cx="42863" cy="42863"/>
            </a:xfrm>
            <a:custGeom>
              <a:avLst/>
              <a:gdLst>
                <a:gd name="T0" fmla="*/ 50 w 108"/>
                <a:gd name="T1" fmla="*/ 71 h 108"/>
                <a:gd name="T2" fmla="*/ 44 w 108"/>
                <a:gd name="T3" fmla="*/ 69 h 108"/>
                <a:gd name="T4" fmla="*/ 39 w 108"/>
                <a:gd name="T5" fmla="*/ 64 h 108"/>
                <a:gd name="T6" fmla="*/ 36 w 108"/>
                <a:gd name="T7" fmla="*/ 57 h 108"/>
                <a:gd name="T8" fmla="*/ 36 w 108"/>
                <a:gd name="T9" fmla="*/ 50 h 108"/>
                <a:gd name="T10" fmla="*/ 39 w 108"/>
                <a:gd name="T11" fmla="*/ 44 h 108"/>
                <a:gd name="T12" fmla="*/ 44 w 108"/>
                <a:gd name="T13" fmla="*/ 39 h 108"/>
                <a:gd name="T14" fmla="*/ 50 w 108"/>
                <a:gd name="T15" fmla="*/ 37 h 108"/>
                <a:gd name="T16" fmla="*/ 58 w 108"/>
                <a:gd name="T17" fmla="*/ 37 h 108"/>
                <a:gd name="T18" fmla="*/ 64 w 108"/>
                <a:gd name="T19" fmla="*/ 39 h 108"/>
                <a:gd name="T20" fmla="*/ 69 w 108"/>
                <a:gd name="T21" fmla="*/ 44 h 108"/>
                <a:gd name="T22" fmla="*/ 72 w 108"/>
                <a:gd name="T23" fmla="*/ 50 h 108"/>
                <a:gd name="T24" fmla="*/ 72 w 108"/>
                <a:gd name="T25" fmla="*/ 57 h 108"/>
                <a:gd name="T26" fmla="*/ 69 w 108"/>
                <a:gd name="T27" fmla="*/ 64 h 108"/>
                <a:gd name="T28" fmla="*/ 64 w 108"/>
                <a:gd name="T29" fmla="*/ 69 h 108"/>
                <a:gd name="T30" fmla="*/ 58 w 108"/>
                <a:gd name="T31" fmla="*/ 71 h 108"/>
                <a:gd name="T32" fmla="*/ 54 w 108"/>
                <a:gd name="T33" fmla="*/ 71 h 108"/>
                <a:gd name="T34" fmla="*/ 48 w 108"/>
                <a:gd name="T35" fmla="*/ 0 h 108"/>
                <a:gd name="T36" fmla="*/ 38 w 108"/>
                <a:gd name="T37" fmla="*/ 2 h 108"/>
                <a:gd name="T38" fmla="*/ 24 w 108"/>
                <a:gd name="T39" fmla="*/ 9 h 108"/>
                <a:gd name="T40" fmla="*/ 9 w 108"/>
                <a:gd name="T41" fmla="*/ 24 h 108"/>
                <a:gd name="T42" fmla="*/ 3 w 108"/>
                <a:gd name="T43" fmla="*/ 38 h 108"/>
                <a:gd name="T44" fmla="*/ 0 w 108"/>
                <a:gd name="T45" fmla="*/ 49 h 108"/>
                <a:gd name="T46" fmla="*/ 0 w 108"/>
                <a:gd name="T47" fmla="*/ 59 h 108"/>
                <a:gd name="T48" fmla="*/ 3 w 108"/>
                <a:gd name="T49" fmla="*/ 70 h 108"/>
                <a:gd name="T50" fmla="*/ 9 w 108"/>
                <a:gd name="T51" fmla="*/ 84 h 108"/>
                <a:gd name="T52" fmla="*/ 24 w 108"/>
                <a:gd name="T53" fmla="*/ 98 h 108"/>
                <a:gd name="T54" fmla="*/ 38 w 108"/>
                <a:gd name="T55" fmla="*/ 106 h 108"/>
                <a:gd name="T56" fmla="*/ 48 w 108"/>
                <a:gd name="T57" fmla="*/ 108 h 108"/>
                <a:gd name="T58" fmla="*/ 60 w 108"/>
                <a:gd name="T59" fmla="*/ 108 h 108"/>
                <a:gd name="T60" fmla="*/ 70 w 108"/>
                <a:gd name="T61" fmla="*/ 106 h 108"/>
                <a:gd name="T62" fmla="*/ 84 w 108"/>
                <a:gd name="T63" fmla="*/ 98 h 108"/>
                <a:gd name="T64" fmla="*/ 99 w 108"/>
                <a:gd name="T65" fmla="*/ 84 h 108"/>
                <a:gd name="T66" fmla="*/ 105 w 108"/>
                <a:gd name="T67" fmla="*/ 70 h 108"/>
                <a:gd name="T68" fmla="*/ 107 w 108"/>
                <a:gd name="T69" fmla="*/ 59 h 108"/>
                <a:gd name="T70" fmla="*/ 107 w 108"/>
                <a:gd name="T71" fmla="*/ 49 h 108"/>
                <a:gd name="T72" fmla="*/ 105 w 108"/>
                <a:gd name="T73" fmla="*/ 38 h 108"/>
                <a:gd name="T74" fmla="*/ 99 w 108"/>
                <a:gd name="T75" fmla="*/ 24 h 108"/>
                <a:gd name="T76" fmla="*/ 84 w 108"/>
                <a:gd name="T77" fmla="*/ 9 h 108"/>
                <a:gd name="T78" fmla="*/ 70 w 108"/>
                <a:gd name="T79" fmla="*/ 2 h 108"/>
                <a:gd name="T80" fmla="*/ 60 w 108"/>
                <a:gd name="T8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08">
                  <a:moveTo>
                    <a:pt x="54" y="71"/>
                  </a:moveTo>
                  <a:lnTo>
                    <a:pt x="50" y="71"/>
                  </a:lnTo>
                  <a:lnTo>
                    <a:pt x="47" y="70"/>
                  </a:lnTo>
                  <a:lnTo>
                    <a:pt x="44" y="69"/>
                  </a:lnTo>
                  <a:lnTo>
                    <a:pt x="42" y="67"/>
                  </a:lnTo>
                  <a:lnTo>
                    <a:pt x="39" y="64"/>
                  </a:lnTo>
                  <a:lnTo>
                    <a:pt x="37" y="60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0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7" y="37"/>
                  </a:lnTo>
                  <a:lnTo>
                    <a:pt x="50" y="37"/>
                  </a:lnTo>
                  <a:lnTo>
                    <a:pt x="54" y="36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4" y="39"/>
                  </a:lnTo>
                  <a:lnTo>
                    <a:pt x="66" y="41"/>
                  </a:lnTo>
                  <a:lnTo>
                    <a:pt x="69" y="44"/>
                  </a:lnTo>
                  <a:lnTo>
                    <a:pt x="71" y="46"/>
                  </a:lnTo>
                  <a:lnTo>
                    <a:pt x="72" y="50"/>
                  </a:lnTo>
                  <a:lnTo>
                    <a:pt x="72" y="54"/>
                  </a:lnTo>
                  <a:lnTo>
                    <a:pt x="72" y="57"/>
                  </a:lnTo>
                  <a:lnTo>
                    <a:pt x="71" y="60"/>
                  </a:lnTo>
                  <a:lnTo>
                    <a:pt x="69" y="64"/>
                  </a:lnTo>
                  <a:lnTo>
                    <a:pt x="66" y="67"/>
                  </a:lnTo>
                  <a:lnTo>
                    <a:pt x="64" y="69"/>
                  </a:lnTo>
                  <a:lnTo>
                    <a:pt x="61" y="70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4" y="71"/>
                  </a:lnTo>
                  <a:close/>
                  <a:moveTo>
                    <a:pt x="54" y="0"/>
                  </a:moveTo>
                  <a:lnTo>
                    <a:pt x="48" y="0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3" y="38"/>
                  </a:lnTo>
                  <a:lnTo>
                    <a:pt x="2" y="43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4" y="75"/>
                  </a:lnTo>
                  <a:lnTo>
                    <a:pt x="9" y="84"/>
                  </a:lnTo>
                  <a:lnTo>
                    <a:pt x="16" y="92"/>
                  </a:lnTo>
                  <a:lnTo>
                    <a:pt x="24" y="98"/>
                  </a:lnTo>
                  <a:lnTo>
                    <a:pt x="33" y="104"/>
                  </a:lnTo>
                  <a:lnTo>
                    <a:pt x="38" y="106"/>
                  </a:lnTo>
                  <a:lnTo>
                    <a:pt x="43" y="107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65" y="107"/>
                  </a:lnTo>
                  <a:lnTo>
                    <a:pt x="70" y="106"/>
                  </a:lnTo>
                  <a:lnTo>
                    <a:pt x="75" y="104"/>
                  </a:lnTo>
                  <a:lnTo>
                    <a:pt x="84" y="98"/>
                  </a:lnTo>
                  <a:lnTo>
                    <a:pt x="92" y="92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5" y="70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8" y="54"/>
                  </a:lnTo>
                  <a:lnTo>
                    <a:pt x="107" y="49"/>
                  </a:lnTo>
                  <a:lnTo>
                    <a:pt x="107" y="43"/>
                  </a:lnTo>
                  <a:lnTo>
                    <a:pt x="105" y="38"/>
                  </a:lnTo>
                  <a:lnTo>
                    <a:pt x="104" y="32"/>
                  </a:lnTo>
                  <a:lnTo>
                    <a:pt x="99" y="24"/>
                  </a:lnTo>
                  <a:lnTo>
                    <a:pt x="92" y="15"/>
                  </a:lnTo>
                  <a:lnTo>
                    <a:pt x="84" y="9"/>
                  </a:lnTo>
                  <a:lnTo>
                    <a:pt x="75" y="4"/>
                  </a:lnTo>
                  <a:lnTo>
                    <a:pt x="70" y="2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</p:grpSp>
      <p:sp>
        <p:nvSpPr>
          <p:cNvPr id="141" name="Freeform 84">
            <a:extLst>
              <a:ext uri="{FF2B5EF4-FFF2-40B4-BE49-F238E27FC236}">
                <a16:creationId xmlns:a16="http://schemas.microsoft.com/office/drawing/2014/main" id="{2EE0134F-A265-4EA4-8146-267A85ACC2EA}"/>
              </a:ext>
            </a:extLst>
          </p:cNvPr>
          <p:cNvSpPr>
            <a:spLocks noEditPoints="1"/>
          </p:cNvSpPr>
          <p:nvPr/>
        </p:nvSpPr>
        <p:spPr bwMode="auto">
          <a:xfrm>
            <a:off x="4986571" y="2342966"/>
            <a:ext cx="460937" cy="302490"/>
          </a:xfrm>
          <a:custGeom>
            <a:avLst/>
            <a:gdLst>
              <a:gd name="T0" fmla="*/ 599 w 1152"/>
              <a:gd name="T1" fmla="*/ 500 h 756"/>
              <a:gd name="T2" fmla="*/ 565 w 1152"/>
              <a:gd name="T3" fmla="*/ 503 h 756"/>
              <a:gd name="T4" fmla="*/ 533 w 1152"/>
              <a:gd name="T5" fmla="*/ 489 h 756"/>
              <a:gd name="T6" fmla="*/ 72 w 1152"/>
              <a:gd name="T7" fmla="*/ 144 h 756"/>
              <a:gd name="T8" fmla="*/ 73 w 1152"/>
              <a:gd name="T9" fmla="*/ 130 h 756"/>
              <a:gd name="T10" fmla="*/ 81 w 1152"/>
              <a:gd name="T11" fmla="*/ 109 h 756"/>
              <a:gd name="T12" fmla="*/ 93 w 1152"/>
              <a:gd name="T13" fmla="*/ 93 h 756"/>
              <a:gd name="T14" fmla="*/ 110 w 1152"/>
              <a:gd name="T15" fmla="*/ 81 h 756"/>
              <a:gd name="T16" fmla="*/ 129 w 1152"/>
              <a:gd name="T17" fmla="*/ 73 h 756"/>
              <a:gd name="T18" fmla="*/ 1008 w 1152"/>
              <a:gd name="T19" fmla="*/ 72 h 756"/>
              <a:gd name="T20" fmla="*/ 1029 w 1152"/>
              <a:gd name="T21" fmla="*/ 76 h 756"/>
              <a:gd name="T22" fmla="*/ 1048 w 1152"/>
              <a:gd name="T23" fmla="*/ 84 h 756"/>
              <a:gd name="T24" fmla="*/ 1064 w 1152"/>
              <a:gd name="T25" fmla="*/ 98 h 756"/>
              <a:gd name="T26" fmla="*/ 1074 w 1152"/>
              <a:gd name="T27" fmla="*/ 116 h 756"/>
              <a:gd name="T28" fmla="*/ 1080 w 1152"/>
              <a:gd name="T29" fmla="*/ 136 h 756"/>
              <a:gd name="T30" fmla="*/ 1080 w 1152"/>
              <a:gd name="T31" fmla="*/ 567 h 756"/>
              <a:gd name="T32" fmla="*/ 1080 w 1152"/>
              <a:gd name="T33" fmla="*/ 567 h 756"/>
              <a:gd name="T34" fmla="*/ 1079 w 1152"/>
              <a:gd name="T35" fmla="*/ 626 h 756"/>
              <a:gd name="T36" fmla="*/ 1071 w 1152"/>
              <a:gd name="T37" fmla="*/ 646 h 756"/>
              <a:gd name="T38" fmla="*/ 1059 w 1152"/>
              <a:gd name="T39" fmla="*/ 663 h 756"/>
              <a:gd name="T40" fmla="*/ 1042 w 1152"/>
              <a:gd name="T41" fmla="*/ 675 h 756"/>
              <a:gd name="T42" fmla="*/ 1022 w 1152"/>
              <a:gd name="T43" fmla="*/ 683 h 756"/>
              <a:gd name="T44" fmla="*/ 144 w 1152"/>
              <a:gd name="T45" fmla="*/ 684 h 756"/>
              <a:gd name="T46" fmla="*/ 123 w 1152"/>
              <a:gd name="T47" fmla="*/ 680 h 756"/>
              <a:gd name="T48" fmla="*/ 103 w 1152"/>
              <a:gd name="T49" fmla="*/ 672 h 756"/>
              <a:gd name="T50" fmla="*/ 88 w 1152"/>
              <a:gd name="T51" fmla="*/ 658 h 756"/>
              <a:gd name="T52" fmla="*/ 77 w 1152"/>
              <a:gd name="T53" fmla="*/ 639 h 756"/>
              <a:gd name="T54" fmla="*/ 72 w 1152"/>
              <a:gd name="T55" fmla="*/ 619 h 756"/>
              <a:gd name="T56" fmla="*/ 512 w 1152"/>
              <a:gd name="T57" fmla="*/ 518 h 756"/>
              <a:gd name="T58" fmla="*/ 534 w 1152"/>
              <a:gd name="T59" fmla="*/ 531 h 756"/>
              <a:gd name="T60" fmla="*/ 559 w 1152"/>
              <a:gd name="T61" fmla="*/ 539 h 756"/>
              <a:gd name="T62" fmla="*/ 584 w 1152"/>
              <a:gd name="T63" fmla="*/ 540 h 756"/>
              <a:gd name="T64" fmla="*/ 610 w 1152"/>
              <a:gd name="T65" fmla="*/ 535 h 756"/>
              <a:gd name="T66" fmla="*/ 634 w 1152"/>
              <a:gd name="T67" fmla="*/ 524 h 756"/>
              <a:gd name="T68" fmla="*/ 1080 w 1152"/>
              <a:gd name="T69" fmla="*/ 611 h 756"/>
              <a:gd name="T70" fmla="*/ 72 w 1152"/>
              <a:gd name="T71" fmla="*/ 567 h 756"/>
              <a:gd name="T72" fmla="*/ 144 w 1152"/>
              <a:gd name="T73" fmla="*/ 0 h 756"/>
              <a:gd name="T74" fmla="*/ 101 w 1152"/>
              <a:gd name="T75" fmla="*/ 6 h 756"/>
              <a:gd name="T76" fmla="*/ 63 w 1152"/>
              <a:gd name="T77" fmla="*/ 25 h 756"/>
              <a:gd name="T78" fmla="*/ 33 w 1152"/>
              <a:gd name="T79" fmla="*/ 52 h 756"/>
              <a:gd name="T80" fmla="*/ 12 w 1152"/>
              <a:gd name="T81" fmla="*/ 87 h 756"/>
              <a:gd name="T82" fmla="*/ 1 w 1152"/>
              <a:gd name="T83" fmla="*/ 130 h 756"/>
              <a:gd name="T84" fmla="*/ 1 w 1152"/>
              <a:gd name="T85" fmla="*/ 626 h 756"/>
              <a:gd name="T86" fmla="*/ 12 w 1152"/>
              <a:gd name="T87" fmla="*/ 667 h 756"/>
              <a:gd name="T88" fmla="*/ 33 w 1152"/>
              <a:gd name="T89" fmla="*/ 703 h 756"/>
              <a:gd name="T90" fmla="*/ 63 w 1152"/>
              <a:gd name="T91" fmla="*/ 731 h 756"/>
              <a:gd name="T92" fmla="*/ 101 w 1152"/>
              <a:gd name="T93" fmla="*/ 750 h 756"/>
              <a:gd name="T94" fmla="*/ 144 w 1152"/>
              <a:gd name="T95" fmla="*/ 756 h 756"/>
              <a:gd name="T96" fmla="*/ 1037 w 1152"/>
              <a:gd name="T97" fmla="*/ 753 h 756"/>
              <a:gd name="T98" fmla="*/ 1076 w 1152"/>
              <a:gd name="T99" fmla="*/ 739 h 756"/>
              <a:gd name="T100" fmla="*/ 1110 w 1152"/>
              <a:gd name="T101" fmla="*/ 714 h 756"/>
              <a:gd name="T102" fmla="*/ 1135 w 1152"/>
              <a:gd name="T103" fmla="*/ 680 h 756"/>
              <a:gd name="T104" fmla="*/ 1149 w 1152"/>
              <a:gd name="T105" fmla="*/ 640 h 756"/>
              <a:gd name="T106" fmla="*/ 1152 w 1152"/>
              <a:gd name="T107" fmla="*/ 144 h 756"/>
              <a:gd name="T108" fmla="*/ 1146 w 1152"/>
              <a:gd name="T109" fmla="*/ 102 h 756"/>
              <a:gd name="T110" fmla="*/ 1127 w 1152"/>
              <a:gd name="T111" fmla="*/ 64 h 756"/>
              <a:gd name="T112" fmla="*/ 1099 w 1152"/>
              <a:gd name="T113" fmla="*/ 32 h 756"/>
              <a:gd name="T114" fmla="*/ 1064 w 1152"/>
              <a:gd name="T115" fmla="*/ 11 h 756"/>
              <a:gd name="T116" fmla="*/ 1022 w 1152"/>
              <a:gd name="T117" fmla="*/ 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52" h="756">
                <a:moveTo>
                  <a:pt x="620" y="489"/>
                </a:moveTo>
                <a:lnTo>
                  <a:pt x="609" y="496"/>
                </a:lnTo>
                <a:lnTo>
                  <a:pt x="599" y="500"/>
                </a:lnTo>
                <a:lnTo>
                  <a:pt x="587" y="503"/>
                </a:lnTo>
                <a:lnTo>
                  <a:pt x="576" y="504"/>
                </a:lnTo>
                <a:lnTo>
                  <a:pt x="565" y="503"/>
                </a:lnTo>
                <a:lnTo>
                  <a:pt x="554" y="500"/>
                </a:lnTo>
                <a:lnTo>
                  <a:pt x="543" y="496"/>
                </a:lnTo>
                <a:lnTo>
                  <a:pt x="533" y="489"/>
                </a:lnTo>
                <a:lnTo>
                  <a:pt x="384" y="378"/>
                </a:lnTo>
                <a:lnTo>
                  <a:pt x="354" y="355"/>
                </a:lnTo>
                <a:lnTo>
                  <a:pt x="72" y="144"/>
                </a:lnTo>
                <a:lnTo>
                  <a:pt x="72" y="144"/>
                </a:lnTo>
                <a:lnTo>
                  <a:pt x="72" y="136"/>
                </a:lnTo>
                <a:lnTo>
                  <a:pt x="73" y="130"/>
                </a:lnTo>
                <a:lnTo>
                  <a:pt x="75" y="122"/>
                </a:lnTo>
                <a:lnTo>
                  <a:pt x="77" y="116"/>
                </a:lnTo>
                <a:lnTo>
                  <a:pt x="81" y="109"/>
                </a:lnTo>
                <a:lnTo>
                  <a:pt x="84" y="104"/>
                </a:lnTo>
                <a:lnTo>
                  <a:pt x="88" y="98"/>
                </a:lnTo>
                <a:lnTo>
                  <a:pt x="93" y="93"/>
                </a:lnTo>
                <a:lnTo>
                  <a:pt x="98" y="89"/>
                </a:lnTo>
                <a:lnTo>
                  <a:pt x="103" y="84"/>
                </a:lnTo>
                <a:lnTo>
                  <a:pt x="110" y="81"/>
                </a:lnTo>
                <a:lnTo>
                  <a:pt x="116" y="78"/>
                </a:lnTo>
                <a:lnTo>
                  <a:pt x="123" y="76"/>
                </a:lnTo>
                <a:lnTo>
                  <a:pt x="129" y="73"/>
                </a:lnTo>
                <a:lnTo>
                  <a:pt x="137" y="72"/>
                </a:lnTo>
                <a:lnTo>
                  <a:pt x="144" y="72"/>
                </a:lnTo>
                <a:lnTo>
                  <a:pt x="1008" y="72"/>
                </a:lnTo>
                <a:lnTo>
                  <a:pt x="1015" y="72"/>
                </a:lnTo>
                <a:lnTo>
                  <a:pt x="1022" y="73"/>
                </a:lnTo>
                <a:lnTo>
                  <a:pt x="1029" y="76"/>
                </a:lnTo>
                <a:lnTo>
                  <a:pt x="1035" y="78"/>
                </a:lnTo>
                <a:lnTo>
                  <a:pt x="1042" y="81"/>
                </a:lnTo>
                <a:lnTo>
                  <a:pt x="1048" y="84"/>
                </a:lnTo>
                <a:lnTo>
                  <a:pt x="1054" y="89"/>
                </a:lnTo>
                <a:lnTo>
                  <a:pt x="1059" y="93"/>
                </a:lnTo>
                <a:lnTo>
                  <a:pt x="1064" y="98"/>
                </a:lnTo>
                <a:lnTo>
                  <a:pt x="1068" y="104"/>
                </a:lnTo>
                <a:lnTo>
                  <a:pt x="1071" y="109"/>
                </a:lnTo>
                <a:lnTo>
                  <a:pt x="1074" y="116"/>
                </a:lnTo>
                <a:lnTo>
                  <a:pt x="1076" y="122"/>
                </a:lnTo>
                <a:lnTo>
                  <a:pt x="1079" y="130"/>
                </a:lnTo>
                <a:lnTo>
                  <a:pt x="1080" y="136"/>
                </a:lnTo>
                <a:lnTo>
                  <a:pt x="1080" y="144"/>
                </a:lnTo>
                <a:lnTo>
                  <a:pt x="620" y="489"/>
                </a:lnTo>
                <a:close/>
                <a:moveTo>
                  <a:pt x="1080" y="567"/>
                </a:moveTo>
                <a:lnTo>
                  <a:pt x="828" y="378"/>
                </a:lnTo>
                <a:lnTo>
                  <a:pt x="1080" y="189"/>
                </a:lnTo>
                <a:lnTo>
                  <a:pt x="1080" y="567"/>
                </a:lnTo>
                <a:close/>
                <a:moveTo>
                  <a:pt x="1080" y="611"/>
                </a:moveTo>
                <a:lnTo>
                  <a:pt x="1080" y="619"/>
                </a:lnTo>
                <a:lnTo>
                  <a:pt x="1079" y="626"/>
                </a:lnTo>
                <a:lnTo>
                  <a:pt x="1076" y="633"/>
                </a:lnTo>
                <a:lnTo>
                  <a:pt x="1074" y="639"/>
                </a:lnTo>
                <a:lnTo>
                  <a:pt x="1071" y="646"/>
                </a:lnTo>
                <a:lnTo>
                  <a:pt x="1068" y="652"/>
                </a:lnTo>
                <a:lnTo>
                  <a:pt x="1064" y="658"/>
                </a:lnTo>
                <a:lnTo>
                  <a:pt x="1059" y="663"/>
                </a:lnTo>
                <a:lnTo>
                  <a:pt x="1054" y="667"/>
                </a:lnTo>
                <a:lnTo>
                  <a:pt x="1048" y="672"/>
                </a:lnTo>
                <a:lnTo>
                  <a:pt x="1042" y="675"/>
                </a:lnTo>
                <a:lnTo>
                  <a:pt x="1035" y="678"/>
                </a:lnTo>
                <a:lnTo>
                  <a:pt x="1029" y="680"/>
                </a:lnTo>
                <a:lnTo>
                  <a:pt x="1022" y="683"/>
                </a:lnTo>
                <a:lnTo>
                  <a:pt x="1015" y="684"/>
                </a:lnTo>
                <a:lnTo>
                  <a:pt x="1008" y="684"/>
                </a:lnTo>
                <a:lnTo>
                  <a:pt x="144" y="684"/>
                </a:lnTo>
                <a:lnTo>
                  <a:pt x="137" y="684"/>
                </a:lnTo>
                <a:lnTo>
                  <a:pt x="129" y="683"/>
                </a:lnTo>
                <a:lnTo>
                  <a:pt x="123" y="680"/>
                </a:lnTo>
                <a:lnTo>
                  <a:pt x="116" y="678"/>
                </a:lnTo>
                <a:lnTo>
                  <a:pt x="110" y="675"/>
                </a:lnTo>
                <a:lnTo>
                  <a:pt x="103" y="672"/>
                </a:lnTo>
                <a:lnTo>
                  <a:pt x="98" y="667"/>
                </a:lnTo>
                <a:lnTo>
                  <a:pt x="93" y="663"/>
                </a:lnTo>
                <a:lnTo>
                  <a:pt x="88" y="658"/>
                </a:lnTo>
                <a:lnTo>
                  <a:pt x="84" y="652"/>
                </a:lnTo>
                <a:lnTo>
                  <a:pt x="81" y="646"/>
                </a:lnTo>
                <a:lnTo>
                  <a:pt x="77" y="639"/>
                </a:lnTo>
                <a:lnTo>
                  <a:pt x="75" y="633"/>
                </a:lnTo>
                <a:lnTo>
                  <a:pt x="73" y="626"/>
                </a:lnTo>
                <a:lnTo>
                  <a:pt x="72" y="619"/>
                </a:lnTo>
                <a:lnTo>
                  <a:pt x="72" y="611"/>
                </a:lnTo>
                <a:lnTo>
                  <a:pt x="354" y="401"/>
                </a:lnTo>
                <a:lnTo>
                  <a:pt x="512" y="518"/>
                </a:lnTo>
                <a:lnTo>
                  <a:pt x="518" y="524"/>
                </a:lnTo>
                <a:lnTo>
                  <a:pt x="526" y="528"/>
                </a:lnTo>
                <a:lnTo>
                  <a:pt x="534" y="531"/>
                </a:lnTo>
                <a:lnTo>
                  <a:pt x="542" y="535"/>
                </a:lnTo>
                <a:lnTo>
                  <a:pt x="551" y="537"/>
                </a:lnTo>
                <a:lnTo>
                  <a:pt x="559" y="539"/>
                </a:lnTo>
                <a:lnTo>
                  <a:pt x="568" y="540"/>
                </a:lnTo>
                <a:lnTo>
                  <a:pt x="576" y="540"/>
                </a:lnTo>
                <a:lnTo>
                  <a:pt x="584" y="540"/>
                </a:lnTo>
                <a:lnTo>
                  <a:pt x="593" y="539"/>
                </a:lnTo>
                <a:lnTo>
                  <a:pt x="601" y="537"/>
                </a:lnTo>
                <a:lnTo>
                  <a:pt x="610" y="535"/>
                </a:lnTo>
                <a:lnTo>
                  <a:pt x="617" y="531"/>
                </a:lnTo>
                <a:lnTo>
                  <a:pt x="626" y="528"/>
                </a:lnTo>
                <a:lnTo>
                  <a:pt x="634" y="524"/>
                </a:lnTo>
                <a:lnTo>
                  <a:pt x="641" y="518"/>
                </a:lnTo>
                <a:lnTo>
                  <a:pt x="798" y="401"/>
                </a:lnTo>
                <a:lnTo>
                  <a:pt x="1080" y="611"/>
                </a:lnTo>
                <a:close/>
                <a:moveTo>
                  <a:pt x="72" y="189"/>
                </a:moveTo>
                <a:lnTo>
                  <a:pt x="324" y="378"/>
                </a:lnTo>
                <a:lnTo>
                  <a:pt x="72" y="567"/>
                </a:lnTo>
                <a:lnTo>
                  <a:pt x="72" y="189"/>
                </a:lnTo>
                <a:close/>
                <a:moveTo>
                  <a:pt x="1008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1" y="6"/>
                </a:lnTo>
                <a:lnTo>
                  <a:pt x="88" y="11"/>
                </a:lnTo>
                <a:lnTo>
                  <a:pt x="75" y="17"/>
                </a:lnTo>
                <a:lnTo>
                  <a:pt x="63" y="25"/>
                </a:lnTo>
                <a:lnTo>
                  <a:pt x="53" y="32"/>
                </a:lnTo>
                <a:lnTo>
                  <a:pt x="42" y="42"/>
                </a:lnTo>
                <a:lnTo>
                  <a:pt x="33" y="52"/>
                </a:lnTo>
                <a:lnTo>
                  <a:pt x="25" y="64"/>
                </a:lnTo>
                <a:lnTo>
                  <a:pt x="17" y="76"/>
                </a:lnTo>
                <a:lnTo>
                  <a:pt x="12" y="87"/>
                </a:lnTo>
                <a:lnTo>
                  <a:pt x="6" y="102"/>
                </a:lnTo>
                <a:lnTo>
                  <a:pt x="3" y="114"/>
                </a:lnTo>
                <a:lnTo>
                  <a:pt x="1" y="130"/>
                </a:lnTo>
                <a:lnTo>
                  <a:pt x="0" y="144"/>
                </a:lnTo>
                <a:lnTo>
                  <a:pt x="0" y="611"/>
                </a:lnTo>
                <a:lnTo>
                  <a:pt x="1" y="626"/>
                </a:lnTo>
                <a:lnTo>
                  <a:pt x="3" y="640"/>
                </a:lnTo>
                <a:lnTo>
                  <a:pt x="6" y="654"/>
                </a:lnTo>
                <a:lnTo>
                  <a:pt x="12" y="667"/>
                </a:lnTo>
                <a:lnTo>
                  <a:pt x="17" y="680"/>
                </a:lnTo>
                <a:lnTo>
                  <a:pt x="25" y="692"/>
                </a:lnTo>
                <a:lnTo>
                  <a:pt x="33" y="703"/>
                </a:lnTo>
                <a:lnTo>
                  <a:pt x="42" y="714"/>
                </a:lnTo>
                <a:lnTo>
                  <a:pt x="53" y="723"/>
                </a:lnTo>
                <a:lnTo>
                  <a:pt x="63" y="731"/>
                </a:lnTo>
                <a:lnTo>
                  <a:pt x="75" y="739"/>
                </a:lnTo>
                <a:lnTo>
                  <a:pt x="88" y="744"/>
                </a:lnTo>
                <a:lnTo>
                  <a:pt x="101" y="750"/>
                </a:lnTo>
                <a:lnTo>
                  <a:pt x="115" y="753"/>
                </a:lnTo>
                <a:lnTo>
                  <a:pt x="129" y="755"/>
                </a:lnTo>
                <a:lnTo>
                  <a:pt x="144" y="756"/>
                </a:lnTo>
                <a:lnTo>
                  <a:pt x="1008" y="756"/>
                </a:lnTo>
                <a:lnTo>
                  <a:pt x="1022" y="755"/>
                </a:lnTo>
                <a:lnTo>
                  <a:pt x="1037" y="753"/>
                </a:lnTo>
                <a:lnTo>
                  <a:pt x="1051" y="750"/>
                </a:lnTo>
                <a:lnTo>
                  <a:pt x="1064" y="744"/>
                </a:lnTo>
                <a:lnTo>
                  <a:pt x="1076" y="739"/>
                </a:lnTo>
                <a:lnTo>
                  <a:pt x="1088" y="731"/>
                </a:lnTo>
                <a:lnTo>
                  <a:pt x="1099" y="723"/>
                </a:lnTo>
                <a:lnTo>
                  <a:pt x="1110" y="714"/>
                </a:lnTo>
                <a:lnTo>
                  <a:pt x="1119" y="703"/>
                </a:lnTo>
                <a:lnTo>
                  <a:pt x="1127" y="692"/>
                </a:lnTo>
                <a:lnTo>
                  <a:pt x="1135" y="680"/>
                </a:lnTo>
                <a:lnTo>
                  <a:pt x="1140" y="667"/>
                </a:lnTo>
                <a:lnTo>
                  <a:pt x="1146" y="654"/>
                </a:lnTo>
                <a:lnTo>
                  <a:pt x="1149" y="640"/>
                </a:lnTo>
                <a:lnTo>
                  <a:pt x="1151" y="626"/>
                </a:lnTo>
                <a:lnTo>
                  <a:pt x="1152" y="611"/>
                </a:lnTo>
                <a:lnTo>
                  <a:pt x="1152" y="144"/>
                </a:lnTo>
                <a:lnTo>
                  <a:pt x="1151" y="130"/>
                </a:lnTo>
                <a:lnTo>
                  <a:pt x="1149" y="114"/>
                </a:lnTo>
                <a:lnTo>
                  <a:pt x="1146" y="102"/>
                </a:lnTo>
                <a:lnTo>
                  <a:pt x="1140" y="87"/>
                </a:lnTo>
                <a:lnTo>
                  <a:pt x="1135" y="76"/>
                </a:lnTo>
                <a:lnTo>
                  <a:pt x="1127" y="64"/>
                </a:lnTo>
                <a:lnTo>
                  <a:pt x="1119" y="52"/>
                </a:lnTo>
                <a:lnTo>
                  <a:pt x="1110" y="42"/>
                </a:lnTo>
                <a:lnTo>
                  <a:pt x="1099" y="32"/>
                </a:lnTo>
                <a:lnTo>
                  <a:pt x="1088" y="25"/>
                </a:lnTo>
                <a:lnTo>
                  <a:pt x="1076" y="17"/>
                </a:lnTo>
                <a:lnTo>
                  <a:pt x="1064" y="11"/>
                </a:lnTo>
                <a:lnTo>
                  <a:pt x="1051" y="6"/>
                </a:lnTo>
                <a:lnTo>
                  <a:pt x="1037" y="3"/>
                </a:lnTo>
                <a:lnTo>
                  <a:pt x="1022" y="1"/>
                </a:lnTo>
                <a:lnTo>
                  <a:pt x="1008" y="0"/>
                </a:lnTo>
                <a:close/>
              </a:path>
            </a:pathLst>
          </a:custGeom>
          <a:gradFill>
            <a:gsLst>
              <a:gs pos="0">
                <a:srgbClr val="7A4E33"/>
              </a:gs>
              <a:gs pos="54000">
                <a:srgbClr val="FDB28D"/>
              </a:gs>
              <a:gs pos="100000">
                <a:srgbClr val="7A4E33"/>
              </a:gs>
            </a:gsLst>
            <a:lin ang="5400000" scaled="1"/>
          </a:gradFill>
          <a:ln>
            <a:noFill/>
          </a:ln>
        </p:spPr>
        <p:txBody>
          <a:bodyPr vert="horz" wrap="square" lIns="124690" tIns="62346" rIns="124690" bIns="62346" numCol="1" anchor="t" anchorCtr="0" compatLnSpc="1">
            <a:prstTxWarp prst="textNoShape">
              <a:avLst/>
            </a:prstTxWarp>
          </a:bodyPr>
          <a:lstStyle/>
          <a:p>
            <a:endParaRPr lang="en-US" sz="2454">
              <a:cs typeface="+mn-ea"/>
              <a:sym typeface="+mn-lt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434C005B-2617-4BB5-9389-E08EE5728326}"/>
              </a:ext>
            </a:extLst>
          </p:cNvPr>
          <p:cNvGrpSpPr/>
          <p:nvPr/>
        </p:nvGrpSpPr>
        <p:grpSpPr>
          <a:xfrm>
            <a:off x="8113699" y="2236749"/>
            <a:ext cx="2491316" cy="1028326"/>
            <a:chOff x="2474271" y="1960552"/>
            <a:chExt cx="2491316" cy="1028326"/>
          </a:xfrm>
        </p:grpSpPr>
        <p:sp>
          <p:nvSpPr>
            <p:cNvPr id="144" name="TextBox 53">
              <a:extLst>
                <a:ext uri="{FF2B5EF4-FFF2-40B4-BE49-F238E27FC236}">
                  <a16:creationId xmlns:a16="http://schemas.microsoft.com/office/drawing/2014/main" id="{81DCB97F-EB13-49BE-9ECE-726CB807B4F6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45" name="TextBox 42">
              <a:extLst>
                <a:ext uri="{FF2B5EF4-FFF2-40B4-BE49-F238E27FC236}">
                  <a16:creationId xmlns:a16="http://schemas.microsoft.com/office/drawing/2014/main" id="{9326C033-9F63-4C24-BF30-C0D11484FF70}"/>
                </a:ext>
              </a:extLst>
            </p:cNvPr>
            <p:cNvSpPr txBox="1"/>
            <p:nvPr/>
          </p:nvSpPr>
          <p:spPr>
            <a:xfrm>
              <a:off x="2474271" y="1960552"/>
              <a:ext cx="195776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FFCF8C4A-CCA7-4EC0-8579-305D16BB248A}"/>
              </a:ext>
            </a:extLst>
          </p:cNvPr>
          <p:cNvGrpSpPr/>
          <p:nvPr/>
        </p:nvGrpSpPr>
        <p:grpSpPr>
          <a:xfrm>
            <a:off x="8756084" y="3927851"/>
            <a:ext cx="2491315" cy="1028326"/>
            <a:chOff x="2474272" y="1960552"/>
            <a:chExt cx="2491315" cy="1028326"/>
          </a:xfrm>
        </p:grpSpPr>
        <p:sp>
          <p:nvSpPr>
            <p:cNvPr id="147" name="TextBox 53">
              <a:extLst>
                <a:ext uri="{FF2B5EF4-FFF2-40B4-BE49-F238E27FC236}">
                  <a16:creationId xmlns:a16="http://schemas.microsoft.com/office/drawing/2014/main" id="{1B978041-96BD-4626-B71F-1A857B6A5119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48" name="TextBox 42">
              <a:extLst>
                <a:ext uri="{FF2B5EF4-FFF2-40B4-BE49-F238E27FC236}">
                  <a16:creationId xmlns:a16="http://schemas.microsoft.com/office/drawing/2014/main" id="{2DBB0F85-29AC-4DC4-A303-757ABF948F23}"/>
                </a:ext>
              </a:extLst>
            </p:cNvPr>
            <p:cNvSpPr txBox="1"/>
            <p:nvPr/>
          </p:nvSpPr>
          <p:spPr>
            <a:xfrm>
              <a:off x="2474272" y="1960552"/>
              <a:ext cx="209044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7" name="文本框 96">
            <a:extLst>
              <a:ext uri="{FF2B5EF4-FFF2-40B4-BE49-F238E27FC236}">
                <a16:creationId xmlns:a16="http://schemas.microsoft.com/office/drawing/2014/main" id="{D0BFD9E1-495C-44D1-9B0D-8ED49FDF97CB}"/>
              </a:ext>
            </a:extLst>
          </p:cNvPr>
          <p:cNvSpPr txBox="1"/>
          <p:nvPr/>
        </p:nvSpPr>
        <p:spPr>
          <a:xfrm>
            <a:off x="993243" y="294848"/>
            <a:ext cx="331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3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75AEE2-3260-4ACD-A3F3-C1DAC14CBFE7}"/>
              </a:ext>
            </a:extLst>
          </p:cNvPr>
          <p:cNvSpPr/>
          <p:nvPr/>
        </p:nvSpPr>
        <p:spPr>
          <a:xfrm>
            <a:off x="4435542" y="1299765"/>
            <a:ext cx="3320918" cy="480229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82F8F5-0BC1-42EA-B895-E26734F8061E}"/>
              </a:ext>
            </a:extLst>
          </p:cNvPr>
          <p:cNvSpPr/>
          <p:nvPr/>
        </p:nvSpPr>
        <p:spPr>
          <a:xfrm>
            <a:off x="899862" y="1706880"/>
            <a:ext cx="3153978" cy="4002316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0CB7EA-9D38-4D5C-996C-E7772EAEB9A8}"/>
              </a:ext>
            </a:extLst>
          </p:cNvPr>
          <p:cNvSpPr/>
          <p:nvPr/>
        </p:nvSpPr>
        <p:spPr>
          <a:xfrm>
            <a:off x="8245542" y="1706880"/>
            <a:ext cx="3153978" cy="4002316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2339BDF9-403F-4AC5-8F45-181E10AB4953}"/>
              </a:ext>
            </a:extLst>
          </p:cNvPr>
          <p:cNvSpPr txBox="1"/>
          <p:nvPr/>
        </p:nvSpPr>
        <p:spPr>
          <a:xfrm>
            <a:off x="1620456" y="2539592"/>
            <a:ext cx="20194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en-US" altLang="zh-CN" sz="2800" b="0" spc="-15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2800" b="0" spc="-15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800" b="0" spc="-15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rPr>
              <a:t>000</a:t>
            </a:r>
            <a:endParaRPr lang="zh-CN" altLang="en-US" sz="2800" b="0" spc="-150" dirty="0">
              <a:gradFill>
                <a:gsLst>
                  <a:gs pos="0">
                    <a:srgbClr val="7A4E33"/>
                  </a:gs>
                  <a:gs pos="52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E5F773A-1D5F-4083-B76B-9955C2E928BD}"/>
              </a:ext>
            </a:extLst>
          </p:cNvPr>
          <p:cNvGrpSpPr/>
          <p:nvPr/>
        </p:nvGrpSpPr>
        <p:grpSpPr>
          <a:xfrm>
            <a:off x="1331089" y="3047992"/>
            <a:ext cx="2308851" cy="1724554"/>
            <a:chOff x="1331089" y="3047992"/>
            <a:chExt cx="2308851" cy="1724554"/>
          </a:xfrm>
        </p:grpSpPr>
        <p:sp>
          <p:nvSpPr>
            <p:cNvPr id="12" name="TextBox 53">
              <a:extLst>
                <a:ext uri="{FF2B5EF4-FFF2-40B4-BE49-F238E27FC236}">
                  <a16:creationId xmlns:a16="http://schemas.microsoft.com/office/drawing/2014/main" id="{EA07672A-529E-4958-B1A8-E933E6A584A1}"/>
                </a:ext>
              </a:extLst>
            </p:cNvPr>
            <p:cNvSpPr txBox="1"/>
            <p:nvPr/>
          </p:nvSpPr>
          <p:spPr>
            <a:xfrm>
              <a:off x="1331089" y="3842996"/>
              <a:ext cx="2308851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r">
                <a:lnSpc>
                  <a:spcPct val="150000"/>
                </a:lnSpc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42">
              <a:extLst>
                <a:ext uri="{FF2B5EF4-FFF2-40B4-BE49-F238E27FC236}">
                  <a16:creationId xmlns:a16="http://schemas.microsoft.com/office/drawing/2014/main" id="{AA615065-5CEB-40D4-AE8F-48B913BC7FBC}"/>
                </a:ext>
              </a:extLst>
            </p:cNvPr>
            <p:cNvSpPr txBox="1"/>
            <p:nvPr/>
          </p:nvSpPr>
          <p:spPr>
            <a:xfrm>
              <a:off x="1620456" y="3047992"/>
              <a:ext cx="201948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D9E14EE-AB65-4D15-9F88-5023178FA87B}"/>
                </a:ext>
              </a:extLst>
            </p:cNvPr>
            <p:cNvSpPr/>
            <p:nvPr/>
          </p:nvSpPr>
          <p:spPr>
            <a:xfrm>
              <a:off x="3207966" y="3559643"/>
              <a:ext cx="431974" cy="28388"/>
            </a:xfrm>
            <a:prstGeom prst="rect">
              <a:avLst/>
            </a:prstGeom>
            <a:gradFill>
              <a:gsLst>
                <a:gs pos="100000">
                  <a:srgbClr val="7A4E33"/>
                </a:gs>
                <a:gs pos="47000">
                  <a:srgbClr val="FDB28D"/>
                </a:gs>
                <a:gs pos="0">
                  <a:srgbClr val="7A4E3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42">
            <a:extLst>
              <a:ext uri="{FF2B5EF4-FFF2-40B4-BE49-F238E27FC236}">
                <a16:creationId xmlns:a16="http://schemas.microsoft.com/office/drawing/2014/main" id="{2E90C93A-F8DA-4777-8982-8141B23E2BDA}"/>
              </a:ext>
            </a:extLst>
          </p:cNvPr>
          <p:cNvSpPr txBox="1"/>
          <p:nvPr/>
        </p:nvSpPr>
        <p:spPr>
          <a:xfrm>
            <a:off x="8528571" y="2539592"/>
            <a:ext cx="20194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800" b="0" spc="-15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lang="zh-CN" altLang="en-US" sz="2800" b="0" spc="-15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800" b="0" spc="-15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rPr>
              <a:t>000</a:t>
            </a:r>
            <a:endParaRPr lang="zh-CN" altLang="en-US" sz="2800" b="0" spc="-150" dirty="0">
              <a:gradFill>
                <a:gsLst>
                  <a:gs pos="0">
                    <a:srgbClr val="7A4E33"/>
                  </a:gs>
                  <a:gs pos="52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5BD2B92-9F4A-454F-A5AA-385197C2A50F}"/>
              </a:ext>
            </a:extLst>
          </p:cNvPr>
          <p:cNvGrpSpPr/>
          <p:nvPr/>
        </p:nvGrpSpPr>
        <p:grpSpPr>
          <a:xfrm>
            <a:off x="8528571" y="3047992"/>
            <a:ext cx="2308851" cy="1724554"/>
            <a:chOff x="8528571" y="3047992"/>
            <a:chExt cx="2308851" cy="1724554"/>
          </a:xfrm>
        </p:grpSpPr>
        <p:sp>
          <p:nvSpPr>
            <p:cNvPr id="20" name="TextBox 53">
              <a:extLst>
                <a:ext uri="{FF2B5EF4-FFF2-40B4-BE49-F238E27FC236}">
                  <a16:creationId xmlns:a16="http://schemas.microsoft.com/office/drawing/2014/main" id="{4D25B129-3DE1-4DB8-8B22-6BFF7A35BF12}"/>
                </a:ext>
              </a:extLst>
            </p:cNvPr>
            <p:cNvSpPr txBox="1"/>
            <p:nvPr/>
          </p:nvSpPr>
          <p:spPr>
            <a:xfrm>
              <a:off x="8528571" y="3842996"/>
              <a:ext cx="2308851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l">
                <a:lnSpc>
                  <a:spcPct val="150000"/>
                </a:lnSpc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8E08CB62-F846-4B87-B817-E4B1C0DACEDA}"/>
                </a:ext>
              </a:extLst>
            </p:cNvPr>
            <p:cNvSpPr txBox="1"/>
            <p:nvPr/>
          </p:nvSpPr>
          <p:spPr>
            <a:xfrm>
              <a:off x="8528571" y="3047992"/>
              <a:ext cx="201948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D337755-66C7-4FCC-ABC6-77CCC1A6B98A}"/>
                </a:ext>
              </a:extLst>
            </p:cNvPr>
            <p:cNvSpPr/>
            <p:nvPr/>
          </p:nvSpPr>
          <p:spPr>
            <a:xfrm>
              <a:off x="8528571" y="3559643"/>
              <a:ext cx="431974" cy="28388"/>
            </a:xfrm>
            <a:prstGeom prst="rect">
              <a:avLst/>
            </a:prstGeom>
            <a:gradFill>
              <a:gsLst>
                <a:gs pos="100000">
                  <a:srgbClr val="7A4E33"/>
                </a:gs>
                <a:gs pos="47000">
                  <a:srgbClr val="FDB28D"/>
                </a:gs>
                <a:gs pos="0">
                  <a:srgbClr val="7A4E3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90C51AA-7061-4998-9F66-B40A4D0D2515}"/>
              </a:ext>
            </a:extLst>
          </p:cNvPr>
          <p:cNvSpPr txBox="1"/>
          <p:nvPr/>
        </p:nvSpPr>
        <p:spPr>
          <a:xfrm>
            <a:off x="993243" y="294848"/>
            <a:ext cx="331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03B218-7A4F-4891-B2F1-A58D254B3F58}"/>
              </a:ext>
            </a:extLst>
          </p:cNvPr>
          <p:cNvGrpSpPr/>
          <p:nvPr/>
        </p:nvGrpSpPr>
        <p:grpSpPr>
          <a:xfrm>
            <a:off x="1432230" y="2808905"/>
            <a:ext cx="9327541" cy="942731"/>
            <a:chOff x="1432230" y="2808905"/>
            <a:chExt cx="9327541" cy="942731"/>
          </a:xfrm>
        </p:grpSpPr>
        <p:sp>
          <p:nvSpPr>
            <p:cNvPr id="76" name="Freeform 126">
              <a:extLst>
                <a:ext uri="{FF2B5EF4-FFF2-40B4-BE49-F238E27FC236}">
                  <a16:creationId xmlns:a16="http://schemas.microsoft.com/office/drawing/2014/main" id="{E6C16180-3C34-4B84-998E-83D3E17FD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675" y="2810972"/>
              <a:ext cx="1860651" cy="938597"/>
            </a:xfrm>
            <a:custGeom>
              <a:avLst/>
              <a:gdLst>
                <a:gd name="T0" fmla="*/ 131 w 901"/>
                <a:gd name="T1" fmla="*/ 455 h 455"/>
                <a:gd name="T2" fmla="*/ 0 w 901"/>
                <a:gd name="T3" fmla="*/ 228 h 455"/>
                <a:gd name="T4" fmla="*/ 131 w 901"/>
                <a:gd name="T5" fmla="*/ 0 h 455"/>
                <a:gd name="T6" fmla="*/ 770 w 901"/>
                <a:gd name="T7" fmla="*/ 0 h 455"/>
                <a:gd name="T8" fmla="*/ 901 w 901"/>
                <a:gd name="T9" fmla="*/ 228 h 455"/>
                <a:gd name="T10" fmla="*/ 770 w 901"/>
                <a:gd name="T11" fmla="*/ 455 h 455"/>
                <a:gd name="T12" fmla="*/ 131 w 901"/>
                <a:gd name="T1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1" h="455">
                  <a:moveTo>
                    <a:pt x="131" y="455"/>
                  </a:moveTo>
                  <a:lnTo>
                    <a:pt x="0" y="228"/>
                  </a:lnTo>
                  <a:lnTo>
                    <a:pt x="131" y="0"/>
                  </a:lnTo>
                  <a:lnTo>
                    <a:pt x="770" y="0"/>
                  </a:lnTo>
                  <a:lnTo>
                    <a:pt x="901" y="228"/>
                  </a:lnTo>
                  <a:lnTo>
                    <a:pt x="770" y="455"/>
                  </a:lnTo>
                  <a:lnTo>
                    <a:pt x="131" y="455"/>
                  </a:lnTo>
                  <a:close/>
                </a:path>
              </a:pathLst>
            </a:custGeom>
            <a:solidFill>
              <a:srgbClr val="BD8E6B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77" name="Freeform 127">
              <a:extLst>
                <a:ext uri="{FF2B5EF4-FFF2-40B4-BE49-F238E27FC236}">
                  <a16:creationId xmlns:a16="http://schemas.microsoft.com/office/drawing/2014/main" id="{98FA4A06-78BA-4E5D-98C4-6BD3CBCFE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829" y="3050374"/>
              <a:ext cx="468471" cy="445730"/>
            </a:xfrm>
            <a:custGeom>
              <a:avLst/>
              <a:gdLst>
                <a:gd name="T0" fmla="*/ 2 w 208"/>
                <a:gd name="T1" fmla="*/ 197 h 197"/>
                <a:gd name="T2" fmla="*/ 0 w 208"/>
                <a:gd name="T3" fmla="*/ 163 h 197"/>
                <a:gd name="T4" fmla="*/ 4 w 208"/>
                <a:gd name="T5" fmla="*/ 149 h 197"/>
                <a:gd name="T6" fmla="*/ 15 w 208"/>
                <a:gd name="T7" fmla="*/ 131 h 197"/>
                <a:gd name="T8" fmla="*/ 36 w 208"/>
                <a:gd name="T9" fmla="*/ 123 h 197"/>
                <a:gd name="T10" fmla="*/ 50 w 208"/>
                <a:gd name="T11" fmla="*/ 122 h 197"/>
                <a:gd name="T12" fmla="*/ 66 w 208"/>
                <a:gd name="T13" fmla="*/ 113 h 197"/>
                <a:gd name="T14" fmla="*/ 72 w 208"/>
                <a:gd name="T15" fmla="*/ 111 h 197"/>
                <a:gd name="T16" fmla="*/ 81 w 208"/>
                <a:gd name="T17" fmla="*/ 104 h 197"/>
                <a:gd name="T18" fmla="*/ 77 w 208"/>
                <a:gd name="T19" fmla="*/ 81 h 197"/>
                <a:gd name="T20" fmla="*/ 70 w 208"/>
                <a:gd name="T21" fmla="*/ 70 h 197"/>
                <a:gd name="T22" fmla="*/ 66 w 208"/>
                <a:gd name="T23" fmla="*/ 66 h 197"/>
                <a:gd name="T24" fmla="*/ 65 w 208"/>
                <a:gd name="T25" fmla="*/ 57 h 197"/>
                <a:gd name="T26" fmla="*/ 66 w 208"/>
                <a:gd name="T27" fmla="*/ 47 h 197"/>
                <a:gd name="T28" fmla="*/ 66 w 208"/>
                <a:gd name="T29" fmla="*/ 45 h 197"/>
                <a:gd name="T30" fmla="*/ 68 w 208"/>
                <a:gd name="T31" fmla="*/ 41 h 197"/>
                <a:gd name="T32" fmla="*/ 68 w 208"/>
                <a:gd name="T33" fmla="*/ 30 h 197"/>
                <a:gd name="T34" fmla="*/ 75 w 208"/>
                <a:gd name="T35" fmla="*/ 18 h 197"/>
                <a:gd name="T36" fmla="*/ 79 w 208"/>
                <a:gd name="T37" fmla="*/ 12 h 197"/>
                <a:gd name="T38" fmla="*/ 79 w 208"/>
                <a:gd name="T39" fmla="*/ 7 h 197"/>
                <a:gd name="T40" fmla="*/ 74 w 208"/>
                <a:gd name="T41" fmla="*/ 5 h 197"/>
                <a:gd name="T42" fmla="*/ 81 w 208"/>
                <a:gd name="T43" fmla="*/ 4 h 197"/>
                <a:gd name="T44" fmla="*/ 84 w 208"/>
                <a:gd name="T45" fmla="*/ 5 h 197"/>
                <a:gd name="T46" fmla="*/ 84 w 208"/>
                <a:gd name="T47" fmla="*/ 2 h 197"/>
                <a:gd name="T48" fmla="*/ 86 w 208"/>
                <a:gd name="T49" fmla="*/ 0 h 197"/>
                <a:gd name="T50" fmla="*/ 88 w 208"/>
                <a:gd name="T51" fmla="*/ 4 h 197"/>
                <a:gd name="T52" fmla="*/ 92 w 208"/>
                <a:gd name="T53" fmla="*/ 4 h 197"/>
                <a:gd name="T54" fmla="*/ 109 w 208"/>
                <a:gd name="T55" fmla="*/ 2 h 197"/>
                <a:gd name="T56" fmla="*/ 117 w 208"/>
                <a:gd name="T57" fmla="*/ 2 h 197"/>
                <a:gd name="T58" fmla="*/ 127 w 208"/>
                <a:gd name="T59" fmla="*/ 7 h 197"/>
                <a:gd name="T60" fmla="*/ 133 w 208"/>
                <a:gd name="T61" fmla="*/ 9 h 197"/>
                <a:gd name="T62" fmla="*/ 142 w 208"/>
                <a:gd name="T63" fmla="*/ 16 h 197"/>
                <a:gd name="T64" fmla="*/ 145 w 208"/>
                <a:gd name="T65" fmla="*/ 25 h 197"/>
                <a:gd name="T66" fmla="*/ 145 w 208"/>
                <a:gd name="T67" fmla="*/ 38 h 197"/>
                <a:gd name="T68" fmla="*/ 147 w 208"/>
                <a:gd name="T69" fmla="*/ 48 h 197"/>
                <a:gd name="T70" fmla="*/ 149 w 208"/>
                <a:gd name="T71" fmla="*/ 55 h 197"/>
                <a:gd name="T72" fmla="*/ 145 w 208"/>
                <a:gd name="T73" fmla="*/ 64 h 197"/>
                <a:gd name="T74" fmla="*/ 142 w 208"/>
                <a:gd name="T75" fmla="*/ 72 h 197"/>
                <a:gd name="T76" fmla="*/ 140 w 208"/>
                <a:gd name="T77" fmla="*/ 72 h 197"/>
                <a:gd name="T78" fmla="*/ 140 w 208"/>
                <a:gd name="T79" fmla="*/ 73 h 197"/>
                <a:gd name="T80" fmla="*/ 135 w 208"/>
                <a:gd name="T81" fmla="*/ 93 h 197"/>
                <a:gd name="T82" fmla="*/ 135 w 208"/>
                <a:gd name="T83" fmla="*/ 102 h 197"/>
                <a:gd name="T84" fmla="*/ 138 w 208"/>
                <a:gd name="T85" fmla="*/ 106 h 197"/>
                <a:gd name="T86" fmla="*/ 142 w 208"/>
                <a:gd name="T87" fmla="*/ 107 h 197"/>
                <a:gd name="T88" fmla="*/ 151 w 208"/>
                <a:gd name="T89" fmla="*/ 118 h 197"/>
                <a:gd name="T90" fmla="*/ 156 w 208"/>
                <a:gd name="T91" fmla="*/ 120 h 197"/>
                <a:gd name="T92" fmla="*/ 181 w 208"/>
                <a:gd name="T93" fmla="*/ 129 h 197"/>
                <a:gd name="T94" fmla="*/ 186 w 208"/>
                <a:gd name="T95" fmla="*/ 132 h 197"/>
                <a:gd name="T96" fmla="*/ 195 w 208"/>
                <a:gd name="T97" fmla="*/ 140 h 197"/>
                <a:gd name="T98" fmla="*/ 199 w 208"/>
                <a:gd name="T99" fmla="*/ 150 h 197"/>
                <a:gd name="T100" fmla="*/ 206 w 208"/>
                <a:gd name="T101" fmla="*/ 186 h 197"/>
                <a:gd name="T102" fmla="*/ 2 w 208"/>
                <a:gd name="T10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8" h="197">
                  <a:moveTo>
                    <a:pt x="2" y="197"/>
                  </a:moveTo>
                  <a:lnTo>
                    <a:pt x="2" y="197"/>
                  </a:lnTo>
                  <a:lnTo>
                    <a:pt x="0" y="179"/>
                  </a:lnTo>
                  <a:lnTo>
                    <a:pt x="0" y="163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9" y="138"/>
                  </a:lnTo>
                  <a:lnTo>
                    <a:pt x="15" y="131"/>
                  </a:lnTo>
                  <a:lnTo>
                    <a:pt x="24" y="127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50" y="122"/>
                  </a:lnTo>
                  <a:lnTo>
                    <a:pt x="59" y="116"/>
                  </a:lnTo>
                  <a:lnTo>
                    <a:pt x="66" y="113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91"/>
                  </a:lnTo>
                  <a:lnTo>
                    <a:pt x="77" y="81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5" y="57"/>
                  </a:lnTo>
                  <a:lnTo>
                    <a:pt x="65" y="50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38"/>
                  </a:lnTo>
                  <a:lnTo>
                    <a:pt x="68" y="30"/>
                  </a:lnTo>
                  <a:lnTo>
                    <a:pt x="72" y="21"/>
                  </a:lnTo>
                  <a:lnTo>
                    <a:pt x="75" y="18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9" y="9"/>
                  </a:lnTo>
                  <a:lnTo>
                    <a:pt x="79" y="7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7" y="4"/>
                  </a:lnTo>
                  <a:lnTo>
                    <a:pt x="81" y="4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09" y="2"/>
                  </a:lnTo>
                  <a:lnTo>
                    <a:pt x="117" y="2"/>
                  </a:lnTo>
                  <a:lnTo>
                    <a:pt x="117" y="2"/>
                  </a:lnTo>
                  <a:lnTo>
                    <a:pt x="124" y="5"/>
                  </a:lnTo>
                  <a:lnTo>
                    <a:pt x="127" y="7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8" y="11"/>
                  </a:lnTo>
                  <a:lnTo>
                    <a:pt x="142" y="16"/>
                  </a:lnTo>
                  <a:lnTo>
                    <a:pt x="145" y="20"/>
                  </a:lnTo>
                  <a:lnTo>
                    <a:pt x="145" y="25"/>
                  </a:lnTo>
                  <a:lnTo>
                    <a:pt x="145" y="25"/>
                  </a:lnTo>
                  <a:lnTo>
                    <a:pt x="145" y="38"/>
                  </a:lnTo>
                  <a:lnTo>
                    <a:pt x="147" y="48"/>
                  </a:lnTo>
                  <a:lnTo>
                    <a:pt x="147" y="48"/>
                  </a:lnTo>
                  <a:lnTo>
                    <a:pt x="149" y="52"/>
                  </a:lnTo>
                  <a:lnTo>
                    <a:pt x="149" y="55"/>
                  </a:lnTo>
                  <a:lnTo>
                    <a:pt x="149" y="55"/>
                  </a:lnTo>
                  <a:lnTo>
                    <a:pt x="145" y="64"/>
                  </a:lnTo>
                  <a:lnTo>
                    <a:pt x="143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72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36" y="82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35" y="102"/>
                  </a:lnTo>
                  <a:lnTo>
                    <a:pt x="136" y="104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42" y="107"/>
                  </a:lnTo>
                  <a:lnTo>
                    <a:pt x="145" y="111"/>
                  </a:lnTo>
                  <a:lnTo>
                    <a:pt x="151" y="118"/>
                  </a:lnTo>
                  <a:lnTo>
                    <a:pt x="151" y="118"/>
                  </a:lnTo>
                  <a:lnTo>
                    <a:pt x="156" y="120"/>
                  </a:lnTo>
                  <a:lnTo>
                    <a:pt x="163" y="123"/>
                  </a:lnTo>
                  <a:lnTo>
                    <a:pt x="181" y="129"/>
                  </a:lnTo>
                  <a:lnTo>
                    <a:pt x="181" y="129"/>
                  </a:lnTo>
                  <a:lnTo>
                    <a:pt x="186" y="132"/>
                  </a:lnTo>
                  <a:lnTo>
                    <a:pt x="192" y="134"/>
                  </a:lnTo>
                  <a:lnTo>
                    <a:pt x="195" y="140"/>
                  </a:lnTo>
                  <a:lnTo>
                    <a:pt x="199" y="150"/>
                  </a:lnTo>
                  <a:lnTo>
                    <a:pt x="199" y="150"/>
                  </a:lnTo>
                  <a:lnTo>
                    <a:pt x="204" y="175"/>
                  </a:lnTo>
                  <a:lnTo>
                    <a:pt x="206" y="186"/>
                  </a:lnTo>
                  <a:lnTo>
                    <a:pt x="208" y="197"/>
                  </a:lnTo>
                  <a:lnTo>
                    <a:pt x="2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78" name="Freeform 129">
              <a:extLst>
                <a:ext uri="{FF2B5EF4-FFF2-40B4-BE49-F238E27FC236}">
                  <a16:creationId xmlns:a16="http://schemas.microsoft.com/office/drawing/2014/main" id="{420A4FF5-875D-4D63-B291-82B97819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890" y="2808905"/>
              <a:ext cx="1868920" cy="942731"/>
            </a:xfrm>
            <a:custGeom>
              <a:avLst/>
              <a:gdLst>
                <a:gd name="T0" fmla="*/ 132 w 902"/>
                <a:gd name="T1" fmla="*/ 456 h 456"/>
                <a:gd name="T2" fmla="*/ 0 w 902"/>
                <a:gd name="T3" fmla="*/ 227 h 456"/>
                <a:gd name="T4" fmla="*/ 132 w 902"/>
                <a:gd name="T5" fmla="*/ 0 h 456"/>
                <a:gd name="T6" fmla="*/ 771 w 902"/>
                <a:gd name="T7" fmla="*/ 0 h 456"/>
                <a:gd name="T8" fmla="*/ 902 w 902"/>
                <a:gd name="T9" fmla="*/ 227 h 456"/>
                <a:gd name="T10" fmla="*/ 771 w 902"/>
                <a:gd name="T11" fmla="*/ 456 h 456"/>
                <a:gd name="T12" fmla="*/ 132 w 902"/>
                <a:gd name="T1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2" h="456">
                  <a:moveTo>
                    <a:pt x="132" y="456"/>
                  </a:moveTo>
                  <a:lnTo>
                    <a:pt x="0" y="227"/>
                  </a:lnTo>
                  <a:lnTo>
                    <a:pt x="132" y="0"/>
                  </a:lnTo>
                  <a:lnTo>
                    <a:pt x="771" y="0"/>
                  </a:lnTo>
                  <a:lnTo>
                    <a:pt x="902" y="227"/>
                  </a:lnTo>
                  <a:lnTo>
                    <a:pt x="771" y="456"/>
                  </a:lnTo>
                  <a:lnTo>
                    <a:pt x="132" y="456"/>
                  </a:lnTo>
                  <a:close/>
                </a:path>
              </a:pathLst>
            </a:custGeom>
            <a:solidFill>
              <a:srgbClr val="7A4E3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10000">
                <a:cs typeface="+mn-ea"/>
                <a:sym typeface="+mn-lt"/>
              </a:endParaRPr>
            </a:p>
          </p:txBody>
        </p:sp>
        <p:grpSp>
          <p:nvGrpSpPr>
            <p:cNvPr id="79" name="Group 12">
              <a:extLst>
                <a:ext uri="{FF2B5EF4-FFF2-40B4-BE49-F238E27FC236}">
                  <a16:creationId xmlns:a16="http://schemas.microsoft.com/office/drawing/2014/main" id="{5FCF8253-05A0-46D3-A08C-865207231510}"/>
                </a:ext>
              </a:extLst>
            </p:cNvPr>
            <p:cNvGrpSpPr/>
            <p:nvPr/>
          </p:nvGrpSpPr>
          <p:grpSpPr>
            <a:xfrm>
              <a:off x="4076677" y="3016885"/>
              <a:ext cx="318380" cy="512717"/>
              <a:chOff x="7648568" y="3448243"/>
              <a:chExt cx="154629" cy="249014"/>
            </a:xfrm>
          </p:grpSpPr>
          <p:sp>
            <p:nvSpPr>
              <p:cNvPr id="80" name="Freeform 130">
                <a:extLst>
                  <a:ext uri="{FF2B5EF4-FFF2-40B4-BE49-F238E27FC236}">
                    <a16:creationId xmlns:a16="http://schemas.microsoft.com/office/drawing/2014/main" id="{FEFAC8DC-DE98-4745-8CBD-3A7361E34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6805" y="3687216"/>
                <a:ext cx="40163" cy="10041"/>
              </a:xfrm>
              <a:custGeom>
                <a:avLst/>
                <a:gdLst>
                  <a:gd name="T0" fmla="*/ 39 w 39"/>
                  <a:gd name="T1" fmla="*/ 6 h 11"/>
                  <a:gd name="T2" fmla="*/ 39 w 39"/>
                  <a:gd name="T3" fmla="*/ 6 h 11"/>
                  <a:gd name="T4" fmla="*/ 37 w 39"/>
                  <a:gd name="T5" fmla="*/ 9 h 11"/>
                  <a:gd name="T6" fmla="*/ 34 w 39"/>
                  <a:gd name="T7" fmla="*/ 11 h 11"/>
                  <a:gd name="T8" fmla="*/ 5 w 39"/>
                  <a:gd name="T9" fmla="*/ 11 h 11"/>
                  <a:gd name="T10" fmla="*/ 5 w 39"/>
                  <a:gd name="T11" fmla="*/ 11 h 11"/>
                  <a:gd name="T12" fmla="*/ 2 w 39"/>
                  <a:gd name="T13" fmla="*/ 9 h 11"/>
                  <a:gd name="T14" fmla="*/ 0 w 39"/>
                  <a:gd name="T15" fmla="*/ 6 h 11"/>
                  <a:gd name="T16" fmla="*/ 0 w 39"/>
                  <a:gd name="T17" fmla="*/ 6 h 11"/>
                  <a:gd name="T18" fmla="*/ 0 w 39"/>
                  <a:gd name="T19" fmla="*/ 6 h 11"/>
                  <a:gd name="T20" fmla="*/ 2 w 39"/>
                  <a:gd name="T21" fmla="*/ 2 h 11"/>
                  <a:gd name="T22" fmla="*/ 5 w 39"/>
                  <a:gd name="T23" fmla="*/ 0 h 11"/>
                  <a:gd name="T24" fmla="*/ 34 w 39"/>
                  <a:gd name="T25" fmla="*/ 0 h 11"/>
                  <a:gd name="T26" fmla="*/ 34 w 39"/>
                  <a:gd name="T27" fmla="*/ 0 h 11"/>
                  <a:gd name="T28" fmla="*/ 37 w 39"/>
                  <a:gd name="T29" fmla="*/ 2 h 11"/>
                  <a:gd name="T30" fmla="*/ 39 w 39"/>
                  <a:gd name="T31" fmla="*/ 6 h 11"/>
                  <a:gd name="T32" fmla="*/ 39 w 39"/>
                  <a:gd name="T3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1">
                    <a:moveTo>
                      <a:pt x="39" y="6"/>
                    </a:moveTo>
                    <a:lnTo>
                      <a:pt x="39" y="6"/>
                    </a:lnTo>
                    <a:lnTo>
                      <a:pt x="37" y="9"/>
                    </a:lnTo>
                    <a:lnTo>
                      <a:pt x="34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2"/>
                    </a:lnTo>
                    <a:lnTo>
                      <a:pt x="39" y="6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81" name="Freeform 131">
                <a:extLst>
                  <a:ext uri="{FF2B5EF4-FFF2-40B4-BE49-F238E27FC236}">
                    <a16:creationId xmlns:a16="http://schemas.microsoft.com/office/drawing/2014/main" id="{9704CF0B-04B1-4369-A691-EB8B300DC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764" y="3683200"/>
                <a:ext cx="60245" cy="8033"/>
              </a:xfrm>
              <a:custGeom>
                <a:avLst/>
                <a:gdLst>
                  <a:gd name="T0" fmla="*/ 7 w 59"/>
                  <a:gd name="T1" fmla="*/ 9 h 9"/>
                  <a:gd name="T2" fmla="*/ 50 w 59"/>
                  <a:gd name="T3" fmla="*/ 9 h 9"/>
                  <a:gd name="T4" fmla="*/ 50 w 59"/>
                  <a:gd name="T5" fmla="*/ 9 h 9"/>
                  <a:gd name="T6" fmla="*/ 54 w 59"/>
                  <a:gd name="T7" fmla="*/ 5 h 9"/>
                  <a:gd name="T8" fmla="*/ 54 w 59"/>
                  <a:gd name="T9" fmla="*/ 5 h 9"/>
                  <a:gd name="T10" fmla="*/ 59 w 59"/>
                  <a:gd name="T11" fmla="*/ 0 h 9"/>
                  <a:gd name="T12" fmla="*/ 0 w 59"/>
                  <a:gd name="T13" fmla="*/ 0 h 9"/>
                  <a:gd name="T14" fmla="*/ 0 w 59"/>
                  <a:gd name="T15" fmla="*/ 0 h 9"/>
                  <a:gd name="T16" fmla="*/ 0 w 59"/>
                  <a:gd name="T17" fmla="*/ 0 h 9"/>
                  <a:gd name="T18" fmla="*/ 0 w 59"/>
                  <a:gd name="T19" fmla="*/ 0 h 9"/>
                  <a:gd name="T20" fmla="*/ 7 w 59"/>
                  <a:gd name="T21" fmla="*/ 9 h 9"/>
                  <a:gd name="T22" fmla="*/ 7 w 59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">
                    <a:moveTo>
                      <a:pt x="7" y="9"/>
                    </a:moveTo>
                    <a:lnTo>
                      <a:pt x="50" y="9"/>
                    </a:lnTo>
                    <a:lnTo>
                      <a:pt x="50" y="9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82" name="Freeform 132">
                <a:extLst>
                  <a:ext uri="{FF2B5EF4-FFF2-40B4-BE49-F238E27FC236}">
                    <a16:creationId xmlns:a16="http://schemas.microsoft.com/office/drawing/2014/main" id="{8CC0F1AF-0AFF-4FDC-BE8F-7822FC05E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756" y="3653077"/>
                <a:ext cx="64261" cy="6025"/>
              </a:xfrm>
              <a:custGeom>
                <a:avLst/>
                <a:gdLst>
                  <a:gd name="T0" fmla="*/ 65 w 65"/>
                  <a:gd name="T1" fmla="*/ 4 h 8"/>
                  <a:gd name="T2" fmla="*/ 65 w 65"/>
                  <a:gd name="T3" fmla="*/ 4 h 8"/>
                  <a:gd name="T4" fmla="*/ 65 w 65"/>
                  <a:gd name="T5" fmla="*/ 6 h 8"/>
                  <a:gd name="T6" fmla="*/ 63 w 65"/>
                  <a:gd name="T7" fmla="*/ 8 h 8"/>
                  <a:gd name="T8" fmla="*/ 4 w 65"/>
                  <a:gd name="T9" fmla="*/ 8 h 8"/>
                  <a:gd name="T10" fmla="*/ 4 w 65"/>
                  <a:gd name="T11" fmla="*/ 8 h 8"/>
                  <a:gd name="T12" fmla="*/ 2 w 65"/>
                  <a:gd name="T13" fmla="*/ 6 h 8"/>
                  <a:gd name="T14" fmla="*/ 0 w 65"/>
                  <a:gd name="T15" fmla="*/ 4 h 8"/>
                  <a:gd name="T16" fmla="*/ 0 w 65"/>
                  <a:gd name="T17" fmla="*/ 4 h 8"/>
                  <a:gd name="T18" fmla="*/ 0 w 65"/>
                  <a:gd name="T19" fmla="*/ 4 h 8"/>
                  <a:gd name="T20" fmla="*/ 2 w 65"/>
                  <a:gd name="T21" fmla="*/ 2 h 8"/>
                  <a:gd name="T22" fmla="*/ 4 w 65"/>
                  <a:gd name="T23" fmla="*/ 0 h 8"/>
                  <a:gd name="T24" fmla="*/ 63 w 65"/>
                  <a:gd name="T25" fmla="*/ 0 h 8"/>
                  <a:gd name="T26" fmla="*/ 63 w 65"/>
                  <a:gd name="T27" fmla="*/ 0 h 8"/>
                  <a:gd name="T28" fmla="*/ 65 w 65"/>
                  <a:gd name="T29" fmla="*/ 2 h 8"/>
                  <a:gd name="T30" fmla="*/ 65 w 65"/>
                  <a:gd name="T31" fmla="*/ 4 h 8"/>
                  <a:gd name="T32" fmla="*/ 65 w 65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">
                    <a:moveTo>
                      <a:pt x="65" y="4"/>
                    </a:moveTo>
                    <a:lnTo>
                      <a:pt x="65" y="4"/>
                    </a:lnTo>
                    <a:lnTo>
                      <a:pt x="65" y="6"/>
                    </a:lnTo>
                    <a:lnTo>
                      <a:pt x="6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83" name="Freeform 133">
                <a:extLst>
                  <a:ext uri="{FF2B5EF4-FFF2-40B4-BE49-F238E27FC236}">
                    <a16:creationId xmlns:a16="http://schemas.microsoft.com/office/drawing/2014/main" id="{446A6360-3DE3-4214-B9A3-9090BF6FE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756" y="3661110"/>
                <a:ext cx="64261" cy="8033"/>
              </a:xfrm>
              <a:custGeom>
                <a:avLst/>
                <a:gdLst>
                  <a:gd name="T0" fmla="*/ 65 w 65"/>
                  <a:gd name="T1" fmla="*/ 4 h 8"/>
                  <a:gd name="T2" fmla="*/ 65 w 65"/>
                  <a:gd name="T3" fmla="*/ 4 h 8"/>
                  <a:gd name="T4" fmla="*/ 65 w 65"/>
                  <a:gd name="T5" fmla="*/ 6 h 8"/>
                  <a:gd name="T6" fmla="*/ 63 w 65"/>
                  <a:gd name="T7" fmla="*/ 8 h 8"/>
                  <a:gd name="T8" fmla="*/ 4 w 65"/>
                  <a:gd name="T9" fmla="*/ 8 h 8"/>
                  <a:gd name="T10" fmla="*/ 4 w 65"/>
                  <a:gd name="T11" fmla="*/ 8 h 8"/>
                  <a:gd name="T12" fmla="*/ 2 w 65"/>
                  <a:gd name="T13" fmla="*/ 6 h 8"/>
                  <a:gd name="T14" fmla="*/ 0 w 65"/>
                  <a:gd name="T15" fmla="*/ 4 h 8"/>
                  <a:gd name="T16" fmla="*/ 0 w 65"/>
                  <a:gd name="T17" fmla="*/ 4 h 8"/>
                  <a:gd name="T18" fmla="*/ 0 w 65"/>
                  <a:gd name="T19" fmla="*/ 4 h 8"/>
                  <a:gd name="T20" fmla="*/ 2 w 65"/>
                  <a:gd name="T21" fmla="*/ 2 h 8"/>
                  <a:gd name="T22" fmla="*/ 4 w 65"/>
                  <a:gd name="T23" fmla="*/ 0 h 8"/>
                  <a:gd name="T24" fmla="*/ 63 w 65"/>
                  <a:gd name="T25" fmla="*/ 0 h 8"/>
                  <a:gd name="T26" fmla="*/ 63 w 65"/>
                  <a:gd name="T27" fmla="*/ 0 h 8"/>
                  <a:gd name="T28" fmla="*/ 65 w 65"/>
                  <a:gd name="T29" fmla="*/ 2 h 8"/>
                  <a:gd name="T30" fmla="*/ 65 w 65"/>
                  <a:gd name="T31" fmla="*/ 4 h 8"/>
                  <a:gd name="T32" fmla="*/ 65 w 65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">
                    <a:moveTo>
                      <a:pt x="65" y="4"/>
                    </a:moveTo>
                    <a:lnTo>
                      <a:pt x="65" y="4"/>
                    </a:lnTo>
                    <a:lnTo>
                      <a:pt x="65" y="6"/>
                    </a:lnTo>
                    <a:lnTo>
                      <a:pt x="6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84" name="Freeform 134">
                <a:extLst>
                  <a:ext uri="{FF2B5EF4-FFF2-40B4-BE49-F238E27FC236}">
                    <a16:creationId xmlns:a16="http://schemas.microsoft.com/office/drawing/2014/main" id="{022BEB93-C299-492B-BBB0-A1C2932A2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756" y="3671150"/>
                <a:ext cx="64261" cy="6025"/>
              </a:xfrm>
              <a:custGeom>
                <a:avLst/>
                <a:gdLst>
                  <a:gd name="T0" fmla="*/ 65 w 65"/>
                  <a:gd name="T1" fmla="*/ 4 h 8"/>
                  <a:gd name="T2" fmla="*/ 65 w 65"/>
                  <a:gd name="T3" fmla="*/ 4 h 8"/>
                  <a:gd name="T4" fmla="*/ 65 w 65"/>
                  <a:gd name="T5" fmla="*/ 6 h 8"/>
                  <a:gd name="T6" fmla="*/ 63 w 65"/>
                  <a:gd name="T7" fmla="*/ 8 h 8"/>
                  <a:gd name="T8" fmla="*/ 4 w 65"/>
                  <a:gd name="T9" fmla="*/ 8 h 8"/>
                  <a:gd name="T10" fmla="*/ 4 w 65"/>
                  <a:gd name="T11" fmla="*/ 8 h 8"/>
                  <a:gd name="T12" fmla="*/ 2 w 65"/>
                  <a:gd name="T13" fmla="*/ 6 h 8"/>
                  <a:gd name="T14" fmla="*/ 0 w 65"/>
                  <a:gd name="T15" fmla="*/ 4 h 8"/>
                  <a:gd name="T16" fmla="*/ 0 w 65"/>
                  <a:gd name="T17" fmla="*/ 4 h 8"/>
                  <a:gd name="T18" fmla="*/ 0 w 65"/>
                  <a:gd name="T19" fmla="*/ 4 h 8"/>
                  <a:gd name="T20" fmla="*/ 2 w 65"/>
                  <a:gd name="T21" fmla="*/ 2 h 8"/>
                  <a:gd name="T22" fmla="*/ 4 w 65"/>
                  <a:gd name="T23" fmla="*/ 0 h 8"/>
                  <a:gd name="T24" fmla="*/ 63 w 65"/>
                  <a:gd name="T25" fmla="*/ 0 h 8"/>
                  <a:gd name="T26" fmla="*/ 63 w 65"/>
                  <a:gd name="T27" fmla="*/ 0 h 8"/>
                  <a:gd name="T28" fmla="*/ 65 w 65"/>
                  <a:gd name="T29" fmla="*/ 2 h 8"/>
                  <a:gd name="T30" fmla="*/ 65 w 65"/>
                  <a:gd name="T31" fmla="*/ 4 h 8"/>
                  <a:gd name="T32" fmla="*/ 65 w 65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">
                    <a:moveTo>
                      <a:pt x="65" y="4"/>
                    </a:moveTo>
                    <a:lnTo>
                      <a:pt x="65" y="4"/>
                    </a:lnTo>
                    <a:lnTo>
                      <a:pt x="65" y="6"/>
                    </a:lnTo>
                    <a:lnTo>
                      <a:pt x="6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85" name="Freeform 135">
                <a:extLst>
                  <a:ext uri="{FF2B5EF4-FFF2-40B4-BE49-F238E27FC236}">
                    <a16:creationId xmlns:a16="http://schemas.microsoft.com/office/drawing/2014/main" id="{362D0837-06E3-4FA5-A481-8658299F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756" y="3679180"/>
                <a:ext cx="64261" cy="4016"/>
              </a:xfrm>
              <a:custGeom>
                <a:avLst/>
                <a:gdLst>
                  <a:gd name="T0" fmla="*/ 65 w 65"/>
                  <a:gd name="T1" fmla="*/ 2 h 4"/>
                  <a:gd name="T2" fmla="*/ 65 w 65"/>
                  <a:gd name="T3" fmla="*/ 2 h 4"/>
                  <a:gd name="T4" fmla="*/ 63 w 65"/>
                  <a:gd name="T5" fmla="*/ 4 h 4"/>
                  <a:gd name="T6" fmla="*/ 61 w 65"/>
                  <a:gd name="T7" fmla="*/ 4 h 4"/>
                  <a:gd name="T8" fmla="*/ 4 w 65"/>
                  <a:gd name="T9" fmla="*/ 4 h 4"/>
                  <a:gd name="T10" fmla="*/ 4 w 65"/>
                  <a:gd name="T11" fmla="*/ 4 h 4"/>
                  <a:gd name="T12" fmla="*/ 2 w 65"/>
                  <a:gd name="T13" fmla="*/ 4 h 4"/>
                  <a:gd name="T14" fmla="*/ 0 w 65"/>
                  <a:gd name="T15" fmla="*/ 2 h 4"/>
                  <a:gd name="T16" fmla="*/ 0 w 65"/>
                  <a:gd name="T17" fmla="*/ 2 h 4"/>
                  <a:gd name="T18" fmla="*/ 0 w 65"/>
                  <a:gd name="T19" fmla="*/ 2 h 4"/>
                  <a:gd name="T20" fmla="*/ 2 w 65"/>
                  <a:gd name="T21" fmla="*/ 0 h 4"/>
                  <a:gd name="T22" fmla="*/ 4 w 65"/>
                  <a:gd name="T23" fmla="*/ 0 h 4"/>
                  <a:gd name="T24" fmla="*/ 61 w 65"/>
                  <a:gd name="T25" fmla="*/ 0 h 4"/>
                  <a:gd name="T26" fmla="*/ 61 w 65"/>
                  <a:gd name="T27" fmla="*/ 0 h 4"/>
                  <a:gd name="T28" fmla="*/ 63 w 65"/>
                  <a:gd name="T29" fmla="*/ 0 h 4"/>
                  <a:gd name="T30" fmla="*/ 65 w 65"/>
                  <a:gd name="T31" fmla="*/ 2 h 4"/>
                  <a:gd name="T32" fmla="*/ 65 w 65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4">
                    <a:moveTo>
                      <a:pt x="65" y="2"/>
                    </a:moveTo>
                    <a:lnTo>
                      <a:pt x="65" y="2"/>
                    </a:lnTo>
                    <a:lnTo>
                      <a:pt x="63" y="4"/>
                    </a:lnTo>
                    <a:lnTo>
                      <a:pt x="6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86" name="Freeform 136">
                <a:extLst>
                  <a:ext uri="{FF2B5EF4-FFF2-40B4-BE49-F238E27FC236}">
                    <a16:creationId xmlns:a16="http://schemas.microsoft.com/office/drawing/2014/main" id="{7512ABC2-B523-4138-BF66-293DEF91C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756" y="3643037"/>
                <a:ext cx="64261" cy="8033"/>
              </a:xfrm>
              <a:custGeom>
                <a:avLst/>
                <a:gdLst>
                  <a:gd name="T0" fmla="*/ 65 w 65"/>
                  <a:gd name="T1" fmla="*/ 3 h 7"/>
                  <a:gd name="T2" fmla="*/ 65 w 65"/>
                  <a:gd name="T3" fmla="*/ 3 h 7"/>
                  <a:gd name="T4" fmla="*/ 65 w 65"/>
                  <a:gd name="T5" fmla="*/ 5 h 7"/>
                  <a:gd name="T6" fmla="*/ 63 w 65"/>
                  <a:gd name="T7" fmla="*/ 7 h 7"/>
                  <a:gd name="T8" fmla="*/ 4 w 65"/>
                  <a:gd name="T9" fmla="*/ 7 h 7"/>
                  <a:gd name="T10" fmla="*/ 4 w 65"/>
                  <a:gd name="T11" fmla="*/ 7 h 7"/>
                  <a:gd name="T12" fmla="*/ 2 w 65"/>
                  <a:gd name="T13" fmla="*/ 5 h 7"/>
                  <a:gd name="T14" fmla="*/ 0 w 65"/>
                  <a:gd name="T15" fmla="*/ 3 h 7"/>
                  <a:gd name="T16" fmla="*/ 0 w 65"/>
                  <a:gd name="T17" fmla="*/ 3 h 7"/>
                  <a:gd name="T18" fmla="*/ 0 w 65"/>
                  <a:gd name="T19" fmla="*/ 3 h 7"/>
                  <a:gd name="T20" fmla="*/ 2 w 65"/>
                  <a:gd name="T21" fmla="*/ 1 h 7"/>
                  <a:gd name="T22" fmla="*/ 4 w 65"/>
                  <a:gd name="T23" fmla="*/ 0 h 7"/>
                  <a:gd name="T24" fmla="*/ 63 w 65"/>
                  <a:gd name="T25" fmla="*/ 0 h 7"/>
                  <a:gd name="T26" fmla="*/ 63 w 65"/>
                  <a:gd name="T27" fmla="*/ 0 h 7"/>
                  <a:gd name="T28" fmla="*/ 65 w 65"/>
                  <a:gd name="T29" fmla="*/ 1 h 7"/>
                  <a:gd name="T30" fmla="*/ 65 w 65"/>
                  <a:gd name="T31" fmla="*/ 3 h 7"/>
                  <a:gd name="T32" fmla="*/ 65 w 65"/>
                  <a:gd name="T3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7">
                    <a:moveTo>
                      <a:pt x="65" y="3"/>
                    </a:moveTo>
                    <a:lnTo>
                      <a:pt x="65" y="3"/>
                    </a:lnTo>
                    <a:lnTo>
                      <a:pt x="65" y="5"/>
                    </a:lnTo>
                    <a:lnTo>
                      <a:pt x="6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5" y="1"/>
                    </a:lnTo>
                    <a:lnTo>
                      <a:pt x="65" y="3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87" name="Freeform 137">
                <a:extLst>
                  <a:ext uri="{FF2B5EF4-FFF2-40B4-BE49-F238E27FC236}">
                    <a16:creationId xmlns:a16="http://schemas.microsoft.com/office/drawing/2014/main" id="{62C857CB-A6AF-49C7-ABDC-776476E876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8568" y="3448243"/>
                <a:ext cx="154629" cy="190776"/>
              </a:xfrm>
              <a:custGeom>
                <a:avLst/>
                <a:gdLst>
                  <a:gd name="T0" fmla="*/ 44 w 154"/>
                  <a:gd name="T1" fmla="*/ 188 h 190"/>
                  <a:gd name="T2" fmla="*/ 35 w 154"/>
                  <a:gd name="T3" fmla="*/ 178 h 190"/>
                  <a:gd name="T4" fmla="*/ 34 w 154"/>
                  <a:gd name="T5" fmla="*/ 167 h 190"/>
                  <a:gd name="T6" fmla="*/ 32 w 154"/>
                  <a:gd name="T7" fmla="*/ 158 h 190"/>
                  <a:gd name="T8" fmla="*/ 23 w 154"/>
                  <a:gd name="T9" fmla="*/ 138 h 190"/>
                  <a:gd name="T10" fmla="*/ 19 w 154"/>
                  <a:gd name="T11" fmla="*/ 131 h 190"/>
                  <a:gd name="T12" fmla="*/ 3 w 154"/>
                  <a:gd name="T13" fmla="*/ 95 h 190"/>
                  <a:gd name="T14" fmla="*/ 0 w 154"/>
                  <a:gd name="T15" fmla="*/ 72 h 190"/>
                  <a:gd name="T16" fmla="*/ 7 w 154"/>
                  <a:gd name="T17" fmla="*/ 43 h 190"/>
                  <a:gd name="T18" fmla="*/ 23 w 154"/>
                  <a:gd name="T19" fmla="*/ 22 h 190"/>
                  <a:gd name="T20" fmla="*/ 59 w 154"/>
                  <a:gd name="T21" fmla="*/ 2 h 190"/>
                  <a:gd name="T22" fmla="*/ 77 w 154"/>
                  <a:gd name="T23" fmla="*/ 0 h 190"/>
                  <a:gd name="T24" fmla="*/ 120 w 154"/>
                  <a:gd name="T25" fmla="*/ 13 h 190"/>
                  <a:gd name="T26" fmla="*/ 139 w 154"/>
                  <a:gd name="T27" fmla="*/ 33 h 190"/>
                  <a:gd name="T28" fmla="*/ 154 w 154"/>
                  <a:gd name="T29" fmla="*/ 74 h 190"/>
                  <a:gd name="T30" fmla="*/ 152 w 154"/>
                  <a:gd name="T31" fmla="*/ 92 h 190"/>
                  <a:gd name="T32" fmla="*/ 136 w 154"/>
                  <a:gd name="T33" fmla="*/ 128 h 190"/>
                  <a:gd name="T34" fmla="*/ 132 w 154"/>
                  <a:gd name="T35" fmla="*/ 133 h 190"/>
                  <a:gd name="T36" fmla="*/ 125 w 154"/>
                  <a:gd name="T37" fmla="*/ 147 h 190"/>
                  <a:gd name="T38" fmla="*/ 120 w 154"/>
                  <a:gd name="T39" fmla="*/ 167 h 190"/>
                  <a:gd name="T40" fmla="*/ 114 w 154"/>
                  <a:gd name="T41" fmla="*/ 185 h 190"/>
                  <a:gd name="T42" fmla="*/ 103 w 154"/>
                  <a:gd name="T43" fmla="*/ 190 h 190"/>
                  <a:gd name="T44" fmla="*/ 87 w 154"/>
                  <a:gd name="T45" fmla="*/ 190 h 190"/>
                  <a:gd name="T46" fmla="*/ 50 w 154"/>
                  <a:gd name="T47" fmla="*/ 190 h 190"/>
                  <a:gd name="T48" fmla="*/ 73 w 154"/>
                  <a:gd name="T49" fmla="*/ 13 h 190"/>
                  <a:gd name="T50" fmla="*/ 50 w 154"/>
                  <a:gd name="T51" fmla="*/ 18 h 190"/>
                  <a:gd name="T52" fmla="*/ 32 w 154"/>
                  <a:gd name="T53" fmla="*/ 31 h 190"/>
                  <a:gd name="T54" fmla="*/ 19 w 154"/>
                  <a:gd name="T55" fmla="*/ 49 h 190"/>
                  <a:gd name="T56" fmla="*/ 14 w 154"/>
                  <a:gd name="T57" fmla="*/ 77 h 190"/>
                  <a:gd name="T58" fmla="*/ 19 w 154"/>
                  <a:gd name="T59" fmla="*/ 104 h 190"/>
                  <a:gd name="T60" fmla="*/ 32 w 154"/>
                  <a:gd name="T61" fmla="*/ 128 h 190"/>
                  <a:gd name="T62" fmla="*/ 35 w 154"/>
                  <a:gd name="T63" fmla="*/ 133 h 190"/>
                  <a:gd name="T64" fmla="*/ 44 w 154"/>
                  <a:gd name="T65" fmla="*/ 154 h 190"/>
                  <a:gd name="T66" fmla="*/ 48 w 154"/>
                  <a:gd name="T67" fmla="*/ 170 h 190"/>
                  <a:gd name="T68" fmla="*/ 51 w 154"/>
                  <a:gd name="T69" fmla="*/ 178 h 190"/>
                  <a:gd name="T70" fmla="*/ 71 w 154"/>
                  <a:gd name="T71" fmla="*/ 176 h 190"/>
                  <a:gd name="T72" fmla="*/ 103 w 154"/>
                  <a:gd name="T73" fmla="*/ 178 h 190"/>
                  <a:gd name="T74" fmla="*/ 105 w 154"/>
                  <a:gd name="T75" fmla="*/ 165 h 190"/>
                  <a:gd name="T76" fmla="*/ 109 w 154"/>
                  <a:gd name="T77" fmla="*/ 153 h 190"/>
                  <a:gd name="T78" fmla="*/ 118 w 154"/>
                  <a:gd name="T79" fmla="*/ 133 h 190"/>
                  <a:gd name="T80" fmla="*/ 125 w 154"/>
                  <a:gd name="T81" fmla="*/ 122 h 190"/>
                  <a:gd name="T82" fmla="*/ 137 w 154"/>
                  <a:gd name="T83" fmla="*/ 88 h 190"/>
                  <a:gd name="T84" fmla="*/ 139 w 154"/>
                  <a:gd name="T85" fmla="*/ 74 h 190"/>
                  <a:gd name="T86" fmla="*/ 128 w 154"/>
                  <a:gd name="T87" fmla="*/ 40 h 190"/>
                  <a:gd name="T88" fmla="*/ 112 w 154"/>
                  <a:gd name="T89" fmla="*/ 24 h 190"/>
                  <a:gd name="T90" fmla="*/ 77 w 154"/>
                  <a:gd name="T91" fmla="*/ 1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" h="190">
                    <a:moveTo>
                      <a:pt x="50" y="190"/>
                    </a:moveTo>
                    <a:lnTo>
                      <a:pt x="46" y="190"/>
                    </a:lnTo>
                    <a:lnTo>
                      <a:pt x="44" y="188"/>
                    </a:lnTo>
                    <a:lnTo>
                      <a:pt x="44" y="188"/>
                    </a:lnTo>
                    <a:lnTo>
                      <a:pt x="37" y="181"/>
                    </a:lnTo>
                    <a:lnTo>
                      <a:pt x="35" y="178"/>
                    </a:lnTo>
                    <a:lnTo>
                      <a:pt x="34" y="172"/>
                    </a:lnTo>
                    <a:lnTo>
                      <a:pt x="34" y="172"/>
                    </a:lnTo>
                    <a:lnTo>
                      <a:pt x="34" y="167"/>
                    </a:lnTo>
                    <a:lnTo>
                      <a:pt x="34" y="167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28" y="147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1" y="135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3" y="95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14" y="31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34" y="13"/>
                    </a:lnTo>
                    <a:lnTo>
                      <a:pt x="44" y="6"/>
                    </a:lnTo>
                    <a:lnTo>
                      <a:pt x="59" y="2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93" y="2"/>
                    </a:lnTo>
                    <a:lnTo>
                      <a:pt x="107" y="6"/>
                    </a:lnTo>
                    <a:lnTo>
                      <a:pt x="120" y="13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9" y="33"/>
                    </a:lnTo>
                    <a:lnTo>
                      <a:pt x="146" y="45"/>
                    </a:lnTo>
                    <a:lnTo>
                      <a:pt x="152" y="60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2" y="92"/>
                    </a:lnTo>
                    <a:lnTo>
                      <a:pt x="146" y="104"/>
                    </a:lnTo>
                    <a:lnTo>
                      <a:pt x="141" y="117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30" y="138"/>
                    </a:lnTo>
                    <a:lnTo>
                      <a:pt x="130" y="138"/>
                    </a:lnTo>
                    <a:lnTo>
                      <a:pt x="125" y="147"/>
                    </a:lnTo>
                    <a:lnTo>
                      <a:pt x="121" y="158"/>
                    </a:lnTo>
                    <a:lnTo>
                      <a:pt x="121" y="158"/>
                    </a:lnTo>
                    <a:lnTo>
                      <a:pt x="120" y="167"/>
                    </a:lnTo>
                    <a:lnTo>
                      <a:pt x="120" y="167"/>
                    </a:lnTo>
                    <a:lnTo>
                      <a:pt x="116" y="179"/>
                    </a:lnTo>
                    <a:lnTo>
                      <a:pt x="114" y="185"/>
                    </a:lnTo>
                    <a:lnTo>
                      <a:pt x="109" y="188"/>
                    </a:lnTo>
                    <a:lnTo>
                      <a:pt x="107" y="190"/>
                    </a:lnTo>
                    <a:lnTo>
                      <a:pt x="103" y="190"/>
                    </a:lnTo>
                    <a:lnTo>
                      <a:pt x="103" y="190"/>
                    </a:lnTo>
                    <a:lnTo>
                      <a:pt x="87" y="190"/>
                    </a:lnTo>
                    <a:lnTo>
                      <a:pt x="87" y="190"/>
                    </a:lnTo>
                    <a:lnTo>
                      <a:pt x="71" y="190"/>
                    </a:lnTo>
                    <a:lnTo>
                      <a:pt x="71" y="190"/>
                    </a:lnTo>
                    <a:lnTo>
                      <a:pt x="50" y="190"/>
                    </a:lnTo>
                    <a:lnTo>
                      <a:pt x="50" y="190"/>
                    </a:lnTo>
                    <a:close/>
                    <a:moveTo>
                      <a:pt x="77" y="13"/>
                    </a:moveTo>
                    <a:lnTo>
                      <a:pt x="73" y="13"/>
                    </a:lnTo>
                    <a:lnTo>
                      <a:pt x="73" y="13"/>
                    </a:lnTo>
                    <a:lnTo>
                      <a:pt x="60" y="15"/>
                    </a:lnTo>
                    <a:lnTo>
                      <a:pt x="50" y="18"/>
                    </a:lnTo>
                    <a:lnTo>
                      <a:pt x="41" y="24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25" y="38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60"/>
                    </a:lnTo>
                    <a:lnTo>
                      <a:pt x="14" y="7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6" y="9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30" y="126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41" y="142"/>
                    </a:lnTo>
                    <a:lnTo>
                      <a:pt x="44" y="154"/>
                    </a:lnTo>
                    <a:lnTo>
                      <a:pt x="44" y="154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8" y="170"/>
                    </a:lnTo>
                    <a:lnTo>
                      <a:pt x="48" y="170"/>
                    </a:lnTo>
                    <a:lnTo>
                      <a:pt x="48" y="174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87" y="178"/>
                    </a:lnTo>
                    <a:lnTo>
                      <a:pt x="87" y="178"/>
                    </a:lnTo>
                    <a:lnTo>
                      <a:pt x="103" y="178"/>
                    </a:lnTo>
                    <a:lnTo>
                      <a:pt x="103" y="178"/>
                    </a:lnTo>
                    <a:lnTo>
                      <a:pt x="105" y="172"/>
                    </a:lnTo>
                    <a:lnTo>
                      <a:pt x="105" y="165"/>
                    </a:lnTo>
                    <a:lnTo>
                      <a:pt x="105" y="165"/>
                    </a:lnTo>
                    <a:lnTo>
                      <a:pt x="109" y="153"/>
                    </a:lnTo>
                    <a:lnTo>
                      <a:pt x="109" y="153"/>
                    </a:lnTo>
                    <a:lnTo>
                      <a:pt x="112" y="142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25" y="122"/>
                    </a:lnTo>
                    <a:lnTo>
                      <a:pt x="125" y="122"/>
                    </a:lnTo>
                    <a:lnTo>
                      <a:pt x="134" y="101"/>
                    </a:lnTo>
                    <a:lnTo>
                      <a:pt x="137" y="88"/>
                    </a:lnTo>
                    <a:lnTo>
                      <a:pt x="139" y="76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61"/>
                    </a:lnTo>
                    <a:lnTo>
                      <a:pt x="134" y="51"/>
                    </a:lnTo>
                    <a:lnTo>
                      <a:pt x="128" y="4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2" y="24"/>
                    </a:lnTo>
                    <a:lnTo>
                      <a:pt x="102" y="18"/>
                    </a:lnTo>
                    <a:lnTo>
                      <a:pt x="91" y="15"/>
                    </a:lnTo>
                    <a:lnTo>
                      <a:pt x="77" y="13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  <p:sp>
          <p:nvSpPr>
            <p:cNvPr id="88" name="Freeform 147">
              <a:extLst>
                <a:ext uri="{FF2B5EF4-FFF2-40B4-BE49-F238E27FC236}">
                  <a16:creationId xmlns:a16="http://schemas.microsoft.com/office/drawing/2014/main" id="{7E60B7DA-BC84-400D-95B2-EA9E2AC9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230" y="2810972"/>
              <a:ext cx="1864788" cy="938597"/>
            </a:xfrm>
            <a:custGeom>
              <a:avLst/>
              <a:gdLst>
                <a:gd name="T0" fmla="*/ 130 w 902"/>
                <a:gd name="T1" fmla="*/ 454 h 454"/>
                <a:gd name="T2" fmla="*/ 0 w 902"/>
                <a:gd name="T3" fmla="*/ 227 h 454"/>
                <a:gd name="T4" fmla="*/ 130 w 902"/>
                <a:gd name="T5" fmla="*/ 0 h 454"/>
                <a:gd name="T6" fmla="*/ 769 w 902"/>
                <a:gd name="T7" fmla="*/ 0 h 454"/>
                <a:gd name="T8" fmla="*/ 902 w 902"/>
                <a:gd name="T9" fmla="*/ 227 h 454"/>
                <a:gd name="T10" fmla="*/ 769 w 902"/>
                <a:gd name="T11" fmla="*/ 454 h 454"/>
                <a:gd name="T12" fmla="*/ 130 w 902"/>
                <a:gd name="T1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2" h="454">
                  <a:moveTo>
                    <a:pt x="130" y="454"/>
                  </a:moveTo>
                  <a:lnTo>
                    <a:pt x="0" y="227"/>
                  </a:lnTo>
                  <a:lnTo>
                    <a:pt x="130" y="0"/>
                  </a:lnTo>
                  <a:lnTo>
                    <a:pt x="769" y="0"/>
                  </a:lnTo>
                  <a:lnTo>
                    <a:pt x="902" y="227"/>
                  </a:lnTo>
                  <a:lnTo>
                    <a:pt x="769" y="454"/>
                  </a:lnTo>
                  <a:lnTo>
                    <a:pt x="130" y="454"/>
                  </a:lnTo>
                  <a:close/>
                </a:path>
              </a:pathLst>
            </a:custGeom>
            <a:solidFill>
              <a:srgbClr val="BD8E6B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10000" dirty="0">
                <a:cs typeface="+mn-ea"/>
                <a:sym typeface="+mn-lt"/>
              </a:endParaRPr>
            </a:p>
          </p:txBody>
        </p:sp>
        <p:grpSp>
          <p:nvGrpSpPr>
            <p:cNvPr id="89" name="Group 14">
              <a:extLst>
                <a:ext uri="{FF2B5EF4-FFF2-40B4-BE49-F238E27FC236}">
                  <a16:creationId xmlns:a16="http://schemas.microsoft.com/office/drawing/2014/main" id="{AE45881A-5762-4576-9545-8714BC4F1136}"/>
                </a:ext>
              </a:extLst>
            </p:cNvPr>
            <p:cNvGrpSpPr/>
            <p:nvPr/>
          </p:nvGrpSpPr>
          <p:grpSpPr>
            <a:xfrm>
              <a:off x="2031410" y="3060297"/>
              <a:ext cx="558194" cy="425888"/>
              <a:chOff x="9459930" y="3462301"/>
              <a:chExt cx="271101" cy="206843"/>
            </a:xfrm>
          </p:grpSpPr>
          <p:sp>
            <p:nvSpPr>
              <p:cNvPr id="90" name="Freeform 148">
                <a:extLst>
                  <a:ext uri="{FF2B5EF4-FFF2-40B4-BE49-F238E27FC236}">
                    <a16:creationId xmlns:a16="http://schemas.microsoft.com/office/drawing/2014/main" id="{E3C220FF-61DF-4D89-B84C-DE51759EF8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59930" y="3490417"/>
                <a:ext cx="178727" cy="178727"/>
              </a:xfrm>
              <a:custGeom>
                <a:avLst/>
                <a:gdLst>
                  <a:gd name="T0" fmla="*/ 179 w 179"/>
                  <a:gd name="T1" fmla="*/ 77 h 178"/>
                  <a:gd name="T2" fmla="*/ 161 w 179"/>
                  <a:gd name="T3" fmla="*/ 72 h 178"/>
                  <a:gd name="T4" fmla="*/ 168 w 179"/>
                  <a:gd name="T5" fmla="*/ 45 h 178"/>
                  <a:gd name="T6" fmla="*/ 138 w 179"/>
                  <a:gd name="T7" fmla="*/ 34 h 178"/>
                  <a:gd name="T8" fmla="*/ 127 w 179"/>
                  <a:gd name="T9" fmla="*/ 25 h 178"/>
                  <a:gd name="T10" fmla="*/ 105 w 179"/>
                  <a:gd name="T11" fmla="*/ 0 h 178"/>
                  <a:gd name="T12" fmla="*/ 96 w 179"/>
                  <a:gd name="T13" fmla="*/ 15 h 178"/>
                  <a:gd name="T14" fmla="*/ 89 w 179"/>
                  <a:gd name="T15" fmla="*/ 15 h 178"/>
                  <a:gd name="T16" fmla="*/ 73 w 179"/>
                  <a:gd name="T17" fmla="*/ 0 h 178"/>
                  <a:gd name="T18" fmla="*/ 53 w 179"/>
                  <a:gd name="T19" fmla="*/ 25 h 178"/>
                  <a:gd name="T20" fmla="*/ 41 w 179"/>
                  <a:gd name="T21" fmla="*/ 34 h 178"/>
                  <a:gd name="T22" fmla="*/ 11 w 179"/>
                  <a:gd name="T23" fmla="*/ 45 h 178"/>
                  <a:gd name="T24" fmla="*/ 23 w 179"/>
                  <a:gd name="T25" fmla="*/ 59 h 178"/>
                  <a:gd name="T26" fmla="*/ 0 w 179"/>
                  <a:gd name="T27" fmla="*/ 77 h 178"/>
                  <a:gd name="T28" fmla="*/ 18 w 179"/>
                  <a:gd name="T29" fmla="*/ 104 h 178"/>
                  <a:gd name="T30" fmla="*/ 23 w 179"/>
                  <a:gd name="T31" fmla="*/ 119 h 178"/>
                  <a:gd name="T32" fmla="*/ 25 w 179"/>
                  <a:gd name="T33" fmla="*/ 151 h 178"/>
                  <a:gd name="T34" fmla="*/ 41 w 179"/>
                  <a:gd name="T35" fmla="*/ 144 h 178"/>
                  <a:gd name="T36" fmla="*/ 50 w 179"/>
                  <a:gd name="T37" fmla="*/ 170 h 178"/>
                  <a:gd name="T38" fmla="*/ 82 w 179"/>
                  <a:gd name="T39" fmla="*/ 161 h 178"/>
                  <a:gd name="T40" fmla="*/ 89 w 179"/>
                  <a:gd name="T41" fmla="*/ 161 h 178"/>
                  <a:gd name="T42" fmla="*/ 96 w 179"/>
                  <a:gd name="T43" fmla="*/ 161 h 178"/>
                  <a:gd name="T44" fmla="*/ 129 w 179"/>
                  <a:gd name="T45" fmla="*/ 170 h 178"/>
                  <a:gd name="T46" fmla="*/ 127 w 179"/>
                  <a:gd name="T47" fmla="*/ 151 h 178"/>
                  <a:gd name="T48" fmla="*/ 156 w 179"/>
                  <a:gd name="T49" fmla="*/ 151 h 178"/>
                  <a:gd name="T50" fmla="*/ 157 w 179"/>
                  <a:gd name="T51" fmla="*/ 119 h 178"/>
                  <a:gd name="T52" fmla="*/ 161 w 179"/>
                  <a:gd name="T53" fmla="*/ 104 h 178"/>
                  <a:gd name="T54" fmla="*/ 89 w 179"/>
                  <a:gd name="T55" fmla="*/ 140 h 178"/>
                  <a:gd name="T56" fmla="*/ 79 w 179"/>
                  <a:gd name="T57" fmla="*/ 140 h 178"/>
                  <a:gd name="T58" fmla="*/ 61 w 179"/>
                  <a:gd name="T59" fmla="*/ 131 h 178"/>
                  <a:gd name="T60" fmla="*/ 46 w 179"/>
                  <a:gd name="T61" fmla="*/ 119 h 178"/>
                  <a:gd name="T62" fmla="*/ 37 w 179"/>
                  <a:gd name="T63" fmla="*/ 99 h 178"/>
                  <a:gd name="T64" fmla="*/ 37 w 179"/>
                  <a:gd name="T65" fmla="*/ 88 h 178"/>
                  <a:gd name="T66" fmla="*/ 41 w 179"/>
                  <a:gd name="T67" fmla="*/ 68 h 178"/>
                  <a:gd name="T68" fmla="*/ 52 w 179"/>
                  <a:gd name="T69" fmla="*/ 51 h 178"/>
                  <a:gd name="T70" fmla="*/ 70 w 179"/>
                  <a:gd name="T71" fmla="*/ 40 h 178"/>
                  <a:gd name="T72" fmla="*/ 89 w 179"/>
                  <a:gd name="T73" fmla="*/ 36 h 178"/>
                  <a:gd name="T74" fmla="*/ 100 w 179"/>
                  <a:gd name="T75" fmla="*/ 36 h 178"/>
                  <a:gd name="T76" fmla="*/ 120 w 179"/>
                  <a:gd name="T77" fmla="*/ 45 h 178"/>
                  <a:gd name="T78" fmla="*/ 132 w 179"/>
                  <a:gd name="T79" fmla="*/ 59 h 178"/>
                  <a:gd name="T80" fmla="*/ 141 w 179"/>
                  <a:gd name="T81" fmla="*/ 77 h 178"/>
                  <a:gd name="T82" fmla="*/ 141 w 179"/>
                  <a:gd name="T83" fmla="*/ 88 h 178"/>
                  <a:gd name="T84" fmla="*/ 138 w 179"/>
                  <a:gd name="T85" fmla="*/ 110 h 178"/>
                  <a:gd name="T86" fmla="*/ 127 w 179"/>
                  <a:gd name="T87" fmla="*/ 126 h 178"/>
                  <a:gd name="T88" fmla="*/ 111 w 179"/>
                  <a:gd name="T89" fmla="*/ 136 h 178"/>
                  <a:gd name="T90" fmla="*/ 89 w 179"/>
                  <a:gd name="T91" fmla="*/ 14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9" h="178">
                    <a:moveTo>
                      <a:pt x="179" y="101"/>
                    </a:moveTo>
                    <a:lnTo>
                      <a:pt x="179" y="77"/>
                    </a:lnTo>
                    <a:lnTo>
                      <a:pt x="161" y="72"/>
                    </a:lnTo>
                    <a:lnTo>
                      <a:pt x="161" y="72"/>
                    </a:lnTo>
                    <a:lnTo>
                      <a:pt x="157" y="59"/>
                    </a:lnTo>
                    <a:lnTo>
                      <a:pt x="168" y="45"/>
                    </a:lnTo>
                    <a:lnTo>
                      <a:pt x="156" y="25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27" y="25"/>
                    </a:lnTo>
                    <a:lnTo>
                      <a:pt x="129" y="8"/>
                    </a:lnTo>
                    <a:lnTo>
                      <a:pt x="105" y="0"/>
                    </a:lnTo>
                    <a:lnTo>
                      <a:pt x="96" y="15"/>
                    </a:lnTo>
                    <a:lnTo>
                      <a:pt x="96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0"/>
                    </a:lnTo>
                    <a:lnTo>
                      <a:pt x="50" y="8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41" y="34"/>
                    </a:lnTo>
                    <a:lnTo>
                      <a:pt x="25" y="25"/>
                    </a:lnTo>
                    <a:lnTo>
                      <a:pt x="11" y="45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72"/>
                    </a:lnTo>
                    <a:lnTo>
                      <a:pt x="0" y="77"/>
                    </a:lnTo>
                    <a:lnTo>
                      <a:pt x="0" y="101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3" y="119"/>
                    </a:lnTo>
                    <a:lnTo>
                      <a:pt x="11" y="131"/>
                    </a:lnTo>
                    <a:lnTo>
                      <a:pt x="25" y="151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53" y="151"/>
                    </a:lnTo>
                    <a:lnTo>
                      <a:pt x="50" y="170"/>
                    </a:lnTo>
                    <a:lnTo>
                      <a:pt x="73" y="178"/>
                    </a:lnTo>
                    <a:lnTo>
                      <a:pt x="82" y="161"/>
                    </a:lnTo>
                    <a:lnTo>
                      <a:pt x="82" y="161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96" y="161"/>
                    </a:lnTo>
                    <a:lnTo>
                      <a:pt x="105" y="178"/>
                    </a:lnTo>
                    <a:lnTo>
                      <a:pt x="129" y="170"/>
                    </a:lnTo>
                    <a:lnTo>
                      <a:pt x="127" y="151"/>
                    </a:lnTo>
                    <a:lnTo>
                      <a:pt x="127" y="151"/>
                    </a:lnTo>
                    <a:lnTo>
                      <a:pt x="138" y="144"/>
                    </a:lnTo>
                    <a:lnTo>
                      <a:pt x="156" y="151"/>
                    </a:lnTo>
                    <a:lnTo>
                      <a:pt x="170" y="131"/>
                    </a:lnTo>
                    <a:lnTo>
                      <a:pt x="157" y="119"/>
                    </a:lnTo>
                    <a:lnTo>
                      <a:pt x="157" y="119"/>
                    </a:lnTo>
                    <a:lnTo>
                      <a:pt x="161" y="104"/>
                    </a:lnTo>
                    <a:lnTo>
                      <a:pt x="179" y="101"/>
                    </a:lnTo>
                    <a:close/>
                    <a:moveTo>
                      <a:pt x="89" y="140"/>
                    </a:moveTo>
                    <a:lnTo>
                      <a:pt x="89" y="140"/>
                    </a:lnTo>
                    <a:lnTo>
                      <a:pt x="79" y="140"/>
                    </a:lnTo>
                    <a:lnTo>
                      <a:pt x="70" y="136"/>
                    </a:lnTo>
                    <a:lnTo>
                      <a:pt x="61" y="131"/>
                    </a:lnTo>
                    <a:lnTo>
                      <a:pt x="52" y="126"/>
                    </a:lnTo>
                    <a:lnTo>
                      <a:pt x="46" y="119"/>
                    </a:lnTo>
                    <a:lnTo>
                      <a:pt x="41" y="110"/>
                    </a:lnTo>
                    <a:lnTo>
                      <a:pt x="37" y="99"/>
                    </a:lnTo>
                    <a:lnTo>
                      <a:pt x="37" y="88"/>
                    </a:lnTo>
                    <a:lnTo>
                      <a:pt x="37" y="88"/>
                    </a:lnTo>
                    <a:lnTo>
                      <a:pt x="37" y="77"/>
                    </a:lnTo>
                    <a:lnTo>
                      <a:pt x="41" y="68"/>
                    </a:lnTo>
                    <a:lnTo>
                      <a:pt x="46" y="59"/>
                    </a:lnTo>
                    <a:lnTo>
                      <a:pt x="52" y="51"/>
                    </a:lnTo>
                    <a:lnTo>
                      <a:pt x="61" y="45"/>
                    </a:lnTo>
                    <a:lnTo>
                      <a:pt x="70" y="40"/>
                    </a:lnTo>
                    <a:lnTo>
                      <a:pt x="79" y="36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100" y="36"/>
                    </a:lnTo>
                    <a:lnTo>
                      <a:pt x="111" y="40"/>
                    </a:lnTo>
                    <a:lnTo>
                      <a:pt x="120" y="45"/>
                    </a:lnTo>
                    <a:lnTo>
                      <a:pt x="127" y="51"/>
                    </a:lnTo>
                    <a:lnTo>
                      <a:pt x="132" y="59"/>
                    </a:lnTo>
                    <a:lnTo>
                      <a:pt x="138" y="68"/>
                    </a:lnTo>
                    <a:lnTo>
                      <a:pt x="141" y="77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99"/>
                    </a:lnTo>
                    <a:lnTo>
                      <a:pt x="138" y="110"/>
                    </a:lnTo>
                    <a:lnTo>
                      <a:pt x="132" y="119"/>
                    </a:lnTo>
                    <a:lnTo>
                      <a:pt x="127" y="126"/>
                    </a:lnTo>
                    <a:lnTo>
                      <a:pt x="120" y="131"/>
                    </a:lnTo>
                    <a:lnTo>
                      <a:pt x="111" y="136"/>
                    </a:lnTo>
                    <a:lnTo>
                      <a:pt x="100" y="140"/>
                    </a:lnTo>
                    <a:lnTo>
                      <a:pt x="89" y="140"/>
                    </a:lnTo>
                    <a:lnTo>
                      <a:pt x="89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91" name="Freeform 149">
                <a:extLst>
                  <a:ext uri="{FF2B5EF4-FFF2-40B4-BE49-F238E27FC236}">
                    <a16:creationId xmlns:a16="http://schemas.microsoft.com/office/drawing/2014/main" id="{7E4E6EF0-87B1-4DEF-A056-C824238408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24598" y="3462301"/>
                <a:ext cx="106433" cy="106433"/>
              </a:xfrm>
              <a:custGeom>
                <a:avLst/>
                <a:gdLst>
                  <a:gd name="T0" fmla="*/ 105 w 105"/>
                  <a:gd name="T1" fmla="*/ 46 h 105"/>
                  <a:gd name="T2" fmla="*/ 94 w 105"/>
                  <a:gd name="T3" fmla="*/ 43 h 105"/>
                  <a:gd name="T4" fmla="*/ 100 w 105"/>
                  <a:gd name="T5" fmla="*/ 27 h 105"/>
                  <a:gd name="T6" fmla="*/ 82 w 105"/>
                  <a:gd name="T7" fmla="*/ 19 h 105"/>
                  <a:gd name="T8" fmla="*/ 75 w 105"/>
                  <a:gd name="T9" fmla="*/ 16 h 105"/>
                  <a:gd name="T10" fmla="*/ 62 w 105"/>
                  <a:gd name="T11" fmla="*/ 0 h 105"/>
                  <a:gd name="T12" fmla="*/ 57 w 105"/>
                  <a:gd name="T13" fmla="*/ 9 h 105"/>
                  <a:gd name="T14" fmla="*/ 53 w 105"/>
                  <a:gd name="T15" fmla="*/ 9 h 105"/>
                  <a:gd name="T16" fmla="*/ 42 w 105"/>
                  <a:gd name="T17" fmla="*/ 0 h 105"/>
                  <a:gd name="T18" fmla="*/ 30 w 105"/>
                  <a:gd name="T19" fmla="*/ 16 h 105"/>
                  <a:gd name="T20" fmla="*/ 23 w 105"/>
                  <a:gd name="T21" fmla="*/ 21 h 105"/>
                  <a:gd name="T22" fmla="*/ 5 w 105"/>
                  <a:gd name="T23" fmla="*/ 27 h 105"/>
                  <a:gd name="T24" fmla="*/ 12 w 105"/>
                  <a:gd name="T25" fmla="*/ 36 h 105"/>
                  <a:gd name="T26" fmla="*/ 0 w 105"/>
                  <a:gd name="T27" fmla="*/ 46 h 105"/>
                  <a:gd name="T28" fmla="*/ 10 w 105"/>
                  <a:gd name="T29" fmla="*/ 62 h 105"/>
                  <a:gd name="T30" fmla="*/ 12 w 105"/>
                  <a:gd name="T31" fmla="*/ 70 h 105"/>
                  <a:gd name="T32" fmla="*/ 14 w 105"/>
                  <a:gd name="T33" fmla="*/ 89 h 105"/>
                  <a:gd name="T34" fmla="*/ 23 w 105"/>
                  <a:gd name="T35" fmla="*/ 86 h 105"/>
                  <a:gd name="T36" fmla="*/ 30 w 105"/>
                  <a:gd name="T37" fmla="*/ 102 h 105"/>
                  <a:gd name="T38" fmla="*/ 48 w 105"/>
                  <a:gd name="T39" fmla="*/ 96 h 105"/>
                  <a:gd name="T40" fmla="*/ 53 w 105"/>
                  <a:gd name="T41" fmla="*/ 96 h 105"/>
                  <a:gd name="T42" fmla="*/ 57 w 105"/>
                  <a:gd name="T43" fmla="*/ 96 h 105"/>
                  <a:gd name="T44" fmla="*/ 75 w 105"/>
                  <a:gd name="T45" fmla="*/ 102 h 105"/>
                  <a:gd name="T46" fmla="*/ 75 w 105"/>
                  <a:gd name="T47" fmla="*/ 91 h 105"/>
                  <a:gd name="T48" fmla="*/ 91 w 105"/>
                  <a:gd name="T49" fmla="*/ 89 h 105"/>
                  <a:gd name="T50" fmla="*/ 93 w 105"/>
                  <a:gd name="T51" fmla="*/ 70 h 105"/>
                  <a:gd name="T52" fmla="*/ 94 w 105"/>
                  <a:gd name="T53" fmla="*/ 62 h 105"/>
                  <a:gd name="T54" fmla="*/ 53 w 105"/>
                  <a:gd name="T55" fmla="*/ 84 h 105"/>
                  <a:gd name="T56" fmla="*/ 46 w 105"/>
                  <a:gd name="T57" fmla="*/ 84 h 105"/>
                  <a:gd name="T58" fmla="*/ 35 w 105"/>
                  <a:gd name="T59" fmla="*/ 79 h 105"/>
                  <a:gd name="T60" fmla="*/ 26 w 105"/>
                  <a:gd name="T61" fmla="*/ 70 h 105"/>
                  <a:gd name="T62" fmla="*/ 23 w 105"/>
                  <a:gd name="T63" fmla="*/ 59 h 105"/>
                  <a:gd name="T64" fmla="*/ 21 w 105"/>
                  <a:gd name="T65" fmla="*/ 53 h 105"/>
                  <a:gd name="T66" fmla="*/ 25 w 105"/>
                  <a:gd name="T67" fmla="*/ 41 h 105"/>
                  <a:gd name="T68" fmla="*/ 30 w 105"/>
                  <a:gd name="T69" fmla="*/ 30 h 105"/>
                  <a:gd name="T70" fmla="*/ 41 w 105"/>
                  <a:gd name="T71" fmla="*/ 25 h 105"/>
                  <a:gd name="T72" fmla="*/ 53 w 105"/>
                  <a:gd name="T73" fmla="*/ 21 h 105"/>
                  <a:gd name="T74" fmla="*/ 59 w 105"/>
                  <a:gd name="T75" fmla="*/ 23 h 105"/>
                  <a:gd name="T76" fmla="*/ 69 w 105"/>
                  <a:gd name="T77" fmla="*/ 27 h 105"/>
                  <a:gd name="T78" fmla="*/ 78 w 105"/>
                  <a:gd name="T79" fmla="*/ 36 h 105"/>
                  <a:gd name="T80" fmla="*/ 84 w 105"/>
                  <a:gd name="T81" fmla="*/ 46 h 105"/>
                  <a:gd name="T82" fmla="*/ 84 w 105"/>
                  <a:gd name="T83" fmla="*/ 53 h 105"/>
                  <a:gd name="T84" fmla="*/ 82 w 105"/>
                  <a:gd name="T85" fmla="*/ 64 h 105"/>
                  <a:gd name="T86" fmla="*/ 75 w 105"/>
                  <a:gd name="T87" fmla="*/ 75 h 105"/>
                  <a:gd name="T88" fmla="*/ 64 w 105"/>
                  <a:gd name="T89" fmla="*/ 82 h 105"/>
                  <a:gd name="T90" fmla="*/ 53 w 105"/>
                  <a:gd name="T91" fmla="*/ 8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105">
                    <a:moveTo>
                      <a:pt x="105" y="61"/>
                    </a:moveTo>
                    <a:lnTo>
                      <a:pt x="105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3" y="36"/>
                    </a:lnTo>
                    <a:lnTo>
                      <a:pt x="100" y="27"/>
                    </a:lnTo>
                    <a:lnTo>
                      <a:pt x="91" y="16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75" y="16"/>
                    </a:lnTo>
                    <a:lnTo>
                      <a:pt x="75" y="5"/>
                    </a:lnTo>
                    <a:lnTo>
                      <a:pt x="62" y="0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8" y="9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3" y="21"/>
                    </a:lnTo>
                    <a:lnTo>
                      <a:pt x="14" y="16"/>
                    </a:lnTo>
                    <a:lnTo>
                      <a:pt x="5" y="27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45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70"/>
                    </a:lnTo>
                    <a:lnTo>
                      <a:pt x="5" y="79"/>
                    </a:lnTo>
                    <a:lnTo>
                      <a:pt x="14" y="89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30" y="91"/>
                    </a:lnTo>
                    <a:lnTo>
                      <a:pt x="30" y="102"/>
                    </a:lnTo>
                    <a:lnTo>
                      <a:pt x="42" y="105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7" y="96"/>
                    </a:lnTo>
                    <a:lnTo>
                      <a:pt x="62" y="105"/>
                    </a:lnTo>
                    <a:lnTo>
                      <a:pt x="75" y="102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82" y="86"/>
                    </a:lnTo>
                    <a:lnTo>
                      <a:pt x="91" y="89"/>
                    </a:lnTo>
                    <a:lnTo>
                      <a:pt x="100" y="79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4" y="62"/>
                    </a:lnTo>
                    <a:lnTo>
                      <a:pt x="105" y="61"/>
                    </a:lnTo>
                    <a:close/>
                    <a:moveTo>
                      <a:pt x="53" y="84"/>
                    </a:moveTo>
                    <a:lnTo>
                      <a:pt x="53" y="84"/>
                    </a:lnTo>
                    <a:lnTo>
                      <a:pt x="46" y="84"/>
                    </a:lnTo>
                    <a:lnTo>
                      <a:pt x="41" y="82"/>
                    </a:lnTo>
                    <a:lnTo>
                      <a:pt x="35" y="79"/>
                    </a:lnTo>
                    <a:lnTo>
                      <a:pt x="30" y="75"/>
                    </a:lnTo>
                    <a:lnTo>
                      <a:pt x="26" y="70"/>
                    </a:lnTo>
                    <a:lnTo>
                      <a:pt x="25" y="64"/>
                    </a:lnTo>
                    <a:lnTo>
                      <a:pt x="23" y="59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3" y="46"/>
                    </a:lnTo>
                    <a:lnTo>
                      <a:pt x="25" y="41"/>
                    </a:lnTo>
                    <a:lnTo>
                      <a:pt x="26" y="36"/>
                    </a:lnTo>
                    <a:lnTo>
                      <a:pt x="30" y="30"/>
                    </a:lnTo>
                    <a:lnTo>
                      <a:pt x="35" y="27"/>
                    </a:lnTo>
                    <a:lnTo>
                      <a:pt x="41" y="25"/>
                    </a:lnTo>
                    <a:lnTo>
                      <a:pt x="46" y="23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9" y="23"/>
                    </a:lnTo>
                    <a:lnTo>
                      <a:pt x="64" y="25"/>
                    </a:lnTo>
                    <a:lnTo>
                      <a:pt x="69" y="27"/>
                    </a:lnTo>
                    <a:lnTo>
                      <a:pt x="75" y="30"/>
                    </a:lnTo>
                    <a:lnTo>
                      <a:pt x="78" y="36"/>
                    </a:lnTo>
                    <a:lnTo>
                      <a:pt x="82" y="41"/>
                    </a:lnTo>
                    <a:lnTo>
                      <a:pt x="84" y="46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4" y="59"/>
                    </a:lnTo>
                    <a:lnTo>
                      <a:pt x="82" y="64"/>
                    </a:lnTo>
                    <a:lnTo>
                      <a:pt x="78" y="70"/>
                    </a:lnTo>
                    <a:lnTo>
                      <a:pt x="75" y="75"/>
                    </a:lnTo>
                    <a:lnTo>
                      <a:pt x="69" y="79"/>
                    </a:lnTo>
                    <a:lnTo>
                      <a:pt x="64" y="82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  <p:sp>
          <p:nvSpPr>
            <p:cNvPr id="92" name="Freeform 125">
              <a:extLst>
                <a:ext uri="{FF2B5EF4-FFF2-40B4-BE49-F238E27FC236}">
                  <a16:creationId xmlns:a16="http://schemas.microsoft.com/office/drawing/2014/main" id="{225D9092-EE83-4501-B67B-83B3C8394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983" y="2808905"/>
              <a:ext cx="1864788" cy="942731"/>
            </a:xfrm>
            <a:custGeom>
              <a:avLst/>
              <a:gdLst>
                <a:gd name="T0" fmla="*/ 131 w 901"/>
                <a:gd name="T1" fmla="*/ 456 h 456"/>
                <a:gd name="T2" fmla="*/ 0 w 901"/>
                <a:gd name="T3" fmla="*/ 227 h 456"/>
                <a:gd name="T4" fmla="*/ 131 w 901"/>
                <a:gd name="T5" fmla="*/ 0 h 456"/>
                <a:gd name="T6" fmla="*/ 770 w 901"/>
                <a:gd name="T7" fmla="*/ 0 h 456"/>
                <a:gd name="T8" fmla="*/ 901 w 901"/>
                <a:gd name="T9" fmla="*/ 227 h 456"/>
                <a:gd name="T10" fmla="*/ 770 w 901"/>
                <a:gd name="T11" fmla="*/ 456 h 456"/>
                <a:gd name="T12" fmla="*/ 131 w 901"/>
                <a:gd name="T1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1" h="456">
                  <a:moveTo>
                    <a:pt x="131" y="456"/>
                  </a:moveTo>
                  <a:lnTo>
                    <a:pt x="0" y="227"/>
                  </a:lnTo>
                  <a:lnTo>
                    <a:pt x="131" y="0"/>
                  </a:lnTo>
                  <a:lnTo>
                    <a:pt x="770" y="0"/>
                  </a:lnTo>
                  <a:lnTo>
                    <a:pt x="901" y="227"/>
                  </a:lnTo>
                  <a:lnTo>
                    <a:pt x="770" y="456"/>
                  </a:lnTo>
                  <a:lnTo>
                    <a:pt x="131" y="456"/>
                  </a:lnTo>
                  <a:close/>
                </a:path>
              </a:pathLst>
            </a:custGeom>
            <a:solidFill>
              <a:srgbClr val="BD8E6B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10000">
                <a:cs typeface="+mn-ea"/>
                <a:sym typeface="+mn-lt"/>
              </a:endParaRPr>
            </a:p>
          </p:txBody>
        </p:sp>
        <p:grpSp>
          <p:nvGrpSpPr>
            <p:cNvPr id="93" name="Group 11">
              <a:extLst>
                <a:ext uri="{FF2B5EF4-FFF2-40B4-BE49-F238E27FC236}">
                  <a16:creationId xmlns:a16="http://schemas.microsoft.com/office/drawing/2014/main" id="{B0A1644F-028E-4AD7-9FA3-2C798A74176F}"/>
                </a:ext>
              </a:extLst>
            </p:cNvPr>
            <p:cNvGrpSpPr/>
            <p:nvPr/>
          </p:nvGrpSpPr>
          <p:grpSpPr>
            <a:xfrm>
              <a:off x="9683218" y="3027635"/>
              <a:ext cx="309282" cy="491212"/>
              <a:chOff x="6734856" y="3434185"/>
              <a:chExt cx="136555" cy="216881"/>
            </a:xfrm>
          </p:grpSpPr>
          <p:sp>
            <p:nvSpPr>
              <p:cNvPr id="94" name="Freeform 152">
                <a:extLst>
                  <a:ext uri="{FF2B5EF4-FFF2-40B4-BE49-F238E27FC236}">
                    <a16:creationId xmlns:a16="http://schemas.microsoft.com/office/drawing/2014/main" id="{61102299-251F-4024-9171-847D111D8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110" y="3538608"/>
                <a:ext cx="8033" cy="20083"/>
              </a:xfrm>
              <a:custGeom>
                <a:avLst/>
                <a:gdLst>
                  <a:gd name="T0" fmla="*/ 0 w 9"/>
                  <a:gd name="T1" fmla="*/ 9 h 19"/>
                  <a:gd name="T2" fmla="*/ 0 w 9"/>
                  <a:gd name="T3" fmla="*/ 9 h 19"/>
                  <a:gd name="T4" fmla="*/ 2 w 9"/>
                  <a:gd name="T5" fmla="*/ 14 h 19"/>
                  <a:gd name="T6" fmla="*/ 9 w 9"/>
                  <a:gd name="T7" fmla="*/ 19 h 19"/>
                  <a:gd name="T8" fmla="*/ 9 w 9"/>
                  <a:gd name="T9" fmla="*/ 0 h 19"/>
                  <a:gd name="T10" fmla="*/ 9 w 9"/>
                  <a:gd name="T11" fmla="*/ 0 h 19"/>
                  <a:gd name="T12" fmla="*/ 2 w 9"/>
                  <a:gd name="T13" fmla="*/ 3 h 19"/>
                  <a:gd name="T14" fmla="*/ 2 w 9"/>
                  <a:gd name="T15" fmla="*/ 3 h 19"/>
                  <a:gd name="T16" fmla="*/ 0 w 9"/>
                  <a:gd name="T17" fmla="*/ 5 h 19"/>
                  <a:gd name="T18" fmla="*/ 0 w 9"/>
                  <a:gd name="T19" fmla="*/ 9 h 19"/>
                  <a:gd name="T20" fmla="*/ 0 w 9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9">
                    <a:moveTo>
                      <a:pt x="0" y="9"/>
                    </a:moveTo>
                    <a:lnTo>
                      <a:pt x="0" y="9"/>
                    </a:lnTo>
                    <a:lnTo>
                      <a:pt x="2" y="14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95" name="Freeform 153">
                <a:extLst>
                  <a:ext uri="{FF2B5EF4-FFF2-40B4-BE49-F238E27FC236}">
                    <a16:creationId xmlns:a16="http://schemas.microsoft.com/office/drawing/2014/main" id="{D324A48D-C7A3-4D7D-BA43-46E847F4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166" y="3584797"/>
                <a:ext cx="10041" cy="22091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24 h 24"/>
                  <a:gd name="T4" fmla="*/ 0 w 11"/>
                  <a:gd name="T5" fmla="*/ 24 h 24"/>
                  <a:gd name="T6" fmla="*/ 4 w 11"/>
                  <a:gd name="T7" fmla="*/ 22 h 24"/>
                  <a:gd name="T8" fmla="*/ 7 w 11"/>
                  <a:gd name="T9" fmla="*/ 20 h 24"/>
                  <a:gd name="T10" fmla="*/ 7 w 11"/>
                  <a:gd name="T11" fmla="*/ 20 h 24"/>
                  <a:gd name="T12" fmla="*/ 9 w 11"/>
                  <a:gd name="T13" fmla="*/ 17 h 24"/>
                  <a:gd name="T14" fmla="*/ 11 w 11"/>
                  <a:gd name="T15" fmla="*/ 13 h 24"/>
                  <a:gd name="T16" fmla="*/ 11 w 11"/>
                  <a:gd name="T17" fmla="*/ 13 h 24"/>
                  <a:gd name="T18" fmla="*/ 9 w 11"/>
                  <a:gd name="T19" fmla="*/ 11 h 24"/>
                  <a:gd name="T20" fmla="*/ 7 w 11"/>
                  <a:gd name="T21" fmla="*/ 8 h 24"/>
                  <a:gd name="T22" fmla="*/ 7 w 11"/>
                  <a:gd name="T23" fmla="*/ 8 h 24"/>
                  <a:gd name="T24" fmla="*/ 0 w 11"/>
                  <a:gd name="T25" fmla="*/ 0 h 24"/>
                  <a:gd name="T26" fmla="*/ 0 w 11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17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96" name="Freeform 154">
                <a:extLst>
                  <a:ext uri="{FF2B5EF4-FFF2-40B4-BE49-F238E27FC236}">
                    <a16:creationId xmlns:a16="http://schemas.microsoft.com/office/drawing/2014/main" id="{0959A34D-FA58-4638-A29B-14C1110372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4856" y="3498446"/>
                <a:ext cx="136555" cy="152620"/>
              </a:xfrm>
              <a:custGeom>
                <a:avLst/>
                <a:gdLst>
                  <a:gd name="T0" fmla="*/ 136 w 138"/>
                  <a:gd name="T1" fmla="*/ 75 h 152"/>
                  <a:gd name="T2" fmla="*/ 133 w 138"/>
                  <a:gd name="T3" fmla="*/ 57 h 152"/>
                  <a:gd name="T4" fmla="*/ 133 w 138"/>
                  <a:gd name="T5" fmla="*/ 57 h 152"/>
                  <a:gd name="T6" fmla="*/ 129 w 138"/>
                  <a:gd name="T7" fmla="*/ 39 h 152"/>
                  <a:gd name="T8" fmla="*/ 118 w 138"/>
                  <a:gd name="T9" fmla="*/ 23 h 152"/>
                  <a:gd name="T10" fmla="*/ 104 w 138"/>
                  <a:gd name="T11" fmla="*/ 10 h 152"/>
                  <a:gd name="T12" fmla="*/ 54 w 138"/>
                  <a:gd name="T13" fmla="*/ 0 h 152"/>
                  <a:gd name="T14" fmla="*/ 34 w 138"/>
                  <a:gd name="T15" fmla="*/ 10 h 152"/>
                  <a:gd name="T16" fmla="*/ 20 w 138"/>
                  <a:gd name="T17" fmla="*/ 23 h 152"/>
                  <a:gd name="T18" fmla="*/ 11 w 138"/>
                  <a:gd name="T19" fmla="*/ 39 h 152"/>
                  <a:gd name="T20" fmla="*/ 7 w 138"/>
                  <a:gd name="T21" fmla="*/ 57 h 152"/>
                  <a:gd name="T22" fmla="*/ 7 w 138"/>
                  <a:gd name="T23" fmla="*/ 59 h 152"/>
                  <a:gd name="T24" fmla="*/ 4 w 138"/>
                  <a:gd name="T25" fmla="*/ 75 h 152"/>
                  <a:gd name="T26" fmla="*/ 0 w 138"/>
                  <a:gd name="T27" fmla="*/ 111 h 152"/>
                  <a:gd name="T28" fmla="*/ 2 w 138"/>
                  <a:gd name="T29" fmla="*/ 127 h 152"/>
                  <a:gd name="T30" fmla="*/ 5 w 138"/>
                  <a:gd name="T31" fmla="*/ 136 h 152"/>
                  <a:gd name="T32" fmla="*/ 11 w 138"/>
                  <a:gd name="T33" fmla="*/ 139 h 152"/>
                  <a:gd name="T34" fmla="*/ 32 w 138"/>
                  <a:gd name="T35" fmla="*/ 148 h 152"/>
                  <a:gd name="T36" fmla="*/ 70 w 138"/>
                  <a:gd name="T37" fmla="*/ 152 h 152"/>
                  <a:gd name="T38" fmla="*/ 90 w 138"/>
                  <a:gd name="T39" fmla="*/ 152 h 152"/>
                  <a:gd name="T40" fmla="*/ 122 w 138"/>
                  <a:gd name="T41" fmla="*/ 143 h 152"/>
                  <a:gd name="T42" fmla="*/ 133 w 138"/>
                  <a:gd name="T43" fmla="*/ 136 h 152"/>
                  <a:gd name="T44" fmla="*/ 136 w 138"/>
                  <a:gd name="T45" fmla="*/ 132 h 152"/>
                  <a:gd name="T46" fmla="*/ 138 w 138"/>
                  <a:gd name="T47" fmla="*/ 111 h 152"/>
                  <a:gd name="T48" fmla="*/ 138 w 138"/>
                  <a:gd name="T49" fmla="*/ 93 h 152"/>
                  <a:gd name="T50" fmla="*/ 136 w 138"/>
                  <a:gd name="T51" fmla="*/ 75 h 152"/>
                  <a:gd name="T52" fmla="*/ 93 w 138"/>
                  <a:gd name="T53" fmla="*/ 109 h 152"/>
                  <a:gd name="T54" fmla="*/ 77 w 138"/>
                  <a:gd name="T55" fmla="*/ 114 h 152"/>
                  <a:gd name="T56" fmla="*/ 72 w 138"/>
                  <a:gd name="T57" fmla="*/ 123 h 152"/>
                  <a:gd name="T58" fmla="*/ 72 w 138"/>
                  <a:gd name="T59" fmla="*/ 114 h 152"/>
                  <a:gd name="T60" fmla="*/ 54 w 138"/>
                  <a:gd name="T61" fmla="*/ 109 h 152"/>
                  <a:gd name="T62" fmla="*/ 48 w 138"/>
                  <a:gd name="T63" fmla="*/ 105 h 152"/>
                  <a:gd name="T64" fmla="*/ 56 w 138"/>
                  <a:gd name="T65" fmla="*/ 89 h 152"/>
                  <a:gd name="T66" fmla="*/ 57 w 138"/>
                  <a:gd name="T67" fmla="*/ 89 h 152"/>
                  <a:gd name="T68" fmla="*/ 61 w 138"/>
                  <a:gd name="T69" fmla="*/ 103 h 152"/>
                  <a:gd name="T70" fmla="*/ 72 w 138"/>
                  <a:gd name="T71" fmla="*/ 109 h 152"/>
                  <a:gd name="T72" fmla="*/ 72 w 138"/>
                  <a:gd name="T73" fmla="*/ 82 h 152"/>
                  <a:gd name="T74" fmla="*/ 54 w 138"/>
                  <a:gd name="T75" fmla="*/ 68 h 152"/>
                  <a:gd name="T76" fmla="*/ 50 w 138"/>
                  <a:gd name="T77" fmla="*/ 62 h 152"/>
                  <a:gd name="T78" fmla="*/ 50 w 138"/>
                  <a:gd name="T79" fmla="*/ 55 h 152"/>
                  <a:gd name="T80" fmla="*/ 56 w 138"/>
                  <a:gd name="T81" fmla="*/ 41 h 152"/>
                  <a:gd name="T82" fmla="*/ 63 w 138"/>
                  <a:gd name="T83" fmla="*/ 37 h 152"/>
                  <a:gd name="T84" fmla="*/ 72 w 138"/>
                  <a:gd name="T85" fmla="*/ 30 h 152"/>
                  <a:gd name="T86" fmla="*/ 77 w 138"/>
                  <a:gd name="T87" fmla="*/ 30 h 152"/>
                  <a:gd name="T88" fmla="*/ 77 w 138"/>
                  <a:gd name="T89" fmla="*/ 35 h 152"/>
                  <a:gd name="T90" fmla="*/ 95 w 138"/>
                  <a:gd name="T91" fmla="*/ 43 h 152"/>
                  <a:gd name="T92" fmla="*/ 93 w 138"/>
                  <a:gd name="T93" fmla="*/ 59 h 152"/>
                  <a:gd name="T94" fmla="*/ 90 w 138"/>
                  <a:gd name="T95" fmla="*/ 59 h 152"/>
                  <a:gd name="T96" fmla="*/ 88 w 138"/>
                  <a:gd name="T97" fmla="*/ 51 h 152"/>
                  <a:gd name="T98" fmla="*/ 86 w 138"/>
                  <a:gd name="T99" fmla="*/ 46 h 152"/>
                  <a:gd name="T100" fmla="*/ 77 w 138"/>
                  <a:gd name="T101" fmla="*/ 41 h 152"/>
                  <a:gd name="T102" fmla="*/ 77 w 138"/>
                  <a:gd name="T103" fmla="*/ 64 h 152"/>
                  <a:gd name="T104" fmla="*/ 95 w 138"/>
                  <a:gd name="T105" fmla="*/ 80 h 152"/>
                  <a:gd name="T106" fmla="*/ 99 w 138"/>
                  <a:gd name="T107" fmla="*/ 87 h 152"/>
                  <a:gd name="T108" fmla="*/ 100 w 138"/>
                  <a:gd name="T109" fmla="*/ 94 h 152"/>
                  <a:gd name="T110" fmla="*/ 93 w 138"/>
                  <a:gd name="T111" fmla="*/ 10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8" h="152">
                    <a:moveTo>
                      <a:pt x="136" y="75"/>
                    </a:moveTo>
                    <a:lnTo>
                      <a:pt x="136" y="75"/>
                    </a:lnTo>
                    <a:lnTo>
                      <a:pt x="133" y="59"/>
                    </a:lnTo>
                    <a:lnTo>
                      <a:pt x="133" y="57"/>
                    </a:lnTo>
                    <a:lnTo>
                      <a:pt x="133" y="57"/>
                    </a:lnTo>
                    <a:lnTo>
                      <a:pt x="133" y="57"/>
                    </a:lnTo>
                    <a:lnTo>
                      <a:pt x="131" y="48"/>
                    </a:lnTo>
                    <a:lnTo>
                      <a:pt x="129" y="39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11" y="16"/>
                    </a:lnTo>
                    <a:lnTo>
                      <a:pt x="104" y="10"/>
                    </a:lnTo>
                    <a:lnTo>
                      <a:pt x="8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4" y="10"/>
                    </a:lnTo>
                    <a:lnTo>
                      <a:pt x="27" y="16"/>
                    </a:lnTo>
                    <a:lnTo>
                      <a:pt x="20" y="23"/>
                    </a:lnTo>
                    <a:lnTo>
                      <a:pt x="14" y="32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4" y="75"/>
                    </a:lnTo>
                    <a:lnTo>
                      <a:pt x="2" y="93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27"/>
                    </a:lnTo>
                    <a:lnTo>
                      <a:pt x="4" y="132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11" y="139"/>
                    </a:lnTo>
                    <a:lnTo>
                      <a:pt x="16" y="143"/>
                    </a:lnTo>
                    <a:lnTo>
                      <a:pt x="32" y="148"/>
                    </a:lnTo>
                    <a:lnTo>
                      <a:pt x="50" y="152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90" y="152"/>
                    </a:lnTo>
                    <a:lnTo>
                      <a:pt x="108" y="148"/>
                    </a:lnTo>
                    <a:lnTo>
                      <a:pt x="122" y="143"/>
                    </a:lnTo>
                    <a:lnTo>
                      <a:pt x="129" y="139"/>
                    </a:lnTo>
                    <a:lnTo>
                      <a:pt x="133" y="136"/>
                    </a:lnTo>
                    <a:lnTo>
                      <a:pt x="133" y="136"/>
                    </a:lnTo>
                    <a:lnTo>
                      <a:pt x="136" y="132"/>
                    </a:lnTo>
                    <a:lnTo>
                      <a:pt x="138" y="127"/>
                    </a:lnTo>
                    <a:lnTo>
                      <a:pt x="138" y="111"/>
                    </a:lnTo>
                    <a:lnTo>
                      <a:pt x="138" y="111"/>
                    </a:lnTo>
                    <a:lnTo>
                      <a:pt x="138" y="93"/>
                    </a:lnTo>
                    <a:lnTo>
                      <a:pt x="136" y="75"/>
                    </a:lnTo>
                    <a:lnTo>
                      <a:pt x="136" y="75"/>
                    </a:lnTo>
                    <a:close/>
                    <a:moveTo>
                      <a:pt x="93" y="109"/>
                    </a:moveTo>
                    <a:lnTo>
                      <a:pt x="93" y="109"/>
                    </a:lnTo>
                    <a:lnTo>
                      <a:pt x="86" y="112"/>
                    </a:lnTo>
                    <a:lnTo>
                      <a:pt x="77" y="114"/>
                    </a:lnTo>
                    <a:lnTo>
                      <a:pt x="77" y="123"/>
                    </a:lnTo>
                    <a:lnTo>
                      <a:pt x="72" y="123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59" y="112"/>
                    </a:lnTo>
                    <a:lnTo>
                      <a:pt x="54" y="109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52" y="89"/>
                    </a:lnTo>
                    <a:lnTo>
                      <a:pt x="56" y="89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7" y="98"/>
                    </a:lnTo>
                    <a:lnTo>
                      <a:pt x="61" y="103"/>
                    </a:lnTo>
                    <a:lnTo>
                      <a:pt x="65" y="107"/>
                    </a:lnTo>
                    <a:lnTo>
                      <a:pt x="72" y="109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61" y="75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0" y="62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2" y="48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63" y="37"/>
                    </a:lnTo>
                    <a:lnTo>
                      <a:pt x="72" y="35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7" y="30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88" y="37"/>
                    </a:lnTo>
                    <a:lnTo>
                      <a:pt x="95" y="43"/>
                    </a:lnTo>
                    <a:lnTo>
                      <a:pt x="97" y="43"/>
                    </a:lnTo>
                    <a:lnTo>
                      <a:pt x="93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88" y="51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2" y="43"/>
                    </a:lnTo>
                    <a:lnTo>
                      <a:pt x="77" y="41"/>
                    </a:lnTo>
                    <a:lnTo>
                      <a:pt x="77" y="64"/>
                    </a:lnTo>
                    <a:lnTo>
                      <a:pt x="77" y="64"/>
                    </a:lnTo>
                    <a:lnTo>
                      <a:pt x="88" y="73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9" y="87"/>
                    </a:lnTo>
                    <a:lnTo>
                      <a:pt x="100" y="94"/>
                    </a:lnTo>
                    <a:lnTo>
                      <a:pt x="100" y="94"/>
                    </a:lnTo>
                    <a:lnTo>
                      <a:pt x="99" y="102"/>
                    </a:lnTo>
                    <a:lnTo>
                      <a:pt x="93" y="109"/>
                    </a:lnTo>
                    <a:lnTo>
                      <a:pt x="93" y="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97" name="Freeform 155">
                <a:extLst>
                  <a:ext uri="{FF2B5EF4-FFF2-40B4-BE49-F238E27FC236}">
                    <a16:creationId xmlns:a16="http://schemas.microsoft.com/office/drawing/2014/main" id="{3EFB8D27-BAE5-482A-AD31-A29560BD8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059" y="3486400"/>
                <a:ext cx="38156" cy="8033"/>
              </a:xfrm>
              <a:custGeom>
                <a:avLst/>
                <a:gdLst>
                  <a:gd name="T0" fmla="*/ 4 w 40"/>
                  <a:gd name="T1" fmla="*/ 0 h 9"/>
                  <a:gd name="T2" fmla="*/ 4 w 40"/>
                  <a:gd name="T3" fmla="*/ 0 h 9"/>
                  <a:gd name="T4" fmla="*/ 2 w 40"/>
                  <a:gd name="T5" fmla="*/ 2 h 9"/>
                  <a:gd name="T6" fmla="*/ 0 w 40"/>
                  <a:gd name="T7" fmla="*/ 4 h 9"/>
                  <a:gd name="T8" fmla="*/ 0 w 40"/>
                  <a:gd name="T9" fmla="*/ 4 h 9"/>
                  <a:gd name="T10" fmla="*/ 2 w 40"/>
                  <a:gd name="T11" fmla="*/ 7 h 9"/>
                  <a:gd name="T12" fmla="*/ 4 w 40"/>
                  <a:gd name="T13" fmla="*/ 9 h 9"/>
                  <a:gd name="T14" fmla="*/ 36 w 40"/>
                  <a:gd name="T15" fmla="*/ 9 h 9"/>
                  <a:gd name="T16" fmla="*/ 36 w 40"/>
                  <a:gd name="T17" fmla="*/ 9 h 9"/>
                  <a:gd name="T18" fmla="*/ 38 w 40"/>
                  <a:gd name="T19" fmla="*/ 7 h 9"/>
                  <a:gd name="T20" fmla="*/ 40 w 40"/>
                  <a:gd name="T21" fmla="*/ 4 h 9"/>
                  <a:gd name="T22" fmla="*/ 40 w 40"/>
                  <a:gd name="T23" fmla="*/ 4 h 9"/>
                  <a:gd name="T24" fmla="*/ 38 w 40"/>
                  <a:gd name="T25" fmla="*/ 2 h 9"/>
                  <a:gd name="T26" fmla="*/ 36 w 40"/>
                  <a:gd name="T27" fmla="*/ 0 h 9"/>
                  <a:gd name="T28" fmla="*/ 4 w 40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98" name="Freeform 156">
                <a:extLst>
                  <a:ext uri="{FF2B5EF4-FFF2-40B4-BE49-F238E27FC236}">
                    <a16:creationId xmlns:a16="http://schemas.microsoft.com/office/drawing/2014/main" id="{8BABBF37-29F2-48D2-BAFC-81810CB7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1003" y="3434185"/>
                <a:ext cx="68277" cy="48196"/>
              </a:xfrm>
              <a:custGeom>
                <a:avLst/>
                <a:gdLst>
                  <a:gd name="T0" fmla="*/ 21 w 68"/>
                  <a:gd name="T1" fmla="*/ 46 h 46"/>
                  <a:gd name="T2" fmla="*/ 21 w 68"/>
                  <a:gd name="T3" fmla="*/ 46 h 46"/>
                  <a:gd name="T4" fmla="*/ 32 w 68"/>
                  <a:gd name="T5" fmla="*/ 46 h 46"/>
                  <a:gd name="T6" fmla="*/ 43 w 68"/>
                  <a:gd name="T7" fmla="*/ 45 h 46"/>
                  <a:gd name="T8" fmla="*/ 50 w 68"/>
                  <a:gd name="T9" fmla="*/ 41 h 46"/>
                  <a:gd name="T10" fmla="*/ 57 w 68"/>
                  <a:gd name="T11" fmla="*/ 32 h 46"/>
                  <a:gd name="T12" fmla="*/ 57 w 68"/>
                  <a:gd name="T13" fmla="*/ 32 h 46"/>
                  <a:gd name="T14" fmla="*/ 66 w 68"/>
                  <a:gd name="T15" fmla="*/ 14 h 46"/>
                  <a:gd name="T16" fmla="*/ 68 w 68"/>
                  <a:gd name="T17" fmla="*/ 7 h 46"/>
                  <a:gd name="T18" fmla="*/ 66 w 68"/>
                  <a:gd name="T19" fmla="*/ 5 h 46"/>
                  <a:gd name="T20" fmla="*/ 64 w 68"/>
                  <a:gd name="T21" fmla="*/ 5 h 46"/>
                  <a:gd name="T22" fmla="*/ 64 w 68"/>
                  <a:gd name="T23" fmla="*/ 5 h 46"/>
                  <a:gd name="T24" fmla="*/ 50 w 68"/>
                  <a:gd name="T25" fmla="*/ 9 h 46"/>
                  <a:gd name="T26" fmla="*/ 41 w 68"/>
                  <a:gd name="T27" fmla="*/ 9 h 46"/>
                  <a:gd name="T28" fmla="*/ 32 w 68"/>
                  <a:gd name="T29" fmla="*/ 7 h 46"/>
                  <a:gd name="T30" fmla="*/ 32 w 68"/>
                  <a:gd name="T31" fmla="*/ 7 h 46"/>
                  <a:gd name="T32" fmla="*/ 10 w 68"/>
                  <a:gd name="T33" fmla="*/ 2 h 46"/>
                  <a:gd name="T34" fmla="*/ 3 w 68"/>
                  <a:gd name="T35" fmla="*/ 0 h 46"/>
                  <a:gd name="T36" fmla="*/ 0 w 68"/>
                  <a:gd name="T37" fmla="*/ 0 h 46"/>
                  <a:gd name="T38" fmla="*/ 0 w 68"/>
                  <a:gd name="T39" fmla="*/ 2 h 46"/>
                  <a:gd name="T40" fmla="*/ 0 w 68"/>
                  <a:gd name="T41" fmla="*/ 2 h 46"/>
                  <a:gd name="T42" fmla="*/ 2 w 68"/>
                  <a:gd name="T43" fmla="*/ 14 h 46"/>
                  <a:gd name="T44" fmla="*/ 2 w 68"/>
                  <a:gd name="T45" fmla="*/ 14 h 46"/>
                  <a:gd name="T46" fmla="*/ 3 w 68"/>
                  <a:gd name="T47" fmla="*/ 20 h 46"/>
                  <a:gd name="T48" fmla="*/ 5 w 68"/>
                  <a:gd name="T49" fmla="*/ 30 h 46"/>
                  <a:gd name="T50" fmla="*/ 7 w 68"/>
                  <a:gd name="T51" fmla="*/ 36 h 46"/>
                  <a:gd name="T52" fmla="*/ 10 w 68"/>
                  <a:gd name="T53" fmla="*/ 41 h 46"/>
                  <a:gd name="T54" fmla="*/ 16 w 68"/>
                  <a:gd name="T55" fmla="*/ 45 h 46"/>
                  <a:gd name="T56" fmla="*/ 21 w 68"/>
                  <a:gd name="T57" fmla="*/ 46 h 46"/>
                  <a:gd name="T58" fmla="*/ 21 w 68"/>
                  <a:gd name="T5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46">
                    <a:moveTo>
                      <a:pt x="21" y="46"/>
                    </a:moveTo>
                    <a:lnTo>
                      <a:pt x="21" y="46"/>
                    </a:lnTo>
                    <a:lnTo>
                      <a:pt x="32" y="46"/>
                    </a:lnTo>
                    <a:lnTo>
                      <a:pt x="43" y="45"/>
                    </a:lnTo>
                    <a:lnTo>
                      <a:pt x="50" y="41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66" y="14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5" y="30"/>
                    </a:lnTo>
                    <a:lnTo>
                      <a:pt x="7" y="36"/>
                    </a:lnTo>
                    <a:lnTo>
                      <a:pt x="10" y="41"/>
                    </a:lnTo>
                    <a:lnTo>
                      <a:pt x="16" y="45"/>
                    </a:lnTo>
                    <a:lnTo>
                      <a:pt x="21" y="46"/>
                    </a:lnTo>
                    <a:lnTo>
                      <a:pt x="21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  <p:sp>
          <p:nvSpPr>
            <p:cNvPr id="99" name="Freeform 146">
              <a:extLst>
                <a:ext uri="{FF2B5EF4-FFF2-40B4-BE49-F238E27FC236}">
                  <a16:creationId xmlns:a16="http://schemas.microsoft.com/office/drawing/2014/main" id="{CCD37F56-E6B4-4DDC-98DC-48F13867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198" y="2808905"/>
              <a:ext cx="1868920" cy="942731"/>
            </a:xfrm>
            <a:custGeom>
              <a:avLst/>
              <a:gdLst>
                <a:gd name="T0" fmla="*/ 132 w 902"/>
                <a:gd name="T1" fmla="*/ 456 h 456"/>
                <a:gd name="T2" fmla="*/ 0 w 902"/>
                <a:gd name="T3" fmla="*/ 227 h 456"/>
                <a:gd name="T4" fmla="*/ 132 w 902"/>
                <a:gd name="T5" fmla="*/ 0 h 456"/>
                <a:gd name="T6" fmla="*/ 770 w 902"/>
                <a:gd name="T7" fmla="*/ 0 h 456"/>
                <a:gd name="T8" fmla="*/ 902 w 902"/>
                <a:gd name="T9" fmla="*/ 227 h 456"/>
                <a:gd name="T10" fmla="*/ 770 w 902"/>
                <a:gd name="T11" fmla="*/ 456 h 456"/>
                <a:gd name="T12" fmla="*/ 132 w 902"/>
                <a:gd name="T1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2" h="456">
                  <a:moveTo>
                    <a:pt x="132" y="456"/>
                  </a:moveTo>
                  <a:lnTo>
                    <a:pt x="0" y="227"/>
                  </a:lnTo>
                  <a:lnTo>
                    <a:pt x="132" y="0"/>
                  </a:lnTo>
                  <a:lnTo>
                    <a:pt x="770" y="0"/>
                  </a:lnTo>
                  <a:lnTo>
                    <a:pt x="902" y="227"/>
                  </a:lnTo>
                  <a:lnTo>
                    <a:pt x="770" y="456"/>
                  </a:lnTo>
                  <a:lnTo>
                    <a:pt x="132" y="456"/>
                  </a:lnTo>
                  <a:close/>
                </a:path>
              </a:pathLst>
            </a:custGeom>
            <a:solidFill>
              <a:srgbClr val="7A4E3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10000">
                <a:cs typeface="+mn-ea"/>
                <a:sym typeface="+mn-lt"/>
              </a:endParaRPr>
            </a:p>
          </p:txBody>
        </p:sp>
        <p:grpSp>
          <p:nvGrpSpPr>
            <p:cNvPr id="100" name="Group 13">
              <a:extLst>
                <a:ext uri="{FF2B5EF4-FFF2-40B4-BE49-F238E27FC236}">
                  <a16:creationId xmlns:a16="http://schemas.microsoft.com/office/drawing/2014/main" id="{ECBD6BDF-7F36-4A1B-A4BC-CB4084681541}"/>
                </a:ext>
              </a:extLst>
            </p:cNvPr>
            <p:cNvGrpSpPr/>
            <p:nvPr/>
          </p:nvGrpSpPr>
          <p:grpSpPr>
            <a:xfrm>
              <a:off x="7795080" y="3080974"/>
              <a:ext cx="401073" cy="384539"/>
              <a:chOff x="8572323" y="3462298"/>
              <a:chExt cx="194791" cy="186761"/>
            </a:xfrm>
          </p:grpSpPr>
          <p:sp>
            <p:nvSpPr>
              <p:cNvPr id="101" name="Rectangle 162">
                <a:extLst>
                  <a:ext uri="{FF2B5EF4-FFF2-40B4-BE49-F238E27FC236}">
                    <a16:creationId xmlns:a16="http://schemas.microsoft.com/office/drawing/2014/main" id="{B92EE717-909D-48DA-8360-C04CCFD69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323" y="3462299"/>
                <a:ext cx="34139" cy="186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102" name="Rectangle 163">
                <a:extLst>
                  <a:ext uri="{FF2B5EF4-FFF2-40B4-BE49-F238E27FC236}">
                    <a16:creationId xmlns:a16="http://schemas.microsoft.com/office/drawing/2014/main" id="{B9257900-9A0A-4484-8625-BADF74754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4535" y="3548651"/>
                <a:ext cx="36147" cy="100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103" name="Rectangle 164">
                <a:extLst>
                  <a:ext uri="{FF2B5EF4-FFF2-40B4-BE49-F238E27FC236}">
                    <a16:creationId xmlns:a16="http://schemas.microsoft.com/office/drawing/2014/main" id="{C4E964FB-67D0-4663-9727-B06A42323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8755" y="3526559"/>
                <a:ext cx="36147" cy="1224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104" name="Rectangle 165">
                <a:extLst>
                  <a:ext uri="{FF2B5EF4-FFF2-40B4-BE49-F238E27FC236}">
                    <a16:creationId xmlns:a16="http://schemas.microsoft.com/office/drawing/2014/main" id="{E17AFAF9-25F5-4A7C-9470-6D1E5F8F6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2975" y="3502462"/>
                <a:ext cx="34139" cy="14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105" name="Freeform 166">
                <a:extLst>
                  <a:ext uri="{FF2B5EF4-FFF2-40B4-BE49-F238E27FC236}">
                    <a16:creationId xmlns:a16="http://schemas.microsoft.com/office/drawing/2014/main" id="{11ACF4B0-A1D7-4241-BDF7-099D88691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4535" y="3462298"/>
                <a:ext cx="88359" cy="72295"/>
              </a:xfrm>
              <a:custGeom>
                <a:avLst/>
                <a:gdLst>
                  <a:gd name="T0" fmla="*/ 0 w 88"/>
                  <a:gd name="T1" fmla="*/ 71 h 71"/>
                  <a:gd name="T2" fmla="*/ 0 w 88"/>
                  <a:gd name="T3" fmla="*/ 71 h 71"/>
                  <a:gd name="T4" fmla="*/ 7 w 88"/>
                  <a:gd name="T5" fmla="*/ 70 h 71"/>
                  <a:gd name="T6" fmla="*/ 23 w 88"/>
                  <a:gd name="T7" fmla="*/ 61 h 71"/>
                  <a:gd name="T8" fmla="*/ 32 w 88"/>
                  <a:gd name="T9" fmla="*/ 53 h 71"/>
                  <a:gd name="T10" fmla="*/ 41 w 88"/>
                  <a:gd name="T11" fmla="*/ 46 h 71"/>
                  <a:gd name="T12" fmla="*/ 46 w 88"/>
                  <a:gd name="T13" fmla="*/ 36 h 71"/>
                  <a:gd name="T14" fmla="*/ 50 w 88"/>
                  <a:gd name="T15" fmla="*/ 23 h 71"/>
                  <a:gd name="T16" fmla="*/ 32 w 88"/>
                  <a:gd name="T17" fmla="*/ 10 h 71"/>
                  <a:gd name="T18" fmla="*/ 79 w 88"/>
                  <a:gd name="T19" fmla="*/ 0 h 71"/>
                  <a:gd name="T20" fmla="*/ 88 w 88"/>
                  <a:gd name="T21" fmla="*/ 43 h 71"/>
                  <a:gd name="T22" fmla="*/ 68 w 88"/>
                  <a:gd name="T23" fmla="*/ 34 h 71"/>
                  <a:gd name="T24" fmla="*/ 68 w 88"/>
                  <a:gd name="T25" fmla="*/ 34 h 71"/>
                  <a:gd name="T26" fmla="*/ 64 w 88"/>
                  <a:gd name="T27" fmla="*/ 39 h 71"/>
                  <a:gd name="T28" fmla="*/ 61 w 88"/>
                  <a:gd name="T29" fmla="*/ 45 h 71"/>
                  <a:gd name="T30" fmla="*/ 54 w 88"/>
                  <a:gd name="T31" fmla="*/ 52 h 71"/>
                  <a:gd name="T32" fmla="*/ 45 w 88"/>
                  <a:gd name="T33" fmla="*/ 59 h 71"/>
                  <a:gd name="T34" fmla="*/ 34 w 88"/>
                  <a:gd name="T35" fmla="*/ 66 h 71"/>
                  <a:gd name="T36" fmla="*/ 18 w 88"/>
                  <a:gd name="T37" fmla="*/ 70 h 71"/>
                  <a:gd name="T38" fmla="*/ 0 w 88"/>
                  <a:gd name="T39" fmla="*/ 71 h 71"/>
                  <a:gd name="T40" fmla="*/ 0 w 88"/>
                  <a:gd name="T4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1">
                    <a:moveTo>
                      <a:pt x="0" y="71"/>
                    </a:moveTo>
                    <a:lnTo>
                      <a:pt x="0" y="71"/>
                    </a:lnTo>
                    <a:lnTo>
                      <a:pt x="7" y="70"/>
                    </a:lnTo>
                    <a:lnTo>
                      <a:pt x="23" y="61"/>
                    </a:lnTo>
                    <a:lnTo>
                      <a:pt x="32" y="53"/>
                    </a:lnTo>
                    <a:lnTo>
                      <a:pt x="41" y="46"/>
                    </a:lnTo>
                    <a:lnTo>
                      <a:pt x="46" y="36"/>
                    </a:lnTo>
                    <a:lnTo>
                      <a:pt x="50" y="23"/>
                    </a:lnTo>
                    <a:lnTo>
                      <a:pt x="32" y="10"/>
                    </a:lnTo>
                    <a:lnTo>
                      <a:pt x="79" y="0"/>
                    </a:lnTo>
                    <a:lnTo>
                      <a:pt x="88" y="4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4" y="39"/>
                    </a:lnTo>
                    <a:lnTo>
                      <a:pt x="61" y="45"/>
                    </a:lnTo>
                    <a:lnTo>
                      <a:pt x="54" y="52"/>
                    </a:lnTo>
                    <a:lnTo>
                      <a:pt x="45" y="59"/>
                    </a:lnTo>
                    <a:lnTo>
                      <a:pt x="34" y="66"/>
                    </a:lnTo>
                    <a:lnTo>
                      <a:pt x="18" y="70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965182D-382B-4B1B-89B3-352CC9C83C06}"/>
              </a:ext>
            </a:extLst>
          </p:cNvPr>
          <p:cNvGrpSpPr/>
          <p:nvPr/>
        </p:nvGrpSpPr>
        <p:grpSpPr>
          <a:xfrm>
            <a:off x="2427835" y="1825465"/>
            <a:ext cx="1571732" cy="1706788"/>
            <a:chOff x="2427835" y="1825465"/>
            <a:chExt cx="1571732" cy="1706788"/>
          </a:xfrm>
        </p:grpSpPr>
        <p:sp>
          <p:nvSpPr>
            <p:cNvPr id="106" name="Arc 20">
              <a:extLst>
                <a:ext uri="{FF2B5EF4-FFF2-40B4-BE49-F238E27FC236}">
                  <a16:creationId xmlns:a16="http://schemas.microsoft.com/office/drawing/2014/main" id="{CBB1A48C-763C-4510-86A2-E374114FEA2F}"/>
                </a:ext>
              </a:extLst>
            </p:cNvPr>
            <p:cNvSpPr/>
            <p:nvPr/>
          </p:nvSpPr>
          <p:spPr>
            <a:xfrm>
              <a:off x="2427835" y="1960521"/>
              <a:ext cx="1571732" cy="1571732"/>
            </a:xfrm>
            <a:prstGeom prst="arc">
              <a:avLst>
                <a:gd name="adj1" fmla="val 11345071"/>
                <a:gd name="adj2" fmla="val 21466364"/>
              </a:avLst>
            </a:prstGeom>
            <a:ln>
              <a:gradFill>
                <a:gsLst>
                  <a:gs pos="99000">
                    <a:srgbClr val="7A4E33"/>
                  </a:gs>
                  <a:gs pos="0">
                    <a:srgbClr val="7A4E33"/>
                  </a:gs>
                  <a:gs pos="49000">
                    <a:srgbClr val="FDB28D"/>
                  </a:gs>
                </a:gsLst>
                <a:lin ang="0" scaled="0"/>
              </a:gradFill>
              <a:prstDash val="dash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27561812-FD0E-46AD-A7A4-0549B0DEF993}"/>
                </a:ext>
              </a:extLst>
            </p:cNvPr>
            <p:cNvSpPr/>
            <p:nvPr/>
          </p:nvSpPr>
          <p:spPr>
            <a:xfrm>
              <a:off x="3105604" y="1825465"/>
              <a:ext cx="300223" cy="3002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3C6486-5CDE-43C9-B548-E08C378C00F6}"/>
              </a:ext>
            </a:extLst>
          </p:cNvPr>
          <p:cNvGrpSpPr/>
          <p:nvPr/>
        </p:nvGrpSpPr>
        <p:grpSpPr>
          <a:xfrm>
            <a:off x="4365169" y="1825465"/>
            <a:ext cx="1571732" cy="1706788"/>
            <a:chOff x="4365169" y="1825465"/>
            <a:chExt cx="1571732" cy="1706788"/>
          </a:xfrm>
        </p:grpSpPr>
        <p:sp>
          <p:nvSpPr>
            <p:cNvPr id="107" name="Arc 75">
              <a:extLst>
                <a:ext uri="{FF2B5EF4-FFF2-40B4-BE49-F238E27FC236}">
                  <a16:creationId xmlns:a16="http://schemas.microsoft.com/office/drawing/2014/main" id="{DFC4BDC0-8315-4ED4-A6B9-FEDEEB505879}"/>
                </a:ext>
              </a:extLst>
            </p:cNvPr>
            <p:cNvSpPr/>
            <p:nvPr/>
          </p:nvSpPr>
          <p:spPr>
            <a:xfrm>
              <a:off x="4365169" y="1960521"/>
              <a:ext cx="1571732" cy="1571732"/>
            </a:xfrm>
            <a:prstGeom prst="arc">
              <a:avLst>
                <a:gd name="adj1" fmla="val 11345071"/>
                <a:gd name="adj2" fmla="val 21466364"/>
              </a:avLst>
            </a:prstGeom>
            <a:ln>
              <a:gradFill>
                <a:gsLst>
                  <a:gs pos="99000">
                    <a:srgbClr val="7A4E33"/>
                  </a:gs>
                  <a:gs pos="0">
                    <a:srgbClr val="7A4E33"/>
                  </a:gs>
                  <a:gs pos="49000">
                    <a:srgbClr val="FDB28D"/>
                  </a:gs>
                </a:gsLst>
                <a:lin ang="0" scaled="0"/>
              </a:gradFill>
              <a:prstDash val="dash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111" name="Oval 93">
              <a:extLst>
                <a:ext uri="{FF2B5EF4-FFF2-40B4-BE49-F238E27FC236}">
                  <a16:creationId xmlns:a16="http://schemas.microsoft.com/office/drawing/2014/main" id="{BF9BBE92-5417-479C-8906-A427670E83D0}"/>
                </a:ext>
              </a:extLst>
            </p:cNvPr>
            <p:cNvSpPr/>
            <p:nvPr/>
          </p:nvSpPr>
          <p:spPr>
            <a:xfrm>
              <a:off x="5000924" y="1825465"/>
              <a:ext cx="300223" cy="3002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7127DCE-4B2C-4D95-BC4F-06D5319D2736}"/>
              </a:ext>
            </a:extLst>
          </p:cNvPr>
          <p:cNvGrpSpPr/>
          <p:nvPr/>
        </p:nvGrpSpPr>
        <p:grpSpPr>
          <a:xfrm>
            <a:off x="6247939" y="1825465"/>
            <a:ext cx="1571732" cy="1706788"/>
            <a:chOff x="6247939" y="1825465"/>
            <a:chExt cx="1571732" cy="1706788"/>
          </a:xfrm>
        </p:grpSpPr>
        <p:sp>
          <p:nvSpPr>
            <p:cNvPr id="108" name="Arc 76">
              <a:extLst>
                <a:ext uri="{FF2B5EF4-FFF2-40B4-BE49-F238E27FC236}">
                  <a16:creationId xmlns:a16="http://schemas.microsoft.com/office/drawing/2014/main" id="{D9B21FAB-830A-437A-86FF-90B50123B0E5}"/>
                </a:ext>
              </a:extLst>
            </p:cNvPr>
            <p:cNvSpPr/>
            <p:nvPr/>
          </p:nvSpPr>
          <p:spPr>
            <a:xfrm>
              <a:off x="6247939" y="1960521"/>
              <a:ext cx="1571732" cy="1571732"/>
            </a:xfrm>
            <a:prstGeom prst="arc">
              <a:avLst>
                <a:gd name="adj1" fmla="val 11345071"/>
                <a:gd name="adj2" fmla="val 21466364"/>
              </a:avLst>
            </a:prstGeom>
            <a:ln>
              <a:gradFill>
                <a:gsLst>
                  <a:gs pos="99000">
                    <a:srgbClr val="7A4E33"/>
                  </a:gs>
                  <a:gs pos="0">
                    <a:srgbClr val="7A4E33"/>
                  </a:gs>
                  <a:gs pos="49000">
                    <a:srgbClr val="FDB28D"/>
                  </a:gs>
                </a:gsLst>
                <a:lin ang="0" scaled="0"/>
              </a:gradFill>
              <a:prstDash val="dash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112" name="Oval 94">
              <a:extLst>
                <a:ext uri="{FF2B5EF4-FFF2-40B4-BE49-F238E27FC236}">
                  <a16:creationId xmlns:a16="http://schemas.microsoft.com/office/drawing/2014/main" id="{49994329-4C0A-4476-9B60-9D08FFAE48F6}"/>
                </a:ext>
              </a:extLst>
            </p:cNvPr>
            <p:cNvSpPr/>
            <p:nvPr/>
          </p:nvSpPr>
          <p:spPr>
            <a:xfrm>
              <a:off x="6883695" y="1825465"/>
              <a:ext cx="300223" cy="3002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5C95B24-06A7-4D00-97C9-A911CF337E6E}"/>
              </a:ext>
            </a:extLst>
          </p:cNvPr>
          <p:cNvGrpSpPr/>
          <p:nvPr/>
        </p:nvGrpSpPr>
        <p:grpSpPr>
          <a:xfrm>
            <a:off x="8166070" y="1825465"/>
            <a:ext cx="1571732" cy="1706788"/>
            <a:chOff x="8166070" y="1825465"/>
            <a:chExt cx="1571732" cy="1706788"/>
          </a:xfrm>
        </p:grpSpPr>
        <p:sp>
          <p:nvSpPr>
            <p:cNvPr id="109" name="Arc 77">
              <a:extLst>
                <a:ext uri="{FF2B5EF4-FFF2-40B4-BE49-F238E27FC236}">
                  <a16:creationId xmlns:a16="http://schemas.microsoft.com/office/drawing/2014/main" id="{34AB85C8-6846-45E0-8876-442A2DD718B8}"/>
                </a:ext>
              </a:extLst>
            </p:cNvPr>
            <p:cNvSpPr/>
            <p:nvPr/>
          </p:nvSpPr>
          <p:spPr>
            <a:xfrm>
              <a:off x="8166070" y="1960521"/>
              <a:ext cx="1571732" cy="1571732"/>
            </a:xfrm>
            <a:prstGeom prst="arc">
              <a:avLst>
                <a:gd name="adj1" fmla="val 11345071"/>
                <a:gd name="adj2" fmla="val 21466364"/>
              </a:avLst>
            </a:prstGeom>
            <a:ln>
              <a:gradFill>
                <a:gsLst>
                  <a:gs pos="99000">
                    <a:srgbClr val="7A4E33"/>
                  </a:gs>
                  <a:gs pos="0">
                    <a:srgbClr val="7A4E33"/>
                  </a:gs>
                  <a:gs pos="49000">
                    <a:srgbClr val="FDB28D"/>
                  </a:gs>
                </a:gsLst>
                <a:lin ang="0" scaled="0"/>
              </a:gradFill>
              <a:prstDash val="dash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113" name="Oval 95">
              <a:extLst>
                <a:ext uri="{FF2B5EF4-FFF2-40B4-BE49-F238E27FC236}">
                  <a16:creationId xmlns:a16="http://schemas.microsoft.com/office/drawing/2014/main" id="{3FD14A95-B8E3-499B-8FD7-35ED34A6D88F}"/>
                </a:ext>
              </a:extLst>
            </p:cNvPr>
            <p:cNvSpPr/>
            <p:nvPr/>
          </p:nvSpPr>
          <p:spPr>
            <a:xfrm>
              <a:off x="8779508" y="1825465"/>
              <a:ext cx="300223" cy="3002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85AD2C35-6AA2-471C-9EAA-DA515E07A592}"/>
              </a:ext>
            </a:extLst>
          </p:cNvPr>
          <p:cNvGrpSpPr/>
          <p:nvPr/>
        </p:nvGrpSpPr>
        <p:grpSpPr>
          <a:xfrm>
            <a:off x="1432230" y="4147246"/>
            <a:ext cx="1752458" cy="1757418"/>
            <a:chOff x="3044279" y="1771111"/>
            <a:chExt cx="1752458" cy="1757418"/>
          </a:xfrm>
        </p:grpSpPr>
        <p:sp>
          <p:nvSpPr>
            <p:cNvPr id="115" name="TextBox 53">
              <a:extLst>
                <a:ext uri="{FF2B5EF4-FFF2-40B4-BE49-F238E27FC236}">
                  <a16:creationId xmlns:a16="http://schemas.microsoft.com/office/drawing/2014/main" id="{A91B660A-FA5D-4B2B-AC8A-11431E18FA68}"/>
                </a:ext>
              </a:extLst>
            </p:cNvPr>
            <p:cNvSpPr txBox="1"/>
            <p:nvPr/>
          </p:nvSpPr>
          <p:spPr>
            <a:xfrm>
              <a:off x="3330287" y="2275814"/>
              <a:ext cx="1292773" cy="1252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6" name="TextBox 42">
              <a:extLst>
                <a:ext uri="{FF2B5EF4-FFF2-40B4-BE49-F238E27FC236}">
                  <a16:creationId xmlns:a16="http://schemas.microsoft.com/office/drawing/2014/main" id="{6F0B1DEE-678D-4650-8098-91ABA04F1824}"/>
                </a:ext>
              </a:extLst>
            </p:cNvPr>
            <p:cNvSpPr txBox="1"/>
            <p:nvPr/>
          </p:nvSpPr>
          <p:spPr>
            <a:xfrm>
              <a:off x="3044279" y="1771111"/>
              <a:ext cx="17524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872B60D-A991-44A9-A8CE-53EA8AC18E59}"/>
              </a:ext>
            </a:extLst>
          </p:cNvPr>
          <p:cNvGrpSpPr/>
          <p:nvPr/>
        </p:nvGrpSpPr>
        <p:grpSpPr>
          <a:xfrm>
            <a:off x="3410247" y="4147246"/>
            <a:ext cx="1752457" cy="1757418"/>
            <a:chOff x="3156608" y="1771111"/>
            <a:chExt cx="1752457" cy="1757418"/>
          </a:xfrm>
        </p:grpSpPr>
        <p:sp>
          <p:nvSpPr>
            <p:cNvPr id="118" name="TextBox 53">
              <a:extLst>
                <a:ext uri="{FF2B5EF4-FFF2-40B4-BE49-F238E27FC236}">
                  <a16:creationId xmlns:a16="http://schemas.microsoft.com/office/drawing/2014/main" id="{D5FCB592-AE9A-4D98-BF8E-069961485B3C}"/>
                </a:ext>
              </a:extLst>
            </p:cNvPr>
            <p:cNvSpPr txBox="1"/>
            <p:nvPr/>
          </p:nvSpPr>
          <p:spPr>
            <a:xfrm>
              <a:off x="3330287" y="2275814"/>
              <a:ext cx="1292773" cy="1252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9" name="TextBox 42">
              <a:extLst>
                <a:ext uri="{FF2B5EF4-FFF2-40B4-BE49-F238E27FC236}">
                  <a16:creationId xmlns:a16="http://schemas.microsoft.com/office/drawing/2014/main" id="{939E8A27-676A-4F22-BAAC-DB68E5C99F02}"/>
                </a:ext>
              </a:extLst>
            </p:cNvPr>
            <p:cNvSpPr txBox="1"/>
            <p:nvPr/>
          </p:nvSpPr>
          <p:spPr>
            <a:xfrm>
              <a:off x="3156608" y="1771111"/>
              <a:ext cx="175245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74D6211C-5BC4-495D-9945-87D51E88D0B3}"/>
              </a:ext>
            </a:extLst>
          </p:cNvPr>
          <p:cNvGrpSpPr/>
          <p:nvPr/>
        </p:nvGrpSpPr>
        <p:grpSpPr>
          <a:xfrm>
            <a:off x="5275936" y="4147246"/>
            <a:ext cx="1750262" cy="1757418"/>
            <a:chOff x="3156609" y="1771111"/>
            <a:chExt cx="1750262" cy="1757418"/>
          </a:xfrm>
        </p:grpSpPr>
        <p:sp>
          <p:nvSpPr>
            <p:cNvPr id="121" name="TextBox 53">
              <a:extLst>
                <a:ext uri="{FF2B5EF4-FFF2-40B4-BE49-F238E27FC236}">
                  <a16:creationId xmlns:a16="http://schemas.microsoft.com/office/drawing/2014/main" id="{ED808A21-644D-4A44-A8BD-BB9A55CA18CA}"/>
                </a:ext>
              </a:extLst>
            </p:cNvPr>
            <p:cNvSpPr txBox="1"/>
            <p:nvPr/>
          </p:nvSpPr>
          <p:spPr>
            <a:xfrm>
              <a:off x="3330287" y="2275814"/>
              <a:ext cx="1292773" cy="1252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2" name="TextBox 42">
              <a:extLst>
                <a:ext uri="{FF2B5EF4-FFF2-40B4-BE49-F238E27FC236}">
                  <a16:creationId xmlns:a16="http://schemas.microsoft.com/office/drawing/2014/main" id="{A3F30629-7EA7-4248-A2AE-E46E29C3E4E9}"/>
                </a:ext>
              </a:extLst>
            </p:cNvPr>
            <p:cNvSpPr txBox="1"/>
            <p:nvPr/>
          </p:nvSpPr>
          <p:spPr>
            <a:xfrm>
              <a:off x="3156609" y="1771111"/>
              <a:ext cx="17502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91BC3F6F-DDE7-4648-827B-D54B8601ED32}"/>
              </a:ext>
            </a:extLst>
          </p:cNvPr>
          <p:cNvGrpSpPr/>
          <p:nvPr/>
        </p:nvGrpSpPr>
        <p:grpSpPr>
          <a:xfrm>
            <a:off x="7141624" y="4147246"/>
            <a:ext cx="1750262" cy="1757418"/>
            <a:chOff x="3156609" y="1771111"/>
            <a:chExt cx="1750262" cy="1757418"/>
          </a:xfrm>
        </p:grpSpPr>
        <p:sp>
          <p:nvSpPr>
            <p:cNvPr id="124" name="TextBox 53">
              <a:extLst>
                <a:ext uri="{FF2B5EF4-FFF2-40B4-BE49-F238E27FC236}">
                  <a16:creationId xmlns:a16="http://schemas.microsoft.com/office/drawing/2014/main" id="{239D6A28-6C3A-43B2-A801-9DDE31822F74}"/>
                </a:ext>
              </a:extLst>
            </p:cNvPr>
            <p:cNvSpPr txBox="1"/>
            <p:nvPr/>
          </p:nvSpPr>
          <p:spPr>
            <a:xfrm>
              <a:off x="3330287" y="2275814"/>
              <a:ext cx="1292773" cy="1252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5" name="TextBox 42">
              <a:extLst>
                <a:ext uri="{FF2B5EF4-FFF2-40B4-BE49-F238E27FC236}">
                  <a16:creationId xmlns:a16="http://schemas.microsoft.com/office/drawing/2014/main" id="{8C06738D-7FE6-4453-A2FA-48DE673A3AC8}"/>
                </a:ext>
              </a:extLst>
            </p:cNvPr>
            <p:cNvSpPr txBox="1"/>
            <p:nvPr/>
          </p:nvSpPr>
          <p:spPr>
            <a:xfrm>
              <a:off x="3156609" y="1771111"/>
              <a:ext cx="17502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D7C17863-0867-406A-9B0C-8AA5E53BCC17}"/>
              </a:ext>
            </a:extLst>
          </p:cNvPr>
          <p:cNvGrpSpPr/>
          <p:nvPr/>
        </p:nvGrpSpPr>
        <p:grpSpPr>
          <a:xfrm>
            <a:off x="9007313" y="4147246"/>
            <a:ext cx="1864788" cy="1757418"/>
            <a:chOff x="3156609" y="1771111"/>
            <a:chExt cx="1864788" cy="1757418"/>
          </a:xfrm>
        </p:grpSpPr>
        <p:sp>
          <p:nvSpPr>
            <p:cNvPr id="127" name="TextBox 53">
              <a:extLst>
                <a:ext uri="{FF2B5EF4-FFF2-40B4-BE49-F238E27FC236}">
                  <a16:creationId xmlns:a16="http://schemas.microsoft.com/office/drawing/2014/main" id="{DB989971-F693-4A6A-BBCE-43E61D62764E}"/>
                </a:ext>
              </a:extLst>
            </p:cNvPr>
            <p:cNvSpPr txBox="1"/>
            <p:nvPr/>
          </p:nvSpPr>
          <p:spPr>
            <a:xfrm>
              <a:off x="3330287" y="2275814"/>
              <a:ext cx="1292773" cy="1252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8" name="TextBox 42">
              <a:extLst>
                <a:ext uri="{FF2B5EF4-FFF2-40B4-BE49-F238E27FC236}">
                  <a16:creationId xmlns:a16="http://schemas.microsoft.com/office/drawing/2014/main" id="{940931AD-1FE4-4CC8-B2E2-668877F8D457}"/>
                </a:ext>
              </a:extLst>
            </p:cNvPr>
            <p:cNvSpPr txBox="1"/>
            <p:nvPr/>
          </p:nvSpPr>
          <p:spPr>
            <a:xfrm>
              <a:off x="3156609" y="1771111"/>
              <a:ext cx="18647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A21F69F7-4C52-470C-ACDE-ABBA737D6F80}"/>
              </a:ext>
            </a:extLst>
          </p:cNvPr>
          <p:cNvSpPr txBox="1"/>
          <p:nvPr/>
        </p:nvSpPr>
        <p:spPr>
          <a:xfrm>
            <a:off x="993243" y="294848"/>
            <a:ext cx="331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89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ABB463-2B58-478C-A572-77C3798EA813}"/>
              </a:ext>
            </a:extLst>
          </p:cNvPr>
          <p:cNvSpPr/>
          <p:nvPr/>
        </p:nvSpPr>
        <p:spPr>
          <a:xfrm>
            <a:off x="371476" y="1385041"/>
            <a:ext cx="11485562" cy="245543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BCDB656-3C08-4796-AC55-4172510DDA13}"/>
              </a:ext>
            </a:extLst>
          </p:cNvPr>
          <p:cNvGrpSpPr/>
          <p:nvPr/>
        </p:nvGrpSpPr>
        <p:grpSpPr>
          <a:xfrm>
            <a:off x="822960" y="2884829"/>
            <a:ext cx="2573427" cy="3252816"/>
            <a:chOff x="822960" y="2884829"/>
            <a:chExt cx="2573427" cy="32528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FA8BD78-2545-4AC3-8BB6-659B97216973}"/>
                </a:ext>
              </a:extLst>
            </p:cNvPr>
            <p:cNvSpPr/>
            <p:nvPr/>
          </p:nvSpPr>
          <p:spPr>
            <a:xfrm>
              <a:off x="822960" y="2920206"/>
              <a:ext cx="2573427" cy="3217439"/>
            </a:xfrm>
            <a:prstGeom prst="rect">
              <a:avLst/>
            </a:prstGeom>
            <a:solidFill>
              <a:srgbClr val="BD8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328ED89-C346-4311-8A74-8C331854BF9B}"/>
                </a:ext>
              </a:extLst>
            </p:cNvPr>
            <p:cNvSpPr/>
            <p:nvPr/>
          </p:nvSpPr>
          <p:spPr>
            <a:xfrm>
              <a:off x="822960" y="2884829"/>
              <a:ext cx="2573427" cy="129621"/>
            </a:xfrm>
            <a:prstGeom prst="rect">
              <a:avLst/>
            </a:prstGeom>
            <a:solidFill>
              <a:srgbClr val="7A4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E1AF957-AAF2-4F08-BAF1-7A98B781A90A}"/>
              </a:ext>
            </a:extLst>
          </p:cNvPr>
          <p:cNvGrpSpPr/>
          <p:nvPr/>
        </p:nvGrpSpPr>
        <p:grpSpPr>
          <a:xfrm>
            <a:off x="4824232" y="2884829"/>
            <a:ext cx="2573427" cy="3252816"/>
            <a:chOff x="4824232" y="2884829"/>
            <a:chExt cx="2573427" cy="325281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B53CF0F-9513-44FA-BD6C-97CF75934E4C}"/>
                </a:ext>
              </a:extLst>
            </p:cNvPr>
            <p:cNvSpPr/>
            <p:nvPr/>
          </p:nvSpPr>
          <p:spPr>
            <a:xfrm>
              <a:off x="4824232" y="2920206"/>
              <a:ext cx="2573427" cy="3217439"/>
            </a:xfrm>
            <a:prstGeom prst="rect">
              <a:avLst/>
            </a:prstGeom>
            <a:solidFill>
              <a:srgbClr val="BD8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64FF8F4-FA2D-42A8-BD3C-06C712B7F3F7}"/>
                </a:ext>
              </a:extLst>
            </p:cNvPr>
            <p:cNvSpPr/>
            <p:nvPr/>
          </p:nvSpPr>
          <p:spPr>
            <a:xfrm>
              <a:off x="4824232" y="2884829"/>
              <a:ext cx="2573427" cy="129621"/>
            </a:xfrm>
            <a:prstGeom prst="rect">
              <a:avLst/>
            </a:prstGeom>
            <a:solidFill>
              <a:srgbClr val="7A4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FC82847-DE63-4D7C-B054-68FBA04BB491}"/>
              </a:ext>
            </a:extLst>
          </p:cNvPr>
          <p:cNvGrpSpPr/>
          <p:nvPr/>
        </p:nvGrpSpPr>
        <p:grpSpPr>
          <a:xfrm>
            <a:off x="8825505" y="2884829"/>
            <a:ext cx="2573427" cy="3252816"/>
            <a:chOff x="8825505" y="2884829"/>
            <a:chExt cx="2573427" cy="325281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E122988-D659-4690-965B-8B5E42C098C1}"/>
                </a:ext>
              </a:extLst>
            </p:cNvPr>
            <p:cNvSpPr/>
            <p:nvPr/>
          </p:nvSpPr>
          <p:spPr>
            <a:xfrm>
              <a:off x="8825505" y="2920206"/>
              <a:ext cx="2573427" cy="3217439"/>
            </a:xfrm>
            <a:prstGeom prst="rect">
              <a:avLst/>
            </a:prstGeom>
            <a:solidFill>
              <a:srgbClr val="BD8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45F494A-B31F-40FF-B58E-3646E6039B85}"/>
                </a:ext>
              </a:extLst>
            </p:cNvPr>
            <p:cNvSpPr/>
            <p:nvPr/>
          </p:nvSpPr>
          <p:spPr>
            <a:xfrm>
              <a:off x="8825505" y="2884829"/>
              <a:ext cx="2573427" cy="129621"/>
            </a:xfrm>
            <a:prstGeom prst="rect">
              <a:avLst/>
            </a:prstGeom>
            <a:solidFill>
              <a:srgbClr val="7A4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4" name="Freeform 171">
            <a:extLst>
              <a:ext uri="{FF2B5EF4-FFF2-40B4-BE49-F238E27FC236}">
                <a16:creationId xmlns:a16="http://schemas.microsoft.com/office/drawing/2014/main" id="{21592B1A-A997-48E1-A677-13027755F86D}"/>
              </a:ext>
            </a:extLst>
          </p:cNvPr>
          <p:cNvSpPr>
            <a:spLocks/>
          </p:cNvSpPr>
          <p:nvPr/>
        </p:nvSpPr>
        <p:spPr bwMode="auto">
          <a:xfrm>
            <a:off x="1885904" y="3479414"/>
            <a:ext cx="447540" cy="283028"/>
          </a:xfrm>
          <a:custGeom>
            <a:avLst/>
            <a:gdLst>
              <a:gd name="T0" fmla="*/ 826 w 1011"/>
              <a:gd name="T1" fmla="*/ 261 h 640"/>
              <a:gd name="T2" fmla="*/ 823 w 1011"/>
              <a:gd name="T3" fmla="*/ 221 h 640"/>
              <a:gd name="T4" fmla="*/ 814 w 1011"/>
              <a:gd name="T5" fmla="*/ 184 h 640"/>
              <a:gd name="T6" fmla="*/ 800 w 1011"/>
              <a:gd name="T7" fmla="*/ 148 h 640"/>
              <a:gd name="T8" fmla="*/ 782 w 1011"/>
              <a:gd name="T9" fmla="*/ 116 h 640"/>
              <a:gd name="T10" fmla="*/ 758 w 1011"/>
              <a:gd name="T11" fmla="*/ 85 h 640"/>
              <a:gd name="T12" fmla="*/ 731 w 1011"/>
              <a:gd name="T13" fmla="*/ 59 h 640"/>
              <a:gd name="T14" fmla="*/ 701 w 1011"/>
              <a:gd name="T15" fmla="*/ 38 h 640"/>
              <a:gd name="T16" fmla="*/ 666 w 1011"/>
              <a:gd name="T17" fmla="*/ 21 h 640"/>
              <a:gd name="T18" fmla="*/ 631 w 1011"/>
              <a:gd name="T19" fmla="*/ 9 h 640"/>
              <a:gd name="T20" fmla="*/ 592 w 1011"/>
              <a:gd name="T21" fmla="*/ 1 h 640"/>
              <a:gd name="T22" fmla="*/ 545 w 1011"/>
              <a:gd name="T23" fmla="*/ 1 h 640"/>
              <a:gd name="T24" fmla="*/ 490 w 1011"/>
              <a:gd name="T25" fmla="*/ 11 h 640"/>
              <a:gd name="T26" fmla="*/ 440 w 1011"/>
              <a:gd name="T27" fmla="*/ 32 h 640"/>
              <a:gd name="T28" fmla="*/ 395 w 1011"/>
              <a:gd name="T29" fmla="*/ 64 h 640"/>
              <a:gd name="T30" fmla="*/ 357 w 1011"/>
              <a:gd name="T31" fmla="*/ 103 h 640"/>
              <a:gd name="T32" fmla="*/ 329 w 1011"/>
              <a:gd name="T33" fmla="*/ 149 h 640"/>
              <a:gd name="T34" fmla="*/ 285 w 1011"/>
              <a:gd name="T35" fmla="*/ 136 h 640"/>
              <a:gd name="T36" fmla="*/ 244 w 1011"/>
              <a:gd name="T37" fmla="*/ 137 h 640"/>
              <a:gd name="T38" fmla="*/ 211 w 1011"/>
              <a:gd name="T39" fmla="*/ 148 h 640"/>
              <a:gd name="T40" fmla="*/ 181 w 1011"/>
              <a:gd name="T41" fmla="*/ 166 h 640"/>
              <a:gd name="T42" fmla="*/ 159 w 1011"/>
              <a:gd name="T43" fmla="*/ 192 h 640"/>
              <a:gd name="T44" fmla="*/ 142 w 1011"/>
              <a:gd name="T45" fmla="*/ 224 h 640"/>
              <a:gd name="T46" fmla="*/ 122 w 1011"/>
              <a:gd name="T47" fmla="*/ 253 h 640"/>
              <a:gd name="T48" fmla="*/ 81 w 1011"/>
              <a:gd name="T49" fmla="*/ 275 h 640"/>
              <a:gd name="T50" fmla="*/ 47 w 1011"/>
              <a:gd name="T51" fmla="*/ 308 h 640"/>
              <a:gd name="T52" fmla="*/ 21 w 1011"/>
              <a:gd name="T53" fmla="*/ 346 h 640"/>
              <a:gd name="T54" fmla="*/ 5 w 1011"/>
              <a:gd name="T55" fmla="*/ 390 h 640"/>
              <a:gd name="T56" fmla="*/ 0 w 1011"/>
              <a:gd name="T57" fmla="*/ 439 h 640"/>
              <a:gd name="T58" fmla="*/ 9 w 1011"/>
              <a:gd name="T59" fmla="*/ 498 h 640"/>
              <a:gd name="T60" fmla="*/ 33 w 1011"/>
              <a:gd name="T61" fmla="*/ 551 h 640"/>
              <a:gd name="T62" fmla="*/ 73 w 1011"/>
              <a:gd name="T63" fmla="*/ 594 h 640"/>
              <a:gd name="T64" fmla="*/ 123 w 1011"/>
              <a:gd name="T65" fmla="*/ 624 h 640"/>
              <a:gd name="T66" fmla="*/ 181 w 1011"/>
              <a:gd name="T67" fmla="*/ 639 h 640"/>
              <a:gd name="T68" fmla="*/ 404 w 1011"/>
              <a:gd name="T69" fmla="*/ 640 h 640"/>
              <a:gd name="T70" fmla="*/ 383 w 1011"/>
              <a:gd name="T71" fmla="*/ 470 h 640"/>
              <a:gd name="T72" fmla="*/ 685 w 1011"/>
              <a:gd name="T73" fmla="*/ 446 h 640"/>
              <a:gd name="T74" fmla="*/ 539 w 1011"/>
              <a:gd name="T75" fmla="*/ 640 h 640"/>
              <a:gd name="T76" fmla="*/ 826 w 1011"/>
              <a:gd name="T77" fmla="*/ 640 h 640"/>
              <a:gd name="T78" fmla="*/ 881 w 1011"/>
              <a:gd name="T79" fmla="*/ 632 h 640"/>
              <a:gd name="T80" fmla="*/ 930 w 1011"/>
              <a:gd name="T81" fmla="*/ 608 h 640"/>
              <a:gd name="T82" fmla="*/ 969 w 1011"/>
              <a:gd name="T83" fmla="*/ 572 h 640"/>
              <a:gd name="T84" fmla="*/ 997 w 1011"/>
              <a:gd name="T85" fmla="*/ 527 h 640"/>
              <a:gd name="T86" fmla="*/ 1010 w 1011"/>
              <a:gd name="T87" fmla="*/ 474 h 640"/>
              <a:gd name="T88" fmla="*/ 1008 w 1011"/>
              <a:gd name="T89" fmla="*/ 418 h 640"/>
              <a:gd name="T90" fmla="*/ 988 w 1011"/>
              <a:gd name="T91" fmla="*/ 367 h 640"/>
              <a:gd name="T92" fmla="*/ 957 w 1011"/>
              <a:gd name="T93" fmla="*/ 324 h 640"/>
              <a:gd name="T94" fmla="*/ 914 w 1011"/>
              <a:gd name="T95" fmla="*/ 293 h 640"/>
              <a:gd name="T96" fmla="*/ 863 w 1011"/>
              <a:gd name="T97" fmla="*/ 273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11" h="640">
                <a:moveTo>
                  <a:pt x="826" y="270"/>
                </a:moveTo>
                <a:lnTo>
                  <a:pt x="826" y="266"/>
                </a:lnTo>
                <a:lnTo>
                  <a:pt x="826" y="261"/>
                </a:lnTo>
                <a:lnTo>
                  <a:pt x="826" y="248"/>
                </a:lnTo>
                <a:lnTo>
                  <a:pt x="825" y="234"/>
                </a:lnTo>
                <a:lnTo>
                  <a:pt x="823" y="221"/>
                </a:lnTo>
                <a:lnTo>
                  <a:pt x="821" y="208"/>
                </a:lnTo>
                <a:lnTo>
                  <a:pt x="819" y="197"/>
                </a:lnTo>
                <a:lnTo>
                  <a:pt x="814" y="184"/>
                </a:lnTo>
                <a:lnTo>
                  <a:pt x="810" y="172"/>
                </a:lnTo>
                <a:lnTo>
                  <a:pt x="806" y="160"/>
                </a:lnTo>
                <a:lnTo>
                  <a:pt x="800" y="148"/>
                </a:lnTo>
                <a:lnTo>
                  <a:pt x="795" y="137"/>
                </a:lnTo>
                <a:lnTo>
                  <a:pt x="788" y="126"/>
                </a:lnTo>
                <a:lnTo>
                  <a:pt x="782" y="116"/>
                </a:lnTo>
                <a:lnTo>
                  <a:pt x="774" y="105"/>
                </a:lnTo>
                <a:lnTo>
                  <a:pt x="767" y="95"/>
                </a:lnTo>
                <a:lnTo>
                  <a:pt x="758" y="85"/>
                </a:lnTo>
                <a:lnTo>
                  <a:pt x="750" y="77"/>
                </a:lnTo>
                <a:lnTo>
                  <a:pt x="741" y="68"/>
                </a:lnTo>
                <a:lnTo>
                  <a:pt x="731" y="59"/>
                </a:lnTo>
                <a:lnTo>
                  <a:pt x="721" y="52"/>
                </a:lnTo>
                <a:lnTo>
                  <a:pt x="711" y="45"/>
                </a:lnTo>
                <a:lnTo>
                  <a:pt x="701" y="38"/>
                </a:lnTo>
                <a:lnTo>
                  <a:pt x="690" y="31"/>
                </a:lnTo>
                <a:lnTo>
                  <a:pt x="678" y="26"/>
                </a:lnTo>
                <a:lnTo>
                  <a:pt x="666" y="21"/>
                </a:lnTo>
                <a:lnTo>
                  <a:pt x="655" y="16"/>
                </a:lnTo>
                <a:lnTo>
                  <a:pt x="643" y="12"/>
                </a:lnTo>
                <a:lnTo>
                  <a:pt x="631" y="9"/>
                </a:lnTo>
                <a:lnTo>
                  <a:pt x="618" y="5"/>
                </a:lnTo>
                <a:lnTo>
                  <a:pt x="605" y="3"/>
                </a:lnTo>
                <a:lnTo>
                  <a:pt x="592" y="1"/>
                </a:lnTo>
                <a:lnTo>
                  <a:pt x="579" y="1"/>
                </a:lnTo>
                <a:lnTo>
                  <a:pt x="565" y="0"/>
                </a:lnTo>
                <a:lnTo>
                  <a:pt x="545" y="1"/>
                </a:lnTo>
                <a:lnTo>
                  <a:pt x="527" y="3"/>
                </a:lnTo>
                <a:lnTo>
                  <a:pt x="509" y="7"/>
                </a:lnTo>
                <a:lnTo>
                  <a:pt x="490" y="11"/>
                </a:lnTo>
                <a:lnTo>
                  <a:pt x="473" y="17"/>
                </a:lnTo>
                <a:lnTo>
                  <a:pt x="456" y="24"/>
                </a:lnTo>
                <a:lnTo>
                  <a:pt x="440" y="32"/>
                </a:lnTo>
                <a:lnTo>
                  <a:pt x="424" y="42"/>
                </a:lnTo>
                <a:lnTo>
                  <a:pt x="409" y="52"/>
                </a:lnTo>
                <a:lnTo>
                  <a:pt x="395" y="64"/>
                </a:lnTo>
                <a:lnTo>
                  <a:pt x="382" y="76"/>
                </a:lnTo>
                <a:lnTo>
                  <a:pt x="369" y="89"/>
                </a:lnTo>
                <a:lnTo>
                  <a:pt x="357" y="103"/>
                </a:lnTo>
                <a:lnTo>
                  <a:pt x="348" y="118"/>
                </a:lnTo>
                <a:lnTo>
                  <a:pt x="338" y="133"/>
                </a:lnTo>
                <a:lnTo>
                  <a:pt x="329" y="149"/>
                </a:lnTo>
                <a:lnTo>
                  <a:pt x="315" y="143"/>
                </a:lnTo>
                <a:lnTo>
                  <a:pt x="300" y="138"/>
                </a:lnTo>
                <a:lnTo>
                  <a:pt x="285" y="136"/>
                </a:lnTo>
                <a:lnTo>
                  <a:pt x="269" y="135"/>
                </a:lnTo>
                <a:lnTo>
                  <a:pt x="257" y="135"/>
                </a:lnTo>
                <a:lnTo>
                  <a:pt x="244" y="137"/>
                </a:lnTo>
                <a:lnTo>
                  <a:pt x="233" y="139"/>
                </a:lnTo>
                <a:lnTo>
                  <a:pt x="221" y="144"/>
                </a:lnTo>
                <a:lnTo>
                  <a:pt x="211" y="148"/>
                </a:lnTo>
                <a:lnTo>
                  <a:pt x="201" y="153"/>
                </a:lnTo>
                <a:lnTo>
                  <a:pt x="191" y="160"/>
                </a:lnTo>
                <a:lnTo>
                  <a:pt x="181" y="166"/>
                </a:lnTo>
                <a:lnTo>
                  <a:pt x="173" y="175"/>
                </a:lnTo>
                <a:lnTo>
                  <a:pt x="165" y="184"/>
                </a:lnTo>
                <a:lnTo>
                  <a:pt x="159" y="192"/>
                </a:lnTo>
                <a:lnTo>
                  <a:pt x="152" y="202"/>
                </a:lnTo>
                <a:lnTo>
                  <a:pt x="147" y="213"/>
                </a:lnTo>
                <a:lnTo>
                  <a:pt x="142" y="224"/>
                </a:lnTo>
                <a:lnTo>
                  <a:pt x="138" y="235"/>
                </a:lnTo>
                <a:lnTo>
                  <a:pt x="136" y="247"/>
                </a:lnTo>
                <a:lnTo>
                  <a:pt x="122" y="253"/>
                </a:lnTo>
                <a:lnTo>
                  <a:pt x="108" y="259"/>
                </a:lnTo>
                <a:lnTo>
                  <a:pt x="94" y="267"/>
                </a:lnTo>
                <a:lnTo>
                  <a:pt x="81" y="275"/>
                </a:lnTo>
                <a:lnTo>
                  <a:pt x="69" y="285"/>
                </a:lnTo>
                <a:lnTo>
                  <a:pt x="58" y="296"/>
                </a:lnTo>
                <a:lnTo>
                  <a:pt x="47" y="308"/>
                </a:lnTo>
                <a:lnTo>
                  <a:pt x="38" y="320"/>
                </a:lnTo>
                <a:lnTo>
                  <a:pt x="29" y="333"/>
                </a:lnTo>
                <a:lnTo>
                  <a:pt x="21" y="346"/>
                </a:lnTo>
                <a:lnTo>
                  <a:pt x="15" y="360"/>
                </a:lnTo>
                <a:lnTo>
                  <a:pt x="10" y="375"/>
                </a:lnTo>
                <a:lnTo>
                  <a:pt x="5" y="390"/>
                </a:lnTo>
                <a:lnTo>
                  <a:pt x="2" y="406"/>
                </a:lnTo>
                <a:lnTo>
                  <a:pt x="0" y="421"/>
                </a:lnTo>
                <a:lnTo>
                  <a:pt x="0" y="439"/>
                </a:lnTo>
                <a:lnTo>
                  <a:pt x="0" y="459"/>
                </a:lnTo>
                <a:lnTo>
                  <a:pt x="3" y="478"/>
                </a:lnTo>
                <a:lnTo>
                  <a:pt x="9" y="498"/>
                </a:lnTo>
                <a:lnTo>
                  <a:pt x="15" y="517"/>
                </a:lnTo>
                <a:lnTo>
                  <a:pt x="24" y="535"/>
                </a:lnTo>
                <a:lnTo>
                  <a:pt x="33" y="551"/>
                </a:lnTo>
                <a:lnTo>
                  <a:pt x="45" y="567"/>
                </a:lnTo>
                <a:lnTo>
                  <a:pt x="58" y="581"/>
                </a:lnTo>
                <a:lnTo>
                  <a:pt x="73" y="594"/>
                </a:lnTo>
                <a:lnTo>
                  <a:pt x="88" y="606"/>
                </a:lnTo>
                <a:lnTo>
                  <a:pt x="105" y="616"/>
                </a:lnTo>
                <a:lnTo>
                  <a:pt x="123" y="624"/>
                </a:lnTo>
                <a:lnTo>
                  <a:pt x="141" y="632"/>
                </a:lnTo>
                <a:lnTo>
                  <a:pt x="161" y="636"/>
                </a:lnTo>
                <a:lnTo>
                  <a:pt x="181" y="639"/>
                </a:lnTo>
                <a:lnTo>
                  <a:pt x="202" y="640"/>
                </a:lnTo>
                <a:lnTo>
                  <a:pt x="338" y="640"/>
                </a:lnTo>
                <a:lnTo>
                  <a:pt x="404" y="640"/>
                </a:lnTo>
                <a:lnTo>
                  <a:pt x="505" y="640"/>
                </a:lnTo>
                <a:lnTo>
                  <a:pt x="505" y="349"/>
                </a:lnTo>
                <a:lnTo>
                  <a:pt x="383" y="470"/>
                </a:lnTo>
                <a:lnTo>
                  <a:pt x="360" y="446"/>
                </a:lnTo>
                <a:lnTo>
                  <a:pt x="522" y="284"/>
                </a:lnTo>
                <a:lnTo>
                  <a:pt x="685" y="446"/>
                </a:lnTo>
                <a:lnTo>
                  <a:pt x="660" y="470"/>
                </a:lnTo>
                <a:lnTo>
                  <a:pt x="539" y="349"/>
                </a:lnTo>
                <a:lnTo>
                  <a:pt x="539" y="640"/>
                </a:lnTo>
                <a:lnTo>
                  <a:pt x="640" y="640"/>
                </a:lnTo>
                <a:lnTo>
                  <a:pt x="685" y="640"/>
                </a:lnTo>
                <a:lnTo>
                  <a:pt x="826" y="640"/>
                </a:lnTo>
                <a:lnTo>
                  <a:pt x="846" y="639"/>
                </a:lnTo>
                <a:lnTo>
                  <a:pt x="864" y="636"/>
                </a:lnTo>
                <a:lnTo>
                  <a:pt x="881" y="632"/>
                </a:lnTo>
                <a:lnTo>
                  <a:pt x="899" y="625"/>
                </a:lnTo>
                <a:lnTo>
                  <a:pt x="915" y="618"/>
                </a:lnTo>
                <a:lnTo>
                  <a:pt x="930" y="608"/>
                </a:lnTo>
                <a:lnTo>
                  <a:pt x="944" y="597"/>
                </a:lnTo>
                <a:lnTo>
                  <a:pt x="957" y="585"/>
                </a:lnTo>
                <a:lnTo>
                  <a:pt x="969" y="572"/>
                </a:lnTo>
                <a:lnTo>
                  <a:pt x="980" y="558"/>
                </a:lnTo>
                <a:lnTo>
                  <a:pt x="988" y="543"/>
                </a:lnTo>
                <a:lnTo>
                  <a:pt x="997" y="527"/>
                </a:lnTo>
                <a:lnTo>
                  <a:pt x="1002" y="510"/>
                </a:lnTo>
                <a:lnTo>
                  <a:pt x="1008" y="493"/>
                </a:lnTo>
                <a:lnTo>
                  <a:pt x="1010" y="474"/>
                </a:lnTo>
                <a:lnTo>
                  <a:pt x="1011" y="455"/>
                </a:lnTo>
                <a:lnTo>
                  <a:pt x="1010" y="436"/>
                </a:lnTo>
                <a:lnTo>
                  <a:pt x="1008" y="418"/>
                </a:lnTo>
                <a:lnTo>
                  <a:pt x="1002" y="400"/>
                </a:lnTo>
                <a:lnTo>
                  <a:pt x="997" y="383"/>
                </a:lnTo>
                <a:lnTo>
                  <a:pt x="988" y="367"/>
                </a:lnTo>
                <a:lnTo>
                  <a:pt x="980" y="351"/>
                </a:lnTo>
                <a:lnTo>
                  <a:pt x="969" y="337"/>
                </a:lnTo>
                <a:lnTo>
                  <a:pt x="957" y="324"/>
                </a:lnTo>
                <a:lnTo>
                  <a:pt x="944" y="312"/>
                </a:lnTo>
                <a:lnTo>
                  <a:pt x="930" y="301"/>
                </a:lnTo>
                <a:lnTo>
                  <a:pt x="914" y="293"/>
                </a:lnTo>
                <a:lnTo>
                  <a:pt x="898" y="284"/>
                </a:lnTo>
                <a:lnTo>
                  <a:pt x="881" y="279"/>
                </a:lnTo>
                <a:lnTo>
                  <a:pt x="863" y="273"/>
                </a:lnTo>
                <a:lnTo>
                  <a:pt x="845" y="271"/>
                </a:lnTo>
                <a:lnTo>
                  <a:pt x="826" y="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335">
            <a:extLst>
              <a:ext uri="{FF2B5EF4-FFF2-40B4-BE49-F238E27FC236}">
                <a16:creationId xmlns:a16="http://schemas.microsoft.com/office/drawing/2014/main" id="{D305245D-A703-4A71-A8A5-B9106A4ECE37}"/>
              </a:ext>
            </a:extLst>
          </p:cNvPr>
          <p:cNvSpPr>
            <a:spLocks noEditPoints="1"/>
          </p:cNvSpPr>
          <p:nvPr/>
        </p:nvSpPr>
        <p:spPr bwMode="auto">
          <a:xfrm>
            <a:off x="5906489" y="3429000"/>
            <a:ext cx="445770" cy="383856"/>
          </a:xfrm>
          <a:custGeom>
            <a:avLst/>
            <a:gdLst>
              <a:gd name="T0" fmla="*/ 692 w 1008"/>
              <a:gd name="T1" fmla="*/ 831 h 867"/>
              <a:gd name="T2" fmla="*/ 586 w 1008"/>
              <a:gd name="T3" fmla="*/ 831 h 867"/>
              <a:gd name="T4" fmla="*/ 586 w 1008"/>
              <a:gd name="T5" fmla="*/ 302 h 867"/>
              <a:gd name="T6" fmla="*/ 692 w 1008"/>
              <a:gd name="T7" fmla="*/ 302 h 867"/>
              <a:gd name="T8" fmla="*/ 692 w 1008"/>
              <a:gd name="T9" fmla="*/ 831 h 867"/>
              <a:gd name="T10" fmla="*/ 410 w 1008"/>
              <a:gd name="T11" fmla="*/ 831 h 867"/>
              <a:gd name="T12" fmla="*/ 304 w 1008"/>
              <a:gd name="T13" fmla="*/ 831 h 867"/>
              <a:gd name="T14" fmla="*/ 304 w 1008"/>
              <a:gd name="T15" fmla="*/ 302 h 867"/>
              <a:gd name="T16" fmla="*/ 410 w 1008"/>
              <a:gd name="T17" fmla="*/ 302 h 867"/>
              <a:gd name="T18" fmla="*/ 410 w 1008"/>
              <a:gd name="T19" fmla="*/ 831 h 867"/>
              <a:gd name="T20" fmla="*/ 868 w 1008"/>
              <a:gd name="T21" fmla="*/ 302 h 867"/>
              <a:gd name="T22" fmla="*/ 1008 w 1008"/>
              <a:gd name="T23" fmla="*/ 302 h 867"/>
              <a:gd name="T24" fmla="*/ 497 w 1008"/>
              <a:gd name="T25" fmla="*/ 0 h 867"/>
              <a:gd name="T26" fmla="*/ 0 w 1008"/>
              <a:gd name="T27" fmla="*/ 302 h 867"/>
              <a:gd name="T28" fmla="*/ 127 w 1008"/>
              <a:gd name="T29" fmla="*/ 302 h 867"/>
              <a:gd name="T30" fmla="*/ 127 w 1008"/>
              <a:gd name="T31" fmla="*/ 831 h 867"/>
              <a:gd name="T32" fmla="*/ 57 w 1008"/>
              <a:gd name="T33" fmla="*/ 831 h 867"/>
              <a:gd name="T34" fmla="*/ 57 w 1008"/>
              <a:gd name="T35" fmla="*/ 867 h 867"/>
              <a:gd name="T36" fmla="*/ 127 w 1008"/>
              <a:gd name="T37" fmla="*/ 867 h 867"/>
              <a:gd name="T38" fmla="*/ 304 w 1008"/>
              <a:gd name="T39" fmla="*/ 867 h 867"/>
              <a:gd name="T40" fmla="*/ 410 w 1008"/>
              <a:gd name="T41" fmla="*/ 867 h 867"/>
              <a:gd name="T42" fmla="*/ 586 w 1008"/>
              <a:gd name="T43" fmla="*/ 867 h 867"/>
              <a:gd name="T44" fmla="*/ 692 w 1008"/>
              <a:gd name="T45" fmla="*/ 867 h 867"/>
              <a:gd name="T46" fmla="*/ 868 w 1008"/>
              <a:gd name="T47" fmla="*/ 867 h 867"/>
              <a:gd name="T48" fmla="*/ 938 w 1008"/>
              <a:gd name="T49" fmla="*/ 867 h 867"/>
              <a:gd name="T50" fmla="*/ 938 w 1008"/>
              <a:gd name="T51" fmla="*/ 831 h 867"/>
              <a:gd name="T52" fmla="*/ 868 w 1008"/>
              <a:gd name="T53" fmla="*/ 831 h 867"/>
              <a:gd name="T54" fmla="*/ 868 w 1008"/>
              <a:gd name="T55" fmla="*/ 302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08" h="867">
                <a:moveTo>
                  <a:pt x="692" y="831"/>
                </a:moveTo>
                <a:lnTo>
                  <a:pt x="586" y="831"/>
                </a:lnTo>
                <a:lnTo>
                  <a:pt x="586" y="302"/>
                </a:lnTo>
                <a:lnTo>
                  <a:pt x="692" y="302"/>
                </a:lnTo>
                <a:lnTo>
                  <a:pt x="692" y="831"/>
                </a:lnTo>
                <a:close/>
                <a:moveTo>
                  <a:pt x="410" y="831"/>
                </a:moveTo>
                <a:lnTo>
                  <a:pt x="304" y="831"/>
                </a:lnTo>
                <a:lnTo>
                  <a:pt x="304" y="302"/>
                </a:lnTo>
                <a:lnTo>
                  <a:pt x="410" y="302"/>
                </a:lnTo>
                <a:lnTo>
                  <a:pt x="410" y="831"/>
                </a:lnTo>
                <a:close/>
                <a:moveTo>
                  <a:pt x="868" y="302"/>
                </a:moveTo>
                <a:lnTo>
                  <a:pt x="1008" y="302"/>
                </a:lnTo>
                <a:lnTo>
                  <a:pt x="497" y="0"/>
                </a:lnTo>
                <a:lnTo>
                  <a:pt x="0" y="302"/>
                </a:lnTo>
                <a:lnTo>
                  <a:pt x="127" y="302"/>
                </a:lnTo>
                <a:lnTo>
                  <a:pt x="127" y="831"/>
                </a:lnTo>
                <a:lnTo>
                  <a:pt x="57" y="831"/>
                </a:lnTo>
                <a:lnTo>
                  <a:pt x="57" y="867"/>
                </a:lnTo>
                <a:lnTo>
                  <a:pt x="127" y="867"/>
                </a:lnTo>
                <a:lnTo>
                  <a:pt x="304" y="867"/>
                </a:lnTo>
                <a:lnTo>
                  <a:pt x="410" y="867"/>
                </a:lnTo>
                <a:lnTo>
                  <a:pt x="586" y="867"/>
                </a:lnTo>
                <a:lnTo>
                  <a:pt x="692" y="867"/>
                </a:lnTo>
                <a:lnTo>
                  <a:pt x="868" y="867"/>
                </a:lnTo>
                <a:lnTo>
                  <a:pt x="938" y="867"/>
                </a:lnTo>
                <a:lnTo>
                  <a:pt x="938" y="831"/>
                </a:lnTo>
                <a:lnTo>
                  <a:pt x="868" y="831"/>
                </a:lnTo>
                <a:lnTo>
                  <a:pt x="86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0" name="Group 47">
            <a:extLst>
              <a:ext uri="{FF2B5EF4-FFF2-40B4-BE49-F238E27FC236}">
                <a16:creationId xmlns:a16="http://schemas.microsoft.com/office/drawing/2014/main" id="{CFE7A7A3-95BB-4368-81F6-ED288A162690}"/>
              </a:ext>
            </a:extLst>
          </p:cNvPr>
          <p:cNvGrpSpPr/>
          <p:nvPr/>
        </p:nvGrpSpPr>
        <p:grpSpPr>
          <a:xfrm>
            <a:off x="9933557" y="3415733"/>
            <a:ext cx="357324" cy="410390"/>
            <a:chOff x="4132489" y="4029075"/>
            <a:chExt cx="320675" cy="368300"/>
          </a:xfrm>
          <a:solidFill>
            <a:schemeClr val="bg1"/>
          </a:solidFill>
        </p:grpSpPr>
        <p:sp>
          <p:nvSpPr>
            <p:cNvPr id="21" name="Freeform 133">
              <a:extLst>
                <a:ext uri="{FF2B5EF4-FFF2-40B4-BE49-F238E27FC236}">
                  <a16:creationId xmlns:a16="http://schemas.microsoft.com/office/drawing/2014/main" id="{D8A8A94F-F7D4-4B4D-998C-19F6CEA91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914" y="4029075"/>
              <a:ext cx="123825" cy="87313"/>
            </a:xfrm>
            <a:custGeom>
              <a:avLst/>
              <a:gdLst>
                <a:gd name="T0" fmla="*/ 0 w 315"/>
                <a:gd name="T1" fmla="*/ 219 h 219"/>
                <a:gd name="T2" fmla="*/ 315 w 315"/>
                <a:gd name="T3" fmla="*/ 219 h 219"/>
                <a:gd name="T4" fmla="*/ 309 w 315"/>
                <a:gd name="T5" fmla="*/ 206 h 219"/>
                <a:gd name="T6" fmla="*/ 302 w 315"/>
                <a:gd name="T7" fmla="*/ 194 h 219"/>
                <a:gd name="T8" fmla="*/ 295 w 315"/>
                <a:gd name="T9" fmla="*/ 183 h 219"/>
                <a:gd name="T10" fmla="*/ 286 w 315"/>
                <a:gd name="T11" fmla="*/ 173 h 219"/>
                <a:gd name="T12" fmla="*/ 277 w 315"/>
                <a:gd name="T13" fmla="*/ 162 h 219"/>
                <a:gd name="T14" fmla="*/ 266 w 315"/>
                <a:gd name="T15" fmla="*/ 153 h 219"/>
                <a:gd name="T16" fmla="*/ 254 w 315"/>
                <a:gd name="T17" fmla="*/ 145 h 219"/>
                <a:gd name="T18" fmla="*/ 242 w 315"/>
                <a:gd name="T19" fmla="*/ 137 h 219"/>
                <a:gd name="T20" fmla="*/ 226 w 315"/>
                <a:gd name="T21" fmla="*/ 127 h 219"/>
                <a:gd name="T22" fmla="*/ 226 w 315"/>
                <a:gd name="T23" fmla="*/ 108 h 219"/>
                <a:gd name="T24" fmla="*/ 226 w 315"/>
                <a:gd name="T25" fmla="*/ 67 h 219"/>
                <a:gd name="T26" fmla="*/ 225 w 315"/>
                <a:gd name="T27" fmla="*/ 60 h 219"/>
                <a:gd name="T28" fmla="*/ 224 w 315"/>
                <a:gd name="T29" fmla="*/ 53 h 219"/>
                <a:gd name="T30" fmla="*/ 223 w 315"/>
                <a:gd name="T31" fmla="*/ 46 h 219"/>
                <a:gd name="T32" fmla="*/ 220 w 315"/>
                <a:gd name="T33" fmla="*/ 41 h 219"/>
                <a:gd name="T34" fmla="*/ 217 w 315"/>
                <a:gd name="T35" fmla="*/ 35 h 219"/>
                <a:gd name="T36" fmla="*/ 214 w 315"/>
                <a:gd name="T37" fmla="*/ 29 h 219"/>
                <a:gd name="T38" fmla="*/ 210 w 315"/>
                <a:gd name="T39" fmla="*/ 24 h 219"/>
                <a:gd name="T40" fmla="*/ 205 w 315"/>
                <a:gd name="T41" fmla="*/ 19 h 219"/>
                <a:gd name="T42" fmla="*/ 201 w 315"/>
                <a:gd name="T43" fmla="*/ 15 h 219"/>
                <a:gd name="T44" fmla="*/ 196 w 315"/>
                <a:gd name="T45" fmla="*/ 11 h 219"/>
                <a:gd name="T46" fmla="*/ 190 w 315"/>
                <a:gd name="T47" fmla="*/ 8 h 219"/>
                <a:gd name="T48" fmla="*/ 184 w 315"/>
                <a:gd name="T49" fmla="*/ 4 h 219"/>
                <a:gd name="T50" fmla="*/ 178 w 315"/>
                <a:gd name="T51" fmla="*/ 2 h 219"/>
                <a:gd name="T52" fmla="*/ 172 w 315"/>
                <a:gd name="T53" fmla="*/ 1 h 219"/>
                <a:gd name="T54" fmla="*/ 164 w 315"/>
                <a:gd name="T55" fmla="*/ 0 h 219"/>
                <a:gd name="T56" fmla="*/ 158 w 315"/>
                <a:gd name="T57" fmla="*/ 0 h 219"/>
                <a:gd name="T58" fmla="*/ 151 w 315"/>
                <a:gd name="T59" fmla="*/ 0 h 219"/>
                <a:gd name="T60" fmla="*/ 144 w 315"/>
                <a:gd name="T61" fmla="*/ 1 h 219"/>
                <a:gd name="T62" fmla="*/ 138 w 315"/>
                <a:gd name="T63" fmla="*/ 2 h 219"/>
                <a:gd name="T64" fmla="*/ 132 w 315"/>
                <a:gd name="T65" fmla="*/ 4 h 219"/>
                <a:gd name="T66" fmla="*/ 125 w 315"/>
                <a:gd name="T67" fmla="*/ 8 h 219"/>
                <a:gd name="T68" fmla="*/ 120 w 315"/>
                <a:gd name="T69" fmla="*/ 11 h 219"/>
                <a:gd name="T70" fmla="*/ 115 w 315"/>
                <a:gd name="T71" fmla="*/ 15 h 219"/>
                <a:gd name="T72" fmla="*/ 110 w 315"/>
                <a:gd name="T73" fmla="*/ 19 h 219"/>
                <a:gd name="T74" fmla="*/ 106 w 315"/>
                <a:gd name="T75" fmla="*/ 24 h 219"/>
                <a:gd name="T76" fmla="*/ 102 w 315"/>
                <a:gd name="T77" fmla="*/ 29 h 219"/>
                <a:gd name="T78" fmla="*/ 98 w 315"/>
                <a:gd name="T79" fmla="*/ 35 h 219"/>
                <a:gd name="T80" fmla="*/ 96 w 315"/>
                <a:gd name="T81" fmla="*/ 41 h 219"/>
                <a:gd name="T82" fmla="*/ 93 w 315"/>
                <a:gd name="T83" fmla="*/ 46 h 219"/>
                <a:gd name="T84" fmla="*/ 92 w 315"/>
                <a:gd name="T85" fmla="*/ 53 h 219"/>
                <a:gd name="T86" fmla="*/ 91 w 315"/>
                <a:gd name="T87" fmla="*/ 60 h 219"/>
                <a:gd name="T88" fmla="*/ 91 w 315"/>
                <a:gd name="T89" fmla="*/ 67 h 219"/>
                <a:gd name="T90" fmla="*/ 91 w 315"/>
                <a:gd name="T91" fmla="*/ 108 h 219"/>
                <a:gd name="T92" fmla="*/ 91 w 315"/>
                <a:gd name="T93" fmla="*/ 127 h 219"/>
                <a:gd name="T94" fmla="*/ 73 w 315"/>
                <a:gd name="T95" fmla="*/ 137 h 219"/>
                <a:gd name="T96" fmla="*/ 62 w 315"/>
                <a:gd name="T97" fmla="*/ 145 h 219"/>
                <a:gd name="T98" fmla="*/ 50 w 315"/>
                <a:gd name="T99" fmla="*/ 153 h 219"/>
                <a:gd name="T100" fmla="*/ 40 w 315"/>
                <a:gd name="T101" fmla="*/ 162 h 219"/>
                <a:gd name="T102" fmla="*/ 30 w 315"/>
                <a:gd name="T103" fmla="*/ 173 h 219"/>
                <a:gd name="T104" fmla="*/ 21 w 315"/>
                <a:gd name="T105" fmla="*/ 183 h 219"/>
                <a:gd name="T106" fmla="*/ 13 w 315"/>
                <a:gd name="T107" fmla="*/ 194 h 219"/>
                <a:gd name="T108" fmla="*/ 6 w 315"/>
                <a:gd name="T109" fmla="*/ 206 h 219"/>
                <a:gd name="T110" fmla="*/ 0 w 315"/>
                <a:gd name="T1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219">
                  <a:moveTo>
                    <a:pt x="0" y="219"/>
                  </a:moveTo>
                  <a:lnTo>
                    <a:pt x="315" y="219"/>
                  </a:lnTo>
                  <a:lnTo>
                    <a:pt x="309" y="206"/>
                  </a:lnTo>
                  <a:lnTo>
                    <a:pt x="302" y="194"/>
                  </a:lnTo>
                  <a:lnTo>
                    <a:pt x="295" y="183"/>
                  </a:lnTo>
                  <a:lnTo>
                    <a:pt x="286" y="173"/>
                  </a:lnTo>
                  <a:lnTo>
                    <a:pt x="277" y="162"/>
                  </a:lnTo>
                  <a:lnTo>
                    <a:pt x="266" y="153"/>
                  </a:lnTo>
                  <a:lnTo>
                    <a:pt x="254" y="145"/>
                  </a:lnTo>
                  <a:lnTo>
                    <a:pt x="242" y="137"/>
                  </a:lnTo>
                  <a:lnTo>
                    <a:pt x="226" y="127"/>
                  </a:lnTo>
                  <a:lnTo>
                    <a:pt x="226" y="108"/>
                  </a:lnTo>
                  <a:lnTo>
                    <a:pt x="226" y="67"/>
                  </a:lnTo>
                  <a:lnTo>
                    <a:pt x="225" y="60"/>
                  </a:lnTo>
                  <a:lnTo>
                    <a:pt x="224" y="53"/>
                  </a:lnTo>
                  <a:lnTo>
                    <a:pt x="223" y="46"/>
                  </a:lnTo>
                  <a:lnTo>
                    <a:pt x="220" y="41"/>
                  </a:lnTo>
                  <a:lnTo>
                    <a:pt x="217" y="35"/>
                  </a:lnTo>
                  <a:lnTo>
                    <a:pt x="214" y="29"/>
                  </a:lnTo>
                  <a:lnTo>
                    <a:pt x="210" y="24"/>
                  </a:lnTo>
                  <a:lnTo>
                    <a:pt x="205" y="19"/>
                  </a:lnTo>
                  <a:lnTo>
                    <a:pt x="201" y="15"/>
                  </a:lnTo>
                  <a:lnTo>
                    <a:pt x="196" y="11"/>
                  </a:lnTo>
                  <a:lnTo>
                    <a:pt x="190" y="8"/>
                  </a:lnTo>
                  <a:lnTo>
                    <a:pt x="184" y="4"/>
                  </a:lnTo>
                  <a:lnTo>
                    <a:pt x="178" y="2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1" y="0"/>
                  </a:lnTo>
                  <a:lnTo>
                    <a:pt x="144" y="1"/>
                  </a:lnTo>
                  <a:lnTo>
                    <a:pt x="138" y="2"/>
                  </a:lnTo>
                  <a:lnTo>
                    <a:pt x="132" y="4"/>
                  </a:lnTo>
                  <a:lnTo>
                    <a:pt x="125" y="8"/>
                  </a:lnTo>
                  <a:lnTo>
                    <a:pt x="120" y="11"/>
                  </a:lnTo>
                  <a:lnTo>
                    <a:pt x="115" y="15"/>
                  </a:lnTo>
                  <a:lnTo>
                    <a:pt x="110" y="19"/>
                  </a:lnTo>
                  <a:lnTo>
                    <a:pt x="106" y="24"/>
                  </a:lnTo>
                  <a:lnTo>
                    <a:pt x="102" y="29"/>
                  </a:lnTo>
                  <a:lnTo>
                    <a:pt x="98" y="35"/>
                  </a:lnTo>
                  <a:lnTo>
                    <a:pt x="96" y="41"/>
                  </a:lnTo>
                  <a:lnTo>
                    <a:pt x="93" y="46"/>
                  </a:lnTo>
                  <a:lnTo>
                    <a:pt x="92" y="53"/>
                  </a:lnTo>
                  <a:lnTo>
                    <a:pt x="91" y="60"/>
                  </a:lnTo>
                  <a:lnTo>
                    <a:pt x="91" y="67"/>
                  </a:lnTo>
                  <a:lnTo>
                    <a:pt x="91" y="108"/>
                  </a:lnTo>
                  <a:lnTo>
                    <a:pt x="91" y="127"/>
                  </a:lnTo>
                  <a:lnTo>
                    <a:pt x="73" y="137"/>
                  </a:lnTo>
                  <a:lnTo>
                    <a:pt x="62" y="145"/>
                  </a:lnTo>
                  <a:lnTo>
                    <a:pt x="50" y="153"/>
                  </a:lnTo>
                  <a:lnTo>
                    <a:pt x="40" y="162"/>
                  </a:lnTo>
                  <a:lnTo>
                    <a:pt x="30" y="173"/>
                  </a:lnTo>
                  <a:lnTo>
                    <a:pt x="21" y="183"/>
                  </a:lnTo>
                  <a:lnTo>
                    <a:pt x="13" y="194"/>
                  </a:lnTo>
                  <a:lnTo>
                    <a:pt x="6" y="206"/>
                  </a:lnTo>
                  <a:lnTo>
                    <a:pt x="0" y="2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34">
              <a:extLst>
                <a:ext uri="{FF2B5EF4-FFF2-40B4-BE49-F238E27FC236}">
                  <a16:creationId xmlns:a16="http://schemas.microsoft.com/office/drawing/2014/main" id="{40DC627B-FCD8-4DE5-855A-9C13FA77F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489" y="4048125"/>
              <a:ext cx="320675" cy="349250"/>
            </a:xfrm>
            <a:custGeom>
              <a:avLst/>
              <a:gdLst>
                <a:gd name="T0" fmla="*/ 607 w 810"/>
                <a:gd name="T1" fmla="*/ 371 h 877"/>
                <a:gd name="T2" fmla="*/ 203 w 810"/>
                <a:gd name="T3" fmla="*/ 371 h 877"/>
                <a:gd name="T4" fmla="*/ 203 w 810"/>
                <a:gd name="T5" fmla="*/ 338 h 877"/>
                <a:gd name="T6" fmla="*/ 607 w 810"/>
                <a:gd name="T7" fmla="*/ 338 h 877"/>
                <a:gd name="T8" fmla="*/ 607 w 810"/>
                <a:gd name="T9" fmla="*/ 371 h 877"/>
                <a:gd name="T10" fmla="*/ 607 w 810"/>
                <a:gd name="T11" fmla="*/ 506 h 877"/>
                <a:gd name="T12" fmla="*/ 203 w 810"/>
                <a:gd name="T13" fmla="*/ 506 h 877"/>
                <a:gd name="T14" fmla="*/ 203 w 810"/>
                <a:gd name="T15" fmla="*/ 473 h 877"/>
                <a:gd name="T16" fmla="*/ 607 w 810"/>
                <a:gd name="T17" fmla="*/ 473 h 877"/>
                <a:gd name="T18" fmla="*/ 607 w 810"/>
                <a:gd name="T19" fmla="*/ 506 h 877"/>
                <a:gd name="T20" fmla="*/ 473 w 810"/>
                <a:gd name="T21" fmla="*/ 641 h 877"/>
                <a:gd name="T22" fmla="*/ 203 w 810"/>
                <a:gd name="T23" fmla="*/ 641 h 877"/>
                <a:gd name="T24" fmla="*/ 203 w 810"/>
                <a:gd name="T25" fmla="*/ 607 h 877"/>
                <a:gd name="T26" fmla="*/ 473 w 810"/>
                <a:gd name="T27" fmla="*/ 607 h 877"/>
                <a:gd name="T28" fmla="*/ 473 w 810"/>
                <a:gd name="T29" fmla="*/ 641 h 877"/>
                <a:gd name="T30" fmla="*/ 504 w 810"/>
                <a:gd name="T31" fmla="*/ 0 h 877"/>
                <a:gd name="T32" fmla="*/ 506 w 810"/>
                <a:gd name="T33" fmla="*/ 34 h 877"/>
                <a:gd name="T34" fmla="*/ 506 w 810"/>
                <a:gd name="T35" fmla="*/ 58 h 877"/>
                <a:gd name="T36" fmla="*/ 516 w 810"/>
                <a:gd name="T37" fmla="*/ 63 h 877"/>
                <a:gd name="T38" fmla="*/ 525 w 810"/>
                <a:gd name="T39" fmla="*/ 70 h 877"/>
                <a:gd name="T40" fmla="*/ 534 w 810"/>
                <a:gd name="T41" fmla="*/ 77 h 877"/>
                <a:gd name="T42" fmla="*/ 543 w 810"/>
                <a:gd name="T43" fmla="*/ 84 h 877"/>
                <a:gd name="T44" fmla="*/ 551 w 810"/>
                <a:gd name="T45" fmla="*/ 93 h 877"/>
                <a:gd name="T46" fmla="*/ 558 w 810"/>
                <a:gd name="T47" fmla="*/ 100 h 877"/>
                <a:gd name="T48" fmla="*/ 566 w 810"/>
                <a:gd name="T49" fmla="*/ 109 h 877"/>
                <a:gd name="T50" fmla="*/ 572 w 810"/>
                <a:gd name="T51" fmla="*/ 118 h 877"/>
                <a:gd name="T52" fmla="*/ 579 w 810"/>
                <a:gd name="T53" fmla="*/ 127 h 877"/>
                <a:gd name="T54" fmla="*/ 584 w 810"/>
                <a:gd name="T55" fmla="*/ 137 h 877"/>
                <a:gd name="T56" fmla="*/ 589 w 810"/>
                <a:gd name="T57" fmla="*/ 148 h 877"/>
                <a:gd name="T58" fmla="*/ 595 w 810"/>
                <a:gd name="T59" fmla="*/ 157 h 877"/>
                <a:gd name="T60" fmla="*/ 598 w 810"/>
                <a:gd name="T61" fmla="*/ 168 h 877"/>
                <a:gd name="T62" fmla="*/ 602 w 810"/>
                <a:gd name="T63" fmla="*/ 180 h 877"/>
                <a:gd name="T64" fmla="*/ 605 w 810"/>
                <a:gd name="T65" fmla="*/ 191 h 877"/>
                <a:gd name="T66" fmla="*/ 607 w 810"/>
                <a:gd name="T67" fmla="*/ 203 h 877"/>
                <a:gd name="T68" fmla="*/ 203 w 810"/>
                <a:gd name="T69" fmla="*/ 203 h 877"/>
                <a:gd name="T70" fmla="*/ 205 w 810"/>
                <a:gd name="T71" fmla="*/ 191 h 877"/>
                <a:gd name="T72" fmla="*/ 208 w 810"/>
                <a:gd name="T73" fmla="*/ 180 h 877"/>
                <a:gd name="T74" fmla="*/ 211 w 810"/>
                <a:gd name="T75" fmla="*/ 168 h 877"/>
                <a:gd name="T76" fmla="*/ 216 w 810"/>
                <a:gd name="T77" fmla="*/ 158 h 877"/>
                <a:gd name="T78" fmla="*/ 220 w 810"/>
                <a:gd name="T79" fmla="*/ 148 h 877"/>
                <a:gd name="T80" fmla="*/ 225 w 810"/>
                <a:gd name="T81" fmla="*/ 137 h 877"/>
                <a:gd name="T82" fmla="*/ 231 w 810"/>
                <a:gd name="T83" fmla="*/ 127 h 877"/>
                <a:gd name="T84" fmla="*/ 237 w 810"/>
                <a:gd name="T85" fmla="*/ 118 h 877"/>
                <a:gd name="T86" fmla="*/ 244 w 810"/>
                <a:gd name="T87" fmla="*/ 109 h 877"/>
                <a:gd name="T88" fmla="*/ 251 w 810"/>
                <a:gd name="T89" fmla="*/ 100 h 877"/>
                <a:gd name="T90" fmla="*/ 259 w 810"/>
                <a:gd name="T91" fmla="*/ 93 h 877"/>
                <a:gd name="T92" fmla="*/ 268 w 810"/>
                <a:gd name="T93" fmla="*/ 84 h 877"/>
                <a:gd name="T94" fmla="*/ 275 w 810"/>
                <a:gd name="T95" fmla="*/ 77 h 877"/>
                <a:gd name="T96" fmla="*/ 285 w 810"/>
                <a:gd name="T97" fmla="*/ 70 h 877"/>
                <a:gd name="T98" fmla="*/ 293 w 810"/>
                <a:gd name="T99" fmla="*/ 63 h 877"/>
                <a:gd name="T100" fmla="*/ 303 w 810"/>
                <a:gd name="T101" fmla="*/ 58 h 877"/>
                <a:gd name="T102" fmla="*/ 303 w 810"/>
                <a:gd name="T103" fmla="*/ 34 h 877"/>
                <a:gd name="T104" fmla="*/ 305 w 810"/>
                <a:gd name="T105" fmla="*/ 0 h 877"/>
                <a:gd name="T106" fmla="*/ 0 w 810"/>
                <a:gd name="T107" fmla="*/ 0 h 877"/>
                <a:gd name="T108" fmla="*/ 0 w 810"/>
                <a:gd name="T109" fmla="*/ 877 h 877"/>
                <a:gd name="T110" fmla="*/ 810 w 810"/>
                <a:gd name="T111" fmla="*/ 877 h 877"/>
                <a:gd name="T112" fmla="*/ 810 w 810"/>
                <a:gd name="T113" fmla="*/ 0 h 877"/>
                <a:gd name="T114" fmla="*/ 504 w 810"/>
                <a:gd name="T115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877">
                  <a:moveTo>
                    <a:pt x="607" y="371"/>
                  </a:moveTo>
                  <a:lnTo>
                    <a:pt x="203" y="371"/>
                  </a:lnTo>
                  <a:lnTo>
                    <a:pt x="203" y="338"/>
                  </a:lnTo>
                  <a:lnTo>
                    <a:pt x="607" y="338"/>
                  </a:lnTo>
                  <a:lnTo>
                    <a:pt x="607" y="371"/>
                  </a:lnTo>
                  <a:close/>
                  <a:moveTo>
                    <a:pt x="607" y="506"/>
                  </a:moveTo>
                  <a:lnTo>
                    <a:pt x="203" y="506"/>
                  </a:lnTo>
                  <a:lnTo>
                    <a:pt x="203" y="473"/>
                  </a:lnTo>
                  <a:lnTo>
                    <a:pt x="607" y="473"/>
                  </a:lnTo>
                  <a:lnTo>
                    <a:pt x="607" y="506"/>
                  </a:lnTo>
                  <a:close/>
                  <a:moveTo>
                    <a:pt x="473" y="641"/>
                  </a:moveTo>
                  <a:lnTo>
                    <a:pt x="203" y="641"/>
                  </a:lnTo>
                  <a:lnTo>
                    <a:pt x="203" y="607"/>
                  </a:lnTo>
                  <a:lnTo>
                    <a:pt x="473" y="607"/>
                  </a:lnTo>
                  <a:lnTo>
                    <a:pt x="473" y="641"/>
                  </a:lnTo>
                  <a:close/>
                  <a:moveTo>
                    <a:pt x="504" y="0"/>
                  </a:moveTo>
                  <a:lnTo>
                    <a:pt x="506" y="34"/>
                  </a:lnTo>
                  <a:lnTo>
                    <a:pt x="506" y="58"/>
                  </a:lnTo>
                  <a:lnTo>
                    <a:pt x="516" y="63"/>
                  </a:lnTo>
                  <a:lnTo>
                    <a:pt x="525" y="70"/>
                  </a:lnTo>
                  <a:lnTo>
                    <a:pt x="534" y="77"/>
                  </a:lnTo>
                  <a:lnTo>
                    <a:pt x="543" y="84"/>
                  </a:lnTo>
                  <a:lnTo>
                    <a:pt x="551" y="93"/>
                  </a:lnTo>
                  <a:lnTo>
                    <a:pt x="558" y="100"/>
                  </a:lnTo>
                  <a:lnTo>
                    <a:pt x="566" y="109"/>
                  </a:lnTo>
                  <a:lnTo>
                    <a:pt x="572" y="118"/>
                  </a:lnTo>
                  <a:lnTo>
                    <a:pt x="579" y="127"/>
                  </a:lnTo>
                  <a:lnTo>
                    <a:pt x="584" y="137"/>
                  </a:lnTo>
                  <a:lnTo>
                    <a:pt x="589" y="148"/>
                  </a:lnTo>
                  <a:lnTo>
                    <a:pt x="595" y="157"/>
                  </a:lnTo>
                  <a:lnTo>
                    <a:pt x="598" y="168"/>
                  </a:lnTo>
                  <a:lnTo>
                    <a:pt x="602" y="180"/>
                  </a:lnTo>
                  <a:lnTo>
                    <a:pt x="605" y="191"/>
                  </a:lnTo>
                  <a:lnTo>
                    <a:pt x="607" y="203"/>
                  </a:lnTo>
                  <a:lnTo>
                    <a:pt x="203" y="203"/>
                  </a:lnTo>
                  <a:lnTo>
                    <a:pt x="205" y="191"/>
                  </a:lnTo>
                  <a:lnTo>
                    <a:pt x="208" y="180"/>
                  </a:lnTo>
                  <a:lnTo>
                    <a:pt x="211" y="168"/>
                  </a:lnTo>
                  <a:lnTo>
                    <a:pt x="216" y="158"/>
                  </a:lnTo>
                  <a:lnTo>
                    <a:pt x="220" y="148"/>
                  </a:lnTo>
                  <a:lnTo>
                    <a:pt x="225" y="137"/>
                  </a:lnTo>
                  <a:lnTo>
                    <a:pt x="231" y="127"/>
                  </a:lnTo>
                  <a:lnTo>
                    <a:pt x="237" y="118"/>
                  </a:lnTo>
                  <a:lnTo>
                    <a:pt x="244" y="109"/>
                  </a:lnTo>
                  <a:lnTo>
                    <a:pt x="251" y="100"/>
                  </a:lnTo>
                  <a:lnTo>
                    <a:pt x="259" y="93"/>
                  </a:lnTo>
                  <a:lnTo>
                    <a:pt x="268" y="84"/>
                  </a:lnTo>
                  <a:lnTo>
                    <a:pt x="275" y="77"/>
                  </a:lnTo>
                  <a:lnTo>
                    <a:pt x="285" y="70"/>
                  </a:lnTo>
                  <a:lnTo>
                    <a:pt x="293" y="63"/>
                  </a:lnTo>
                  <a:lnTo>
                    <a:pt x="303" y="58"/>
                  </a:lnTo>
                  <a:lnTo>
                    <a:pt x="303" y="34"/>
                  </a:lnTo>
                  <a:lnTo>
                    <a:pt x="305" y="0"/>
                  </a:lnTo>
                  <a:lnTo>
                    <a:pt x="0" y="0"/>
                  </a:lnTo>
                  <a:lnTo>
                    <a:pt x="0" y="877"/>
                  </a:lnTo>
                  <a:lnTo>
                    <a:pt x="810" y="877"/>
                  </a:lnTo>
                  <a:lnTo>
                    <a:pt x="810" y="0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491FD87-421B-417D-AD1E-973DA64230E7}"/>
              </a:ext>
            </a:extLst>
          </p:cNvPr>
          <p:cNvGrpSpPr/>
          <p:nvPr/>
        </p:nvGrpSpPr>
        <p:grpSpPr>
          <a:xfrm>
            <a:off x="1147152" y="4148611"/>
            <a:ext cx="1895151" cy="1540933"/>
            <a:chOff x="3070436" y="1771111"/>
            <a:chExt cx="1895151" cy="1540933"/>
          </a:xfrm>
        </p:grpSpPr>
        <p:sp>
          <p:nvSpPr>
            <p:cNvPr id="24" name="TextBox 53">
              <a:extLst>
                <a:ext uri="{FF2B5EF4-FFF2-40B4-BE49-F238E27FC236}">
                  <a16:creationId xmlns:a16="http://schemas.microsoft.com/office/drawing/2014/main" id="{7B728F61-EDA5-4955-A201-D426B7482E12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1F78DA36-4F19-4074-B6CB-C4922B38BC92}"/>
                </a:ext>
              </a:extLst>
            </p:cNvPr>
            <p:cNvSpPr txBox="1"/>
            <p:nvPr/>
          </p:nvSpPr>
          <p:spPr>
            <a:xfrm>
              <a:off x="3070436" y="1771111"/>
              <a:ext cx="178258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BF9F95F-55E7-4352-AC8E-B53A010A6099}"/>
              </a:ext>
            </a:extLst>
          </p:cNvPr>
          <p:cNvGrpSpPr/>
          <p:nvPr/>
        </p:nvGrpSpPr>
        <p:grpSpPr>
          <a:xfrm>
            <a:off x="5178316" y="4148611"/>
            <a:ext cx="1865260" cy="1540933"/>
            <a:chOff x="3100327" y="1771111"/>
            <a:chExt cx="1865260" cy="1540933"/>
          </a:xfrm>
        </p:grpSpPr>
        <p:sp>
          <p:nvSpPr>
            <p:cNvPr id="30" name="TextBox 53">
              <a:extLst>
                <a:ext uri="{FF2B5EF4-FFF2-40B4-BE49-F238E27FC236}">
                  <a16:creationId xmlns:a16="http://schemas.microsoft.com/office/drawing/2014/main" id="{73A6AB0B-9DB9-4859-8117-00CC27C42E20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1" name="TextBox 42">
              <a:extLst>
                <a:ext uri="{FF2B5EF4-FFF2-40B4-BE49-F238E27FC236}">
                  <a16:creationId xmlns:a16="http://schemas.microsoft.com/office/drawing/2014/main" id="{05410F53-B539-41C6-9E64-E8B79D556DB9}"/>
                </a:ext>
              </a:extLst>
            </p:cNvPr>
            <p:cNvSpPr txBox="1"/>
            <p:nvPr/>
          </p:nvSpPr>
          <p:spPr>
            <a:xfrm>
              <a:off x="3212891" y="1771111"/>
              <a:ext cx="17526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E7B0DFF-FAB0-472F-85A3-02DC8CCAEA38}"/>
              </a:ext>
            </a:extLst>
          </p:cNvPr>
          <p:cNvGrpSpPr/>
          <p:nvPr/>
        </p:nvGrpSpPr>
        <p:grpSpPr>
          <a:xfrm>
            <a:off x="9179588" y="4148611"/>
            <a:ext cx="1865260" cy="1540933"/>
            <a:chOff x="3100327" y="1771111"/>
            <a:chExt cx="1865260" cy="1540933"/>
          </a:xfrm>
        </p:grpSpPr>
        <p:sp>
          <p:nvSpPr>
            <p:cNvPr id="33" name="TextBox 53">
              <a:extLst>
                <a:ext uri="{FF2B5EF4-FFF2-40B4-BE49-F238E27FC236}">
                  <a16:creationId xmlns:a16="http://schemas.microsoft.com/office/drawing/2014/main" id="{5A3658C5-C4F7-4476-90C6-F66AE3FF8655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B5E3E5CC-B13C-4AA5-8940-E5184E72BBCC}"/>
                </a:ext>
              </a:extLst>
            </p:cNvPr>
            <p:cNvSpPr txBox="1"/>
            <p:nvPr/>
          </p:nvSpPr>
          <p:spPr>
            <a:xfrm>
              <a:off x="3212891" y="1771111"/>
              <a:ext cx="17526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2FAA90AC-8A6C-41A6-8F0E-DC41F0A26C8D}"/>
              </a:ext>
            </a:extLst>
          </p:cNvPr>
          <p:cNvSpPr txBox="1"/>
          <p:nvPr/>
        </p:nvSpPr>
        <p:spPr>
          <a:xfrm>
            <a:off x="993243" y="294848"/>
            <a:ext cx="331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6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C898C99-9A98-4B93-ABFF-21ADD42E361C}"/>
              </a:ext>
            </a:extLst>
          </p:cNvPr>
          <p:cNvGrpSpPr/>
          <p:nvPr/>
        </p:nvGrpSpPr>
        <p:grpSpPr>
          <a:xfrm>
            <a:off x="9242776" y="1967353"/>
            <a:ext cx="4537622" cy="4890647"/>
            <a:chOff x="9706707" y="2734699"/>
            <a:chExt cx="3825664" cy="41233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AD34F7-732A-4D14-90C0-C8F5A15ECB19}"/>
                </a:ext>
              </a:extLst>
            </p:cNvPr>
            <p:cNvSpPr/>
            <p:nvPr/>
          </p:nvSpPr>
          <p:spPr>
            <a:xfrm rot="18821068">
              <a:off x="10056022" y="4740946"/>
              <a:ext cx="3071447" cy="1124445"/>
            </a:xfrm>
            <a:prstGeom prst="rect">
              <a:avLst/>
            </a:prstGeom>
            <a:noFill/>
            <a:ln w="38100">
              <a:solidFill>
                <a:srgbClr val="7A4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E72260E-D23E-4115-9290-1C70E7A8CEFC}"/>
                </a:ext>
              </a:extLst>
            </p:cNvPr>
            <p:cNvSpPr/>
            <p:nvPr/>
          </p:nvSpPr>
          <p:spPr>
            <a:xfrm rot="18821068">
              <a:off x="10667372" y="2941147"/>
              <a:ext cx="3071447" cy="2658551"/>
            </a:xfrm>
            <a:prstGeom prst="rect">
              <a:avLst/>
            </a:prstGeom>
            <a:noFill/>
            <a:ln w="38100">
              <a:gradFill>
                <a:gsLst>
                  <a:gs pos="55000">
                    <a:srgbClr val="FDB28D"/>
                  </a:gs>
                  <a:gs pos="0">
                    <a:srgbClr val="7A4E33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348909F5-A89D-4FB5-BB1B-66F3497EFA9F}"/>
                </a:ext>
              </a:extLst>
            </p:cNvPr>
            <p:cNvSpPr/>
            <p:nvPr/>
          </p:nvSpPr>
          <p:spPr>
            <a:xfrm>
              <a:off x="9706707" y="4360984"/>
              <a:ext cx="2485293" cy="2497016"/>
            </a:xfrm>
            <a:prstGeom prst="triangle">
              <a:avLst>
                <a:gd name="adj" fmla="val 100000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B395A7B-52B7-4F35-B4C9-E038C85AA13A}"/>
              </a:ext>
            </a:extLst>
          </p:cNvPr>
          <p:cNvGrpSpPr/>
          <p:nvPr/>
        </p:nvGrpSpPr>
        <p:grpSpPr>
          <a:xfrm rot="10800000">
            <a:off x="-1589347" y="5937"/>
            <a:ext cx="4537622" cy="4890647"/>
            <a:chOff x="9706707" y="2734699"/>
            <a:chExt cx="3825664" cy="412330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162A376-B0A6-476E-AFC2-85DD561760BA}"/>
                </a:ext>
              </a:extLst>
            </p:cNvPr>
            <p:cNvSpPr/>
            <p:nvPr/>
          </p:nvSpPr>
          <p:spPr>
            <a:xfrm rot="18821068">
              <a:off x="10056022" y="4740946"/>
              <a:ext cx="3071447" cy="1124445"/>
            </a:xfrm>
            <a:prstGeom prst="rect">
              <a:avLst/>
            </a:prstGeom>
            <a:noFill/>
            <a:ln w="38100">
              <a:solidFill>
                <a:srgbClr val="7A4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BB2421-81E3-4E32-BE9F-FF8CF2D7D53D}"/>
                </a:ext>
              </a:extLst>
            </p:cNvPr>
            <p:cNvSpPr/>
            <p:nvPr/>
          </p:nvSpPr>
          <p:spPr>
            <a:xfrm rot="18821068">
              <a:off x="10667372" y="2941147"/>
              <a:ext cx="3071447" cy="2658551"/>
            </a:xfrm>
            <a:prstGeom prst="rect">
              <a:avLst/>
            </a:prstGeom>
            <a:noFill/>
            <a:ln w="38100">
              <a:gradFill>
                <a:gsLst>
                  <a:gs pos="55000">
                    <a:srgbClr val="FDB28D"/>
                  </a:gs>
                  <a:gs pos="0">
                    <a:srgbClr val="7A4E33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6550228D-7958-4E25-A628-DD35D9971A12}"/>
                </a:ext>
              </a:extLst>
            </p:cNvPr>
            <p:cNvSpPr/>
            <p:nvPr/>
          </p:nvSpPr>
          <p:spPr>
            <a:xfrm>
              <a:off x="9706707" y="4360984"/>
              <a:ext cx="2485293" cy="2497016"/>
            </a:xfrm>
            <a:prstGeom prst="triangle">
              <a:avLst>
                <a:gd name="adj" fmla="val 100000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5E1BA57-7249-4AC0-96CE-507A685CAA26}"/>
              </a:ext>
            </a:extLst>
          </p:cNvPr>
          <p:cNvSpPr txBox="1"/>
          <p:nvPr/>
        </p:nvSpPr>
        <p:spPr>
          <a:xfrm>
            <a:off x="3062232" y="2764971"/>
            <a:ext cx="6067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dirty="0">
                <a:gradFill>
                  <a:gsLst>
                    <a:gs pos="98701">
                      <a:srgbClr val="7A4E33"/>
                    </a:gs>
                    <a:gs pos="83139">
                      <a:srgbClr val="FDB28D"/>
                    </a:gs>
                    <a:gs pos="47000">
                      <a:srgbClr val="FDB28D"/>
                    </a:gs>
                    <a:gs pos="0">
                      <a:srgbClr val="7A4E33"/>
                    </a:gs>
                  </a:gsLst>
                  <a:lin ang="0" scaled="0"/>
                </a:gradFill>
                <a:latin typeface="+mj-ea"/>
                <a:ea typeface="+mj-ea"/>
                <a:cs typeface="+mn-ea"/>
                <a:sym typeface="+mn-lt"/>
              </a:rPr>
              <a:t>Thank you</a:t>
            </a:r>
            <a:endParaRPr lang="zh-CN" altLang="en-US" sz="8800" dirty="0">
              <a:gradFill>
                <a:gsLst>
                  <a:gs pos="98701">
                    <a:srgbClr val="7A4E33"/>
                  </a:gs>
                  <a:gs pos="83139">
                    <a:srgbClr val="FDB28D"/>
                  </a:gs>
                  <a:gs pos="47000">
                    <a:srgbClr val="FDB28D"/>
                  </a:gs>
                  <a:gs pos="0">
                    <a:srgbClr val="7A4E33"/>
                  </a:gs>
                </a:gsLst>
                <a:lin ang="0" scaled="0"/>
              </a:gra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7631477-4648-4C91-8A13-23D3EBEDF482}"/>
              </a:ext>
            </a:extLst>
          </p:cNvPr>
          <p:cNvSpPr/>
          <p:nvPr/>
        </p:nvSpPr>
        <p:spPr>
          <a:xfrm>
            <a:off x="5779774" y="4916070"/>
            <a:ext cx="632453" cy="31227"/>
          </a:xfrm>
          <a:prstGeom prst="rect">
            <a:avLst/>
          </a:prstGeom>
          <a:gradFill>
            <a:gsLst>
              <a:gs pos="100000">
                <a:srgbClr val="7A4E33"/>
              </a:gs>
              <a:gs pos="47000">
                <a:srgbClr val="FDB28D"/>
              </a:gs>
              <a:gs pos="0">
                <a:srgbClr val="7A4E3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76ED697-1F22-4F43-81BD-3C6FE71538E2}"/>
              </a:ext>
            </a:extLst>
          </p:cNvPr>
          <p:cNvSpPr/>
          <p:nvPr/>
        </p:nvSpPr>
        <p:spPr>
          <a:xfrm>
            <a:off x="4867835" y="5683514"/>
            <a:ext cx="227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E420D243-266A-38B4-A7C5-6CD1D819CC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1732" y="572747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68CB037-1519-425A-92AB-4CDEDAC6941A}"/>
              </a:ext>
            </a:extLst>
          </p:cNvPr>
          <p:cNvSpPr/>
          <p:nvPr/>
        </p:nvSpPr>
        <p:spPr>
          <a:xfrm rot="10800000">
            <a:off x="3628857" y="1302152"/>
            <a:ext cx="4934288" cy="4253696"/>
          </a:xfrm>
          <a:prstGeom prst="triangle">
            <a:avLst/>
          </a:prstGeom>
          <a:noFill/>
          <a:ln w="28575">
            <a:gradFill>
              <a:gsLst>
                <a:gs pos="0">
                  <a:srgbClr val="7A4E33"/>
                </a:gs>
                <a:gs pos="41000">
                  <a:srgbClr val="FDB28D"/>
                </a:gs>
                <a:gs pos="100000">
                  <a:srgbClr val="6A5654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27875C2-AE09-4656-B80D-A1A4288E3CDD}"/>
              </a:ext>
            </a:extLst>
          </p:cNvPr>
          <p:cNvSpPr txBox="1"/>
          <p:nvPr/>
        </p:nvSpPr>
        <p:spPr>
          <a:xfrm>
            <a:off x="5601851" y="1874865"/>
            <a:ext cx="102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80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3623A67-6A1F-427D-8A46-F572491B7C78}"/>
              </a:ext>
            </a:extLst>
          </p:cNvPr>
          <p:cNvSpPr txBox="1"/>
          <p:nvPr/>
        </p:nvSpPr>
        <p:spPr>
          <a:xfrm>
            <a:off x="3860923" y="3021345"/>
            <a:ext cx="4508098" cy="784830"/>
          </a:xfrm>
          <a:prstGeom prst="rect">
            <a:avLst/>
          </a:prstGeom>
          <a:solidFill>
            <a:srgbClr val="2A24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spc="3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4500" spc="3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263BD8B-1D6A-4872-A54F-40561C7E69F5}"/>
              </a:ext>
            </a:extLst>
          </p:cNvPr>
          <p:cNvSpPr/>
          <p:nvPr/>
        </p:nvSpPr>
        <p:spPr>
          <a:xfrm>
            <a:off x="3360264" y="3919465"/>
            <a:ext cx="5509416" cy="700576"/>
          </a:xfrm>
          <a:prstGeom prst="rect">
            <a:avLst/>
          </a:prstGeom>
          <a:solidFill>
            <a:srgbClr val="2A242E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2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4" y="294848"/>
            <a:ext cx="275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B40EAA-E79E-4D4C-8F36-A895637C32E5}"/>
              </a:ext>
            </a:extLst>
          </p:cNvPr>
          <p:cNvSpPr/>
          <p:nvPr/>
        </p:nvSpPr>
        <p:spPr>
          <a:xfrm>
            <a:off x="371475" y="1260488"/>
            <a:ext cx="11449050" cy="4337024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F2E898-0B78-430D-BAEA-5AB9D63B2B00}"/>
              </a:ext>
            </a:extLst>
          </p:cNvPr>
          <p:cNvSpPr/>
          <p:nvPr/>
        </p:nvSpPr>
        <p:spPr>
          <a:xfrm>
            <a:off x="7030928" y="563880"/>
            <a:ext cx="4167828" cy="573024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0C310F95-64F4-4ED1-BE12-A8A0A3891404}"/>
              </a:ext>
            </a:extLst>
          </p:cNvPr>
          <p:cNvSpPr txBox="1"/>
          <p:nvPr/>
        </p:nvSpPr>
        <p:spPr>
          <a:xfrm>
            <a:off x="801684" y="2774460"/>
            <a:ext cx="5607476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7FAE02B8-6FDB-4A39-B813-F5CBB80592D7}"/>
              </a:ext>
            </a:extLst>
          </p:cNvPr>
          <p:cNvSpPr txBox="1"/>
          <p:nvPr/>
        </p:nvSpPr>
        <p:spPr>
          <a:xfrm>
            <a:off x="801684" y="1962708"/>
            <a:ext cx="21382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0" dirty="0">
              <a:gradFill>
                <a:gsLst>
                  <a:gs pos="0">
                    <a:srgbClr val="7A4E33"/>
                  </a:gs>
                  <a:gs pos="52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0E9424E-0289-4167-BD6D-1E7CDF5B53D8}"/>
              </a:ext>
            </a:extLst>
          </p:cNvPr>
          <p:cNvGrpSpPr/>
          <p:nvPr/>
        </p:nvGrpSpPr>
        <p:grpSpPr>
          <a:xfrm>
            <a:off x="801684" y="4512800"/>
            <a:ext cx="1463040" cy="403951"/>
            <a:chOff x="801684" y="4512800"/>
            <a:chExt cx="1463040" cy="403951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019227E3-1EF5-4711-AE82-16ABF15998BC}"/>
                </a:ext>
              </a:extLst>
            </p:cNvPr>
            <p:cNvSpPr/>
            <p:nvPr/>
          </p:nvSpPr>
          <p:spPr>
            <a:xfrm>
              <a:off x="801684" y="4512800"/>
              <a:ext cx="1463040" cy="403951"/>
            </a:xfrm>
            <a:prstGeom prst="roundRect">
              <a:avLst>
                <a:gd name="adj" fmla="val 50000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BD00E52-E6F5-4FF3-B877-B0694611703E}"/>
                </a:ext>
              </a:extLst>
            </p:cNvPr>
            <p:cNvSpPr txBox="1"/>
            <p:nvPr/>
          </p:nvSpPr>
          <p:spPr>
            <a:xfrm>
              <a:off x="1098462" y="4530109"/>
              <a:ext cx="869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36.9%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1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3" y="294848"/>
            <a:ext cx="23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82073B15-98D8-46A5-8F43-F0FAE1901029}"/>
              </a:ext>
            </a:extLst>
          </p:cNvPr>
          <p:cNvGrpSpPr/>
          <p:nvPr/>
        </p:nvGrpSpPr>
        <p:grpSpPr>
          <a:xfrm>
            <a:off x="3404127" y="2128458"/>
            <a:ext cx="571193" cy="985334"/>
            <a:chOff x="2974900" y="1713941"/>
            <a:chExt cx="659356" cy="1137419"/>
          </a:xfrm>
        </p:grpSpPr>
        <p:cxnSp>
          <p:nvCxnSpPr>
            <p:cNvPr id="48" name="Elbow Connector 15">
              <a:extLst>
                <a:ext uri="{FF2B5EF4-FFF2-40B4-BE49-F238E27FC236}">
                  <a16:creationId xmlns:a16="http://schemas.microsoft.com/office/drawing/2014/main" id="{6ABCF7F6-C64E-48CB-B3DE-16A1FD909834}"/>
                </a:ext>
              </a:extLst>
            </p:cNvPr>
            <p:cNvCxnSpPr>
              <a:stCxn id="90" idx="7"/>
            </p:cNvCxnSpPr>
            <p:nvPr/>
          </p:nvCxnSpPr>
          <p:spPr>
            <a:xfrm rot="16200000" flipH="1">
              <a:off x="2902109" y="2119213"/>
              <a:ext cx="908202" cy="556092"/>
            </a:xfrm>
            <a:prstGeom prst="bentConnector3">
              <a:avLst>
                <a:gd name="adj1" fmla="val 4419"/>
              </a:avLst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">
              <a:extLst>
                <a:ext uri="{FF2B5EF4-FFF2-40B4-BE49-F238E27FC236}">
                  <a16:creationId xmlns:a16="http://schemas.microsoft.com/office/drawing/2014/main" id="{4111977A-34E1-4ADF-8A56-8037D6B73B3F}"/>
                </a:ext>
              </a:extLst>
            </p:cNvPr>
            <p:cNvCxnSpPr/>
            <p:nvPr/>
          </p:nvCxnSpPr>
          <p:spPr>
            <a:xfrm>
              <a:off x="3038148" y="1713941"/>
              <a:ext cx="0" cy="610668"/>
            </a:xfrm>
            <a:prstGeom prst="line">
              <a:avLst/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11">
              <a:extLst>
                <a:ext uri="{FF2B5EF4-FFF2-40B4-BE49-F238E27FC236}">
                  <a16:creationId xmlns:a16="http://schemas.microsoft.com/office/drawing/2014/main" id="{D2982B63-6630-4953-A63A-9494665AA34D}"/>
                </a:ext>
              </a:extLst>
            </p:cNvPr>
            <p:cNvSpPr/>
            <p:nvPr/>
          </p:nvSpPr>
          <p:spPr>
            <a:xfrm>
              <a:off x="2974900" y="1925441"/>
              <a:ext cx="120983" cy="120983"/>
            </a:xfrm>
            <a:prstGeom prst="ellipse">
              <a:avLst/>
            </a:prstGeom>
            <a:solidFill>
              <a:srgbClr val="7A4E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EBC3AD7-B4EE-4676-B2D6-1191C19EC33B}"/>
              </a:ext>
            </a:extLst>
          </p:cNvPr>
          <p:cNvGrpSpPr/>
          <p:nvPr/>
        </p:nvGrpSpPr>
        <p:grpSpPr>
          <a:xfrm>
            <a:off x="6818307" y="2128458"/>
            <a:ext cx="2052534" cy="1133004"/>
            <a:chOff x="6916055" y="1713941"/>
            <a:chExt cx="2369340" cy="1307882"/>
          </a:xfrm>
        </p:grpSpPr>
        <p:cxnSp>
          <p:nvCxnSpPr>
            <p:cNvPr id="46" name="Elbow Connector 26">
              <a:extLst>
                <a:ext uri="{FF2B5EF4-FFF2-40B4-BE49-F238E27FC236}">
                  <a16:creationId xmlns:a16="http://schemas.microsoft.com/office/drawing/2014/main" id="{EC02483B-8DD7-4A20-BE30-87433F6DED5D}"/>
                </a:ext>
              </a:extLst>
            </p:cNvPr>
            <p:cNvCxnSpPr>
              <a:cxnSpLocks/>
              <a:stCxn id="91" idx="2"/>
              <a:endCxn id="68" idx="8"/>
            </p:cNvCxnSpPr>
            <p:nvPr/>
          </p:nvCxnSpPr>
          <p:spPr>
            <a:xfrm rot="10800000" flipV="1">
              <a:off x="6916056" y="1985933"/>
              <a:ext cx="2248356" cy="1035890"/>
            </a:xfrm>
            <a:prstGeom prst="bentConnector3">
              <a:avLst>
                <a:gd name="adj1" fmla="val 126597"/>
              </a:avLst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57">
              <a:extLst>
                <a:ext uri="{FF2B5EF4-FFF2-40B4-BE49-F238E27FC236}">
                  <a16:creationId xmlns:a16="http://schemas.microsoft.com/office/drawing/2014/main" id="{202F1088-F906-4BC7-BE5B-79C3C75F74BE}"/>
                </a:ext>
              </a:extLst>
            </p:cNvPr>
            <p:cNvCxnSpPr/>
            <p:nvPr/>
          </p:nvCxnSpPr>
          <p:spPr>
            <a:xfrm>
              <a:off x="9237345" y="1713941"/>
              <a:ext cx="0" cy="610668"/>
            </a:xfrm>
            <a:prstGeom prst="line">
              <a:avLst/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62">
              <a:extLst>
                <a:ext uri="{FF2B5EF4-FFF2-40B4-BE49-F238E27FC236}">
                  <a16:creationId xmlns:a16="http://schemas.microsoft.com/office/drawing/2014/main" id="{9CEDA702-18E3-4F1A-A952-5052365AB7AB}"/>
                </a:ext>
              </a:extLst>
            </p:cNvPr>
            <p:cNvSpPr/>
            <p:nvPr/>
          </p:nvSpPr>
          <p:spPr>
            <a:xfrm>
              <a:off x="9164412" y="1925441"/>
              <a:ext cx="120983" cy="120983"/>
            </a:xfrm>
            <a:prstGeom prst="ellipse">
              <a:avLst/>
            </a:prstGeom>
            <a:solidFill>
              <a:srgbClr val="B9876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CE8FD19F-5EE8-431B-82E0-925263727B85}"/>
              </a:ext>
            </a:extLst>
          </p:cNvPr>
          <p:cNvGrpSpPr/>
          <p:nvPr/>
        </p:nvGrpSpPr>
        <p:grpSpPr>
          <a:xfrm>
            <a:off x="3404127" y="3981254"/>
            <a:ext cx="2079637" cy="1118678"/>
            <a:chOff x="2974900" y="3852714"/>
            <a:chExt cx="2400626" cy="1291345"/>
          </a:xfrm>
        </p:grpSpPr>
        <p:cxnSp>
          <p:nvCxnSpPr>
            <p:cNvPr id="47" name="Elbow Connector 18">
              <a:extLst>
                <a:ext uri="{FF2B5EF4-FFF2-40B4-BE49-F238E27FC236}">
                  <a16:creationId xmlns:a16="http://schemas.microsoft.com/office/drawing/2014/main" id="{252A4493-3EDE-41BA-B2FC-3A99C9532CEA}"/>
                </a:ext>
              </a:extLst>
            </p:cNvPr>
            <p:cNvCxnSpPr>
              <a:stCxn id="92" idx="6"/>
            </p:cNvCxnSpPr>
            <p:nvPr/>
          </p:nvCxnSpPr>
          <p:spPr>
            <a:xfrm flipV="1">
              <a:off x="3095883" y="3852714"/>
              <a:ext cx="2279643" cy="961439"/>
            </a:xfrm>
            <a:prstGeom prst="bentConnector3">
              <a:avLst>
                <a:gd name="adj1" fmla="val 100079"/>
              </a:avLst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60">
              <a:extLst>
                <a:ext uri="{FF2B5EF4-FFF2-40B4-BE49-F238E27FC236}">
                  <a16:creationId xmlns:a16="http://schemas.microsoft.com/office/drawing/2014/main" id="{14F18520-63D4-4229-A767-D43091D28596}"/>
                </a:ext>
              </a:extLst>
            </p:cNvPr>
            <p:cNvCxnSpPr/>
            <p:nvPr/>
          </p:nvCxnSpPr>
          <p:spPr>
            <a:xfrm>
              <a:off x="3038148" y="4533391"/>
              <a:ext cx="0" cy="610668"/>
            </a:xfrm>
            <a:prstGeom prst="line">
              <a:avLst/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63">
              <a:extLst>
                <a:ext uri="{FF2B5EF4-FFF2-40B4-BE49-F238E27FC236}">
                  <a16:creationId xmlns:a16="http://schemas.microsoft.com/office/drawing/2014/main" id="{85E1A3BC-8B2F-4961-9AF6-FF93B7B1375E}"/>
                </a:ext>
              </a:extLst>
            </p:cNvPr>
            <p:cNvSpPr/>
            <p:nvPr/>
          </p:nvSpPr>
          <p:spPr>
            <a:xfrm>
              <a:off x="2974900" y="4753661"/>
              <a:ext cx="120983" cy="120983"/>
            </a:xfrm>
            <a:prstGeom prst="ellipse">
              <a:avLst/>
            </a:prstGeom>
            <a:solidFill>
              <a:srgbClr val="7A4E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C992983C-F53A-4B21-8FB2-F01312A8C8DD}"/>
              </a:ext>
            </a:extLst>
          </p:cNvPr>
          <p:cNvGrpSpPr/>
          <p:nvPr/>
        </p:nvGrpSpPr>
        <p:grpSpPr>
          <a:xfrm>
            <a:off x="8087709" y="3685383"/>
            <a:ext cx="789734" cy="1414549"/>
            <a:chOff x="8381386" y="3511176"/>
            <a:chExt cx="911629" cy="1632883"/>
          </a:xfrm>
        </p:grpSpPr>
        <p:cxnSp>
          <p:nvCxnSpPr>
            <p:cNvPr id="45" name="Elbow Connector 29">
              <a:extLst>
                <a:ext uri="{FF2B5EF4-FFF2-40B4-BE49-F238E27FC236}">
                  <a16:creationId xmlns:a16="http://schemas.microsoft.com/office/drawing/2014/main" id="{1C83DE9E-A87A-4A0A-B1DF-CCFF5EADDF8D}"/>
                </a:ext>
              </a:extLst>
            </p:cNvPr>
            <p:cNvCxnSpPr>
              <a:stCxn id="93" idx="2"/>
            </p:cNvCxnSpPr>
            <p:nvPr/>
          </p:nvCxnSpPr>
          <p:spPr>
            <a:xfrm rot="10800000">
              <a:off x="8381386" y="3511176"/>
              <a:ext cx="790646" cy="1302978"/>
            </a:xfrm>
            <a:prstGeom prst="bentConnector2">
              <a:avLst/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1">
              <a:extLst>
                <a:ext uri="{FF2B5EF4-FFF2-40B4-BE49-F238E27FC236}">
                  <a16:creationId xmlns:a16="http://schemas.microsoft.com/office/drawing/2014/main" id="{AB0C5A43-8BF3-40C3-8AB1-CA2E2C0BA7D7}"/>
                </a:ext>
              </a:extLst>
            </p:cNvPr>
            <p:cNvCxnSpPr/>
            <p:nvPr/>
          </p:nvCxnSpPr>
          <p:spPr>
            <a:xfrm>
              <a:off x="9237345" y="4533391"/>
              <a:ext cx="0" cy="610668"/>
            </a:xfrm>
            <a:prstGeom prst="line">
              <a:avLst/>
            </a:prstGeom>
            <a:ln w="12700">
              <a:solidFill>
                <a:srgbClr val="7A4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64">
              <a:extLst>
                <a:ext uri="{FF2B5EF4-FFF2-40B4-BE49-F238E27FC236}">
                  <a16:creationId xmlns:a16="http://schemas.microsoft.com/office/drawing/2014/main" id="{5DE21962-1610-4D8F-911C-06694F6FF041}"/>
                </a:ext>
              </a:extLst>
            </p:cNvPr>
            <p:cNvSpPr/>
            <p:nvPr/>
          </p:nvSpPr>
          <p:spPr>
            <a:xfrm>
              <a:off x="9172032" y="4753661"/>
              <a:ext cx="120983" cy="120983"/>
            </a:xfrm>
            <a:prstGeom prst="ellipse">
              <a:avLst/>
            </a:prstGeom>
            <a:solidFill>
              <a:srgbClr val="7A4E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99893E0F-5EA8-46F2-ABBB-595340EE28A6}"/>
              </a:ext>
            </a:extLst>
          </p:cNvPr>
          <p:cNvGrpSpPr/>
          <p:nvPr/>
        </p:nvGrpSpPr>
        <p:grpSpPr>
          <a:xfrm>
            <a:off x="3338363" y="2965218"/>
            <a:ext cx="5184271" cy="1223379"/>
            <a:chOff x="2898985" y="2679852"/>
            <a:chExt cx="5984455" cy="1412206"/>
          </a:xfrm>
        </p:grpSpPr>
        <p:grpSp>
          <p:nvGrpSpPr>
            <p:cNvPr id="49" name="Group 24">
              <a:extLst>
                <a:ext uri="{FF2B5EF4-FFF2-40B4-BE49-F238E27FC236}">
                  <a16:creationId xmlns:a16="http://schemas.microsoft.com/office/drawing/2014/main" id="{DEDACE9C-4D8C-4B3F-A3BA-D4BEC2146D90}"/>
                </a:ext>
              </a:extLst>
            </p:cNvPr>
            <p:cNvGrpSpPr/>
            <p:nvPr/>
          </p:nvGrpSpPr>
          <p:grpSpPr>
            <a:xfrm>
              <a:off x="2898985" y="2679852"/>
              <a:ext cx="5984455" cy="1412206"/>
              <a:chOff x="2892795" y="2463705"/>
              <a:chExt cx="7153237" cy="1688014"/>
            </a:xfrm>
          </p:grpSpPr>
          <p:sp>
            <p:nvSpPr>
              <p:cNvPr id="50" name="Freeform 3939">
                <a:extLst>
                  <a:ext uri="{FF2B5EF4-FFF2-40B4-BE49-F238E27FC236}">
                    <a16:creationId xmlns:a16="http://schemas.microsoft.com/office/drawing/2014/main" id="{80203D6C-1499-48F4-846A-317453086E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92795" y="2463705"/>
                <a:ext cx="3784782" cy="1688014"/>
              </a:xfrm>
              <a:custGeom>
                <a:avLst/>
                <a:gdLst>
                  <a:gd name="T0" fmla="*/ 1374 w 1498"/>
                  <a:gd name="T1" fmla="*/ 75 h 671"/>
                  <a:gd name="T2" fmla="*/ 1319 w 1498"/>
                  <a:gd name="T3" fmla="*/ 38 h 671"/>
                  <a:gd name="T4" fmla="*/ 1257 w 1498"/>
                  <a:gd name="T5" fmla="*/ 14 h 671"/>
                  <a:gd name="T6" fmla="*/ 1195 w 1498"/>
                  <a:gd name="T7" fmla="*/ 2 h 671"/>
                  <a:gd name="T8" fmla="*/ 1130 w 1498"/>
                  <a:gd name="T9" fmla="*/ 2 h 671"/>
                  <a:gd name="T10" fmla="*/ 1067 w 1498"/>
                  <a:gd name="T11" fmla="*/ 14 h 671"/>
                  <a:gd name="T12" fmla="*/ 1007 w 1498"/>
                  <a:gd name="T13" fmla="*/ 38 h 671"/>
                  <a:gd name="T14" fmla="*/ 951 w 1498"/>
                  <a:gd name="T15" fmla="*/ 75 h 671"/>
                  <a:gd name="T16" fmla="*/ 901 w 1498"/>
                  <a:gd name="T17" fmla="*/ 122 h 671"/>
                  <a:gd name="T18" fmla="*/ 812 w 1498"/>
                  <a:gd name="T19" fmla="*/ 183 h 671"/>
                  <a:gd name="T20" fmla="*/ 760 w 1498"/>
                  <a:gd name="T21" fmla="*/ 197 h 671"/>
                  <a:gd name="T22" fmla="*/ 718 w 1498"/>
                  <a:gd name="T23" fmla="*/ 194 h 671"/>
                  <a:gd name="T24" fmla="*/ 642 w 1498"/>
                  <a:gd name="T25" fmla="*/ 158 h 671"/>
                  <a:gd name="T26" fmla="*/ 573 w 1498"/>
                  <a:gd name="T27" fmla="*/ 98 h 671"/>
                  <a:gd name="T28" fmla="*/ 520 w 1498"/>
                  <a:gd name="T29" fmla="*/ 56 h 671"/>
                  <a:gd name="T30" fmla="*/ 463 w 1498"/>
                  <a:gd name="T31" fmla="*/ 25 h 671"/>
                  <a:gd name="T32" fmla="*/ 400 w 1498"/>
                  <a:gd name="T33" fmla="*/ 7 h 671"/>
                  <a:gd name="T34" fmla="*/ 336 w 1498"/>
                  <a:gd name="T35" fmla="*/ 0 h 671"/>
                  <a:gd name="T36" fmla="*/ 272 w 1498"/>
                  <a:gd name="T37" fmla="*/ 7 h 671"/>
                  <a:gd name="T38" fmla="*/ 210 w 1498"/>
                  <a:gd name="T39" fmla="*/ 25 h 671"/>
                  <a:gd name="T40" fmla="*/ 151 w 1498"/>
                  <a:gd name="T41" fmla="*/ 56 h 671"/>
                  <a:gd name="T42" fmla="*/ 98 w 1498"/>
                  <a:gd name="T43" fmla="*/ 98 h 671"/>
                  <a:gd name="T44" fmla="*/ 65 w 1498"/>
                  <a:gd name="T45" fmla="*/ 138 h 671"/>
                  <a:gd name="T46" fmla="*/ 31 w 1498"/>
                  <a:gd name="T47" fmla="*/ 195 h 671"/>
                  <a:gd name="T48" fmla="*/ 10 w 1498"/>
                  <a:gd name="T49" fmla="*/ 256 h 671"/>
                  <a:gd name="T50" fmla="*/ 0 w 1498"/>
                  <a:gd name="T51" fmla="*/ 320 h 671"/>
                  <a:gd name="T52" fmla="*/ 4 w 1498"/>
                  <a:gd name="T53" fmla="*/ 385 h 671"/>
                  <a:gd name="T54" fmla="*/ 19 w 1498"/>
                  <a:gd name="T55" fmla="*/ 447 h 671"/>
                  <a:gd name="T56" fmla="*/ 47 w 1498"/>
                  <a:gd name="T57" fmla="*/ 507 h 671"/>
                  <a:gd name="T58" fmla="*/ 86 w 1498"/>
                  <a:gd name="T59" fmla="*/ 561 h 671"/>
                  <a:gd name="T60" fmla="*/ 123 w 1498"/>
                  <a:gd name="T61" fmla="*/ 597 h 671"/>
                  <a:gd name="T62" fmla="*/ 180 w 1498"/>
                  <a:gd name="T63" fmla="*/ 633 h 671"/>
                  <a:gd name="T64" fmla="*/ 240 w 1498"/>
                  <a:gd name="T65" fmla="*/ 658 h 671"/>
                  <a:gd name="T66" fmla="*/ 303 w 1498"/>
                  <a:gd name="T67" fmla="*/ 670 h 671"/>
                  <a:gd name="T68" fmla="*/ 368 w 1498"/>
                  <a:gd name="T69" fmla="*/ 670 h 671"/>
                  <a:gd name="T70" fmla="*/ 432 w 1498"/>
                  <a:gd name="T71" fmla="*/ 658 h 671"/>
                  <a:gd name="T72" fmla="*/ 491 w 1498"/>
                  <a:gd name="T73" fmla="*/ 633 h 671"/>
                  <a:gd name="T74" fmla="*/ 548 w 1498"/>
                  <a:gd name="T75" fmla="*/ 597 h 671"/>
                  <a:gd name="T76" fmla="*/ 597 w 1498"/>
                  <a:gd name="T77" fmla="*/ 550 h 671"/>
                  <a:gd name="T78" fmla="*/ 687 w 1498"/>
                  <a:gd name="T79" fmla="*/ 489 h 671"/>
                  <a:gd name="T80" fmla="*/ 738 w 1498"/>
                  <a:gd name="T81" fmla="*/ 476 h 671"/>
                  <a:gd name="T82" fmla="*/ 780 w 1498"/>
                  <a:gd name="T83" fmla="*/ 478 h 671"/>
                  <a:gd name="T84" fmla="*/ 855 w 1498"/>
                  <a:gd name="T85" fmla="*/ 513 h 671"/>
                  <a:gd name="T86" fmla="*/ 925 w 1498"/>
                  <a:gd name="T87" fmla="*/ 573 h 671"/>
                  <a:gd name="T88" fmla="*/ 964 w 1498"/>
                  <a:gd name="T89" fmla="*/ 607 h 671"/>
                  <a:gd name="T90" fmla="*/ 1021 w 1498"/>
                  <a:gd name="T91" fmla="*/ 641 h 671"/>
                  <a:gd name="T92" fmla="*/ 1082 w 1498"/>
                  <a:gd name="T93" fmla="*/ 662 h 671"/>
                  <a:gd name="T94" fmla="*/ 1146 w 1498"/>
                  <a:gd name="T95" fmla="*/ 671 h 671"/>
                  <a:gd name="T96" fmla="*/ 1211 w 1498"/>
                  <a:gd name="T97" fmla="*/ 669 h 671"/>
                  <a:gd name="T98" fmla="*/ 1273 w 1498"/>
                  <a:gd name="T99" fmla="*/ 653 h 671"/>
                  <a:gd name="T100" fmla="*/ 1333 w 1498"/>
                  <a:gd name="T101" fmla="*/ 626 h 671"/>
                  <a:gd name="T102" fmla="*/ 1387 w 1498"/>
                  <a:gd name="T103" fmla="*/ 585 h 671"/>
                  <a:gd name="T104" fmla="*/ 1423 w 1498"/>
                  <a:gd name="T105" fmla="*/ 548 h 671"/>
                  <a:gd name="T106" fmla="*/ 1460 w 1498"/>
                  <a:gd name="T107" fmla="*/ 493 h 671"/>
                  <a:gd name="T108" fmla="*/ 1484 w 1498"/>
                  <a:gd name="T109" fmla="*/ 431 h 671"/>
                  <a:gd name="T110" fmla="*/ 1496 w 1498"/>
                  <a:gd name="T111" fmla="*/ 368 h 671"/>
                  <a:gd name="T112" fmla="*/ 1496 w 1498"/>
                  <a:gd name="T113" fmla="*/ 304 h 671"/>
                  <a:gd name="T114" fmla="*/ 1484 w 1498"/>
                  <a:gd name="T115" fmla="*/ 241 h 671"/>
                  <a:gd name="T116" fmla="*/ 1460 w 1498"/>
                  <a:gd name="T117" fmla="*/ 180 h 671"/>
                  <a:gd name="T118" fmla="*/ 1423 w 1498"/>
                  <a:gd name="T119" fmla="*/ 125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8" h="671">
                    <a:moveTo>
                      <a:pt x="1400" y="98"/>
                    </a:moveTo>
                    <a:lnTo>
                      <a:pt x="1400" y="98"/>
                    </a:lnTo>
                    <a:lnTo>
                      <a:pt x="1387" y="87"/>
                    </a:lnTo>
                    <a:lnTo>
                      <a:pt x="1374" y="75"/>
                    </a:lnTo>
                    <a:lnTo>
                      <a:pt x="1361" y="66"/>
                    </a:lnTo>
                    <a:lnTo>
                      <a:pt x="1347" y="56"/>
                    </a:lnTo>
                    <a:lnTo>
                      <a:pt x="1333" y="47"/>
                    </a:lnTo>
                    <a:lnTo>
                      <a:pt x="1319" y="38"/>
                    </a:lnTo>
                    <a:lnTo>
                      <a:pt x="1304" y="31"/>
                    </a:lnTo>
                    <a:lnTo>
                      <a:pt x="1289" y="25"/>
                    </a:lnTo>
                    <a:lnTo>
                      <a:pt x="1273" y="19"/>
                    </a:lnTo>
                    <a:lnTo>
                      <a:pt x="1257" y="14"/>
                    </a:lnTo>
                    <a:lnTo>
                      <a:pt x="1242" y="9"/>
                    </a:lnTo>
                    <a:lnTo>
                      <a:pt x="1226" y="7"/>
                    </a:lnTo>
                    <a:lnTo>
                      <a:pt x="1211" y="3"/>
                    </a:lnTo>
                    <a:lnTo>
                      <a:pt x="1195" y="2"/>
                    </a:lnTo>
                    <a:lnTo>
                      <a:pt x="1178" y="1"/>
                    </a:lnTo>
                    <a:lnTo>
                      <a:pt x="1163" y="0"/>
                    </a:lnTo>
                    <a:lnTo>
                      <a:pt x="1146" y="1"/>
                    </a:lnTo>
                    <a:lnTo>
                      <a:pt x="1130" y="2"/>
                    </a:lnTo>
                    <a:lnTo>
                      <a:pt x="1115" y="3"/>
                    </a:lnTo>
                    <a:lnTo>
                      <a:pt x="1098" y="7"/>
                    </a:lnTo>
                    <a:lnTo>
                      <a:pt x="1082" y="9"/>
                    </a:lnTo>
                    <a:lnTo>
                      <a:pt x="1067" y="14"/>
                    </a:lnTo>
                    <a:lnTo>
                      <a:pt x="1051" y="19"/>
                    </a:lnTo>
                    <a:lnTo>
                      <a:pt x="1036" y="25"/>
                    </a:lnTo>
                    <a:lnTo>
                      <a:pt x="1021" y="31"/>
                    </a:lnTo>
                    <a:lnTo>
                      <a:pt x="1007" y="38"/>
                    </a:lnTo>
                    <a:lnTo>
                      <a:pt x="991" y="47"/>
                    </a:lnTo>
                    <a:lnTo>
                      <a:pt x="978" y="56"/>
                    </a:lnTo>
                    <a:lnTo>
                      <a:pt x="964" y="66"/>
                    </a:lnTo>
                    <a:lnTo>
                      <a:pt x="951" y="75"/>
                    </a:lnTo>
                    <a:lnTo>
                      <a:pt x="937" y="87"/>
                    </a:lnTo>
                    <a:lnTo>
                      <a:pt x="925" y="98"/>
                    </a:lnTo>
                    <a:lnTo>
                      <a:pt x="925" y="98"/>
                    </a:lnTo>
                    <a:lnTo>
                      <a:pt x="901" y="122"/>
                    </a:lnTo>
                    <a:lnTo>
                      <a:pt x="877" y="141"/>
                    </a:lnTo>
                    <a:lnTo>
                      <a:pt x="855" y="158"/>
                    </a:lnTo>
                    <a:lnTo>
                      <a:pt x="833" y="173"/>
                    </a:lnTo>
                    <a:lnTo>
                      <a:pt x="812" y="183"/>
                    </a:lnTo>
                    <a:lnTo>
                      <a:pt x="791" y="191"/>
                    </a:lnTo>
                    <a:lnTo>
                      <a:pt x="780" y="194"/>
                    </a:lnTo>
                    <a:lnTo>
                      <a:pt x="770" y="195"/>
                    </a:lnTo>
                    <a:lnTo>
                      <a:pt x="760" y="197"/>
                    </a:lnTo>
                    <a:lnTo>
                      <a:pt x="749" y="197"/>
                    </a:lnTo>
                    <a:lnTo>
                      <a:pt x="738" y="197"/>
                    </a:lnTo>
                    <a:lnTo>
                      <a:pt x="729" y="195"/>
                    </a:lnTo>
                    <a:lnTo>
                      <a:pt x="718" y="194"/>
                    </a:lnTo>
                    <a:lnTo>
                      <a:pt x="707" y="191"/>
                    </a:lnTo>
                    <a:lnTo>
                      <a:pt x="687" y="183"/>
                    </a:lnTo>
                    <a:lnTo>
                      <a:pt x="665" y="173"/>
                    </a:lnTo>
                    <a:lnTo>
                      <a:pt x="642" y="158"/>
                    </a:lnTo>
                    <a:lnTo>
                      <a:pt x="621" y="141"/>
                    </a:lnTo>
                    <a:lnTo>
                      <a:pt x="597" y="122"/>
                    </a:lnTo>
                    <a:lnTo>
                      <a:pt x="573" y="98"/>
                    </a:lnTo>
                    <a:lnTo>
                      <a:pt x="573" y="98"/>
                    </a:lnTo>
                    <a:lnTo>
                      <a:pt x="561" y="87"/>
                    </a:lnTo>
                    <a:lnTo>
                      <a:pt x="548" y="75"/>
                    </a:lnTo>
                    <a:lnTo>
                      <a:pt x="535" y="66"/>
                    </a:lnTo>
                    <a:lnTo>
                      <a:pt x="520" y="56"/>
                    </a:lnTo>
                    <a:lnTo>
                      <a:pt x="506" y="47"/>
                    </a:lnTo>
                    <a:lnTo>
                      <a:pt x="491" y="39"/>
                    </a:lnTo>
                    <a:lnTo>
                      <a:pt x="477" y="31"/>
                    </a:lnTo>
                    <a:lnTo>
                      <a:pt x="463" y="25"/>
                    </a:lnTo>
                    <a:lnTo>
                      <a:pt x="447" y="19"/>
                    </a:lnTo>
                    <a:lnTo>
                      <a:pt x="432" y="14"/>
                    </a:lnTo>
                    <a:lnTo>
                      <a:pt x="416" y="9"/>
                    </a:lnTo>
                    <a:lnTo>
                      <a:pt x="400" y="7"/>
                    </a:lnTo>
                    <a:lnTo>
                      <a:pt x="384" y="3"/>
                    </a:lnTo>
                    <a:lnTo>
                      <a:pt x="368" y="2"/>
                    </a:lnTo>
                    <a:lnTo>
                      <a:pt x="352" y="1"/>
                    </a:lnTo>
                    <a:lnTo>
                      <a:pt x="336" y="0"/>
                    </a:lnTo>
                    <a:lnTo>
                      <a:pt x="320" y="1"/>
                    </a:lnTo>
                    <a:lnTo>
                      <a:pt x="303" y="2"/>
                    </a:lnTo>
                    <a:lnTo>
                      <a:pt x="288" y="3"/>
                    </a:lnTo>
                    <a:lnTo>
                      <a:pt x="272" y="7"/>
                    </a:lnTo>
                    <a:lnTo>
                      <a:pt x="255" y="9"/>
                    </a:lnTo>
                    <a:lnTo>
                      <a:pt x="240" y="14"/>
                    </a:lnTo>
                    <a:lnTo>
                      <a:pt x="225" y="19"/>
                    </a:lnTo>
                    <a:lnTo>
                      <a:pt x="210" y="25"/>
                    </a:lnTo>
                    <a:lnTo>
                      <a:pt x="194" y="31"/>
                    </a:lnTo>
                    <a:lnTo>
                      <a:pt x="180" y="39"/>
                    </a:lnTo>
                    <a:lnTo>
                      <a:pt x="165" y="47"/>
                    </a:lnTo>
                    <a:lnTo>
                      <a:pt x="151" y="56"/>
                    </a:lnTo>
                    <a:lnTo>
                      <a:pt x="138" y="66"/>
                    </a:lnTo>
                    <a:lnTo>
                      <a:pt x="123" y="75"/>
                    </a:lnTo>
                    <a:lnTo>
                      <a:pt x="111" y="87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86" y="111"/>
                    </a:lnTo>
                    <a:lnTo>
                      <a:pt x="75" y="125"/>
                    </a:lnTo>
                    <a:lnTo>
                      <a:pt x="65" y="138"/>
                    </a:lnTo>
                    <a:lnTo>
                      <a:pt x="55" y="151"/>
                    </a:lnTo>
                    <a:lnTo>
                      <a:pt x="47" y="165"/>
                    </a:lnTo>
                    <a:lnTo>
                      <a:pt x="38" y="180"/>
                    </a:lnTo>
                    <a:lnTo>
                      <a:pt x="31" y="195"/>
                    </a:lnTo>
                    <a:lnTo>
                      <a:pt x="25" y="210"/>
                    </a:lnTo>
                    <a:lnTo>
                      <a:pt x="19" y="225"/>
                    </a:lnTo>
                    <a:lnTo>
                      <a:pt x="14" y="241"/>
                    </a:lnTo>
                    <a:lnTo>
                      <a:pt x="10" y="256"/>
                    </a:lnTo>
                    <a:lnTo>
                      <a:pt x="6" y="272"/>
                    </a:lnTo>
                    <a:lnTo>
                      <a:pt x="4" y="288"/>
                    </a:lnTo>
                    <a:lnTo>
                      <a:pt x="1" y="304"/>
                    </a:lnTo>
                    <a:lnTo>
                      <a:pt x="0" y="320"/>
                    </a:lnTo>
                    <a:lnTo>
                      <a:pt x="0" y="336"/>
                    </a:lnTo>
                    <a:lnTo>
                      <a:pt x="0" y="352"/>
                    </a:lnTo>
                    <a:lnTo>
                      <a:pt x="1" y="368"/>
                    </a:lnTo>
                    <a:lnTo>
                      <a:pt x="4" y="385"/>
                    </a:lnTo>
                    <a:lnTo>
                      <a:pt x="6" y="400"/>
                    </a:lnTo>
                    <a:lnTo>
                      <a:pt x="10" y="416"/>
                    </a:lnTo>
                    <a:lnTo>
                      <a:pt x="14" y="431"/>
                    </a:lnTo>
                    <a:lnTo>
                      <a:pt x="19" y="447"/>
                    </a:lnTo>
                    <a:lnTo>
                      <a:pt x="25" y="463"/>
                    </a:lnTo>
                    <a:lnTo>
                      <a:pt x="31" y="477"/>
                    </a:lnTo>
                    <a:lnTo>
                      <a:pt x="38" y="493"/>
                    </a:lnTo>
                    <a:lnTo>
                      <a:pt x="47" y="507"/>
                    </a:lnTo>
                    <a:lnTo>
                      <a:pt x="55" y="521"/>
                    </a:lnTo>
                    <a:lnTo>
                      <a:pt x="65" y="535"/>
                    </a:lnTo>
                    <a:lnTo>
                      <a:pt x="75" y="548"/>
                    </a:lnTo>
                    <a:lnTo>
                      <a:pt x="86" y="561"/>
                    </a:lnTo>
                    <a:lnTo>
                      <a:pt x="98" y="573"/>
                    </a:lnTo>
                    <a:lnTo>
                      <a:pt x="98" y="573"/>
                    </a:lnTo>
                    <a:lnTo>
                      <a:pt x="111" y="585"/>
                    </a:lnTo>
                    <a:lnTo>
                      <a:pt x="123" y="597"/>
                    </a:lnTo>
                    <a:lnTo>
                      <a:pt x="138" y="607"/>
                    </a:lnTo>
                    <a:lnTo>
                      <a:pt x="151" y="616"/>
                    </a:lnTo>
                    <a:lnTo>
                      <a:pt x="165" y="626"/>
                    </a:lnTo>
                    <a:lnTo>
                      <a:pt x="180" y="633"/>
                    </a:lnTo>
                    <a:lnTo>
                      <a:pt x="194" y="641"/>
                    </a:lnTo>
                    <a:lnTo>
                      <a:pt x="210" y="647"/>
                    </a:lnTo>
                    <a:lnTo>
                      <a:pt x="225" y="653"/>
                    </a:lnTo>
                    <a:lnTo>
                      <a:pt x="240" y="658"/>
                    </a:lnTo>
                    <a:lnTo>
                      <a:pt x="255" y="662"/>
                    </a:lnTo>
                    <a:lnTo>
                      <a:pt x="272" y="665"/>
                    </a:lnTo>
                    <a:lnTo>
                      <a:pt x="288" y="669"/>
                    </a:lnTo>
                    <a:lnTo>
                      <a:pt x="303" y="670"/>
                    </a:lnTo>
                    <a:lnTo>
                      <a:pt x="320" y="671"/>
                    </a:lnTo>
                    <a:lnTo>
                      <a:pt x="336" y="671"/>
                    </a:lnTo>
                    <a:lnTo>
                      <a:pt x="352" y="671"/>
                    </a:lnTo>
                    <a:lnTo>
                      <a:pt x="368" y="670"/>
                    </a:lnTo>
                    <a:lnTo>
                      <a:pt x="384" y="669"/>
                    </a:lnTo>
                    <a:lnTo>
                      <a:pt x="400" y="665"/>
                    </a:lnTo>
                    <a:lnTo>
                      <a:pt x="416" y="662"/>
                    </a:lnTo>
                    <a:lnTo>
                      <a:pt x="432" y="658"/>
                    </a:lnTo>
                    <a:lnTo>
                      <a:pt x="447" y="653"/>
                    </a:lnTo>
                    <a:lnTo>
                      <a:pt x="463" y="647"/>
                    </a:lnTo>
                    <a:lnTo>
                      <a:pt x="477" y="641"/>
                    </a:lnTo>
                    <a:lnTo>
                      <a:pt x="491" y="633"/>
                    </a:lnTo>
                    <a:lnTo>
                      <a:pt x="506" y="626"/>
                    </a:lnTo>
                    <a:lnTo>
                      <a:pt x="520" y="616"/>
                    </a:lnTo>
                    <a:lnTo>
                      <a:pt x="535" y="607"/>
                    </a:lnTo>
                    <a:lnTo>
                      <a:pt x="548" y="597"/>
                    </a:lnTo>
                    <a:lnTo>
                      <a:pt x="561" y="585"/>
                    </a:lnTo>
                    <a:lnTo>
                      <a:pt x="573" y="573"/>
                    </a:lnTo>
                    <a:lnTo>
                      <a:pt x="573" y="573"/>
                    </a:lnTo>
                    <a:lnTo>
                      <a:pt x="597" y="550"/>
                    </a:lnTo>
                    <a:lnTo>
                      <a:pt x="621" y="531"/>
                    </a:lnTo>
                    <a:lnTo>
                      <a:pt x="642" y="513"/>
                    </a:lnTo>
                    <a:lnTo>
                      <a:pt x="665" y="500"/>
                    </a:lnTo>
                    <a:lnTo>
                      <a:pt x="687" y="489"/>
                    </a:lnTo>
                    <a:lnTo>
                      <a:pt x="707" y="482"/>
                    </a:lnTo>
                    <a:lnTo>
                      <a:pt x="718" y="478"/>
                    </a:lnTo>
                    <a:lnTo>
                      <a:pt x="729" y="477"/>
                    </a:lnTo>
                    <a:lnTo>
                      <a:pt x="738" y="476"/>
                    </a:lnTo>
                    <a:lnTo>
                      <a:pt x="749" y="475"/>
                    </a:lnTo>
                    <a:lnTo>
                      <a:pt x="760" y="476"/>
                    </a:lnTo>
                    <a:lnTo>
                      <a:pt x="770" y="477"/>
                    </a:lnTo>
                    <a:lnTo>
                      <a:pt x="780" y="478"/>
                    </a:lnTo>
                    <a:lnTo>
                      <a:pt x="791" y="482"/>
                    </a:lnTo>
                    <a:lnTo>
                      <a:pt x="812" y="489"/>
                    </a:lnTo>
                    <a:lnTo>
                      <a:pt x="833" y="500"/>
                    </a:lnTo>
                    <a:lnTo>
                      <a:pt x="855" y="513"/>
                    </a:lnTo>
                    <a:lnTo>
                      <a:pt x="877" y="531"/>
                    </a:lnTo>
                    <a:lnTo>
                      <a:pt x="901" y="550"/>
                    </a:lnTo>
                    <a:lnTo>
                      <a:pt x="925" y="573"/>
                    </a:lnTo>
                    <a:lnTo>
                      <a:pt x="925" y="573"/>
                    </a:lnTo>
                    <a:lnTo>
                      <a:pt x="925" y="573"/>
                    </a:lnTo>
                    <a:lnTo>
                      <a:pt x="937" y="585"/>
                    </a:lnTo>
                    <a:lnTo>
                      <a:pt x="951" y="597"/>
                    </a:lnTo>
                    <a:lnTo>
                      <a:pt x="964" y="607"/>
                    </a:lnTo>
                    <a:lnTo>
                      <a:pt x="978" y="616"/>
                    </a:lnTo>
                    <a:lnTo>
                      <a:pt x="991" y="626"/>
                    </a:lnTo>
                    <a:lnTo>
                      <a:pt x="1007" y="633"/>
                    </a:lnTo>
                    <a:lnTo>
                      <a:pt x="1021" y="641"/>
                    </a:lnTo>
                    <a:lnTo>
                      <a:pt x="1036" y="647"/>
                    </a:lnTo>
                    <a:lnTo>
                      <a:pt x="1051" y="653"/>
                    </a:lnTo>
                    <a:lnTo>
                      <a:pt x="1067" y="658"/>
                    </a:lnTo>
                    <a:lnTo>
                      <a:pt x="1082" y="662"/>
                    </a:lnTo>
                    <a:lnTo>
                      <a:pt x="1098" y="665"/>
                    </a:lnTo>
                    <a:lnTo>
                      <a:pt x="1115" y="669"/>
                    </a:lnTo>
                    <a:lnTo>
                      <a:pt x="1130" y="670"/>
                    </a:lnTo>
                    <a:lnTo>
                      <a:pt x="1146" y="671"/>
                    </a:lnTo>
                    <a:lnTo>
                      <a:pt x="1163" y="671"/>
                    </a:lnTo>
                    <a:lnTo>
                      <a:pt x="1178" y="671"/>
                    </a:lnTo>
                    <a:lnTo>
                      <a:pt x="1195" y="670"/>
                    </a:lnTo>
                    <a:lnTo>
                      <a:pt x="1211" y="669"/>
                    </a:lnTo>
                    <a:lnTo>
                      <a:pt x="1226" y="665"/>
                    </a:lnTo>
                    <a:lnTo>
                      <a:pt x="1242" y="662"/>
                    </a:lnTo>
                    <a:lnTo>
                      <a:pt x="1257" y="658"/>
                    </a:lnTo>
                    <a:lnTo>
                      <a:pt x="1273" y="653"/>
                    </a:lnTo>
                    <a:lnTo>
                      <a:pt x="1289" y="647"/>
                    </a:lnTo>
                    <a:lnTo>
                      <a:pt x="1304" y="641"/>
                    </a:lnTo>
                    <a:lnTo>
                      <a:pt x="1319" y="633"/>
                    </a:lnTo>
                    <a:lnTo>
                      <a:pt x="1333" y="626"/>
                    </a:lnTo>
                    <a:lnTo>
                      <a:pt x="1347" y="616"/>
                    </a:lnTo>
                    <a:lnTo>
                      <a:pt x="1361" y="607"/>
                    </a:lnTo>
                    <a:lnTo>
                      <a:pt x="1374" y="597"/>
                    </a:lnTo>
                    <a:lnTo>
                      <a:pt x="1387" y="585"/>
                    </a:lnTo>
                    <a:lnTo>
                      <a:pt x="1400" y="573"/>
                    </a:lnTo>
                    <a:lnTo>
                      <a:pt x="1400" y="573"/>
                    </a:lnTo>
                    <a:lnTo>
                      <a:pt x="1412" y="561"/>
                    </a:lnTo>
                    <a:lnTo>
                      <a:pt x="1423" y="548"/>
                    </a:lnTo>
                    <a:lnTo>
                      <a:pt x="1434" y="535"/>
                    </a:lnTo>
                    <a:lnTo>
                      <a:pt x="1443" y="521"/>
                    </a:lnTo>
                    <a:lnTo>
                      <a:pt x="1452" y="507"/>
                    </a:lnTo>
                    <a:lnTo>
                      <a:pt x="1460" y="493"/>
                    </a:lnTo>
                    <a:lnTo>
                      <a:pt x="1467" y="477"/>
                    </a:lnTo>
                    <a:lnTo>
                      <a:pt x="1473" y="463"/>
                    </a:lnTo>
                    <a:lnTo>
                      <a:pt x="1479" y="447"/>
                    </a:lnTo>
                    <a:lnTo>
                      <a:pt x="1484" y="431"/>
                    </a:lnTo>
                    <a:lnTo>
                      <a:pt x="1489" y="416"/>
                    </a:lnTo>
                    <a:lnTo>
                      <a:pt x="1492" y="400"/>
                    </a:lnTo>
                    <a:lnTo>
                      <a:pt x="1495" y="385"/>
                    </a:lnTo>
                    <a:lnTo>
                      <a:pt x="1496" y="368"/>
                    </a:lnTo>
                    <a:lnTo>
                      <a:pt x="1497" y="352"/>
                    </a:lnTo>
                    <a:lnTo>
                      <a:pt x="1498" y="336"/>
                    </a:lnTo>
                    <a:lnTo>
                      <a:pt x="1497" y="320"/>
                    </a:lnTo>
                    <a:lnTo>
                      <a:pt x="1496" y="304"/>
                    </a:lnTo>
                    <a:lnTo>
                      <a:pt x="1495" y="288"/>
                    </a:lnTo>
                    <a:lnTo>
                      <a:pt x="1492" y="272"/>
                    </a:lnTo>
                    <a:lnTo>
                      <a:pt x="1489" y="256"/>
                    </a:lnTo>
                    <a:lnTo>
                      <a:pt x="1484" y="241"/>
                    </a:lnTo>
                    <a:lnTo>
                      <a:pt x="1479" y="225"/>
                    </a:lnTo>
                    <a:lnTo>
                      <a:pt x="1473" y="210"/>
                    </a:lnTo>
                    <a:lnTo>
                      <a:pt x="1467" y="195"/>
                    </a:lnTo>
                    <a:lnTo>
                      <a:pt x="1460" y="180"/>
                    </a:lnTo>
                    <a:lnTo>
                      <a:pt x="1452" y="165"/>
                    </a:lnTo>
                    <a:lnTo>
                      <a:pt x="1443" y="151"/>
                    </a:lnTo>
                    <a:lnTo>
                      <a:pt x="1434" y="138"/>
                    </a:lnTo>
                    <a:lnTo>
                      <a:pt x="1423" y="125"/>
                    </a:lnTo>
                    <a:lnTo>
                      <a:pt x="1412" y="111"/>
                    </a:lnTo>
                    <a:lnTo>
                      <a:pt x="1400" y="98"/>
                    </a:lnTo>
                    <a:close/>
                  </a:path>
                </a:pathLst>
              </a:custGeom>
              <a:solidFill>
                <a:srgbClr val="B9876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18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3940">
                <a:extLst>
                  <a:ext uri="{FF2B5EF4-FFF2-40B4-BE49-F238E27FC236}">
                    <a16:creationId xmlns:a16="http://schemas.microsoft.com/office/drawing/2014/main" id="{D453DC59-9C41-46B1-93DF-128BFF94E24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92795" y="2463705"/>
                <a:ext cx="3784782" cy="1688014"/>
              </a:xfrm>
              <a:custGeom>
                <a:avLst/>
                <a:gdLst>
                  <a:gd name="T0" fmla="*/ 1374 w 1498"/>
                  <a:gd name="T1" fmla="*/ 75 h 671"/>
                  <a:gd name="T2" fmla="*/ 1319 w 1498"/>
                  <a:gd name="T3" fmla="*/ 38 h 671"/>
                  <a:gd name="T4" fmla="*/ 1257 w 1498"/>
                  <a:gd name="T5" fmla="*/ 14 h 671"/>
                  <a:gd name="T6" fmla="*/ 1195 w 1498"/>
                  <a:gd name="T7" fmla="*/ 2 h 671"/>
                  <a:gd name="T8" fmla="*/ 1130 w 1498"/>
                  <a:gd name="T9" fmla="*/ 2 h 671"/>
                  <a:gd name="T10" fmla="*/ 1067 w 1498"/>
                  <a:gd name="T11" fmla="*/ 14 h 671"/>
                  <a:gd name="T12" fmla="*/ 1007 w 1498"/>
                  <a:gd name="T13" fmla="*/ 38 h 671"/>
                  <a:gd name="T14" fmla="*/ 951 w 1498"/>
                  <a:gd name="T15" fmla="*/ 75 h 671"/>
                  <a:gd name="T16" fmla="*/ 901 w 1498"/>
                  <a:gd name="T17" fmla="*/ 122 h 671"/>
                  <a:gd name="T18" fmla="*/ 812 w 1498"/>
                  <a:gd name="T19" fmla="*/ 183 h 671"/>
                  <a:gd name="T20" fmla="*/ 760 w 1498"/>
                  <a:gd name="T21" fmla="*/ 197 h 671"/>
                  <a:gd name="T22" fmla="*/ 718 w 1498"/>
                  <a:gd name="T23" fmla="*/ 194 h 671"/>
                  <a:gd name="T24" fmla="*/ 642 w 1498"/>
                  <a:gd name="T25" fmla="*/ 158 h 671"/>
                  <a:gd name="T26" fmla="*/ 573 w 1498"/>
                  <a:gd name="T27" fmla="*/ 98 h 671"/>
                  <a:gd name="T28" fmla="*/ 520 w 1498"/>
                  <a:gd name="T29" fmla="*/ 56 h 671"/>
                  <a:gd name="T30" fmla="*/ 463 w 1498"/>
                  <a:gd name="T31" fmla="*/ 25 h 671"/>
                  <a:gd name="T32" fmla="*/ 400 w 1498"/>
                  <a:gd name="T33" fmla="*/ 7 h 671"/>
                  <a:gd name="T34" fmla="*/ 336 w 1498"/>
                  <a:gd name="T35" fmla="*/ 0 h 671"/>
                  <a:gd name="T36" fmla="*/ 272 w 1498"/>
                  <a:gd name="T37" fmla="*/ 7 h 671"/>
                  <a:gd name="T38" fmla="*/ 210 w 1498"/>
                  <a:gd name="T39" fmla="*/ 25 h 671"/>
                  <a:gd name="T40" fmla="*/ 151 w 1498"/>
                  <a:gd name="T41" fmla="*/ 56 h 671"/>
                  <a:gd name="T42" fmla="*/ 98 w 1498"/>
                  <a:gd name="T43" fmla="*/ 98 h 671"/>
                  <a:gd name="T44" fmla="*/ 65 w 1498"/>
                  <a:gd name="T45" fmla="*/ 138 h 671"/>
                  <a:gd name="T46" fmla="*/ 31 w 1498"/>
                  <a:gd name="T47" fmla="*/ 195 h 671"/>
                  <a:gd name="T48" fmla="*/ 10 w 1498"/>
                  <a:gd name="T49" fmla="*/ 256 h 671"/>
                  <a:gd name="T50" fmla="*/ 0 w 1498"/>
                  <a:gd name="T51" fmla="*/ 320 h 671"/>
                  <a:gd name="T52" fmla="*/ 4 w 1498"/>
                  <a:gd name="T53" fmla="*/ 385 h 671"/>
                  <a:gd name="T54" fmla="*/ 19 w 1498"/>
                  <a:gd name="T55" fmla="*/ 447 h 671"/>
                  <a:gd name="T56" fmla="*/ 47 w 1498"/>
                  <a:gd name="T57" fmla="*/ 507 h 671"/>
                  <a:gd name="T58" fmla="*/ 86 w 1498"/>
                  <a:gd name="T59" fmla="*/ 561 h 671"/>
                  <a:gd name="T60" fmla="*/ 123 w 1498"/>
                  <a:gd name="T61" fmla="*/ 597 h 671"/>
                  <a:gd name="T62" fmla="*/ 180 w 1498"/>
                  <a:gd name="T63" fmla="*/ 633 h 671"/>
                  <a:gd name="T64" fmla="*/ 240 w 1498"/>
                  <a:gd name="T65" fmla="*/ 658 h 671"/>
                  <a:gd name="T66" fmla="*/ 303 w 1498"/>
                  <a:gd name="T67" fmla="*/ 670 h 671"/>
                  <a:gd name="T68" fmla="*/ 368 w 1498"/>
                  <a:gd name="T69" fmla="*/ 670 h 671"/>
                  <a:gd name="T70" fmla="*/ 432 w 1498"/>
                  <a:gd name="T71" fmla="*/ 658 h 671"/>
                  <a:gd name="T72" fmla="*/ 491 w 1498"/>
                  <a:gd name="T73" fmla="*/ 633 h 671"/>
                  <a:gd name="T74" fmla="*/ 548 w 1498"/>
                  <a:gd name="T75" fmla="*/ 597 h 671"/>
                  <a:gd name="T76" fmla="*/ 597 w 1498"/>
                  <a:gd name="T77" fmla="*/ 550 h 671"/>
                  <a:gd name="T78" fmla="*/ 687 w 1498"/>
                  <a:gd name="T79" fmla="*/ 489 h 671"/>
                  <a:gd name="T80" fmla="*/ 738 w 1498"/>
                  <a:gd name="T81" fmla="*/ 476 h 671"/>
                  <a:gd name="T82" fmla="*/ 780 w 1498"/>
                  <a:gd name="T83" fmla="*/ 478 h 671"/>
                  <a:gd name="T84" fmla="*/ 855 w 1498"/>
                  <a:gd name="T85" fmla="*/ 513 h 671"/>
                  <a:gd name="T86" fmla="*/ 925 w 1498"/>
                  <a:gd name="T87" fmla="*/ 573 h 671"/>
                  <a:gd name="T88" fmla="*/ 964 w 1498"/>
                  <a:gd name="T89" fmla="*/ 607 h 671"/>
                  <a:gd name="T90" fmla="*/ 1021 w 1498"/>
                  <a:gd name="T91" fmla="*/ 641 h 671"/>
                  <a:gd name="T92" fmla="*/ 1082 w 1498"/>
                  <a:gd name="T93" fmla="*/ 662 h 671"/>
                  <a:gd name="T94" fmla="*/ 1146 w 1498"/>
                  <a:gd name="T95" fmla="*/ 671 h 671"/>
                  <a:gd name="T96" fmla="*/ 1211 w 1498"/>
                  <a:gd name="T97" fmla="*/ 669 h 671"/>
                  <a:gd name="T98" fmla="*/ 1273 w 1498"/>
                  <a:gd name="T99" fmla="*/ 653 h 671"/>
                  <a:gd name="T100" fmla="*/ 1333 w 1498"/>
                  <a:gd name="T101" fmla="*/ 626 h 671"/>
                  <a:gd name="T102" fmla="*/ 1387 w 1498"/>
                  <a:gd name="T103" fmla="*/ 585 h 671"/>
                  <a:gd name="T104" fmla="*/ 1423 w 1498"/>
                  <a:gd name="T105" fmla="*/ 548 h 671"/>
                  <a:gd name="T106" fmla="*/ 1460 w 1498"/>
                  <a:gd name="T107" fmla="*/ 493 h 671"/>
                  <a:gd name="T108" fmla="*/ 1484 w 1498"/>
                  <a:gd name="T109" fmla="*/ 431 h 671"/>
                  <a:gd name="T110" fmla="*/ 1496 w 1498"/>
                  <a:gd name="T111" fmla="*/ 368 h 671"/>
                  <a:gd name="T112" fmla="*/ 1496 w 1498"/>
                  <a:gd name="T113" fmla="*/ 304 h 671"/>
                  <a:gd name="T114" fmla="*/ 1484 w 1498"/>
                  <a:gd name="T115" fmla="*/ 241 h 671"/>
                  <a:gd name="T116" fmla="*/ 1460 w 1498"/>
                  <a:gd name="T117" fmla="*/ 180 h 671"/>
                  <a:gd name="T118" fmla="*/ 1423 w 1498"/>
                  <a:gd name="T119" fmla="*/ 125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8" h="671">
                    <a:moveTo>
                      <a:pt x="1400" y="98"/>
                    </a:moveTo>
                    <a:lnTo>
                      <a:pt x="1400" y="98"/>
                    </a:lnTo>
                    <a:lnTo>
                      <a:pt x="1387" y="87"/>
                    </a:lnTo>
                    <a:lnTo>
                      <a:pt x="1374" y="75"/>
                    </a:lnTo>
                    <a:lnTo>
                      <a:pt x="1361" y="66"/>
                    </a:lnTo>
                    <a:lnTo>
                      <a:pt x="1347" y="56"/>
                    </a:lnTo>
                    <a:lnTo>
                      <a:pt x="1333" y="47"/>
                    </a:lnTo>
                    <a:lnTo>
                      <a:pt x="1319" y="38"/>
                    </a:lnTo>
                    <a:lnTo>
                      <a:pt x="1304" y="31"/>
                    </a:lnTo>
                    <a:lnTo>
                      <a:pt x="1289" y="25"/>
                    </a:lnTo>
                    <a:lnTo>
                      <a:pt x="1273" y="19"/>
                    </a:lnTo>
                    <a:lnTo>
                      <a:pt x="1257" y="14"/>
                    </a:lnTo>
                    <a:lnTo>
                      <a:pt x="1242" y="9"/>
                    </a:lnTo>
                    <a:lnTo>
                      <a:pt x="1226" y="7"/>
                    </a:lnTo>
                    <a:lnTo>
                      <a:pt x="1211" y="3"/>
                    </a:lnTo>
                    <a:lnTo>
                      <a:pt x="1195" y="2"/>
                    </a:lnTo>
                    <a:lnTo>
                      <a:pt x="1178" y="1"/>
                    </a:lnTo>
                    <a:lnTo>
                      <a:pt x="1163" y="0"/>
                    </a:lnTo>
                    <a:lnTo>
                      <a:pt x="1146" y="1"/>
                    </a:lnTo>
                    <a:lnTo>
                      <a:pt x="1130" y="2"/>
                    </a:lnTo>
                    <a:lnTo>
                      <a:pt x="1115" y="3"/>
                    </a:lnTo>
                    <a:lnTo>
                      <a:pt x="1098" y="7"/>
                    </a:lnTo>
                    <a:lnTo>
                      <a:pt x="1082" y="9"/>
                    </a:lnTo>
                    <a:lnTo>
                      <a:pt x="1067" y="14"/>
                    </a:lnTo>
                    <a:lnTo>
                      <a:pt x="1051" y="19"/>
                    </a:lnTo>
                    <a:lnTo>
                      <a:pt x="1036" y="25"/>
                    </a:lnTo>
                    <a:lnTo>
                      <a:pt x="1021" y="31"/>
                    </a:lnTo>
                    <a:lnTo>
                      <a:pt x="1007" y="38"/>
                    </a:lnTo>
                    <a:lnTo>
                      <a:pt x="991" y="47"/>
                    </a:lnTo>
                    <a:lnTo>
                      <a:pt x="978" y="56"/>
                    </a:lnTo>
                    <a:lnTo>
                      <a:pt x="964" y="66"/>
                    </a:lnTo>
                    <a:lnTo>
                      <a:pt x="951" y="75"/>
                    </a:lnTo>
                    <a:lnTo>
                      <a:pt x="937" y="87"/>
                    </a:lnTo>
                    <a:lnTo>
                      <a:pt x="925" y="98"/>
                    </a:lnTo>
                    <a:lnTo>
                      <a:pt x="925" y="98"/>
                    </a:lnTo>
                    <a:lnTo>
                      <a:pt x="901" y="122"/>
                    </a:lnTo>
                    <a:lnTo>
                      <a:pt x="877" y="141"/>
                    </a:lnTo>
                    <a:lnTo>
                      <a:pt x="855" y="158"/>
                    </a:lnTo>
                    <a:lnTo>
                      <a:pt x="833" y="173"/>
                    </a:lnTo>
                    <a:lnTo>
                      <a:pt x="812" y="183"/>
                    </a:lnTo>
                    <a:lnTo>
                      <a:pt x="791" y="191"/>
                    </a:lnTo>
                    <a:lnTo>
                      <a:pt x="780" y="194"/>
                    </a:lnTo>
                    <a:lnTo>
                      <a:pt x="770" y="195"/>
                    </a:lnTo>
                    <a:lnTo>
                      <a:pt x="760" y="197"/>
                    </a:lnTo>
                    <a:lnTo>
                      <a:pt x="749" y="197"/>
                    </a:lnTo>
                    <a:lnTo>
                      <a:pt x="738" y="197"/>
                    </a:lnTo>
                    <a:lnTo>
                      <a:pt x="729" y="195"/>
                    </a:lnTo>
                    <a:lnTo>
                      <a:pt x="718" y="194"/>
                    </a:lnTo>
                    <a:lnTo>
                      <a:pt x="707" y="191"/>
                    </a:lnTo>
                    <a:lnTo>
                      <a:pt x="687" y="183"/>
                    </a:lnTo>
                    <a:lnTo>
                      <a:pt x="665" y="173"/>
                    </a:lnTo>
                    <a:lnTo>
                      <a:pt x="642" y="158"/>
                    </a:lnTo>
                    <a:lnTo>
                      <a:pt x="621" y="141"/>
                    </a:lnTo>
                    <a:lnTo>
                      <a:pt x="597" y="122"/>
                    </a:lnTo>
                    <a:lnTo>
                      <a:pt x="573" y="98"/>
                    </a:lnTo>
                    <a:lnTo>
                      <a:pt x="573" y="98"/>
                    </a:lnTo>
                    <a:lnTo>
                      <a:pt x="561" y="87"/>
                    </a:lnTo>
                    <a:lnTo>
                      <a:pt x="548" y="75"/>
                    </a:lnTo>
                    <a:lnTo>
                      <a:pt x="535" y="66"/>
                    </a:lnTo>
                    <a:lnTo>
                      <a:pt x="520" y="56"/>
                    </a:lnTo>
                    <a:lnTo>
                      <a:pt x="506" y="47"/>
                    </a:lnTo>
                    <a:lnTo>
                      <a:pt x="491" y="39"/>
                    </a:lnTo>
                    <a:lnTo>
                      <a:pt x="477" y="31"/>
                    </a:lnTo>
                    <a:lnTo>
                      <a:pt x="463" y="25"/>
                    </a:lnTo>
                    <a:lnTo>
                      <a:pt x="447" y="19"/>
                    </a:lnTo>
                    <a:lnTo>
                      <a:pt x="432" y="14"/>
                    </a:lnTo>
                    <a:lnTo>
                      <a:pt x="416" y="9"/>
                    </a:lnTo>
                    <a:lnTo>
                      <a:pt x="400" y="7"/>
                    </a:lnTo>
                    <a:lnTo>
                      <a:pt x="384" y="3"/>
                    </a:lnTo>
                    <a:lnTo>
                      <a:pt x="368" y="2"/>
                    </a:lnTo>
                    <a:lnTo>
                      <a:pt x="352" y="1"/>
                    </a:lnTo>
                    <a:lnTo>
                      <a:pt x="336" y="0"/>
                    </a:lnTo>
                    <a:lnTo>
                      <a:pt x="320" y="1"/>
                    </a:lnTo>
                    <a:lnTo>
                      <a:pt x="303" y="2"/>
                    </a:lnTo>
                    <a:lnTo>
                      <a:pt x="288" y="3"/>
                    </a:lnTo>
                    <a:lnTo>
                      <a:pt x="272" y="7"/>
                    </a:lnTo>
                    <a:lnTo>
                      <a:pt x="255" y="9"/>
                    </a:lnTo>
                    <a:lnTo>
                      <a:pt x="240" y="14"/>
                    </a:lnTo>
                    <a:lnTo>
                      <a:pt x="225" y="19"/>
                    </a:lnTo>
                    <a:lnTo>
                      <a:pt x="210" y="25"/>
                    </a:lnTo>
                    <a:lnTo>
                      <a:pt x="194" y="31"/>
                    </a:lnTo>
                    <a:lnTo>
                      <a:pt x="180" y="39"/>
                    </a:lnTo>
                    <a:lnTo>
                      <a:pt x="165" y="47"/>
                    </a:lnTo>
                    <a:lnTo>
                      <a:pt x="151" y="56"/>
                    </a:lnTo>
                    <a:lnTo>
                      <a:pt x="138" y="66"/>
                    </a:lnTo>
                    <a:lnTo>
                      <a:pt x="123" y="75"/>
                    </a:lnTo>
                    <a:lnTo>
                      <a:pt x="111" y="87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86" y="111"/>
                    </a:lnTo>
                    <a:lnTo>
                      <a:pt x="75" y="125"/>
                    </a:lnTo>
                    <a:lnTo>
                      <a:pt x="65" y="138"/>
                    </a:lnTo>
                    <a:lnTo>
                      <a:pt x="55" y="151"/>
                    </a:lnTo>
                    <a:lnTo>
                      <a:pt x="47" y="165"/>
                    </a:lnTo>
                    <a:lnTo>
                      <a:pt x="38" y="180"/>
                    </a:lnTo>
                    <a:lnTo>
                      <a:pt x="31" y="195"/>
                    </a:lnTo>
                    <a:lnTo>
                      <a:pt x="25" y="210"/>
                    </a:lnTo>
                    <a:lnTo>
                      <a:pt x="19" y="225"/>
                    </a:lnTo>
                    <a:lnTo>
                      <a:pt x="14" y="241"/>
                    </a:lnTo>
                    <a:lnTo>
                      <a:pt x="10" y="256"/>
                    </a:lnTo>
                    <a:lnTo>
                      <a:pt x="6" y="272"/>
                    </a:lnTo>
                    <a:lnTo>
                      <a:pt x="4" y="288"/>
                    </a:lnTo>
                    <a:lnTo>
                      <a:pt x="1" y="304"/>
                    </a:lnTo>
                    <a:lnTo>
                      <a:pt x="0" y="320"/>
                    </a:lnTo>
                    <a:lnTo>
                      <a:pt x="0" y="336"/>
                    </a:lnTo>
                    <a:lnTo>
                      <a:pt x="0" y="352"/>
                    </a:lnTo>
                    <a:lnTo>
                      <a:pt x="1" y="368"/>
                    </a:lnTo>
                    <a:lnTo>
                      <a:pt x="4" y="385"/>
                    </a:lnTo>
                    <a:lnTo>
                      <a:pt x="6" y="400"/>
                    </a:lnTo>
                    <a:lnTo>
                      <a:pt x="10" y="416"/>
                    </a:lnTo>
                    <a:lnTo>
                      <a:pt x="14" y="431"/>
                    </a:lnTo>
                    <a:lnTo>
                      <a:pt x="19" y="447"/>
                    </a:lnTo>
                    <a:lnTo>
                      <a:pt x="25" y="463"/>
                    </a:lnTo>
                    <a:lnTo>
                      <a:pt x="31" y="477"/>
                    </a:lnTo>
                    <a:lnTo>
                      <a:pt x="38" y="493"/>
                    </a:lnTo>
                    <a:lnTo>
                      <a:pt x="47" y="507"/>
                    </a:lnTo>
                    <a:lnTo>
                      <a:pt x="55" y="521"/>
                    </a:lnTo>
                    <a:lnTo>
                      <a:pt x="65" y="535"/>
                    </a:lnTo>
                    <a:lnTo>
                      <a:pt x="75" y="548"/>
                    </a:lnTo>
                    <a:lnTo>
                      <a:pt x="86" y="561"/>
                    </a:lnTo>
                    <a:lnTo>
                      <a:pt x="98" y="573"/>
                    </a:lnTo>
                    <a:lnTo>
                      <a:pt x="98" y="573"/>
                    </a:lnTo>
                    <a:lnTo>
                      <a:pt x="111" y="585"/>
                    </a:lnTo>
                    <a:lnTo>
                      <a:pt x="123" y="597"/>
                    </a:lnTo>
                    <a:lnTo>
                      <a:pt x="138" y="607"/>
                    </a:lnTo>
                    <a:lnTo>
                      <a:pt x="151" y="616"/>
                    </a:lnTo>
                    <a:lnTo>
                      <a:pt x="165" y="626"/>
                    </a:lnTo>
                    <a:lnTo>
                      <a:pt x="180" y="633"/>
                    </a:lnTo>
                    <a:lnTo>
                      <a:pt x="194" y="641"/>
                    </a:lnTo>
                    <a:lnTo>
                      <a:pt x="210" y="647"/>
                    </a:lnTo>
                    <a:lnTo>
                      <a:pt x="225" y="653"/>
                    </a:lnTo>
                    <a:lnTo>
                      <a:pt x="240" y="658"/>
                    </a:lnTo>
                    <a:lnTo>
                      <a:pt x="255" y="662"/>
                    </a:lnTo>
                    <a:lnTo>
                      <a:pt x="272" y="665"/>
                    </a:lnTo>
                    <a:lnTo>
                      <a:pt x="288" y="669"/>
                    </a:lnTo>
                    <a:lnTo>
                      <a:pt x="303" y="670"/>
                    </a:lnTo>
                    <a:lnTo>
                      <a:pt x="320" y="671"/>
                    </a:lnTo>
                    <a:lnTo>
                      <a:pt x="336" y="671"/>
                    </a:lnTo>
                    <a:lnTo>
                      <a:pt x="352" y="671"/>
                    </a:lnTo>
                    <a:lnTo>
                      <a:pt x="368" y="670"/>
                    </a:lnTo>
                    <a:lnTo>
                      <a:pt x="384" y="669"/>
                    </a:lnTo>
                    <a:lnTo>
                      <a:pt x="400" y="665"/>
                    </a:lnTo>
                    <a:lnTo>
                      <a:pt x="416" y="662"/>
                    </a:lnTo>
                    <a:lnTo>
                      <a:pt x="432" y="658"/>
                    </a:lnTo>
                    <a:lnTo>
                      <a:pt x="447" y="653"/>
                    </a:lnTo>
                    <a:lnTo>
                      <a:pt x="463" y="647"/>
                    </a:lnTo>
                    <a:lnTo>
                      <a:pt x="477" y="641"/>
                    </a:lnTo>
                    <a:lnTo>
                      <a:pt x="491" y="633"/>
                    </a:lnTo>
                    <a:lnTo>
                      <a:pt x="506" y="626"/>
                    </a:lnTo>
                    <a:lnTo>
                      <a:pt x="520" y="616"/>
                    </a:lnTo>
                    <a:lnTo>
                      <a:pt x="535" y="607"/>
                    </a:lnTo>
                    <a:lnTo>
                      <a:pt x="548" y="597"/>
                    </a:lnTo>
                    <a:lnTo>
                      <a:pt x="561" y="585"/>
                    </a:lnTo>
                    <a:lnTo>
                      <a:pt x="573" y="573"/>
                    </a:lnTo>
                    <a:lnTo>
                      <a:pt x="573" y="573"/>
                    </a:lnTo>
                    <a:lnTo>
                      <a:pt x="597" y="550"/>
                    </a:lnTo>
                    <a:lnTo>
                      <a:pt x="621" y="531"/>
                    </a:lnTo>
                    <a:lnTo>
                      <a:pt x="642" y="513"/>
                    </a:lnTo>
                    <a:lnTo>
                      <a:pt x="665" y="500"/>
                    </a:lnTo>
                    <a:lnTo>
                      <a:pt x="687" y="489"/>
                    </a:lnTo>
                    <a:lnTo>
                      <a:pt x="707" y="482"/>
                    </a:lnTo>
                    <a:lnTo>
                      <a:pt x="718" y="478"/>
                    </a:lnTo>
                    <a:lnTo>
                      <a:pt x="729" y="477"/>
                    </a:lnTo>
                    <a:lnTo>
                      <a:pt x="738" y="476"/>
                    </a:lnTo>
                    <a:lnTo>
                      <a:pt x="749" y="475"/>
                    </a:lnTo>
                    <a:lnTo>
                      <a:pt x="760" y="476"/>
                    </a:lnTo>
                    <a:lnTo>
                      <a:pt x="770" y="477"/>
                    </a:lnTo>
                    <a:lnTo>
                      <a:pt x="780" y="478"/>
                    </a:lnTo>
                    <a:lnTo>
                      <a:pt x="791" y="482"/>
                    </a:lnTo>
                    <a:lnTo>
                      <a:pt x="812" y="489"/>
                    </a:lnTo>
                    <a:lnTo>
                      <a:pt x="833" y="500"/>
                    </a:lnTo>
                    <a:lnTo>
                      <a:pt x="855" y="513"/>
                    </a:lnTo>
                    <a:lnTo>
                      <a:pt x="877" y="531"/>
                    </a:lnTo>
                    <a:lnTo>
                      <a:pt x="901" y="550"/>
                    </a:lnTo>
                    <a:lnTo>
                      <a:pt x="925" y="573"/>
                    </a:lnTo>
                    <a:lnTo>
                      <a:pt x="925" y="573"/>
                    </a:lnTo>
                    <a:lnTo>
                      <a:pt x="925" y="573"/>
                    </a:lnTo>
                    <a:lnTo>
                      <a:pt x="937" y="585"/>
                    </a:lnTo>
                    <a:lnTo>
                      <a:pt x="951" y="597"/>
                    </a:lnTo>
                    <a:lnTo>
                      <a:pt x="964" y="607"/>
                    </a:lnTo>
                    <a:lnTo>
                      <a:pt x="978" y="616"/>
                    </a:lnTo>
                    <a:lnTo>
                      <a:pt x="991" y="626"/>
                    </a:lnTo>
                    <a:lnTo>
                      <a:pt x="1007" y="633"/>
                    </a:lnTo>
                    <a:lnTo>
                      <a:pt x="1021" y="641"/>
                    </a:lnTo>
                    <a:lnTo>
                      <a:pt x="1036" y="647"/>
                    </a:lnTo>
                    <a:lnTo>
                      <a:pt x="1051" y="653"/>
                    </a:lnTo>
                    <a:lnTo>
                      <a:pt x="1067" y="658"/>
                    </a:lnTo>
                    <a:lnTo>
                      <a:pt x="1082" y="662"/>
                    </a:lnTo>
                    <a:lnTo>
                      <a:pt x="1098" y="665"/>
                    </a:lnTo>
                    <a:lnTo>
                      <a:pt x="1115" y="669"/>
                    </a:lnTo>
                    <a:lnTo>
                      <a:pt x="1130" y="670"/>
                    </a:lnTo>
                    <a:lnTo>
                      <a:pt x="1146" y="671"/>
                    </a:lnTo>
                    <a:lnTo>
                      <a:pt x="1163" y="671"/>
                    </a:lnTo>
                    <a:lnTo>
                      <a:pt x="1178" y="671"/>
                    </a:lnTo>
                    <a:lnTo>
                      <a:pt x="1195" y="670"/>
                    </a:lnTo>
                    <a:lnTo>
                      <a:pt x="1211" y="669"/>
                    </a:lnTo>
                    <a:lnTo>
                      <a:pt x="1226" y="665"/>
                    </a:lnTo>
                    <a:lnTo>
                      <a:pt x="1242" y="662"/>
                    </a:lnTo>
                    <a:lnTo>
                      <a:pt x="1257" y="658"/>
                    </a:lnTo>
                    <a:lnTo>
                      <a:pt x="1273" y="653"/>
                    </a:lnTo>
                    <a:lnTo>
                      <a:pt x="1289" y="647"/>
                    </a:lnTo>
                    <a:lnTo>
                      <a:pt x="1304" y="641"/>
                    </a:lnTo>
                    <a:lnTo>
                      <a:pt x="1319" y="633"/>
                    </a:lnTo>
                    <a:lnTo>
                      <a:pt x="1333" y="626"/>
                    </a:lnTo>
                    <a:lnTo>
                      <a:pt x="1347" y="616"/>
                    </a:lnTo>
                    <a:lnTo>
                      <a:pt x="1361" y="607"/>
                    </a:lnTo>
                    <a:lnTo>
                      <a:pt x="1374" y="597"/>
                    </a:lnTo>
                    <a:lnTo>
                      <a:pt x="1387" y="585"/>
                    </a:lnTo>
                    <a:lnTo>
                      <a:pt x="1400" y="573"/>
                    </a:lnTo>
                    <a:lnTo>
                      <a:pt x="1400" y="573"/>
                    </a:lnTo>
                    <a:lnTo>
                      <a:pt x="1412" y="561"/>
                    </a:lnTo>
                    <a:lnTo>
                      <a:pt x="1423" y="548"/>
                    </a:lnTo>
                    <a:lnTo>
                      <a:pt x="1434" y="535"/>
                    </a:lnTo>
                    <a:lnTo>
                      <a:pt x="1443" y="521"/>
                    </a:lnTo>
                    <a:lnTo>
                      <a:pt x="1452" y="507"/>
                    </a:lnTo>
                    <a:lnTo>
                      <a:pt x="1460" y="493"/>
                    </a:lnTo>
                    <a:lnTo>
                      <a:pt x="1467" y="477"/>
                    </a:lnTo>
                    <a:lnTo>
                      <a:pt x="1473" y="463"/>
                    </a:lnTo>
                    <a:lnTo>
                      <a:pt x="1479" y="447"/>
                    </a:lnTo>
                    <a:lnTo>
                      <a:pt x="1484" y="431"/>
                    </a:lnTo>
                    <a:lnTo>
                      <a:pt x="1489" y="416"/>
                    </a:lnTo>
                    <a:lnTo>
                      <a:pt x="1492" y="400"/>
                    </a:lnTo>
                    <a:lnTo>
                      <a:pt x="1495" y="385"/>
                    </a:lnTo>
                    <a:lnTo>
                      <a:pt x="1496" y="368"/>
                    </a:lnTo>
                    <a:lnTo>
                      <a:pt x="1497" y="352"/>
                    </a:lnTo>
                    <a:lnTo>
                      <a:pt x="1498" y="336"/>
                    </a:lnTo>
                    <a:lnTo>
                      <a:pt x="1497" y="320"/>
                    </a:lnTo>
                    <a:lnTo>
                      <a:pt x="1496" y="304"/>
                    </a:lnTo>
                    <a:lnTo>
                      <a:pt x="1495" y="288"/>
                    </a:lnTo>
                    <a:lnTo>
                      <a:pt x="1492" y="272"/>
                    </a:lnTo>
                    <a:lnTo>
                      <a:pt x="1489" y="256"/>
                    </a:lnTo>
                    <a:lnTo>
                      <a:pt x="1484" y="241"/>
                    </a:lnTo>
                    <a:lnTo>
                      <a:pt x="1479" y="225"/>
                    </a:lnTo>
                    <a:lnTo>
                      <a:pt x="1473" y="210"/>
                    </a:lnTo>
                    <a:lnTo>
                      <a:pt x="1467" y="195"/>
                    </a:lnTo>
                    <a:lnTo>
                      <a:pt x="1460" y="180"/>
                    </a:lnTo>
                    <a:lnTo>
                      <a:pt x="1452" y="165"/>
                    </a:lnTo>
                    <a:lnTo>
                      <a:pt x="1443" y="151"/>
                    </a:lnTo>
                    <a:lnTo>
                      <a:pt x="1434" y="138"/>
                    </a:lnTo>
                    <a:lnTo>
                      <a:pt x="1423" y="125"/>
                    </a:lnTo>
                    <a:lnTo>
                      <a:pt x="1412" y="111"/>
                    </a:lnTo>
                    <a:lnTo>
                      <a:pt x="1400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52" name="Freeform 3941">
                <a:extLst>
                  <a:ext uri="{FF2B5EF4-FFF2-40B4-BE49-F238E27FC236}">
                    <a16:creationId xmlns:a16="http://schemas.microsoft.com/office/drawing/2014/main" id="{836644EF-6559-43BA-8651-DE4F81E7BDB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25814" y="2599957"/>
                <a:ext cx="3277624" cy="1415510"/>
              </a:xfrm>
              <a:custGeom>
                <a:avLst/>
                <a:gdLst>
                  <a:gd name="T0" fmla="*/ 1206 w 1299"/>
                  <a:gd name="T1" fmla="*/ 72 h 562"/>
                  <a:gd name="T2" fmla="*/ 1149 w 1299"/>
                  <a:gd name="T3" fmla="*/ 32 h 562"/>
                  <a:gd name="T4" fmla="*/ 1072 w 1299"/>
                  <a:gd name="T5" fmla="*/ 5 h 562"/>
                  <a:gd name="T6" fmla="*/ 991 w 1299"/>
                  <a:gd name="T7" fmla="*/ 1 h 562"/>
                  <a:gd name="T8" fmla="*/ 913 w 1299"/>
                  <a:gd name="T9" fmla="*/ 20 h 562"/>
                  <a:gd name="T10" fmla="*/ 841 w 1299"/>
                  <a:gd name="T11" fmla="*/ 64 h 562"/>
                  <a:gd name="T12" fmla="*/ 819 w 1299"/>
                  <a:gd name="T13" fmla="*/ 83 h 562"/>
                  <a:gd name="T14" fmla="*/ 757 w 1299"/>
                  <a:gd name="T15" fmla="*/ 133 h 562"/>
                  <a:gd name="T16" fmla="*/ 693 w 1299"/>
                  <a:gd name="T17" fmla="*/ 159 h 562"/>
                  <a:gd name="T18" fmla="*/ 629 w 1299"/>
                  <a:gd name="T19" fmla="*/ 163 h 562"/>
                  <a:gd name="T20" fmla="*/ 564 w 1299"/>
                  <a:gd name="T21" fmla="*/ 144 h 562"/>
                  <a:gd name="T22" fmla="*/ 500 w 1299"/>
                  <a:gd name="T23" fmla="*/ 102 h 562"/>
                  <a:gd name="T24" fmla="*/ 469 w 1299"/>
                  <a:gd name="T25" fmla="*/ 72 h 562"/>
                  <a:gd name="T26" fmla="*/ 412 w 1299"/>
                  <a:gd name="T27" fmla="*/ 32 h 562"/>
                  <a:gd name="T28" fmla="*/ 335 w 1299"/>
                  <a:gd name="T29" fmla="*/ 5 h 562"/>
                  <a:gd name="T30" fmla="*/ 255 w 1299"/>
                  <a:gd name="T31" fmla="*/ 1 h 562"/>
                  <a:gd name="T32" fmla="*/ 175 w 1299"/>
                  <a:gd name="T33" fmla="*/ 20 h 562"/>
                  <a:gd name="T34" fmla="*/ 104 w 1299"/>
                  <a:gd name="T35" fmla="*/ 64 h 562"/>
                  <a:gd name="T36" fmla="*/ 83 w 1299"/>
                  <a:gd name="T37" fmla="*/ 83 h 562"/>
                  <a:gd name="T38" fmla="*/ 47 w 1299"/>
                  <a:gd name="T39" fmla="*/ 126 h 562"/>
                  <a:gd name="T40" fmla="*/ 12 w 1299"/>
                  <a:gd name="T41" fmla="*/ 201 h 562"/>
                  <a:gd name="T42" fmla="*/ 0 w 1299"/>
                  <a:gd name="T43" fmla="*/ 281 h 562"/>
                  <a:gd name="T44" fmla="*/ 12 w 1299"/>
                  <a:gd name="T45" fmla="*/ 361 h 562"/>
                  <a:gd name="T46" fmla="*/ 47 w 1299"/>
                  <a:gd name="T47" fmla="*/ 435 h 562"/>
                  <a:gd name="T48" fmla="*/ 83 w 1299"/>
                  <a:gd name="T49" fmla="*/ 480 h 562"/>
                  <a:gd name="T50" fmla="*/ 104 w 1299"/>
                  <a:gd name="T51" fmla="*/ 499 h 562"/>
                  <a:gd name="T52" fmla="*/ 175 w 1299"/>
                  <a:gd name="T53" fmla="*/ 542 h 562"/>
                  <a:gd name="T54" fmla="*/ 255 w 1299"/>
                  <a:gd name="T55" fmla="*/ 561 h 562"/>
                  <a:gd name="T56" fmla="*/ 335 w 1299"/>
                  <a:gd name="T57" fmla="*/ 558 h 562"/>
                  <a:gd name="T58" fmla="*/ 412 w 1299"/>
                  <a:gd name="T59" fmla="*/ 530 h 562"/>
                  <a:gd name="T60" fmla="*/ 469 w 1299"/>
                  <a:gd name="T61" fmla="*/ 490 h 562"/>
                  <a:gd name="T62" fmla="*/ 500 w 1299"/>
                  <a:gd name="T63" fmla="*/ 460 h 562"/>
                  <a:gd name="T64" fmla="*/ 564 w 1299"/>
                  <a:gd name="T65" fmla="*/ 418 h 562"/>
                  <a:gd name="T66" fmla="*/ 629 w 1299"/>
                  <a:gd name="T67" fmla="*/ 399 h 562"/>
                  <a:gd name="T68" fmla="*/ 693 w 1299"/>
                  <a:gd name="T69" fmla="*/ 403 h 562"/>
                  <a:gd name="T70" fmla="*/ 757 w 1299"/>
                  <a:gd name="T71" fmla="*/ 429 h 562"/>
                  <a:gd name="T72" fmla="*/ 819 w 1299"/>
                  <a:gd name="T73" fmla="*/ 480 h 562"/>
                  <a:gd name="T74" fmla="*/ 830 w 1299"/>
                  <a:gd name="T75" fmla="*/ 490 h 562"/>
                  <a:gd name="T76" fmla="*/ 888 w 1299"/>
                  <a:gd name="T77" fmla="*/ 530 h 562"/>
                  <a:gd name="T78" fmla="*/ 964 w 1299"/>
                  <a:gd name="T79" fmla="*/ 558 h 562"/>
                  <a:gd name="T80" fmla="*/ 1045 w 1299"/>
                  <a:gd name="T81" fmla="*/ 561 h 562"/>
                  <a:gd name="T82" fmla="*/ 1124 w 1299"/>
                  <a:gd name="T83" fmla="*/ 542 h 562"/>
                  <a:gd name="T84" fmla="*/ 1196 w 1299"/>
                  <a:gd name="T85" fmla="*/ 499 h 562"/>
                  <a:gd name="T86" fmla="*/ 1217 w 1299"/>
                  <a:gd name="T87" fmla="*/ 480 h 562"/>
                  <a:gd name="T88" fmla="*/ 1253 w 1299"/>
                  <a:gd name="T89" fmla="*/ 435 h 562"/>
                  <a:gd name="T90" fmla="*/ 1288 w 1299"/>
                  <a:gd name="T91" fmla="*/ 361 h 562"/>
                  <a:gd name="T92" fmla="*/ 1299 w 1299"/>
                  <a:gd name="T93" fmla="*/ 281 h 562"/>
                  <a:gd name="T94" fmla="*/ 1288 w 1299"/>
                  <a:gd name="T95" fmla="*/ 201 h 562"/>
                  <a:gd name="T96" fmla="*/ 1253 w 1299"/>
                  <a:gd name="T97" fmla="*/ 126 h 562"/>
                  <a:gd name="T98" fmla="*/ 1217 w 1299"/>
                  <a:gd name="T99" fmla="*/ 8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562">
                    <a:moveTo>
                      <a:pt x="1217" y="83"/>
                    </a:moveTo>
                    <a:lnTo>
                      <a:pt x="1217" y="83"/>
                    </a:lnTo>
                    <a:lnTo>
                      <a:pt x="1206" y="72"/>
                    </a:lnTo>
                    <a:lnTo>
                      <a:pt x="1196" y="64"/>
                    </a:lnTo>
                    <a:lnTo>
                      <a:pt x="1173" y="47"/>
                    </a:lnTo>
                    <a:lnTo>
                      <a:pt x="1149" y="32"/>
                    </a:lnTo>
                    <a:lnTo>
                      <a:pt x="1124" y="20"/>
                    </a:lnTo>
                    <a:lnTo>
                      <a:pt x="1099" y="12"/>
                    </a:lnTo>
                    <a:lnTo>
                      <a:pt x="1072" y="5"/>
                    </a:lnTo>
                    <a:lnTo>
                      <a:pt x="1045" y="1"/>
                    </a:lnTo>
                    <a:lnTo>
                      <a:pt x="1018" y="0"/>
                    </a:lnTo>
                    <a:lnTo>
                      <a:pt x="991" y="1"/>
                    </a:lnTo>
                    <a:lnTo>
                      <a:pt x="964" y="5"/>
                    </a:lnTo>
                    <a:lnTo>
                      <a:pt x="938" y="12"/>
                    </a:lnTo>
                    <a:lnTo>
                      <a:pt x="913" y="20"/>
                    </a:lnTo>
                    <a:lnTo>
                      <a:pt x="888" y="32"/>
                    </a:lnTo>
                    <a:lnTo>
                      <a:pt x="864" y="47"/>
                    </a:lnTo>
                    <a:lnTo>
                      <a:pt x="841" y="64"/>
                    </a:lnTo>
                    <a:lnTo>
                      <a:pt x="830" y="72"/>
                    </a:lnTo>
                    <a:lnTo>
                      <a:pt x="819" y="83"/>
                    </a:lnTo>
                    <a:lnTo>
                      <a:pt x="819" y="83"/>
                    </a:lnTo>
                    <a:lnTo>
                      <a:pt x="799" y="102"/>
                    </a:lnTo>
                    <a:lnTo>
                      <a:pt x="777" y="119"/>
                    </a:lnTo>
                    <a:lnTo>
                      <a:pt x="757" y="133"/>
                    </a:lnTo>
                    <a:lnTo>
                      <a:pt x="735" y="144"/>
                    </a:lnTo>
                    <a:lnTo>
                      <a:pt x="714" y="153"/>
                    </a:lnTo>
                    <a:lnTo>
                      <a:pt x="693" y="159"/>
                    </a:lnTo>
                    <a:lnTo>
                      <a:pt x="672" y="163"/>
                    </a:lnTo>
                    <a:lnTo>
                      <a:pt x="650" y="164"/>
                    </a:lnTo>
                    <a:lnTo>
                      <a:pt x="629" y="163"/>
                    </a:lnTo>
                    <a:lnTo>
                      <a:pt x="607" y="159"/>
                    </a:lnTo>
                    <a:lnTo>
                      <a:pt x="585" y="153"/>
                    </a:lnTo>
                    <a:lnTo>
                      <a:pt x="564" y="144"/>
                    </a:lnTo>
                    <a:lnTo>
                      <a:pt x="542" y="133"/>
                    </a:lnTo>
                    <a:lnTo>
                      <a:pt x="522" y="119"/>
                    </a:lnTo>
                    <a:lnTo>
                      <a:pt x="500" y="102"/>
                    </a:lnTo>
                    <a:lnTo>
                      <a:pt x="480" y="83"/>
                    </a:lnTo>
                    <a:lnTo>
                      <a:pt x="480" y="83"/>
                    </a:lnTo>
                    <a:lnTo>
                      <a:pt x="469" y="72"/>
                    </a:lnTo>
                    <a:lnTo>
                      <a:pt x="458" y="64"/>
                    </a:lnTo>
                    <a:lnTo>
                      <a:pt x="436" y="47"/>
                    </a:lnTo>
                    <a:lnTo>
                      <a:pt x="412" y="32"/>
                    </a:lnTo>
                    <a:lnTo>
                      <a:pt x="388" y="20"/>
                    </a:lnTo>
                    <a:lnTo>
                      <a:pt x="361" y="12"/>
                    </a:lnTo>
                    <a:lnTo>
                      <a:pt x="335" y="5"/>
                    </a:lnTo>
                    <a:lnTo>
                      <a:pt x="309" y="1"/>
                    </a:lnTo>
                    <a:lnTo>
                      <a:pt x="281" y="0"/>
                    </a:lnTo>
                    <a:lnTo>
                      <a:pt x="255" y="1"/>
                    </a:lnTo>
                    <a:lnTo>
                      <a:pt x="228" y="5"/>
                    </a:lnTo>
                    <a:lnTo>
                      <a:pt x="202" y="12"/>
                    </a:lnTo>
                    <a:lnTo>
                      <a:pt x="175" y="20"/>
                    </a:lnTo>
                    <a:lnTo>
                      <a:pt x="150" y="32"/>
                    </a:lnTo>
                    <a:lnTo>
                      <a:pt x="126" y="47"/>
                    </a:lnTo>
                    <a:lnTo>
                      <a:pt x="104" y="64"/>
                    </a:lnTo>
                    <a:lnTo>
                      <a:pt x="93" y="72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72" y="92"/>
                    </a:lnTo>
                    <a:lnTo>
                      <a:pt x="64" y="103"/>
                    </a:lnTo>
                    <a:lnTo>
                      <a:pt x="47" y="126"/>
                    </a:lnTo>
                    <a:lnTo>
                      <a:pt x="33" y="150"/>
                    </a:lnTo>
                    <a:lnTo>
                      <a:pt x="21" y="175"/>
                    </a:lnTo>
                    <a:lnTo>
                      <a:pt x="12" y="201"/>
                    </a:lnTo>
                    <a:lnTo>
                      <a:pt x="5" y="228"/>
                    </a:lnTo>
                    <a:lnTo>
                      <a:pt x="2" y="254"/>
                    </a:lnTo>
                    <a:lnTo>
                      <a:pt x="0" y="281"/>
                    </a:lnTo>
                    <a:lnTo>
                      <a:pt x="2" y="308"/>
                    </a:lnTo>
                    <a:lnTo>
                      <a:pt x="5" y="335"/>
                    </a:lnTo>
                    <a:lnTo>
                      <a:pt x="12" y="361"/>
                    </a:lnTo>
                    <a:lnTo>
                      <a:pt x="21" y="387"/>
                    </a:lnTo>
                    <a:lnTo>
                      <a:pt x="33" y="412"/>
                    </a:lnTo>
                    <a:lnTo>
                      <a:pt x="47" y="435"/>
                    </a:lnTo>
                    <a:lnTo>
                      <a:pt x="64" y="458"/>
                    </a:lnTo>
                    <a:lnTo>
                      <a:pt x="72" y="470"/>
                    </a:lnTo>
                    <a:lnTo>
                      <a:pt x="83" y="480"/>
                    </a:lnTo>
                    <a:lnTo>
                      <a:pt x="83" y="480"/>
                    </a:lnTo>
                    <a:lnTo>
                      <a:pt x="93" y="490"/>
                    </a:lnTo>
                    <a:lnTo>
                      <a:pt x="104" y="499"/>
                    </a:lnTo>
                    <a:lnTo>
                      <a:pt x="126" y="516"/>
                    </a:lnTo>
                    <a:lnTo>
                      <a:pt x="150" y="530"/>
                    </a:lnTo>
                    <a:lnTo>
                      <a:pt x="175" y="542"/>
                    </a:lnTo>
                    <a:lnTo>
                      <a:pt x="202" y="550"/>
                    </a:lnTo>
                    <a:lnTo>
                      <a:pt x="228" y="558"/>
                    </a:lnTo>
                    <a:lnTo>
                      <a:pt x="255" y="561"/>
                    </a:lnTo>
                    <a:lnTo>
                      <a:pt x="281" y="562"/>
                    </a:lnTo>
                    <a:lnTo>
                      <a:pt x="309" y="561"/>
                    </a:lnTo>
                    <a:lnTo>
                      <a:pt x="335" y="558"/>
                    </a:lnTo>
                    <a:lnTo>
                      <a:pt x="361" y="550"/>
                    </a:lnTo>
                    <a:lnTo>
                      <a:pt x="388" y="542"/>
                    </a:lnTo>
                    <a:lnTo>
                      <a:pt x="412" y="530"/>
                    </a:lnTo>
                    <a:lnTo>
                      <a:pt x="436" y="516"/>
                    </a:lnTo>
                    <a:lnTo>
                      <a:pt x="458" y="499"/>
                    </a:lnTo>
                    <a:lnTo>
                      <a:pt x="469" y="490"/>
                    </a:lnTo>
                    <a:lnTo>
                      <a:pt x="480" y="480"/>
                    </a:lnTo>
                    <a:lnTo>
                      <a:pt x="480" y="480"/>
                    </a:lnTo>
                    <a:lnTo>
                      <a:pt x="500" y="460"/>
                    </a:lnTo>
                    <a:lnTo>
                      <a:pt x="522" y="444"/>
                    </a:lnTo>
                    <a:lnTo>
                      <a:pt x="542" y="429"/>
                    </a:lnTo>
                    <a:lnTo>
                      <a:pt x="564" y="418"/>
                    </a:lnTo>
                    <a:lnTo>
                      <a:pt x="585" y="409"/>
                    </a:lnTo>
                    <a:lnTo>
                      <a:pt x="607" y="403"/>
                    </a:lnTo>
                    <a:lnTo>
                      <a:pt x="629" y="399"/>
                    </a:lnTo>
                    <a:lnTo>
                      <a:pt x="650" y="398"/>
                    </a:lnTo>
                    <a:lnTo>
                      <a:pt x="672" y="399"/>
                    </a:lnTo>
                    <a:lnTo>
                      <a:pt x="693" y="403"/>
                    </a:lnTo>
                    <a:lnTo>
                      <a:pt x="714" y="409"/>
                    </a:lnTo>
                    <a:lnTo>
                      <a:pt x="735" y="418"/>
                    </a:lnTo>
                    <a:lnTo>
                      <a:pt x="757" y="429"/>
                    </a:lnTo>
                    <a:lnTo>
                      <a:pt x="777" y="444"/>
                    </a:lnTo>
                    <a:lnTo>
                      <a:pt x="799" y="460"/>
                    </a:lnTo>
                    <a:lnTo>
                      <a:pt x="819" y="480"/>
                    </a:lnTo>
                    <a:lnTo>
                      <a:pt x="819" y="480"/>
                    </a:lnTo>
                    <a:lnTo>
                      <a:pt x="819" y="480"/>
                    </a:lnTo>
                    <a:lnTo>
                      <a:pt x="830" y="490"/>
                    </a:lnTo>
                    <a:lnTo>
                      <a:pt x="841" y="499"/>
                    </a:lnTo>
                    <a:lnTo>
                      <a:pt x="864" y="516"/>
                    </a:lnTo>
                    <a:lnTo>
                      <a:pt x="888" y="530"/>
                    </a:lnTo>
                    <a:lnTo>
                      <a:pt x="913" y="542"/>
                    </a:lnTo>
                    <a:lnTo>
                      <a:pt x="938" y="550"/>
                    </a:lnTo>
                    <a:lnTo>
                      <a:pt x="964" y="558"/>
                    </a:lnTo>
                    <a:lnTo>
                      <a:pt x="991" y="561"/>
                    </a:lnTo>
                    <a:lnTo>
                      <a:pt x="1018" y="562"/>
                    </a:lnTo>
                    <a:lnTo>
                      <a:pt x="1045" y="561"/>
                    </a:lnTo>
                    <a:lnTo>
                      <a:pt x="1072" y="558"/>
                    </a:lnTo>
                    <a:lnTo>
                      <a:pt x="1099" y="550"/>
                    </a:lnTo>
                    <a:lnTo>
                      <a:pt x="1124" y="542"/>
                    </a:lnTo>
                    <a:lnTo>
                      <a:pt x="1149" y="530"/>
                    </a:lnTo>
                    <a:lnTo>
                      <a:pt x="1173" y="516"/>
                    </a:lnTo>
                    <a:lnTo>
                      <a:pt x="1196" y="499"/>
                    </a:lnTo>
                    <a:lnTo>
                      <a:pt x="1206" y="490"/>
                    </a:lnTo>
                    <a:lnTo>
                      <a:pt x="1217" y="480"/>
                    </a:lnTo>
                    <a:lnTo>
                      <a:pt x="1217" y="480"/>
                    </a:lnTo>
                    <a:lnTo>
                      <a:pt x="1227" y="470"/>
                    </a:lnTo>
                    <a:lnTo>
                      <a:pt x="1236" y="458"/>
                    </a:lnTo>
                    <a:lnTo>
                      <a:pt x="1253" y="435"/>
                    </a:lnTo>
                    <a:lnTo>
                      <a:pt x="1268" y="412"/>
                    </a:lnTo>
                    <a:lnTo>
                      <a:pt x="1278" y="387"/>
                    </a:lnTo>
                    <a:lnTo>
                      <a:pt x="1288" y="361"/>
                    </a:lnTo>
                    <a:lnTo>
                      <a:pt x="1294" y="335"/>
                    </a:lnTo>
                    <a:lnTo>
                      <a:pt x="1298" y="308"/>
                    </a:lnTo>
                    <a:lnTo>
                      <a:pt x="1299" y="281"/>
                    </a:lnTo>
                    <a:lnTo>
                      <a:pt x="1298" y="254"/>
                    </a:lnTo>
                    <a:lnTo>
                      <a:pt x="1294" y="228"/>
                    </a:lnTo>
                    <a:lnTo>
                      <a:pt x="1288" y="201"/>
                    </a:lnTo>
                    <a:lnTo>
                      <a:pt x="1278" y="175"/>
                    </a:lnTo>
                    <a:lnTo>
                      <a:pt x="1268" y="150"/>
                    </a:lnTo>
                    <a:lnTo>
                      <a:pt x="1253" y="126"/>
                    </a:lnTo>
                    <a:lnTo>
                      <a:pt x="1236" y="103"/>
                    </a:lnTo>
                    <a:lnTo>
                      <a:pt x="1227" y="92"/>
                    </a:lnTo>
                    <a:lnTo>
                      <a:pt x="1217" y="83"/>
                    </a:lnTo>
                    <a:close/>
                  </a:path>
                </a:pathLst>
              </a:custGeom>
              <a:solidFill>
                <a:srgbClr val="B987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3943">
                <a:extLst>
                  <a:ext uri="{FF2B5EF4-FFF2-40B4-BE49-F238E27FC236}">
                    <a16:creationId xmlns:a16="http://schemas.microsoft.com/office/drawing/2014/main" id="{27867BC0-4D42-47AB-A013-82EE6869F6F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78761" y="2698364"/>
                <a:ext cx="2967271" cy="1226269"/>
              </a:xfrm>
              <a:custGeom>
                <a:avLst/>
                <a:gdLst>
                  <a:gd name="T0" fmla="*/ 1084 w 1174"/>
                  <a:gd name="T1" fmla="*/ 54 h 486"/>
                  <a:gd name="T2" fmla="*/ 1022 w 1174"/>
                  <a:gd name="T3" fmla="*/ 18 h 486"/>
                  <a:gd name="T4" fmla="*/ 954 w 1174"/>
                  <a:gd name="T5" fmla="*/ 2 h 486"/>
                  <a:gd name="T6" fmla="*/ 884 w 1174"/>
                  <a:gd name="T7" fmla="*/ 4 h 486"/>
                  <a:gd name="T8" fmla="*/ 817 w 1174"/>
                  <a:gd name="T9" fmla="*/ 28 h 486"/>
                  <a:gd name="T10" fmla="*/ 758 w 1174"/>
                  <a:gd name="T11" fmla="*/ 71 h 486"/>
                  <a:gd name="T12" fmla="*/ 721 w 1174"/>
                  <a:gd name="T13" fmla="*/ 102 h 486"/>
                  <a:gd name="T14" fmla="*/ 656 w 1174"/>
                  <a:gd name="T15" fmla="*/ 132 h 486"/>
                  <a:gd name="T16" fmla="*/ 587 w 1174"/>
                  <a:gd name="T17" fmla="*/ 142 h 486"/>
                  <a:gd name="T18" fmla="*/ 517 w 1174"/>
                  <a:gd name="T19" fmla="*/ 132 h 486"/>
                  <a:gd name="T20" fmla="*/ 453 w 1174"/>
                  <a:gd name="T21" fmla="*/ 102 h 486"/>
                  <a:gd name="T22" fmla="*/ 416 w 1174"/>
                  <a:gd name="T23" fmla="*/ 71 h 486"/>
                  <a:gd name="T24" fmla="*/ 357 w 1174"/>
                  <a:gd name="T25" fmla="*/ 28 h 486"/>
                  <a:gd name="T26" fmla="*/ 290 w 1174"/>
                  <a:gd name="T27" fmla="*/ 4 h 486"/>
                  <a:gd name="T28" fmla="*/ 220 w 1174"/>
                  <a:gd name="T29" fmla="*/ 2 h 486"/>
                  <a:gd name="T30" fmla="*/ 152 w 1174"/>
                  <a:gd name="T31" fmla="*/ 18 h 486"/>
                  <a:gd name="T32" fmla="*/ 89 w 1174"/>
                  <a:gd name="T33" fmla="*/ 54 h 486"/>
                  <a:gd name="T34" fmla="*/ 55 w 1174"/>
                  <a:gd name="T35" fmla="*/ 89 h 486"/>
                  <a:gd name="T36" fmla="*/ 18 w 1174"/>
                  <a:gd name="T37" fmla="*/ 151 h 486"/>
                  <a:gd name="T38" fmla="*/ 1 w 1174"/>
                  <a:gd name="T39" fmla="*/ 220 h 486"/>
                  <a:gd name="T40" fmla="*/ 4 w 1174"/>
                  <a:gd name="T41" fmla="*/ 289 h 486"/>
                  <a:gd name="T42" fmla="*/ 28 w 1174"/>
                  <a:gd name="T43" fmla="*/ 356 h 486"/>
                  <a:gd name="T44" fmla="*/ 71 w 1174"/>
                  <a:gd name="T45" fmla="*/ 415 h 486"/>
                  <a:gd name="T46" fmla="*/ 110 w 1174"/>
                  <a:gd name="T47" fmla="*/ 446 h 486"/>
                  <a:gd name="T48" fmla="*/ 173 w 1174"/>
                  <a:gd name="T49" fmla="*/ 476 h 486"/>
                  <a:gd name="T50" fmla="*/ 243 w 1174"/>
                  <a:gd name="T51" fmla="*/ 486 h 486"/>
                  <a:gd name="T52" fmla="*/ 312 w 1174"/>
                  <a:gd name="T53" fmla="*/ 476 h 486"/>
                  <a:gd name="T54" fmla="*/ 377 w 1174"/>
                  <a:gd name="T55" fmla="*/ 446 h 486"/>
                  <a:gd name="T56" fmla="*/ 416 w 1174"/>
                  <a:gd name="T57" fmla="*/ 415 h 486"/>
                  <a:gd name="T58" fmla="*/ 474 w 1174"/>
                  <a:gd name="T59" fmla="*/ 372 h 486"/>
                  <a:gd name="T60" fmla="*/ 540 w 1174"/>
                  <a:gd name="T61" fmla="*/ 348 h 486"/>
                  <a:gd name="T62" fmla="*/ 610 w 1174"/>
                  <a:gd name="T63" fmla="*/ 344 h 486"/>
                  <a:gd name="T64" fmla="*/ 678 w 1174"/>
                  <a:gd name="T65" fmla="*/ 361 h 486"/>
                  <a:gd name="T66" fmla="*/ 740 w 1174"/>
                  <a:gd name="T67" fmla="*/ 398 h 486"/>
                  <a:gd name="T68" fmla="*/ 778 w 1174"/>
                  <a:gd name="T69" fmla="*/ 432 h 486"/>
                  <a:gd name="T70" fmla="*/ 839 w 1174"/>
                  <a:gd name="T71" fmla="*/ 468 h 486"/>
                  <a:gd name="T72" fmla="*/ 907 w 1174"/>
                  <a:gd name="T73" fmla="*/ 485 h 486"/>
                  <a:gd name="T74" fmla="*/ 978 w 1174"/>
                  <a:gd name="T75" fmla="*/ 482 h 486"/>
                  <a:gd name="T76" fmla="*/ 1044 w 1174"/>
                  <a:gd name="T77" fmla="*/ 458 h 486"/>
                  <a:gd name="T78" fmla="*/ 1102 w 1174"/>
                  <a:gd name="T79" fmla="*/ 415 h 486"/>
                  <a:gd name="T80" fmla="*/ 1134 w 1174"/>
                  <a:gd name="T81" fmla="*/ 377 h 486"/>
                  <a:gd name="T82" fmla="*/ 1164 w 1174"/>
                  <a:gd name="T83" fmla="*/ 312 h 486"/>
                  <a:gd name="T84" fmla="*/ 1174 w 1174"/>
                  <a:gd name="T85" fmla="*/ 243 h 486"/>
                  <a:gd name="T86" fmla="*/ 1164 w 1174"/>
                  <a:gd name="T87" fmla="*/ 174 h 486"/>
                  <a:gd name="T88" fmla="*/ 1134 w 1174"/>
                  <a:gd name="T89" fmla="*/ 10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4" h="486">
                    <a:moveTo>
                      <a:pt x="1102" y="71"/>
                    </a:moveTo>
                    <a:lnTo>
                      <a:pt x="1102" y="71"/>
                    </a:lnTo>
                    <a:lnTo>
                      <a:pt x="1084" y="54"/>
                    </a:lnTo>
                    <a:lnTo>
                      <a:pt x="1064" y="40"/>
                    </a:lnTo>
                    <a:lnTo>
                      <a:pt x="1044" y="28"/>
                    </a:lnTo>
                    <a:lnTo>
                      <a:pt x="1022" y="18"/>
                    </a:lnTo>
                    <a:lnTo>
                      <a:pt x="1001" y="10"/>
                    </a:lnTo>
                    <a:lnTo>
                      <a:pt x="978" y="4"/>
                    </a:lnTo>
                    <a:lnTo>
                      <a:pt x="954" y="2"/>
                    </a:lnTo>
                    <a:lnTo>
                      <a:pt x="931" y="0"/>
                    </a:lnTo>
                    <a:lnTo>
                      <a:pt x="907" y="2"/>
                    </a:lnTo>
                    <a:lnTo>
                      <a:pt x="884" y="4"/>
                    </a:lnTo>
                    <a:lnTo>
                      <a:pt x="861" y="10"/>
                    </a:lnTo>
                    <a:lnTo>
                      <a:pt x="839" y="18"/>
                    </a:lnTo>
                    <a:lnTo>
                      <a:pt x="817" y="28"/>
                    </a:lnTo>
                    <a:lnTo>
                      <a:pt x="797" y="40"/>
                    </a:lnTo>
                    <a:lnTo>
                      <a:pt x="778" y="54"/>
                    </a:lnTo>
                    <a:lnTo>
                      <a:pt x="758" y="71"/>
                    </a:lnTo>
                    <a:lnTo>
                      <a:pt x="758" y="71"/>
                    </a:lnTo>
                    <a:lnTo>
                      <a:pt x="740" y="88"/>
                    </a:lnTo>
                    <a:lnTo>
                      <a:pt x="721" y="102"/>
                    </a:lnTo>
                    <a:lnTo>
                      <a:pt x="700" y="114"/>
                    </a:lnTo>
                    <a:lnTo>
                      <a:pt x="678" y="125"/>
                    </a:lnTo>
                    <a:lnTo>
                      <a:pt x="656" y="132"/>
                    </a:lnTo>
                    <a:lnTo>
                      <a:pt x="634" y="138"/>
                    </a:lnTo>
                    <a:lnTo>
                      <a:pt x="610" y="142"/>
                    </a:lnTo>
                    <a:lnTo>
                      <a:pt x="587" y="142"/>
                    </a:lnTo>
                    <a:lnTo>
                      <a:pt x="564" y="142"/>
                    </a:lnTo>
                    <a:lnTo>
                      <a:pt x="540" y="138"/>
                    </a:lnTo>
                    <a:lnTo>
                      <a:pt x="517" y="132"/>
                    </a:lnTo>
                    <a:lnTo>
                      <a:pt x="496" y="125"/>
                    </a:lnTo>
                    <a:lnTo>
                      <a:pt x="474" y="114"/>
                    </a:lnTo>
                    <a:lnTo>
                      <a:pt x="453" y="102"/>
                    </a:lnTo>
                    <a:lnTo>
                      <a:pt x="434" y="88"/>
                    </a:lnTo>
                    <a:lnTo>
                      <a:pt x="416" y="71"/>
                    </a:lnTo>
                    <a:lnTo>
                      <a:pt x="416" y="71"/>
                    </a:lnTo>
                    <a:lnTo>
                      <a:pt x="396" y="54"/>
                    </a:lnTo>
                    <a:lnTo>
                      <a:pt x="377" y="40"/>
                    </a:lnTo>
                    <a:lnTo>
                      <a:pt x="357" y="28"/>
                    </a:lnTo>
                    <a:lnTo>
                      <a:pt x="335" y="18"/>
                    </a:lnTo>
                    <a:lnTo>
                      <a:pt x="312" y="10"/>
                    </a:lnTo>
                    <a:lnTo>
                      <a:pt x="290" y="4"/>
                    </a:lnTo>
                    <a:lnTo>
                      <a:pt x="267" y="2"/>
                    </a:lnTo>
                    <a:lnTo>
                      <a:pt x="243" y="0"/>
                    </a:lnTo>
                    <a:lnTo>
                      <a:pt x="220" y="2"/>
                    </a:lnTo>
                    <a:lnTo>
                      <a:pt x="196" y="4"/>
                    </a:lnTo>
                    <a:lnTo>
                      <a:pt x="173" y="10"/>
                    </a:lnTo>
                    <a:lnTo>
                      <a:pt x="152" y="18"/>
                    </a:lnTo>
                    <a:lnTo>
                      <a:pt x="130" y="28"/>
                    </a:lnTo>
                    <a:lnTo>
                      <a:pt x="110" y="40"/>
                    </a:lnTo>
                    <a:lnTo>
                      <a:pt x="89" y="54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55" y="89"/>
                    </a:lnTo>
                    <a:lnTo>
                      <a:pt x="40" y="109"/>
                    </a:lnTo>
                    <a:lnTo>
                      <a:pt x="28" y="130"/>
                    </a:lnTo>
                    <a:lnTo>
                      <a:pt x="18" y="151"/>
                    </a:lnTo>
                    <a:lnTo>
                      <a:pt x="10" y="174"/>
                    </a:lnTo>
                    <a:lnTo>
                      <a:pt x="4" y="197"/>
                    </a:lnTo>
                    <a:lnTo>
                      <a:pt x="1" y="220"/>
                    </a:lnTo>
                    <a:lnTo>
                      <a:pt x="0" y="243"/>
                    </a:lnTo>
                    <a:lnTo>
                      <a:pt x="1" y="267"/>
                    </a:lnTo>
                    <a:lnTo>
                      <a:pt x="4" y="289"/>
                    </a:lnTo>
                    <a:lnTo>
                      <a:pt x="10" y="312"/>
                    </a:lnTo>
                    <a:lnTo>
                      <a:pt x="18" y="335"/>
                    </a:lnTo>
                    <a:lnTo>
                      <a:pt x="28" y="356"/>
                    </a:lnTo>
                    <a:lnTo>
                      <a:pt x="40" y="377"/>
                    </a:lnTo>
                    <a:lnTo>
                      <a:pt x="55" y="396"/>
                    </a:lnTo>
                    <a:lnTo>
                      <a:pt x="71" y="415"/>
                    </a:lnTo>
                    <a:lnTo>
                      <a:pt x="71" y="415"/>
                    </a:lnTo>
                    <a:lnTo>
                      <a:pt x="89" y="432"/>
                    </a:lnTo>
                    <a:lnTo>
                      <a:pt x="110" y="446"/>
                    </a:lnTo>
                    <a:lnTo>
                      <a:pt x="130" y="458"/>
                    </a:lnTo>
                    <a:lnTo>
                      <a:pt x="152" y="468"/>
                    </a:lnTo>
                    <a:lnTo>
                      <a:pt x="173" y="476"/>
                    </a:lnTo>
                    <a:lnTo>
                      <a:pt x="196" y="482"/>
                    </a:lnTo>
                    <a:lnTo>
                      <a:pt x="220" y="485"/>
                    </a:lnTo>
                    <a:lnTo>
                      <a:pt x="243" y="486"/>
                    </a:lnTo>
                    <a:lnTo>
                      <a:pt x="267" y="485"/>
                    </a:lnTo>
                    <a:lnTo>
                      <a:pt x="290" y="482"/>
                    </a:lnTo>
                    <a:lnTo>
                      <a:pt x="312" y="476"/>
                    </a:lnTo>
                    <a:lnTo>
                      <a:pt x="335" y="468"/>
                    </a:lnTo>
                    <a:lnTo>
                      <a:pt x="357" y="458"/>
                    </a:lnTo>
                    <a:lnTo>
                      <a:pt x="377" y="446"/>
                    </a:lnTo>
                    <a:lnTo>
                      <a:pt x="396" y="432"/>
                    </a:lnTo>
                    <a:lnTo>
                      <a:pt x="416" y="415"/>
                    </a:lnTo>
                    <a:lnTo>
                      <a:pt x="416" y="415"/>
                    </a:lnTo>
                    <a:lnTo>
                      <a:pt x="434" y="398"/>
                    </a:lnTo>
                    <a:lnTo>
                      <a:pt x="453" y="384"/>
                    </a:lnTo>
                    <a:lnTo>
                      <a:pt x="474" y="372"/>
                    </a:lnTo>
                    <a:lnTo>
                      <a:pt x="496" y="361"/>
                    </a:lnTo>
                    <a:lnTo>
                      <a:pt x="517" y="354"/>
                    </a:lnTo>
                    <a:lnTo>
                      <a:pt x="540" y="348"/>
                    </a:lnTo>
                    <a:lnTo>
                      <a:pt x="564" y="344"/>
                    </a:lnTo>
                    <a:lnTo>
                      <a:pt x="587" y="343"/>
                    </a:lnTo>
                    <a:lnTo>
                      <a:pt x="610" y="344"/>
                    </a:lnTo>
                    <a:lnTo>
                      <a:pt x="634" y="348"/>
                    </a:lnTo>
                    <a:lnTo>
                      <a:pt x="656" y="354"/>
                    </a:lnTo>
                    <a:lnTo>
                      <a:pt x="678" y="361"/>
                    </a:lnTo>
                    <a:lnTo>
                      <a:pt x="700" y="372"/>
                    </a:lnTo>
                    <a:lnTo>
                      <a:pt x="721" y="384"/>
                    </a:lnTo>
                    <a:lnTo>
                      <a:pt x="740" y="398"/>
                    </a:lnTo>
                    <a:lnTo>
                      <a:pt x="758" y="415"/>
                    </a:lnTo>
                    <a:lnTo>
                      <a:pt x="758" y="415"/>
                    </a:lnTo>
                    <a:lnTo>
                      <a:pt x="778" y="432"/>
                    </a:lnTo>
                    <a:lnTo>
                      <a:pt x="797" y="446"/>
                    </a:lnTo>
                    <a:lnTo>
                      <a:pt x="817" y="458"/>
                    </a:lnTo>
                    <a:lnTo>
                      <a:pt x="839" y="468"/>
                    </a:lnTo>
                    <a:lnTo>
                      <a:pt x="861" y="476"/>
                    </a:lnTo>
                    <a:lnTo>
                      <a:pt x="884" y="482"/>
                    </a:lnTo>
                    <a:lnTo>
                      <a:pt x="907" y="485"/>
                    </a:lnTo>
                    <a:lnTo>
                      <a:pt x="931" y="486"/>
                    </a:lnTo>
                    <a:lnTo>
                      <a:pt x="954" y="485"/>
                    </a:lnTo>
                    <a:lnTo>
                      <a:pt x="978" y="482"/>
                    </a:lnTo>
                    <a:lnTo>
                      <a:pt x="1001" y="476"/>
                    </a:lnTo>
                    <a:lnTo>
                      <a:pt x="1022" y="468"/>
                    </a:lnTo>
                    <a:lnTo>
                      <a:pt x="1044" y="458"/>
                    </a:lnTo>
                    <a:lnTo>
                      <a:pt x="1064" y="446"/>
                    </a:lnTo>
                    <a:lnTo>
                      <a:pt x="1084" y="432"/>
                    </a:lnTo>
                    <a:lnTo>
                      <a:pt x="1102" y="415"/>
                    </a:lnTo>
                    <a:lnTo>
                      <a:pt x="1102" y="415"/>
                    </a:lnTo>
                    <a:lnTo>
                      <a:pt x="1119" y="396"/>
                    </a:lnTo>
                    <a:lnTo>
                      <a:pt x="1134" y="377"/>
                    </a:lnTo>
                    <a:lnTo>
                      <a:pt x="1146" y="356"/>
                    </a:lnTo>
                    <a:lnTo>
                      <a:pt x="1156" y="335"/>
                    </a:lnTo>
                    <a:lnTo>
                      <a:pt x="1164" y="312"/>
                    </a:lnTo>
                    <a:lnTo>
                      <a:pt x="1170" y="289"/>
                    </a:lnTo>
                    <a:lnTo>
                      <a:pt x="1173" y="267"/>
                    </a:lnTo>
                    <a:lnTo>
                      <a:pt x="1174" y="243"/>
                    </a:lnTo>
                    <a:lnTo>
                      <a:pt x="1173" y="220"/>
                    </a:lnTo>
                    <a:lnTo>
                      <a:pt x="1170" y="197"/>
                    </a:lnTo>
                    <a:lnTo>
                      <a:pt x="1164" y="174"/>
                    </a:lnTo>
                    <a:lnTo>
                      <a:pt x="1156" y="151"/>
                    </a:lnTo>
                    <a:lnTo>
                      <a:pt x="1146" y="130"/>
                    </a:lnTo>
                    <a:lnTo>
                      <a:pt x="1134" y="109"/>
                    </a:lnTo>
                    <a:lnTo>
                      <a:pt x="1119" y="89"/>
                    </a:lnTo>
                    <a:lnTo>
                      <a:pt x="1102" y="71"/>
                    </a:lnTo>
                    <a:close/>
                  </a:path>
                </a:pathLst>
              </a:custGeom>
              <a:solidFill>
                <a:srgbClr val="B987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3944">
                <a:extLst>
                  <a:ext uri="{FF2B5EF4-FFF2-40B4-BE49-F238E27FC236}">
                    <a16:creationId xmlns:a16="http://schemas.microsoft.com/office/drawing/2014/main" id="{B9FD90D9-AB5B-4542-AD7C-BE2956A8D8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78761" y="2698364"/>
                <a:ext cx="2967269" cy="1226269"/>
              </a:xfrm>
              <a:custGeom>
                <a:avLst/>
                <a:gdLst>
                  <a:gd name="T0" fmla="*/ 1084 w 1174"/>
                  <a:gd name="T1" fmla="*/ 54 h 486"/>
                  <a:gd name="T2" fmla="*/ 1022 w 1174"/>
                  <a:gd name="T3" fmla="*/ 18 h 486"/>
                  <a:gd name="T4" fmla="*/ 954 w 1174"/>
                  <a:gd name="T5" fmla="*/ 2 h 486"/>
                  <a:gd name="T6" fmla="*/ 884 w 1174"/>
                  <a:gd name="T7" fmla="*/ 4 h 486"/>
                  <a:gd name="T8" fmla="*/ 817 w 1174"/>
                  <a:gd name="T9" fmla="*/ 28 h 486"/>
                  <a:gd name="T10" fmla="*/ 758 w 1174"/>
                  <a:gd name="T11" fmla="*/ 71 h 486"/>
                  <a:gd name="T12" fmla="*/ 721 w 1174"/>
                  <a:gd name="T13" fmla="*/ 102 h 486"/>
                  <a:gd name="T14" fmla="*/ 656 w 1174"/>
                  <a:gd name="T15" fmla="*/ 132 h 486"/>
                  <a:gd name="T16" fmla="*/ 587 w 1174"/>
                  <a:gd name="T17" fmla="*/ 142 h 486"/>
                  <a:gd name="T18" fmla="*/ 517 w 1174"/>
                  <a:gd name="T19" fmla="*/ 132 h 486"/>
                  <a:gd name="T20" fmla="*/ 453 w 1174"/>
                  <a:gd name="T21" fmla="*/ 102 h 486"/>
                  <a:gd name="T22" fmla="*/ 416 w 1174"/>
                  <a:gd name="T23" fmla="*/ 71 h 486"/>
                  <a:gd name="T24" fmla="*/ 357 w 1174"/>
                  <a:gd name="T25" fmla="*/ 28 h 486"/>
                  <a:gd name="T26" fmla="*/ 290 w 1174"/>
                  <a:gd name="T27" fmla="*/ 4 h 486"/>
                  <a:gd name="T28" fmla="*/ 220 w 1174"/>
                  <a:gd name="T29" fmla="*/ 2 h 486"/>
                  <a:gd name="T30" fmla="*/ 152 w 1174"/>
                  <a:gd name="T31" fmla="*/ 18 h 486"/>
                  <a:gd name="T32" fmla="*/ 89 w 1174"/>
                  <a:gd name="T33" fmla="*/ 54 h 486"/>
                  <a:gd name="T34" fmla="*/ 55 w 1174"/>
                  <a:gd name="T35" fmla="*/ 89 h 486"/>
                  <a:gd name="T36" fmla="*/ 18 w 1174"/>
                  <a:gd name="T37" fmla="*/ 151 h 486"/>
                  <a:gd name="T38" fmla="*/ 1 w 1174"/>
                  <a:gd name="T39" fmla="*/ 220 h 486"/>
                  <a:gd name="T40" fmla="*/ 4 w 1174"/>
                  <a:gd name="T41" fmla="*/ 289 h 486"/>
                  <a:gd name="T42" fmla="*/ 28 w 1174"/>
                  <a:gd name="T43" fmla="*/ 356 h 486"/>
                  <a:gd name="T44" fmla="*/ 71 w 1174"/>
                  <a:gd name="T45" fmla="*/ 415 h 486"/>
                  <a:gd name="T46" fmla="*/ 110 w 1174"/>
                  <a:gd name="T47" fmla="*/ 446 h 486"/>
                  <a:gd name="T48" fmla="*/ 173 w 1174"/>
                  <a:gd name="T49" fmla="*/ 476 h 486"/>
                  <a:gd name="T50" fmla="*/ 243 w 1174"/>
                  <a:gd name="T51" fmla="*/ 486 h 486"/>
                  <a:gd name="T52" fmla="*/ 312 w 1174"/>
                  <a:gd name="T53" fmla="*/ 476 h 486"/>
                  <a:gd name="T54" fmla="*/ 377 w 1174"/>
                  <a:gd name="T55" fmla="*/ 446 h 486"/>
                  <a:gd name="T56" fmla="*/ 416 w 1174"/>
                  <a:gd name="T57" fmla="*/ 415 h 486"/>
                  <a:gd name="T58" fmla="*/ 474 w 1174"/>
                  <a:gd name="T59" fmla="*/ 372 h 486"/>
                  <a:gd name="T60" fmla="*/ 540 w 1174"/>
                  <a:gd name="T61" fmla="*/ 348 h 486"/>
                  <a:gd name="T62" fmla="*/ 610 w 1174"/>
                  <a:gd name="T63" fmla="*/ 344 h 486"/>
                  <a:gd name="T64" fmla="*/ 678 w 1174"/>
                  <a:gd name="T65" fmla="*/ 361 h 486"/>
                  <a:gd name="T66" fmla="*/ 740 w 1174"/>
                  <a:gd name="T67" fmla="*/ 398 h 486"/>
                  <a:gd name="T68" fmla="*/ 778 w 1174"/>
                  <a:gd name="T69" fmla="*/ 432 h 486"/>
                  <a:gd name="T70" fmla="*/ 839 w 1174"/>
                  <a:gd name="T71" fmla="*/ 468 h 486"/>
                  <a:gd name="T72" fmla="*/ 907 w 1174"/>
                  <a:gd name="T73" fmla="*/ 485 h 486"/>
                  <a:gd name="T74" fmla="*/ 978 w 1174"/>
                  <a:gd name="T75" fmla="*/ 482 h 486"/>
                  <a:gd name="T76" fmla="*/ 1044 w 1174"/>
                  <a:gd name="T77" fmla="*/ 458 h 486"/>
                  <a:gd name="T78" fmla="*/ 1102 w 1174"/>
                  <a:gd name="T79" fmla="*/ 415 h 486"/>
                  <a:gd name="T80" fmla="*/ 1134 w 1174"/>
                  <a:gd name="T81" fmla="*/ 377 h 486"/>
                  <a:gd name="T82" fmla="*/ 1164 w 1174"/>
                  <a:gd name="T83" fmla="*/ 312 h 486"/>
                  <a:gd name="T84" fmla="*/ 1174 w 1174"/>
                  <a:gd name="T85" fmla="*/ 243 h 486"/>
                  <a:gd name="T86" fmla="*/ 1164 w 1174"/>
                  <a:gd name="T87" fmla="*/ 174 h 486"/>
                  <a:gd name="T88" fmla="*/ 1134 w 1174"/>
                  <a:gd name="T89" fmla="*/ 10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4" h="486">
                    <a:moveTo>
                      <a:pt x="1102" y="71"/>
                    </a:moveTo>
                    <a:lnTo>
                      <a:pt x="1102" y="71"/>
                    </a:lnTo>
                    <a:lnTo>
                      <a:pt x="1084" y="54"/>
                    </a:lnTo>
                    <a:lnTo>
                      <a:pt x="1064" y="40"/>
                    </a:lnTo>
                    <a:lnTo>
                      <a:pt x="1044" y="28"/>
                    </a:lnTo>
                    <a:lnTo>
                      <a:pt x="1022" y="18"/>
                    </a:lnTo>
                    <a:lnTo>
                      <a:pt x="1001" y="10"/>
                    </a:lnTo>
                    <a:lnTo>
                      <a:pt x="978" y="4"/>
                    </a:lnTo>
                    <a:lnTo>
                      <a:pt x="954" y="2"/>
                    </a:lnTo>
                    <a:lnTo>
                      <a:pt x="931" y="0"/>
                    </a:lnTo>
                    <a:lnTo>
                      <a:pt x="907" y="2"/>
                    </a:lnTo>
                    <a:lnTo>
                      <a:pt x="884" y="4"/>
                    </a:lnTo>
                    <a:lnTo>
                      <a:pt x="861" y="10"/>
                    </a:lnTo>
                    <a:lnTo>
                      <a:pt x="839" y="18"/>
                    </a:lnTo>
                    <a:lnTo>
                      <a:pt x="817" y="28"/>
                    </a:lnTo>
                    <a:lnTo>
                      <a:pt x="797" y="40"/>
                    </a:lnTo>
                    <a:lnTo>
                      <a:pt x="778" y="54"/>
                    </a:lnTo>
                    <a:lnTo>
                      <a:pt x="758" y="71"/>
                    </a:lnTo>
                    <a:lnTo>
                      <a:pt x="758" y="71"/>
                    </a:lnTo>
                    <a:lnTo>
                      <a:pt x="740" y="88"/>
                    </a:lnTo>
                    <a:lnTo>
                      <a:pt x="721" y="102"/>
                    </a:lnTo>
                    <a:lnTo>
                      <a:pt x="700" y="114"/>
                    </a:lnTo>
                    <a:lnTo>
                      <a:pt x="678" y="125"/>
                    </a:lnTo>
                    <a:lnTo>
                      <a:pt x="656" y="132"/>
                    </a:lnTo>
                    <a:lnTo>
                      <a:pt x="634" y="138"/>
                    </a:lnTo>
                    <a:lnTo>
                      <a:pt x="610" y="142"/>
                    </a:lnTo>
                    <a:lnTo>
                      <a:pt x="587" y="142"/>
                    </a:lnTo>
                    <a:lnTo>
                      <a:pt x="564" y="142"/>
                    </a:lnTo>
                    <a:lnTo>
                      <a:pt x="540" y="138"/>
                    </a:lnTo>
                    <a:lnTo>
                      <a:pt x="517" y="132"/>
                    </a:lnTo>
                    <a:lnTo>
                      <a:pt x="496" y="125"/>
                    </a:lnTo>
                    <a:lnTo>
                      <a:pt x="474" y="114"/>
                    </a:lnTo>
                    <a:lnTo>
                      <a:pt x="453" y="102"/>
                    </a:lnTo>
                    <a:lnTo>
                      <a:pt x="434" y="88"/>
                    </a:lnTo>
                    <a:lnTo>
                      <a:pt x="416" y="71"/>
                    </a:lnTo>
                    <a:lnTo>
                      <a:pt x="416" y="71"/>
                    </a:lnTo>
                    <a:lnTo>
                      <a:pt x="396" y="54"/>
                    </a:lnTo>
                    <a:lnTo>
                      <a:pt x="377" y="40"/>
                    </a:lnTo>
                    <a:lnTo>
                      <a:pt x="357" y="28"/>
                    </a:lnTo>
                    <a:lnTo>
                      <a:pt x="335" y="18"/>
                    </a:lnTo>
                    <a:lnTo>
                      <a:pt x="312" y="10"/>
                    </a:lnTo>
                    <a:lnTo>
                      <a:pt x="290" y="4"/>
                    </a:lnTo>
                    <a:lnTo>
                      <a:pt x="267" y="2"/>
                    </a:lnTo>
                    <a:lnTo>
                      <a:pt x="243" y="0"/>
                    </a:lnTo>
                    <a:lnTo>
                      <a:pt x="220" y="2"/>
                    </a:lnTo>
                    <a:lnTo>
                      <a:pt x="196" y="4"/>
                    </a:lnTo>
                    <a:lnTo>
                      <a:pt x="173" y="10"/>
                    </a:lnTo>
                    <a:lnTo>
                      <a:pt x="152" y="18"/>
                    </a:lnTo>
                    <a:lnTo>
                      <a:pt x="130" y="28"/>
                    </a:lnTo>
                    <a:lnTo>
                      <a:pt x="110" y="40"/>
                    </a:lnTo>
                    <a:lnTo>
                      <a:pt x="89" y="54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55" y="89"/>
                    </a:lnTo>
                    <a:lnTo>
                      <a:pt x="40" y="109"/>
                    </a:lnTo>
                    <a:lnTo>
                      <a:pt x="28" y="130"/>
                    </a:lnTo>
                    <a:lnTo>
                      <a:pt x="18" y="151"/>
                    </a:lnTo>
                    <a:lnTo>
                      <a:pt x="10" y="174"/>
                    </a:lnTo>
                    <a:lnTo>
                      <a:pt x="4" y="197"/>
                    </a:lnTo>
                    <a:lnTo>
                      <a:pt x="1" y="220"/>
                    </a:lnTo>
                    <a:lnTo>
                      <a:pt x="0" y="243"/>
                    </a:lnTo>
                    <a:lnTo>
                      <a:pt x="1" y="267"/>
                    </a:lnTo>
                    <a:lnTo>
                      <a:pt x="4" y="289"/>
                    </a:lnTo>
                    <a:lnTo>
                      <a:pt x="10" y="312"/>
                    </a:lnTo>
                    <a:lnTo>
                      <a:pt x="18" y="335"/>
                    </a:lnTo>
                    <a:lnTo>
                      <a:pt x="28" y="356"/>
                    </a:lnTo>
                    <a:lnTo>
                      <a:pt x="40" y="377"/>
                    </a:lnTo>
                    <a:lnTo>
                      <a:pt x="55" y="396"/>
                    </a:lnTo>
                    <a:lnTo>
                      <a:pt x="71" y="415"/>
                    </a:lnTo>
                    <a:lnTo>
                      <a:pt x="71" y="415"/>
                    </a:lnTo>
                    <a:lnTo>
                      <a:pt x="89" y="432"/>
                    </a:lnTo>
                    <a:lnTo>
                      <a:pt x="110" y="446"/>
                    </a:lnTo>
                    <a:lnTo>
                      <a:pt x="130" y="458"/>
                    </a:lnTo>
                    <a:lnTo>
                      <a:pt x="152" y="468"/>
                    </a:lnTo>
                    <a:lnTo>
                      <a:pt x="173" y="476"/>
                    </a:lnTo>
                    <a:lnTo>
                      <a:pt x="196" y="482"/>
                    </a:lnTo>
                    <a:lnTo>
                      <a:pt x="220" y="485"/>
                    </a:lnTo>
                    <a:lnTo>
                      <a:pt x="243" y="486"/>
                    </a:lnTo>
                    <a:lnTo>
                      <a:pt x="267" y="485"/>
                    </a:lnTo>
                    <a:lnTo>
                      <a:pt x="290" y="482"/>
                    </a:lnTo>
                    <a:lnTo>
                      <a:pt x="312" y="476"/>
                    </a:lnTo>
                    <a:lnTo>
                      <a:pt x="335" y="468"/>
                    </a:lnTo>
                    <a:lnTo>
                      <a:pt x="357" y="458"/>
                    </a:lnTo>
                    <a:lnTo>
                      <a:pt x="377" y="446"/>
                    </a:lnTo>
                    <a:lnTo>
                      <a:pt x="396" y="432"/>
                    </a:lnTo>
                    <a:lnTo>
                      <a:pt x="416" y="415"/>
                    </a:lnTo>
                    <a:lnTo>
                      <a:pt x="416" y="415"/>
                    </a:lnTo>
                    <a:lnTo>
                      <a:pt x="434" y="398"/>
                    </a:lnTo>
                    <a:lnTo>
                      <a:pt x="453" y="384"/>
                    </a:lnTo>
                    <a:lnTo>
                      <a:pt x="474" y="372"/>
                    </a:lnTo>
                    <a:lnTo>
                      <a:pt x="496" y="361"/>
                    </a:lnTo>
                    <a:lnTo>
                      <a:pt x="517" y="354"/>
                    </a:lnTo>
                    <a:lnTo>
                      <a:pt x="540" y="348"/>
                    </a:lnTo>
                    <a:lnTo>
                      <a:pt x="564" y="344"/>
                    </a:lnTo>
                    <a:lnTo>
                      <a:pt x="587" y="343"/>
                    </a:lnTo>
                    <a:lnTo>
                      <a:pt x="610" y="344"/>
                    </a:lnTo>
                    <a:lnTo>
                      <a:pt x="634" y="348"/>
                    </a:lnTo>
                    <a:lnTo>
                      <a:pt x="656" y="354"/>
                    </a:lnTo>
                    <a:lnTo>
                      <a:pt x="678" y="361"/>
                    </a:lnTo>
                    <a:lnTo>
                      <a:pt x="700" y="372"/>
                    </a:lnTo>
                    <a:lnTo>
                      <a:pt x="721" y="384"/>
                    </a:lnTo>
                    <a:lnTo>
                      <a:pt x="740" y="398"/>
                    </a:lnTo>
                    <a:lnTo>
                      <a:pt x="758" y="415"/>
                    </a:lnTo>
                    <a:lnTo>
                      <a:pt x="758" y="415"/>
                    </a:lnTo>
                    <a:lnTo>
                      <a:pt x="778" y="432"/>
                    </a:lnTo>
                    <a:lnTo>
                      <a:pt x="797" y="446"/>
                    </a:lnTo>
                    <a:lnTo>
                      <a:pt x="817" y="458"/>
                    </a:lnTo>
                    <a:lnTo>
                      <a:pt x="839" y="468"/>
                    </a:lnTo>
                    <a:lnTo>
                      <a:pt x="861" y="476"/>
                    </a:lnTo>
                    <a:lnTo>
                      <a:pt x="884" y="482"/>
                    </a:lnTo>
                    <a:lnTo>
                      <a:pt x="907" y="485"/>
                    </a:lnTo>
                    <a:lnTo>
                      <a:pt x="931" y="486"/>
                    </a:lnTo>
                    <a:lnTo>
                      <a:pt x="954" y="485"/>
                    </a:lnTo>
                    <a:lnTo>
                      <a:pt x="978" y="482"/>
                    </a:lnTo>
                    <a:lnTo>
                      <a:pt x="1001" y="476"/>
                    </a:lnTo>
                    <a:lnTo>
                      <a:pt x="1022" y="468"/>
                    </a:lnTo>
                    <a:lnTo>
                      <a:pt x="1044" y="458"/>
                    </a:lnTo>
                    <a:lnTo>
                      <a:pt x="1064" y="446"/>
                    </a:lnTo>
                    <a:lnTo>
                      <a:pt x="1084" y="432"/>
                    </a:lnTo>
                    <a:lnTo>
                      <a:pt x="1102" y="415"/>
                    </a:lnTo>
                    <a:lnTo>
                      <a:pt x="1102" y="415"/>
                    </a:lnTo>
                    <a:lnTo>
                      <a:pt x="1119" y="396"/>
                    </a:lnTo>
                    <a:lnTo>
                      <a:pt x="1134" y="377"/>
                    </a:lnTo>
                    <a:lnTo>
                      <a:pt x="1146" y="356"/>
                    </a:lnTo>
                    <a:lnTo>
                      <a:pt x="1156" y="335"/>
                    </a:lnTo>
                    <a:lnTo>
                      <a:pt x="1164" y="312"/>
                    </a:lnTo>
                    <a:lnTo>
                      <a:pt x="1170" y="289"/>
                    </a:lnTo>
                    <a:lnTo>
                      <a:pt x="1173" y="267"/>
                    </a:lnTo>
                    <a:lnTo>
                      <a:pt x="1174" y="243"/>
                    </a:lnTo>
                    <a:lnTo>
                      <a:pt x="1173" y="220"/>
                    </a:lnTo>
                    <a:lnTo>
                      <a:pt x="1170" y="197"/>
                    </a:lnTo>
                    <a:lnTo>
                      <a:pt x="1164" y="174"/>
                    </a:lnTo>
                    <a:lnTo>
                      <a:pt x="1156" y="151"/>
                    </a:lnTo>
                    <a:lnTo>
                      <a:pt x="1146" y="130"/>
                    </a:lnTo>
                    <a:lnTo>
                      <a:pt x="1134" y="109"/>
                    </a:lnTo>
                    <a:lnTo>
                      <a:pt x="1119" y="89"/>
                    </a:lnTo>
                    <a:lnTo>
                      <a:pt x="1102" y="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grpSp>
            <p:nvGrpSpPr>
              <p:cNvPr id="56" name="Group 23">
                <a:extLst>
                  <a:ext uri="{FF2B5EF4-FFF2-40B4-BE49-F238E27FC236}">
                    <a16:creationId xmlns:a16="http://schemas.microsoft.com/office/drawing/2014/main" id="{04FF7CE4-B589-48E4-8DE0-0502910E4E32}"/>
                  </a:ext>
                </a:extLst>
              </p:cNvPr>
              <p:cNvGrpSpPr/>
              <p:nvPr/>
            </p:nvGrpSpPr>
            <p:grpSpPr>
              <a:xfrm>
                <a:off x="9026547" y="2912373"/>
                <a:ext cx="805129" cy="798245"/>
                <a:chOff x="8986287" y="2872461"/>
                <a:chExt cx="885641" cy="878069"/>
              </a:xfrm>
            </p:grpSpPr>
            <p:sp>
              <p:nvSpPr>
                <p:cNvPr id="77" name="Freeform 3945">
                  <a:extLst>
                    <a:ext uri="{FF2B5EF4-FFF2-40B4-BE49-F238E27FC236}">
                      <a16:creationId xmlns:a16="http://schemas.microsoft.com/office/drawing/2014/main" id="{924AFD1F-4644-47A0-AE95-010AD0365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8986287" y="2872461"/>
                  <a:ext cx="885641" cy="878069"/>
                </a:xfrm>
                <a:custGeom>
                  <a:avLst/>
                  <a:gdLst>
                    <a:gd name="T0" fmla="*/ 0 w 349"/>
                    <a:gd name="T1" fmla="*/ 174 h 349"/>
                    <a:gd name="T2" fmla="*/ 2 w 349"/>
                    <a:gd name="T3" fmla="*/ 139 h 349"/>
                    <a:gd name="T4" fmla="*/ 13 w 349"/>
                    <a:gd name="T5" fmla="*/ 106 h 349"/>
                    <a:gd name="T6" fmla="*/ 29 w 349"/>
                    <a:gd name="T7" fmla="*/ 76 h 349"/>
                    <a:gd name="T8" fmla="*/ 50 w 349"/>
                    <a:gd name="T9" fmla="*/ 50 h 349"/>
                    <a:gd name="T10" fmla="*/ 77 w 349"/>
                    <a:gd name="T11" fmla="*/ 30 h 349"/>
                    <a:gd name="T12" fmla="*/ 106 w 349"/>
                    <a:gd name="T13" fmla="*/ 13 h 349"/>
                    <a:gd name="T14" fmla="*/ 139 w 349"/>
                    <a:gd name="T15" fmla="*/ 3 h 349"/>
                    <a:gd name="T16" fmla="*/ 174 w 349"/>
                    <a:gd name="T17" fmla="*/ 0 h 349"/>
                    <a:gd name="T18" fmla="*/ 192 w 349"/>
                    <a:gd name="T19" fmla="*/ 1 h 349"/>
                    <a:gd name="T20" fmla="*/ 225 w 349"/>
                    <a:gd name="T21" fmla="*/ 7 h 349"/>
                    <a:gd name="T22" fmla="*/ 258 w 349"/>
                    <a:gd name="T23" fmla="*/ 20 h 349"/>
                    <a:gd name="T24" fmla="*/ 285 w 349"/>
                    <a:gd name="T25" fmla="*/ 39 h 349"/>
                    <a:gd name="T26" fmla="*/ 309 w 349"/>
                    <a:gd name="T27" fmla="*/ 63 h 349"/>
                    <a:gd name="T28" fmla="*/ 327 w 349"/>
                    <a:gd name="T29" fmla="*/ 91 h 349"/>
                    <a:gd name="T30" fmla="*/ 341 w 349"/>
                    <a:gd name="T31" fmla="*/ 122 h 349"/>
                    <a:gd name="T32" fmla="*/ 348 w 349"/>
                    <a:gd name="T33" fmla="*/ 157 h 349"/>
                    <a:gd name="T34" fmla="*/ 349 w 349"/>
                    <a:gd name="T35" fmla="*/ 174 h 349"/>
                    <a:gd name="T36" fmla="*/ 345 w 349"/>
                    <a:gd name="T37" fmla="*/ 210 h 349"/>
                    <a:gd name="T38" fmla="*/ 335 w 349"/>
                    <a:gd name="T39" fmla="*/ 242 h 349"/>
                    <a:gd name="T40" fmla="*/ 319 w 349"/>
                    <a:gd name="T41" fmla="*/ 272 h 349"/>
                    <a:gd name="T42" fmla="*/ 297 w 349"/>
                    <a:gd name="T43" fmla="*/ 297 h 349"/>
                    <a:gd name="T44" fmla="*/ 272 w 349"/>
                    <a:gd name="T45" fmla="*/ 319 h 349"/>
                    <a:gd name="T46" fmla="*/ 242 w 349"/>
                    <a:gd name="T47" fmla="*/ 335 h 349"/>
                    <a:gd name="T48" fmla="*/ 210 w 349"/>
                    <a:gd name="T49" fmla="*/ 345 h 349"/>
                    <a:gd name="T50" fmla="*/ 174 w 349"/>
                    <a:gd name="T51" fmla="*/ 349 h 349"/>
                    <a:gd name="T52" fmla="*/ 156 w 349"/>
                    <a:gd name="T53" fmla="*/ 347 h 349"/>
                    <a:gd name="T54" fmla="*/ 122 w 349"/>
                    <a:gd name="T55" fmla="*/ 341 h 349"/>
                    <a:gd name="T56" fmla="*/ 91 w 349"/>
                    <a:gd name="T57" fmla="*/ 328 h 349"/>
                    <a:gd name="T58" fmla="*/ 64 w 349"/>
                    <a:gd name="T59" fmla="*/ 309 h 349"/>
                    <a:gd name="T60" fmla="*/ 40 w 349"/>
                    <a:gd name="T61" fmla="*/ 285 h 349"/>
                    <a:gd name="T62" fmla="*/ 20 w 349"/>
                    <a:gd name="T63" fmla="*/ 258 h 349"/>
                    <a:gd name="T64" fmla="*/ 7 w 349"/>
                    <a:gd name="T65" fmla="*/ 226 h 349"/>
                    <a:gd name="T66" fmla="*/ 0 w 349"/>
                    <a:gd name="T67" fmla="*/ 192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9" h="349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0" y="157"/>
                      </a:lnTo>
                      <a:lnTo>
                        <a:pt x="2" y="139"/>
                      </a:lnTo>
                      <a:lnTo>
                        <a:pt x="7" y="122"/>
                      </a:lnTo>
                      <a:lnTo>
                        <a:pt x="13" y="106"/>
                      </a:lnTo>
                      <a:lnTo>
                        <a:pt x="20" y="91"/>
                      </a:lnTo>
                      <a:lnTo>
                        <a:pt x="29" y="76"/>
                      </a:lnTo>
                      <a:lnTo>
                        <a:pt x="40" y="63"/>
                      </a:lnTo>
                      <a:lnTo>
                        <a:pt x="50" y="50"/>
                      </a:lnTo>
                      <a:lnTo>
                        <a:pt x="64" y="39"/>
                      </a:lnTo>
                      <a:lnTo>
                        <a:pt x="77" y="30"/>
                      </a:lnTo>
                      <a:lnTo>
                        <a:pt x="91" y="20"/>
                      </a:lnTo>
                      <a:lnTo>
                        <a:pt x="106" y="13"/>
                      </a:lnTo>
                      <a:lnTo>
                        <a:pt x="122" y="7"/>
                      </a:lnTo>
                      <a:lnTo>
                        <a:pt x="139" y="3"/>
                      </a:lnTo>
                      <a:lnTo>
                        <a:pt x="156" y="1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92" y="1"/>
                      </a:lnTo>
                      <a:lnTo>
                        <a:pt x="210" y="3"/>
                      </a:lnTo>
                      <a:lnTo>
                        <a:pt x="225" y="7"/>
                      </a:lnTo>
                      <a:lnTo>
                        <a:pt x="242" y="13"/>
                      </a:lnTo>
                      <a:lnTo>
                        <a:pt x="258" y="20"/>
                      </a:lnTo>
                      <a:lnTo>
                        <a:pt x="272" y="30"/>
                      </a:lnTo>
                      <a:lnTo>
                        <a:pt x="285" y="39"/>
                      </a:lnTo>
                      <a:lnTo>
                        <a:pt x="297" y="50"/>
                      </a:lnTo>
                      <a:lnTo>
                        <a:pt x="309" y="63"/>
                      </a:lnTo>
                      <a:lnTo>
                        <a:pt x="319" y="76"/>
                      </a:lnTo>
                      <a:lnTo>
                        <a:pt x="327" y="91"/>
                      </a:lnTo>
                      <a:lnTo>
                        <a:pt x="335" y="106"/>
                      </a:lnTo>
                      <a:lnTo>
                        <a:pt x="341" y="122"/>
                      </a:lnTo>
                      <a:lnTo>
                        <a:pt x="345" y="139"/>
                      </a:lnTo>
                      <a:lnTo>
                        <a:pt x="348" y="157"/>
                      </a:lnTo>
                      <a:lnTo>
                        <a:pt x="349" y="174"/>
                      </a:lnTo>
                      <a:lnTo>
                        <a:pt x="349" y="174"/>
                      </a:lnTo>
                      <a:lnTo>
                        <a:pt x="348" y="192"/>
                      </a:lnTo>
                      <a:lnTo>
                        <a:pt x="345" y="210"/>
                      </a:lnTo>
                      <a:lnTo>
                        <a:pt x="341" y="226"/>
                      </a:lnTo>
                      <a:lnTo>
                        <a:pt x="335" y="242"/>
                      </a:lnTo>
                      <a:lnTo>
                        <a:pt x="327" y="258"/>
                      </a:lnTo>
                      <a:lnTo>
                        <a:pt x="319" y="272"/>
                      </a:lnTo>
                      <a:lnTo>
                        <a:pt x="309" y="285"/>
                      </a:lnTo>
                      <a:lnTo>
                        <a:pt x="297" y="297"/>
                      </a:lnTo>
                      <a:lnTo>
                        <a:pt x="285" y="309"/>
                      </a:lnTo>
                      <a:lnTo>
                        <a:pt x="272" y="319"/>
                      </a:lnTo>
                      <a:lnTo>
                        <a:pt x="258" y="328"/>
                      </a:lnTo>
                      <a:lnTo>
                        <a:pt x="242" y="335"/>
                      </a:lnTo>
                      <a:lnTo>
                        <a:pt x="225" y="341"/>
                      </a:lnTo>
                      <a:lnTo>
                        <a:pt x="210" y="345"/>
                      </a:lnTo>
                      <a:lnTo>
                        <a:pt x="192" y="347"/>
                      </a:lnTo>
                      <a:lnTo>
                        <a:pt x="174" y="349"/>
                      </a:lnTo>
                      <a:lnTo>
                        <a:pt x="174" y="349"/>
                      </a:lnTo>
                      <a:lnTo>
                        <a:pt x="156" y="347"/>
                      </a:lnTo>
                      <a:lnTo>
                        <a:pt x="139" y="345"/>
                      </a:lnTo>
                      <a:lnTo>
                        <a:pt x="122" y="341"/>
                      </a:lnTo>
                      <a:lnTo>
                        <a:pt x="106" y="335"/>
                      </a:lnTo>
                      <a:lnTo>
                        <a:pt x="91" y="328"/>
                      </a:lnTo>
                      <a:lnTo>
                        <a:pt x="77" y="319"/>
                      </a:lnTo>
                      <a:lnTo>
                        <a:pt x="64" y="309"/>
                      </a:lnTo>
                      <a:lnTo>
                        <a:pt x="50" y="297"/>
                      </a:lnTo>
                      <a:lnTo>
                        <a:pt x="40" y="285"/>
                      </a:lnTo>
                      <a:lnTo>
                        <a:pt x="29" y="272"/>
                      </a:lnTo>
                      <a:lnTo>
                        <a:pt x="20" y="258"/>
                      </a:lnTo>
                      <a:lnTo>
                        <a:pt x="13" y="242"/>
                      </a:lnTo>
                      <a:lnTo>
                        <a:pt x="7" y="226"/>
                      </a:lnTo>
                      <a:lnTo>
                        <a:pt x="2" y="210"/>
                      </a:lnTo>
                      <a:lnTo>
                        <a:pt x="0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58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3946">
                  <a:extLst>
                    <a:ext uri="{FF2B5EF4-FFF2-40B4-BE49-F238E27FC236}">
                      <a16:creationId xmlns:a16="http://schemas.microsoft.com/office/drawing/2014/main" id="{AEF57EE8-3C15-4A6B-89B8-BB75D05E0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8986287" y="2872461"/>
                  <a:ext cx="885641" cy="878069"/>
                </a:xfrm>
                <a:custGeom>
                  <a:avLst/>
                  <a:gdLst>
                    <a:gd name="T0" fmla="*/ 0 w 349"/>
                    <a:gd name="T1" fmla="*/ 174 h 349"/>
                    <a:gd name="T2" fmla="*/ 2 w 349"/>
                    <a:gd name="T3" fmla="*/ 139 h 349"/>
                    <a:gd name="T4" fmla="*/ 13 w 349"/>
                    <a:gd name="T5" fmla="*/ 106 h 349"/>
                    <a:gd name="T6" fmla="*/ 29 w 349"/>
                    <a:gd name="T7" fmla="*/ 76 h 349"/>
                    <a:gd name="T8" fmla="*/ 50 w 349"/>
                    <a:gd name="T9" fmla="*/ 50 h 349"/>
                    <a:gd name="T10" fmla="*/ 77 w 349"/>
                    <a:gd name="T11" fmla="*/ 30 h 349"/>
                    <a:gd name="T12" fmla="*/ 106 w 349"/>
                    <a:gd name="T13" fmla="*/ 13 h 349"/>
                    <a:gd name="T14" fmla="*/ 139 w 349"/>
                    <a:gd name="T15" fmla="*/ 3 h 349"/>
                    <a:gd name="T16" fmla="*/ 174 w 349"/>
                    <a:gd name="T17" fmla="*/ 0 h 349"/>
                    <a:gd name="T18" fmla="*/ 192 w 349"/>
                    <a:gd name="T19" fmla="*/ 1 h 349"/>
                    <a:gd name="T20" fmla="*/ 225 w 349"/>
                    <a:gd name="T21" fmla="*/ 7 h 349"/>
                    <a:gd name="T22" fmla="*/ 258 w 349"/>
                    <a:gd name="T23" fmla="*/ 20 h 349"/>
                    <a:gd name="T24" fmla="*/ 285 w 349"/>
                    <a:gd name="T25" fmla="*/ 39 h 349"/>
                    <a:gd name="T26" fmla="*/ 309 w 349"/>
                    <a:gd name="T27" fmla="*/ 63 h 349"/>
                    <a:gd name="T28" fmla="*/ 327 w 349"/>
                    <a:gd name="T29" fmla="*/ 91 h 349"/>
                    <a:gd name="T30" fmla="*/ 341 w 349"/>
                    <a:gd name="T31" fmla="*/ 122 h 349"/>
                    <a:gd name="T32" fmla="*/ 348 w 349"/>
                    <a:gd name="T33" fmla="*/ 157 h 349"/>
                    <a:gd name="T34" fmla="*/ 349 w 349"/>
                    <a:gd name="T35" fmla="*/ 174 h 349"/>
                    <a:gd name="T36" fmla="*/ 345 w 349"/>
                    <a:gd name="T37" fmla="*/ 210 h 349"/>
                    <a:gd name="T38" fmla="*/ 335 w 349"/>
                    <a:gd name="T39" fmla="*/ 242 h 349"/>
                    <a:gd name="T40" fmla="*/ 319 w 349"/>
                    <a:gd name="T41" fmla="*/ 272 h 349"/>
                    <a:gd name="T42" fmla="*/ 297 w 349"/>
                    <a:gd name="T43" fmla="*/ 297 h 349"/>
                    <a:gd name="T44" fmla="*/ 272 w 349"/>
                    <a:gd name="T45" fmla="*/ 319 h 349"/>
                    <a:gd name="T46" fmla="*/ 242 w 349"/>
                    <a:gd name="T47" fmla="*/ 335 h 349"/>
                    <a:gd name="T48" fmla="*/ 210 w 349"/>
                    <a:gd name="T49" fmla="*/ 345 h 349"/>
                    <a:gd name="T50" fmla="*/ 174 w 349"/>
                    <a:gd name="T51" fmla="*/ 349 h 349"/>
                    <a:gd name="T52" fmla="*/ 156 w 349"/>
                    <a:gd name="T53" fmla="*/ 347 h 349"/>
                    <a:gd name="T54" fmla="*/ 122 w 349"/>
                    <a:gd name="T55" fmla="*/ 341 h 349"/>
                    <a:gd name="T56" fmla="*/ 91 w 349"/>
                    <a:gd name="T57" fmla="*/ 328 h 349"/>
                    <a:gd name="T58" fmla="*/ 64 w 349"/>
                    <a:gd name="T59" fmla="*/ 309 h 349"/>
                    <a:gd name="T60" fmla="*/ 40 w 349"/>
                    <a:gd name="T61" fmla="*/ 285 h 349"/>
                    <a:gd name="T62" fmla="*/ 20 w 349"/>
                    <a:gd name="T63" fmla="*/ 258 h 349"/>
                    <a:gd name="T64" fmla="*/ 7 w 349"/>
                    <a:gd name="T65" fmla="*/ 226 h 349"/>
                    <a:gd name="T66" fmla="*/ 0 w 349"/>
                    <a:gd name="T67" fmla="*/ 192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9" h="349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0" y="157"/>
                      </a:lnTo>
                      <a:lnTo>
                        <a:pt x="2" y="139"/>
                      </a:lnTo>
                      <a:lnTo>
                        <a:pt x="7" y="122"/>
                      </a:lnTo>
                      <a:lnTo>
                        <a:pt x="13" y="106"/>
                      </a:lnTo>
                      <a:lnTo>
                        <a:pt x="20" y="91"/>
                      </a:lnTo>
                      <a:lnTo>
                        <a:pt x="29" y="76"/>
                      </a:lnTo>
                      <a:lnTo>
                        <a:pt x="40" y="63"/>
                      </a:lnTo>
                      <a:lnTo>
                        <a:pt x="50" y="50"/>
                      </a:lnTo>
                      <a:lnTo>
                        <a:pt x="64" y="39"/>
                      </a:lnTo>
                      <a:lnTo>
                        <a:pt x="77" y="30"/>
                      </a:lnTo>
                      <a:lnTo>
                        <a:pt x="91" y="20"/>
                      </a:lnTo>
                      <a:lnTo>
                        <a:pt x="106" y="13"/>
                      </a:lnTo>
                      <a:lnTo>
                        <a:pt x="122" y="7"/>
                      </a:lnTo>
                      <a:lnTo>
                        <a:pt x="139" y="3"/>
                      </a:lnTo>
                      <a:lnTo>
                        <a:pt x="156" y="1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92" y="1"/>
                      </a:lnTo>
                      <a:lnTo>
                        <a:pt x="210" y="3"/>
                      </a:lnTo>
                      <a:lnTo>
                        <a:pt x="225" y="7"/>
                      </a:lnTo>
                      <a:lnTo>
                        <a:pt x="242" y="13"/>
                      </a:lnTo>
                      <a:lnTo>
                        <a:pt x="258" y="20"/>
                      </a:lnTo>
                      <a:lnTo>
                        <a:pt x="272" y="30"/>
                      </a:lnTo>
                      <a:lnTo>
                        <a:pt x="285" y="39"/>
                      </a:lnTo>
                      <a:lnTo>
                        <a:pt x="297" y="50"/>
                      </a:lnTo>
                      <a:lnTo>
                        <a:pt x="309" y="63"/>
                      </a:lnTo>
                      <a:lnTo>
                        <a:pt x="319" y="76"/>
                      </a:lnTo>
                      <a:lnTo>
                        <a:pt x="327" y="91"/>
                      </a:lnTo>
                      <a:lnTo>
                        <a:pt x="335" y="106"/>
                      </a:lnTo>
                      <a:lnTo>
                        <a:pt x="341" y="122"/>
                      </a:lnTo>
                      <a:lnTo>
                        <a:pt x="345" y="139"/>
                      </a:lnTo>
                      <a:lnTo>
                        <a:pt x="348" y="157"/>
                      </a:lnTo>
                      <a:lnTo>
                        <a:pt x="349" y="174"/>
                      </a:lnTo>
                      <a:lnTo>
                        <a:pt x="349" y="174"/>
                      </a:lnTo>
                      <a:lnTo>
                        <a:pt x="348" y="192"/>
                      </a:lnTo>
                      <a:lnTo>
                        <a:pt x="345" y="210"/>
                      </a:lnTo>
                      <a:lnTo>
                        <a:pt x="341" y="226"/>
                      </a:lnTo>
                      <a:lnTo>
                        <a:pt x="335" y="242"/>
                      </a:lnTo>
                      <a:lnTo>
                        <a:pt x="327" y="258"/>
                      </a:lnTo>
                      <a:lnTo>
                        <a:pt x="319" y="272"/>
                      </a:lnTo>
                      <a:lnTo>
                        <a:pt x="309" y="285"/>
                      </a:lnTo>
                      <a:lnTo>
                        <a:pt x="297" y="297"/>
                      </a:lnTo>
                      <a:lnTo>
                        <a:pt x="285" y="309"/>
                      </a:lnTo>
                      <a:lnTo>
                        <a:pt x="272" y="319"/>
                      </a:lnTo>
                      <a:lnTo>
                        <a:pt x="258" y="328"/>
                      </a:lnTo>
                      <a:lnTo>
                        <a:pt x="242" y="335"/>
                      </a:lnTo>
                      <a:lnTo>
                        <a:pt x="225" y="341"/>
                      </a:lnTo>
                      <a:lnTo>
                        <a:pt x="210" y="345"/>
                      </a:lnTo>
                      <a:lnTo>
                        <a:pt x="192" y="347"/>
                      </a:lnTo>
                      <a:lnTo>
                        <a:pt x="174" y="349"/>
                      </a:lnTo>
                      <a:lnTo>
                        <a:pt x="174" y="349"/>
                      </a:lnTo>
                      <a:lnTo>
                        <a:pt x="156" y="347"/>
                      </a:lnTo>
                      <a:lnTo>
                        <a:pt x="139" y="345"/>
                      </a:lnTo>
                      <a:lnTo>
                        <a:pt x="122" y="341"/>
                      </a:lnTo>
                      <a:lnTo>
                        <a:pt x="106" y="335"/>
                      </a:lnTo>
                      <a:lnTo>
                        <a:pt x="91" y="328"/>
                      </a:lnTo>
                      <a:lnTo>
                        <a:pt x="77" y="319"/>
                      </a:lnTo>
                      <a:lnTo>
                        <a:pt x="64" y="309"/>
                      </a:lnTo>
                      <a:lnTo>
                        <a:pt x="50" y="297"/>
                      </a:lnTo>
                      <a:lnTo>
                        <a:pt x="40" y="285"/>
                      </a:lnTo>
                      <a:lnTo>
                        <a:pt x="29" y="272"/>
                      </a:lnTo>
                      <a:lnTo>
                        <a:pt x="20" y="258"/>
                      </a:lnTo>
                      <a:lnTo>
                        <a:pt x="13" y="242"/>
                      </a:lnTo>
                      <a:lnTo>
                        <a:pt x="7" y="226"/>
                      </a:lnTo>
                      <a:lnTo>
                        <a:pt x="2" y="210"/>
                      </a:lnTo>
                      <a:lnTo>
                        <a:pt x="0" y="192"/>
                      </a:lnTo>
                      <a:lnTo>
                        <a:pt x="0" y="174"/>
                      </a:lnTo>
                    </a:path>
                  </a:pathLst>
                </a:custGeom>
                <a:solidFill>
                  <a:srgbClr val="2A24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3947">
                  <a:extLst>
                    <a:ext uri="{FF2B5EF4-FFF2-40B4-BE49-F238E27FC236}">
                      <a16:creationId xmlns:a16="http://schemas.microsoft.com/office/drawing/2014/main" id="{5C51DE49-6A4F-4E67-B301-3E8D7B064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054416" y="2933018"/>
                  <a:ext cx="756956" cy="756956"/>
                </a:xfrm>
                <a:custGeom>
                  <a:avLst/>
                  <a:gdLst>
                    <a:gd name="T0" fmla="*/ 0 w 300"/>
                    <a:gd name="T1" fmla="*/ 150 h 301"/>
                    <a:gd name="T2" fmla="*/ 2 w 300"/>
                    <a:gd name="T3" fmla="*/ 120 h 301"/>
                    <a:gd name="T4" fmla="*/ 12 w 300"/>
                    <a:gd name="T5" fmla="*/ 92 h 301"/>
                    <a:gd name="T6" fmla="*/ 25 w 300"/>
                    <a:gd name="T7" fmla="*/ 66 h 301"/>
                    <a:gd name="T8" fmla="*/ 44 w 300"/>
                    <a:gd name="T9" fmla="*/ 44 h 301"/>
                    <a:gd name="T10" fmla="*/ 66 w 300"/>
                    <a:gd name="T11" fmla="*/ 26 h 301"/>
                    <a:gd name="T12" fmla="*/ 91 w 300"/>
                    <a:gd name="T13" fmla="*/ 12 h 301"/>
                    <a:gd name="T14" fmla="*/ 120 w 300"/>
                    <a:gd name="T15" fmla="*/ 3 h 301"/>
                    <a:gd name="T16" fmla="*/ 150 w 300"/>
                    <a:gd name="T17" fmla="*/ 0 h 301"/>
                    <a:gd name="T18" fmla="*/ 165 w 300"/>
                    <a:gd name="T19" fmla="*/ 1 h 301"/>
                    <a:gd name="T20" fmla="*/ 194 w 300"/>
                    <a:gd name="T21" fmla="*/ 7 h 301"/>
                    <a:gd name="T22" fmla="*/ 222 w 300"/>
                    <a:gd name="T23" fmla="*/ 18 h 301"/>
                    <a:gd name="T24" fmla="*/ 246 w 300"/>
                    <a:gd name="T25" fmla="*/ 34 h 301"/>
                    <a:gd name="T26" fmla="*/ 266 w 300"/>
                    <a:gd name="T27" fmla="*/ 55 h 301"/>
                    <a:gd name="T28" fmla="*/ 282 w 300"/>
                    <a:gd name="T29" fmla="*/ 79 h 301"/>
                    <a:gd name="T30" fmla="*/ 294 w 300"/>
                    <a:gd name="T31" fmla="*/ 105 h 301"/>
                    <a:gd name="T32" fmla="*/ 300 w 300"/>
                    <a:gd name="T33" fmla="*/ 135 h 301"/>
                    <a:gd name="T34" fmla="*/ 300 w 300"/>
                    <a:gd name="T35" fmla="*/ 150 h 301"/>
                    <a:gd name="T36" fmla="*/ 297 w 300"/>
                    <a:gd name="T37" fmla="*/ 181 h 301"/>
                    <a:gd name="T38" fmla="*/ 289 w 300"/>
                    <a:gd name="T39" fmla="*/ 208 h 301"/>
                    <a:gd name="T40" fmla="*/ 275 w 300"/>
                    <a:gd name="T41" fmla="*/ 235 h 301"/>
                    <a:gd name="T42" fmla="*/ 257 w 300"/>
                    <a:gd name="T43" fmla="*/ 256 h 301"/>
                    <a:gd name="T44" fmla="*/ 234 w 300"/>
                    <a:gd name="T45" fmla="*/ 274 h 301"/>
                    <a:gd name="T46" fmla="*/ 209 w 300"/>
                    <a:gd name="T47" fmla="*/ 289 h 301"/>
                    <a:gd name="T48" fmla="*/ 180 w 300"/>
                    <a:gd name="T49" fmla="*/ 297 h 301"/>
                    <a:gd name="T50" fmla="*/ 150 w 300"/>
                    <a:gd name="T51" fmla="*/ 301 h 301"/>
                    <a:gd name="T52" fmla="*/ 134 w 300"/>
                    <a:gd name="T53" fmla="*/ 299 h 301"/>
                    <a:gd name="T54" fmla="*/ 106 w 300"/>
                    <a:gd name="T55" fmla="*/ 293 h 301"/>
                    <a:gd name="T56" fmla="*/ 78 w 300"/>
                    <a:gd name="T57" fmla="*/ 283 h 301"/>
                    <a:gd name="T58" fmla="*/ 54 w 300"/>
                    <a:gd name="T59" fmla="*/ 266 h 301"/>
                    <a:gd name="T60" fmla="*/ 35 w 300"/>
                    <a:gd name="T61" fmla="*/ 245 h 301"/>
                    <a:gd name="T62" fmla="*/ 18 w 300"/>
                    <a:gd name="T63" fmla="*/ 222 h 301"/>
                    <a:gd name="T64" fmla="*/ 7 w 300"/>
                    <a:gd name="T65" fmla="*/ 195 h 301"/>
                    <a:gd name="T66" fmla="*/ 1 w 300"/>
                    <a:gd name="T67" fmla="*/ 1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0" h="30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1" y="135"/>
                      </a:lnTo>
                      <a:lnTo>
                        <a:pt x="2" y="120"/>
                      </a:lnTo>
                      <a:lnTo>
                        <a:pt x="7" y="105"/>
                      </a:lnTo>
                      <a:lnTo>
                        <a:pt x="12" y="92"/>
                      </a:lnTo>
                      <a:lnTo>
                        <a:pt x="18" y="79"/>
                      </a:lnTo>
                      <a:lnTo>
                        <a:pt x="25" y="66"/>
                      </a:lnTo>
                      <a:lnTo>
                        <a:pt x="35" y="55"/>
                      </a:lnTo>
                      <a:lnTo>
                        <a:pt x="44" y="44"/>
                      </a:lnTo>
                      <a:lnTo>
                        <a:pt x="54" y="34"/>
                      </a:lnTo>
                      <a:lnTo>
                        <a:pt x="66" y="26"/>
                      </a:lnTo>
                      <a:lnTo>
                        <a:pt x="78" y="18"/>
                      </a:lnTo>
                      <a:lnTo>
                        <a:pt x="91" y="12"/>
                      </a:lnTo>
                      <a:lnTo>
                        <a:pt x="106" y="7"/>
                      </a:lnTo>
                      <a:lnTo>
                        <a:pt x="120" y="3"/>
                      </a:lnTo>
                      <a:lnTo>
                        <a:pt x="134" y="1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65" y="1"/>
                      </a:lnTo>
                      <a:lnTo>
                        <a:pt x="180" y="3"/>
                      </a:lnTo>
                      <a:lnTo>
                        <a:pt x="194" y="7"/>
                      </a:lnTo>
                      <a:lnTo>
                        <a:pt x="209" y="12"/>
                      </a:lnTo>
                      <a:lnTo>
                        <a:pt x="222" y="18"/>
                      </a:lnTo>
                      <a:lnTo>
                        <a:pt x="234" y="26"/>
                      </a:lnTo>
                      <a:lnTo>
                        <a:pt x="246" y="34"/>
                      </a:lnTo>
                      <a:lnTo>
                        <a:pt x="257" y="44"/>
                      </a:lnTo>
                      <a:lnTo>
                        <a:pt x="266" y="55"/>
                      </a:lnTo>
                      <a:lnTo>
                        <a:pt x="275" y="66"/>
                      </a:lnTo>
                      <a:lnTo>
                        <a:pt x="282" y="79"/>
                      </a:lnTo>
                      <a:lnTo>
                        <a:pt x="289" y="92"/>
                      </a:lnTo>
                      <a:lnTo>
                        <a:pt x="294" y="105"/>
                      </a:lnTo>
                      <a:lnTo>
                        <a:pt x="297" y="120"/>
                      </a:lnTo>
                      <a:lnTo>
                        <a:pt x="300" y="135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300" y="165"/>
                      </a:lnTo>
                      <a:lnTo>
                        <a:pt x="297" y="181"/>
                      </a:lnTo>
                      <a:lnTo>
                        <a:pt x="294" y="195"/>
                      </a:lnTo>
                      <a:lnTo>
                        <a:pt x="289" y="208"/>
                      </a:lnTo>
                      <a:lnTo>
                        <a:pt x="282" y="222"/>
                      </a:lnTo>
                      <a:lnTo>
                        <a:pt x="275" y="235"/>
                      </a:lnTo>
                      <a:lnTo>
                        <a:pt x="266" y="245"/>
                      </a:lnTo>
                      <a:lnTo>
                        <a:pt x="257" y="256"/>
                      </a:lnTo>
                      <a:lnTo>
                        <a:pt x="246" y="266"/>
                      </a:lnTo>
                      <a:lnTo>
                        <a:pt x="234" y="274"/>
                      </a:lnTo>
                      <a:lnTo>
                        <a:pt x="222" y="283"/>
                      </a:lnTo>
                      <a:lnTo>
                        <a:pt x="209" y="289"/>
                      </a:lnTo>
                      <a:lnTo>
                        <a:pt x="194" y="293"/>
                      </a:lnTo>
                      <a:lnTo>
                        <a:pt x="180" y="297"/>
                      </a:lnTo>
                      <a:lnTo>
                        <a:pt x="165" y="299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34" y="299"/>
                      </a:lnTo>
                      <a:lnTo>
                        <a:pt x="120" y="297"/>
                      </a:lnTo>
                      <a:lnTo>
                        <a:pt x="106" y="293"/>
                      </a:lnTo>
                      <a:lnTo>
                        <a:pt x="91" y="289"/>
                      </a:lnTo>
                      <a:lnTo>
                        <a:pt x="78" y="283"/>
                      </a:lnTo>
                      <a:lnTo>
                        <a:pt x="66" y="274"/>
                      </a:lnTo>
                      <a:lnTo>
                        <a:pt x="54" y="266"/>
                      </a:lnTo>
                      <a:lnTo>
                        <a:pt x="44" y="256"/>
                      </a:lnTo>
                      <a:lnTo>
                        <a:pt x="35" y="245"/>
                      </a:lnTo>
                      <a:lnTo>
                        <a:pt x="25" y="235"/>
                      </a:lnTo>
                      <a:lnTo>
                        <a:pt x="18" y="222"/>
                      </a:lnTo>
                      <a:lnTo>
                        <a:pt x="12" y="208"/>
                      </a:lnTo>
                      <a:lnTo>
                        <a:pt x="7" y="195"/>
                      </a:lnTo>
                      <a:lnTo>
                        <a:pt x="2" y="181"/>
                      </a:lnTo>
                      <a:lnTo>
                        <a:pt x="1" y="165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26B64"/>
                </a:solidFill>
                <a:ln>
                  <a:noFill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3948">
                  <a:extLst>
                    <a:ext uri="{FF2B5EF4-FFF2-40B4-BE49-F238E27FC236}">
                      <a16:creationId xmlns:a16="http://schemas.microsoft.com/office/drawing/2014/main" id="{DE642374-010D-49BA-B2F6-2AD1FC66C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054416" y="2933018"/>
                  <a:ext cx="756956" cy="756956"/>
                </a:xfrm>
                <a:custGeom>
                  <a:avLst/>
                  <a:gdLst>
                    <a:gd name="T0" fmla="*/ 0 w 300"/>
                    <a:gd name="T1" fmla="*/ 150 h 301"/>
                    <a:gd name="T2" fmla="*/ 2 w 300"/>
                    <a:gd name="T3" fmla="*/ 120 h 301"/>
                    <a:gd name="T4" fmla="*/ 12 w 300"/>
                    <a:gd name="T5" fmla="*/ 92 h 301"/>
                    <a:gd name="T6" fmla="*/ 25 w 300"/>
                    <a:gd name="T7" fmla="*/ 66 h 301"/>
                    <a:gd name="T8" fmla="*/ 44 w 300"/>
                    <a:gd name="T9" fmla="*/ 44 h 301"/>
                    <a:gd name="T10" fmla="*/ 66 w 300"/>
                    <a:gd name="T11" fmla="*/ 26 h 301"/>
                    <a:gd name="T12" fmla="*/ 91 w 300"/>
                    <a:gd name="T13" fmla="*/ 12 h 301"/>
                    <a:gd name="T14" fmla="*/ 120 w 300"/>
                    <a:gd name="T15" fmla="*/ 3 h 301"/>
                    <a:gd name="T16" fmla="*/ 150 w 300"/>
                    <a:gd name="T17" fmla="*/ 0 h 301"/>
                    <a:gd name="T18" fmla="*/ 165 w 300"/>
                    <a:gd name="T19" fmla="*/ 1 h 301"/>
                    <a:gd name="T20" fmla="*/ 194 w 300"/>
                    <a:gd name="T21" fmla="*/ 7 h 301"/>
                    <a:gd name="T22" fmla="*/ 222 w 300"/>
                    <a:gd name="T23" fmla="*/ 18 h 301"/>
                    <a:gd name="T24" fmla="*/ 246 w 300"/>
                    <a:gd name="T25" fmla="*/ 34 h 301"/>
                    <a:gd name="T26" fmla="*/ 266 w 300"/>
                    <a:gd name="T27" fmla="*/ 55 h 301"/>
                    <a:gd name="T28" fmla="*/ 282 w 300"/>
                    <a:gd name="T29" fmla="*/ 79 h 301"/>
                    <a:gd name="T30" fmla="*/ 294 w 300"/>
                    <a:gd name="T31" fmla="*/ 105 h 301"/>
                    <a:gd name="T32" fmla="*/ 300 w 300"/>
                    <a:gd name="T33" fmla="*/ 135 h 301"/>
                    <a:gd name="T34" fmla="*/ 300 w 300"/>
                    <a:gd name="T35" fmla="*/ 150 h 301"/>
                    <a:gd name="T36" fmla="*/ 297 w 300"/>
                    <a:gd name="T37" fmla="*/ 181 h 301"/>
                    <a:gd name="T38" fmla="*/ 289 w 300"/>
                    <a:gd name="T39" fmla="*/ 208 h 301"/>
                    <a:gd name="T40" fmla="*/ 275 w 300"/>
                    <a:gd name="T41" fmla="*/ 235 h 301"/>
                    <a:gd name="T42" fmla="*/ 257 w 300"/>
                    <a:gd name="T43" fmla="*/ 256 h 301"/>
                    <a:gd name="T44" fmla="*/ 234 w 300"/>
                    <a:gd name="T45" fmla="*/ 274 h 301"/>
                    <a:gd name="T46" fmla="*/ 209 w 300"/>
                    <a:gd name="T47" fmla="*/ 289 h 301"/>
                    <a:gd name="T48" fmla="*/ 180 w 300"/>
                    <a:gd name="T49" fmla="*/ 297 h 301"/>
                    <a:gd name="T50" fmla="*/ 150 w 300"/>
                    <a:gd name="T51" fmla="*/ 301 h 301"/>
                    <a:gd name="T52" fmla="*/ 134 w 300"/>
                    <a:gd name="T53" fmla="*/ 299 h 301"/>
                    <a:gd name="T54" fmla="*/ 106 w 300"/>
                    <a:gd name="T55" fmla="*/ 293 h 301"/>
                    <a:gd name="T56" fmla="*/ 78 w 300"/>
                    <a:gd name="T57" fmla="*/ 283 h 301"/>
                    <a:gd name="T58" fmla="*/ 54 w 300"/>
                    <a:gd name="T59" fmla="*/ 266 h 301"/>
                    <a:gd name="T60" fmla="*/ 35 w 300"/>
                    <a:gd name="T61" fmla="*/ 245 h 301"/>
                    <a:gd name="T62" fmla="*/ 18 w 300"/>
                    <a:gd name="T63" fmla="*/ 222 h 301"/>
                    <a:gd name="T64" fmla="*/ 7 w 300"/>
                    <a:gd name="T65" fmla="*/ 195 h 301"/>
                    <a:gd name="T66" fmla="*/ 1 w 300"/>
                    <a:gd name="T67" fmla="*/ 1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0" h="30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1" y="135"/>
                      </a:lnTo>
                      <a:lnTo>
                        <a:pt x="2" y="120"/>
                      </a:lnTo>
                      <a:lnTo>
                        <a:pt x="7" y="105"/>
                      </a:lnTo>
                      <a:lnTo>
                        <a:pt x="12" y="92"/>
                      </a:lnTo>
                      <a:lnTo>
                        <a:pt x="18" y="79"/>
                      </a:lnTo>
                      <a:lnTo>
                        <a:pt x="25" y="66"/>
                      </a:lnTo>
                      <a:lnTo>
                        <a:pt x="35" y="55"/>
                      </a:lnTo>
                      <a:lnTo>
                        <a:pt x="44" y="44"/>
                      </a:lnTo>
                      <a:lnTo>
                        <a:pt x="54" y="34"/>
                      </a:lnTo>
                      <a:lnTo>
                        <a:pt x="66" y="26"/>
                      </a:lnTo>
                      <a:lnTo>
                        <a:pt x="78" y="18"/>
                      </a:lnTo>
                      <a:lnTo>
                        <a:pt x="91" y="12"/>
                      </a:lnTo>
                      <a:lnTo>
                        <a:pt x="106" y="7"/>
                      </a:lnTo>
                      <a:lnTo>
                        <a:pt x="120" y="3"/>
                      </a:lnTo>
                      <a:lnTo>
                        <a:pt x="134" y="1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65" y="1"/>
                      </a:lnTo>
                      <a:lnTo>
                        <a:pt x="180" y="3"/>
                      </a:lnTo>
                      <a:lnTo>
                        <a:pt x="194" y="7"/>
                      </a:lnTo>
                      <a:lnTo>
                        <a:pt x="209" y="12"/>
                      </a:lnTo>
                      <a:lnTo>
                        <a:pt x="222" y="18"/>
                      </a:lnTo>
                      <a:lnTo>
                        <a:pt x="234" y="26"/>
                      </a:lnTo>
                      <a:lnTo>
                        <a:pt x="246" y="34"/>
                      </a:lnTo>
                      <a:lnTo>
                        <a:pt x="257" y="44"/>
                      </a:lnTo>
                      <a:lnTo>
                        <a:pt x="266" y="55"/>
                      </a:lnTo>
                      <a:lnTo>
                        <a:pt x="275" y="66"/>
                      </a:lnTo>
                      <a:lnTo>
                        <a:pt x="282" y="79"/>
                      </a:lnTo>
                      <a:lnTo>
                        <a:pt x="289" y="92"/>
                      </a:lnTo>
                      <a:lnTo>
                        <a:pt x="294" y="105"/>
                      </a:lnTo>
                      <a:lnTo>
                        <a:pt x="297" y="120"/>
                      </a:lnTo>
                      <a:lnTo>
                        <a:pt x="300" y="135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300" y="165"/>
                      </a:lnTo>
                      <a:lnTo>
                        <a:pt x="297" y="181"/>
                      </a:lnTo>
                      <a:lnTo>
                        <a:pt x="294" y="195"/>
                      </a:lnTo>
                      <a:lnTo>
                        <a:pt x="289" y="208"/>
                      </a:lnTo>
                      <a:lnTo>
                        <a:pt x="282" y="222"/>
                      </a:lnTo>
                      <a:lnTo>
                        <a:pt x="275" y="235"/>
                      </a:lnTo>
                      <a:lnTo>
                        <a:pt x="266" y="245"/>
                      </a:lnTo>
                      <a:lnTo>
                        <a:pt x="257" y="256"/>
                      </a:lnTo>
                      <a:lnTo>
                        <a:pt x="246" y="266"/>
                      </a:lnTo>
                      <a:lnTo>
                        <a:pt x="234" y="274"/>
                      </a:lnTo>
                      <a:lnTo>
                        <a:pt x="222" y="283"/>
                      </a:lnTo>
                      <a:lnTo>
                        <a:pt x="209" y="289"/>
                      </a:lnTo>
                      <a:lnTo>
                        <a:pt x="194" y="293"/>
                      </a:lnTo>
                      <a:lnTo>
                        <a:pt x="180" y="297"/>
                      </a:lnTo>
                      <a:lnTo>
                        <a:pt x="165" y="299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34" y="299"/>
                      </a:lnTo>
                      <a:lnTo>
                        <a:pt x="120" y="297"/>
                      </a:lnTo>
                      <a:lnTo>
                        <a:pt x="106" y="293"/>
                      </a:lnTo>
                      <a:lnTo>
                        <a:pt x="91" y="289"/>
                      </a:lnTo>
                      <a:lnTo>
                        <a:pt x="78" y="283"/>
                      </a:lnTo>
                      <a:lnTo>
                        <a:pt x="66" y="274"/>
                      </a:lnTo>
                      <a:lnTo>
                        <a:pt x="54" y="266"/>
                      </a:lnTo>
                      <a:lnTo>
                        <a:pt x="44" y="256"/>
                      </a:lnTo>
                      <a:lnTo>
                        <a:pt x="35" y="245"/>
                      </a:lnTo>
                      <a:lnTo>
                        <a:pt x="25" y="235"/>
                      </a:lnTo>
                      <a:lnTo>
                        <a:pt x="18" y="222"/>
                      </a:lnTo>
                      <a:lnTo>
                        <a:pt x="12" y="208"/>
                      </a:lnTo>
                      <a:lnTo>
                        <a:pt x="7" y="195"/>
                      </a:lnTo>
                      <a:lnTo>
                        <a:pt x="2" y="181"/>
                      </a:lnTo>
                      <a:lnTo>
                        <a:pt x="1" y="165"/>
                      </a:lnTo>
                      <a:lnTo>
                        <a:pt x="0" y="150"/>
                      </a:lnTo>
                    </a:path>
                  </a:pathLst>
                </a:custGeom>
                <a:solidFill>
                  <a:srgbClr val="9364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 3968">
                  <a:extLst>
                    <a:ext uri="{FF2B5EF4-FFF2-40B4-BE49-F238E27FC236}">
                      <a16:creationId xmlns:a16="http://schemas.microsoft.com/office/drawing/2014/main" id="{618E2F75-B7B9-4355-8D53-15C83AA95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334487" y="3326635"/>
                  <a:ext cx="75696" cy="1286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3969">
                  <a:extLst>
                    <a:ext uri="{FF2B5EF4-FFF2-40B4-BE49-F238E27FC236}">
                      <a16:creationId xmlns:a16="http://schemas.microsoft.com/office/drawing/2014/main" id="{6D0EA0A7-74DC-495B-94EF-46B9733B5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478311" y="3311496"/>
                  <a:ext cx="75696" cy="52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3970">
                  <a:extLst>
                    <a:ext uri="{FF2B5EF4-FFF2-40B4-BE49-F238E27FC236}">
                      <a16:creationId xmlns:a16="http://schemas.microsoft.com/office/drawing/2014/main" id="{32153359-3BD1-497D-8970-7167C127B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599424" y="3296357"/>
                  <a:ext cx="45417" cy="143824"/>
                </a:xfrm>
                <a:custGeom>
                  <a:avLst/>
                  <a:gdLst>
                    <a:gd name="T0" fmla="*/ 19 w 19"/>
                    <a:gd name="T1" fmla="*/ 0 h 58"/>
                    <a:gd name="T2" fmla="*/ 19 w 19"/>
                    <a:gd name="T3" fmla="*/ 0 h 58"/>
                    <a:gd name="T4" fmla="*/ 0 w 19"/>
                    <a:gd name="T5" fmla="*/ 14 h 58"/>
                    <a:gd name="T6" fmla="*/ 0 w 19"/>
                    <a:gd name="T7" fmla="*/ 58 h 58"/>
                    <a:gd name="T8" fmla="*/ 19 w 19"/>
                    <a:gd name="T9" fmla="*/ 58 h 58"/>
                    <a:gd name="T10" fmla="*/ 19 w 19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58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0" y="14"/>
                      </a:lnTo>
                      <a:lnTo>
                        <a:pt x="0" y="58"/>
                      </a:lnTo>
                      <a:lnTo>
                        <a:pt x="19" y="58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3971">
                  <a:extLst>
                    <a:ext uri="{FF2B5EF4-FFF2-40B4-BE49-F238E27FC236}">
                      <a16:creationId xmlns:a16="http://schemas.microsoft.com/office/drawing/2014/main" id="{BD0ABA59-F0D3-43D5-B7F8-4C957CB82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213374" y="3296357"/>
                  <a:ext cx="52989" cy="143824"/>
                </a:xfrm>
                <a:custGeom>
                  <a:avLst/>
                  <a:gdLst>
                    <a:gd name="T0" fmla="*/ 0 w 19"/>
                    <a:gd name="T1" fmla="*/ 0 h 58"/>
                    <a:gd name="T2" fmla="*/ 0 w 19"/>
                    <a:gd name="T3" fmla="*/ 58 h 58"/>
                    <a:gd name="T4" fmla="*/ 19 w 19"/>
                    <a:gd name="T5" fmla="*/ 58 h 58"/>
                    <a:gd name="T6" fmla="*/ 19 w 19"/>
                    <a:gd name="T7" fmla="*/ 14 h 58"/>
                    <a:gd name="T8" fmla="*/ 19 w 19"/>
                    <a:gd name="T9" fmla="*/ 14 h 58"/>
                    <a:gd name="T10" fmla="*/ 0 w 19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19" y="58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3972">
                  <a:extLst>
                    <a:ext uri="{FF2B5EF4-FFF2-40B4-BE49-F238E27FC236}">
                      <a16:creationId xmlns:a16="http://schemas.microsoft.com/office/drawing/2014/main" id="{745EA8DB-1A9E-4F36-93B2-F7DDBE866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183096" y="3069270"/>
                  <a:ext cx="499591" cy="257365"/>
                </a:xfrm>
                <a:custGeom>
                  <a:avLst/>
                  <a:gdLst>
                    <a:gd name="T0" fmla="*/ 99 w 198"/>
                    <a:gd name="T1" fmla="*/ 0 h 102"/>
                    <a:gd name="T2" fmla="*/ 94 w 198"/>
                    <a:gd name="T3" fmla="*/ 5 h 102"/>
                    <a:gd name="T4" fmla="*/ 0 w 198"/>
                    <a:gd name="T5" fmla="*/ 79 h 102"/>
                    <a:gd name="T6" fmla="*/ 0 w 198"/>
                    <a:gd name="T7" fmla="*/ 102 h 102"/>
                    <a:gd name="T8" fmla="*/ 99 w 198"/>
                    <a:gd name="T9" fmla="*/ 24 h 102"/>
                    <a:gd name="T10" fmla="*/ 198 w 198"/>
                    <a:gd name="T11" fmla="*/ 102 h 102"/>
                    <a:gd name="T12" fmla="*/ 198 w 198"/>
                    <a:gd name="T13" fmla="*/ 79 h 102"/>
                    <a:gd name="T14" fmla="*/ 105 w 198"/>
                    <a:gd name="T15" fmla="*/ 5 h 102"/>
                    <a:gd name="T16" fmla="*/ 99 w 198"/>
                    <a:gd name="T17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102">
                      <a:moveTo>
                        <a:pt x="99" y="0"/>
                      </a:moveTo>
                      <a:lnTo>
                        <a:pt x="94" y="5"/>
                      </a:lnTo>
                      <a:lnTo>
                        <a:pt x="0" y="79"/>
                      </a:lnTo>
                      <a:lnTo>
                        <a:pt x="0" y="102"/>
                      </a:lnTo>
                      <a:lnTo>
                        <a:pt x="99" y="24"/>
                      </a:lnTo>
                      <a:lnTo>
                        <a:pt x="198" y="102"/>
                      </a:lnTo>
                      <a:lnTo>
                        <a:pt x="198" y="79"/>
                      </a:lnTo>
                      <a:lnTo>
                        <a:pt x="105" y="5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22">
                <a:extLst>
                  <a:ext uri="{FF2B5EF4-FFF2-40B4-BE49-F238E27FC236}">
                    <a16:creationId xmlns:a16="http://schemas.microsoft.com/office/drawing/2014/main" id="{AAC4CEF6-94B5-4C96-8170-A7432ABE525D}"/>
                  </a:ext>
                </a:extLst>
              </p:cNvPr>
              <p:cNvGrpSpPr/>
              <p:nvPr/>
            </p:nvGrpSpPr>
            <p:grpSpPr>
              <a:xfrm>
                <a:off x="7252858" y="2872461"/>
                <a:ext cx="885641" cy="878069"/>
                <a:chOff x="7252855" y="2872461"/>
                <a:chExt cx="885641" cy="878069"/>
              </a:xfrm>
            </p:grpSpPr>
            <p:sp>
              <p:nvSpPr>
                <p:cNvPr id="68" name="Freeform 3949">
                  <a:extLst>
                    <a:ext uri="{FF2B5EF4-FFF2-40B4-BE49-F238E27FC236}">
                      <a16:creationId xmlns:a16="http://schemas.microsoft.com/office/drawing/2014/main" id="{68342674-3365-461A-B37C-BEEBDDDB3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252855" y="2872461"/>
                  <a:ext cx="885641" cy="878069"/>
                </a:xfrm>
                <a:custGeom>
                  <a:avLst/>
                  <a:gdLst>
                    <a:gd name="T0" fmla="*/ 0 w 349"/>
                    <a:gd name="T1" fmla="*/ 174 h 349"/>
                    <a:gd name="T2" fmla="*/ 4 w 349"/>
                    <a:gd name="T3" fmla="*/ 139 h 349"/>
                    <a:gd name="T4" fmla="*/ 14 w 349"/>
                    <a:gd name="T5" fmla="*/ 106 h 349"/>
                    <a:gd name="T6" fmla="*/ 30 w 349"/>
                    <a:gd name="T7" fmla="*/ 76 h 349"/>
                    <a:gd name="T8" fmla="*/ 52 w 349"/>
                    <a:gd name="T9" fmla="*/ 50 h 349"/>
                    <a:gd name="T10" fmla="*/ 77 w 349"/>
                    <a:gd name="T11" fmla="*/ 30 h 349"/>
                    <a:gd name="T12" fmla="*/ 107 w 349"/>
                    <a:gd name="T13" fmla="*/ 13 h 349"/>
                    <a:gd name="T14" fmla="*/ 139 w 349"/>
                    <a:gd name="T15" fmla="*/ 3 h 349"/>
                    <a:gd name="T16" fmla="*/ 175 w 349"/>
                    <a:gd name="T17" fmla="*/ 0 h 349"/>
                    <a:gd name="T18" fmla="*/ 193 w 349"/>
                    <a:gd name="T19" fmla="*/ 1 h 349"/>
                    <a:gd name="T20" fmla="*/ 227 w 349"/>
                    <a:gd name="T21" fmla="*/ 7 h 349"/>
                    <a:gd name="T22" fmla="*/ 258 w 349"/>
                    <a:gd name="T23" fmla="*/ 20 h 349"/>
                    <a:gd name="T24" fmla="*/ 285 w 349"/>
                    <a:gd name="T25" fmla="*/ 39 h 349"/>
                    <a:gd name="T26" fmla="*/ 309 w 349"/>
                    <a:gd name="T27" fmla="*/ 63 h 349"/>
                    <a:gd name="T28" fmla="*/ 328 w 349"/>
                    <a:gd name="T29" fmla="*/ 91 h 349"/>
                    <a:gd name="T30" fmla="*/ 342 w 349"/>
                    <a:gd name="T31" fmla="*/ 122 h 349"/>
                    <a:gd name="T32" fmla="*/ 349 w 349"/>
                    <a:gd name="T33" fmla="*/ 157 h 349"/>
                    <a:gd name="T34" fmla="*/ 349 w 349"/>
                    <a:gd name="T35" fmla="*/ 174 h 349"/>
                    <a:gd name="T36" fmla="*/ 345 w 349"/>
                    <a:gd name="T37" fmla="*/ 210 h 349"/>
                    <a:gd name="T38" fmla="*/ 336 w 349"/>
                    <a:gd name="T39" fmla="*/ 242 h 349"/>
                    <a:gd name="T40" fmla="*/ 320 w 349"/>
                    <a:gd name="T41" fmla="*/ 272 h 349"/>
                    <a:gd name="T42" fmla="*/ 298 w 349"/>
                    <a:gd name="T43" fmla="*/ 297 h 349"/>
                    <a:gd name="T44" fmla="*/ 272 w 349"/>
                    <a:gd name="T45" fmla="*/ 319 h 349"/>
                    <a:gd name="T46" fmla="*/ 242 w 349"/>
                    <a:gd name="T47" fmla="*/ 335 h 349"/>
                    <a:gd name="T48" fmla="*/ 210 w 349"/>
                    <a:gd name="T49" fmla="*/ 345 h 349"/>
                    <a:gd name="T50" fmla="*/ 175 w 349"/>
                    <a:gd name="T51" fmla="*/ 349 h 349"/>
                    <a:gd name="T52" fmla="*/ 157 w 349"/>
                    <a:gd name="T53" fmla="*/ 347 h 349"/>
                    <a:gd name="T54" fmla="*/ 122 w 349"/>
                    <a:gd name="T55" fmla="*/ 341 h 349"/>
                    <a:gd name="T56" fmla="*/ 91 w 349"/>
                    <a:gd name="T57" fmla="*/ 328 h 349"/>
                    <a:gd name="T58" fmla="*/ 63 w 349"/>
                    <a:gd name="T59" fmla="*/ 309 h 349"/>
                    <a:gd name="T60" fmla="*/ 40 w 349"/>
                    <a:gd name="T61" fmla="*/ 285 h 349"/>
                    <a:gd name="T62" fmla="*/ 22 w 349"/>
                    <a:gd name="T63" fmla="*/ 258 h 349"/>
                    <a:gd name="T64" fmla="*/ 8 w 349"/>
                    <a:gd name="T65" fmla="*/ 226 h 349"/>
                    <a:gd name="T66" fmla="*/ 1 w 349"/>
                    <a:gd name="T67" fmla="*/ 192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9" h="349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1" y="157"/>
                      </a:lnTo>
                      <a:lnTo>
                        <a:pt x="4" y="139"/>
                      </a:lnTo>
                      <a:lnTo>
                        <a:pt x="8" y="122"/>
                      </a:lnTo>
                      <a:lnTo>
                        <a:pt x="14" y="106"/>
                      </a:lnTo>
                      <a:lnTo>
                        <a:pt x="22" y="91"/>
                      </a:lnTo>
                      <a:lnTo>
                        <a:pt x="30" y="76"/>
                      </a:lnTo>
                      <a:lnTo>
                        <a:pt x="40" y="63"/>
                      </a:lnTo>
                      <a:lnTo>
                        <a:pt x="52" y="50"/>
                      </a:lnTo>
                      <a:lnTo>
                        <a:pt x="63" y="39"/>
                      </a:lnTo>
                      <a:lnTo>
                        <a:pt x="77" y="30"/>
                      </a:lnTo>
                      <a:lnTo>
                        <a:pt x="91" y="20"/>
                      </a:lnTo>
                      <a:lnTo>
                        <a:pt x="107" y="13"/>
                      </a:lnTo>
                      <a:lnTo>
                        <a:pt x="122" y="7"/>
                      </a:lnTo>
                      <a:lnTo>
                        <a:pt x="139" y="3"/>
                      </a:lnTo>
                      <a:lnTo>
                        <a:pt x="157" y="1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93" y="1"/>
                      </a:lnTo>
                      <a:lnTo>
                        <a:pt x="210" y="3"/>
                      </a:lnTo>
                      <a:lnTo>
                        <a:pt x="227" y="7"/>
                      </a:lnTo>
                      <a:lnTo>
                        <a:pt x="242" y="13"/>
                      </a:lnTo>
                      <a:lnTo>
                        <a:pt x="258" y="20"/>
                      </a:lnTo>
                      <a:lnTo>
                        <a:pt x="272" y="30"/>
                      </a:lnTo>
                      <a:lnTo>
                        <a:pt x="285" y="39"/>
                      </a:lnTo>
                      <a:lnTo>
                        <a:pt x="298" y="50"/>
                      </a:lnTo>
                      <a:lnTo>
                        <a:pt x="309" y="63"/>
                      </a:lnTo>
                      <a:lnTo>
                        <a:pt x="320" y="76"/>
                      </a:lnTo>
                      <a:lnTo>
                        <a:pt x="328" y="91"/>
                      </a:lnTo>
                      <a:lnTo>
                        <a:pt x="336" y="106"/>
                      </a:lnTo>
                      <a:lnTo>
                        <a:pt x="342" y="122"/>
                      </a:lnTo>
                      <a:lnTo>
                        <a:pt x="345" y="139"/>
                      </a:lnTo>
                      <a:lnTo>
                        <a:pt x="349" y="157"/>
                      </a:lnTo>
                      <a:lnTo>
                        <a:pt x="349" y="174"/>
                      </a:lnTo>
                      <a:lnTo>
                        <a:pt x="349" y="174"/>
                      </a:lnTo>
                      <a:lnTo>
                        <a:pt x="349" y="192"/>
                      </a:lnTo>
                      <a:lnTo>
                        <a:pt x="345" y="210"/>
                      </a:lnTo>
                      <a:lnTo>
                        <a:pt x="342" y="226"/>
                      </a:lnTo>
                      <a:lnTo>
                        <a:pt x="336" y="242"/>
                      </a:lnTo>
                      <a:lnTo>
                        <a:pt x="328" y="258"/>
                      </a:lnTo>
                      <a:lnTo>
                        <a:pt x="320" y="272"/>
                      </a:lnTo>
                      <a:lnTo>
                        <a:pt x="309" y="285"/>
                      </a:lnTo>
                      <a:lnTo>
                        <a:pt x="298" y="297"/>
                      </a:lnTo>
                      <a:lnTo>
                        <a:pt x="285" y="309"/>
                      </a:lnTo>
                      <a:lnTo>
                        <a:pt x="272" y="319"/>
                      </a:lnTo>
                      <a:lnTo>
                        <a:pt x="258" y="328"/>
                      </a:lnTo>
                      <a:lnTo>
                        <a:pt x="242" y="335"/>
                      </a:lnTo>
                      <a:lnTo>
                        <a:pt x="227" y="341"/>
                      </a:lnTo>
                      <a:lnTo>
                        <a:pt x="210" y="345"/>
                      </a:lnTo>
                      <a:lnTo>
                        <a:pt x="193" y="347"/>
                      </a:lnTo>
                      <a:lnTo>
                        <a:pt x="175" y="349"/>
                      </a:lnTo>
                      <a:lnTo>
                        <a:pt x="175" y="349"/>
                      </a:lnTo>
                      <a:lnTo>
                        <a:pt x="157" y="347"/>
                      </a:lnTo>
                      <a:lnTo>
                        <a:pt x="139" y="345"/>
                      </a:lnTo>
                      <a:lnTo>
                        <a:pt x="122" y="341"/>
                      </a:lnTo>
                      <a:lnTo>
                        <a:pt x="107" y="335"/>
                      </a:lnTo>
                      <a:lnTo>
                        <a:pt x="91" y="328"/>
                      </a:lnTo>
                      <a:lnTo>
                        <a:pt x="77" y="319"/>
                      </a:lnTo>
                      <a:lnTo>
                        <a:pt x="63" y="309"/>
                      </a:lnTo>
                      <a:lnTo>
                        <a:pt x="52" y="297"/>
                      </a:lnTo>
                      <a:lnTo>
                        <a:pt x="40" y="285"/>
                      </a:lnTo>
                      <a:lnTo>
                        <a:pt x="30" y="272"/>
                      </a:lnTo>
                      <a:lnTo>
                        <a:pt x="22" y="258"/>
                      </a:lnTo>
                      <a:lnTo>
                        <a:pt x="14" y="242"/>
                      </a:lnTo>
                      <a:lnTo>
                        <a:pt x="8" y="226"/>
                      </a:lnTo>
                      <a:lnTo>
                        <a:pt x="4" y="210"/>
                      </a:lnTo>
                      <a:lnTo>
                        <a:pt x="1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2A24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3950">
                  <a:extLst>
                    <a:ext uri="{FF2B5EF4-FFF2-40B4-BE49-F238E27FC236}">
                      <a16:creationId xmlns:a16="http://schemas.microsoft.com/office/drawing/2014/main" id="{CEA3634B-2512-465B-A0C8-0B983538F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252855" y="2872461"/>
                  <a:ext cx="885641" cy="878069"/>
                </a:xfrm>
                <a:custGeom>
                  <a:avLst/>
                  <a:gdLst>
                    <a:gd name="T0" fmla="*/ 0 w 349"/>
                    <a:gd name="T1" fmla="*/ 174 h 349"/>
                    <a:gd name="T2" fmla="*/ 4 w 349"/>
                    <a:gd name="T3" fmla="*/ 139 h 349"/>
                    <a:gd name="T4" fmla="*/ 14 w 349"/>
                    <a:gd name="T5" fmla="*/ 106 h 349"/>
                    <a:gd name="T6" fmla="*/ 30 w 349"/>
                    <a:gd name="T7" fmla="*/ 76 h 349"/>
                    <a:gd name="T8" fmla="*/ 52 w 349"/>
                    <a:gd name="T9" fmla="*/ 50 h 349"/>
                    <a:gd name="T10" fmla="*/ 77 w 349"/>
                    <a:gd name="T11" fmla="*/ 30 h 349"/>
                    <a:gd name="T12" fmla="*/ 107 w 349"/>
                    <a:gd name="T13" fmla="*/ 13 h 349"/>
                    <a:gd name="T14" fmla="*/ 139 w 349"/>
                    <a:gd name="T15" fmla="*/ 3 h 349"/>
                    <a:gd name="T16" fmla="*/ 175 w 349"/>
                    <a:gd name="T17" fmla="*/ 0 h 349"/>
                    <a:gd name="T18" fmla="*/ 193 w 349"/>
                    <a:gd name="T19" fmla="*/ 1 h 349"/>
                    <a:gd name="T20" fmla="*/ 227 w 349"/>
                    <a:gd name="T21" fmla="*/ 7 h 349"/>
                    <a:gd name="T22" fmla="*/ 258 w 349"/>
                    <a:gd name="T23" fmla="*/ 20 h 349"/>
                    <a:gd name="T24" fmla="*/ 285 w 349"/>
                    <a:gd name="T25" fmla="*/ 39 h 349"/>
                    <a:gd name="T26" fmla="*/ 309 w 349"/>
                    <a:gd name="T27" fmla="*/ 63 h 349"/>
                    <a:gd name="T28" fmla="*/ 328 w 349"/>
                    <a:gd name="T29" fmla="*/ 91 h 349"/>
                    <a:gd name="T30" fmla="*/ 342 w 349"/>
                    <a:gd name="T31" fmla="*/ 122 h 349"/>
                    <a:gd name="T32" fmla="*/ 349 w 349"/>
                    <a:gd name="T33" fmla="*/ 157 h 349"/>
                    <a:gd name="T34" fmla="*/ 349 w 349"/>
                    <a:gd name="T35" fmla="*/ 174 h 349"/>
                    <a:gd name="T36" fmla="*/ 345 w 349"/>
                    <a:gd name="T37" fmla="*/ 210 h 349"/>
                    <a:gd name="T38" fmla="*/ 336 w 349"/>
                    <a:gd name="T39" fmla="*/ 242 h 349"/>
                    <a:gd name="T40" fmla="*/ 320 w 349"/>
                    <a:gd name="T41" fmla="*/ 272 h 349"/>
                    <a:gd name="T42" fmla="*/ 298 w 349"/>
                    <a:gd name="T43" fmla="*/ 297 h 349"/>
                    <a:gd name="T44" fmla="*/ 272 w 349"/>
                    <a:gd name="T45" fmla="*/ 319 h 349"/>
                    <a:gd name="T46" fmla="*/ 242 w 349"/>
                    <a:gd name="T47" fmla="*/ 335 h 349"/>
                    <a:gd name="T48" fmla="*/ 210 w 349"/>
                    <a:gd name="T49" fmla="*/ 345 h 349"/>
                    <a:gd name="T50" fmla="*/ 175 w 349"/>
                    <a:gd name="T51" fmla="*/ 349 h 349"/>
                    <a:gd name="T52" fmla="*/ 157 w 349"/>
                    <a:gd name="T53" fmla="*/ 347 h 349"/>
                    <a:gd name="T54" fmla="*/ 122 w 349"/>
                    <a:gd name="T55" fmla="*/ 341 h 349"/>
                    <a:gd name="T56" fmla="*/ 91 w 349"/>
                    <a:gd name="T57" fmla="*/ 328 h 349"/>
                    <a:gd name="T58" fmla="*/ 63 w 349"/>
                    <a:gd name="T59" fmla="*/ 309 h 349"/>
                    <a:gd name="T60" fmla="*/ 40 w 349"/>
                    <a:gd name="T61" fmla="*/ 285 h 349"/>
                    <a:gd name="T62" fmla="*/ 22 w 349"/>
                    <a:gd name="T63" fmla="*/ 258 h 349"/>
                    <a:gd name="T64" fmla="*/ 8 w 349"/>
                    <a:gd name="T65" fmla="*/ 226 h 349"/>
                    <a:gd name="T66" fmla="*/ 1 w 349"/>
                    <a:gd name="T67" fmla="*/ 192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9" h="349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1" y="157"/>
                      </a:lnTo>
                      <a:lnTo>
                        <a:pt x="4" y="139"/>
                      </a:lnTo>
                      <a:lnTo>
                        <a:pt x="8" y="122"/>
                      </a:lnTo>
                      <a:lnTo>
                        <a:pt x="14" y="106"/>
                      </a:lnTo>
                      <a:lnTo>
                        <a:pt x="22" y="91"/>
                      </a:lnTo>
                      <a:lnTo>
                        <a:pt x="30" y="76"/>
                      </a:lnTo>
                      <a:lnTo>
                        <a:pt x="40" y="63"/>
                      </a:lnTo>
                      <a:lnTo>
                        <a:pt x="52" y="50"/>
                      </a:lnTo>
                      <a:lnTo>
                        <a:pt x="63" y="39"/>
                      </a:lnTo>
                      <a:lnTo>
                        <a:pt x="77" y="30"/>
                      </a:lnTo>
                      <a:lnTo>
                        <a:pt x="91" y="20"/>
                      </a:lnTo>
                      <a:lnTo>
                        <a:pt x="107" y="13"/>
                      </a:lnTo>
                      <a:lnTo>
                        <a:pt x="122" y="7"/>
                      </a:lnTo>
                      <a:lnTo>
                        <a:pt x="139" y="3"/>
                      </a:lnTo>
                      <a:lnTo>
                        <a:pt x="157" y="1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93" y="1"/>
                      </a:lnTo>
                      <a:lnTo>
                        <a:pt x="210" y="3"/>
                      </a:lnTo>
                      <a:lnTo>
                        <a:pt x="227" y="7"/>
                      </a:lnTo>
                      <a:lnTo>
                        <a:pt x="242" y="13"/>
                      </a:lnTo>
                      <a:lnTo>
                        <a:pt x="258" y="20"/>
                      </a:lnTo>
                      <a:lnTo>
                        <a:pt x="272" y="30"/>
                      </a:lnTo>
                      <a:lnTo>
                        <a:pt x="285" y="39"/>
                      </a:lnTo>
                      <a:lnTo>
                        <a:pt x="298" y="50"/>
                      </a:lnTo>
                      <a:lnTo>
                        <a:pt x="309" y="63"/>
                      </a:lnTo>
                      <a:lnTo>
                        <a:pt x="320" y="76"/>
                      </a:lnTo>
                      <a:lnTo>
                        <a:pt x="328" y="91"/>
                      </a:lnTo>
                      <a:lnTo>
                        <a:pt x="336" y="106"/>
                      </a:lnTo>
                      <a:lnTo>
                        <a:pt x="342" y="122"/>
                      </a:lnTo>
                      <a:lnTo>
                        <a:pt x="345" y="139"/>
                      </a:lnTo>
                      <a:lnTo>
                        <a:pt x="349" y="157"/>
                      </a:lnTo>
                      <a:lnTo>
                        <a:pt x="349" y="174"/>
                      </a:lnTo>
                      <a:lnTo>
                        <a:pt x="349" y="174"/>
                      </a:lnTo>
                      <a:lnTo>
                        <a:pt x="349" y="192"/>
                      </a:lnTo>
                      <a:lnTo>
                        <a:pt x="345" y="210"/>
                      </a:lnTo>
                      <a:lnTo>
                        <a:pt x="342" y="226"/>
                      </a:lnTo>
                      <a:lnTo>
                        <a:pt x="336" y="242"/>
                      </a:lnTo>
                      <a:lnTo>
                        <a:pt x="328" y="258"/>
                      </a:lnTo>
                      <a:lnTo>
                        <a:pt x="320" y="272"/>
                      </a:lnTo>
                      <a:lnTo>
                        <a:pt x="309" y="285"/>
                      </a:lnTo>
                      <a:lnTo>
                        <a:pt x="298" y="297"/>
                      </a:lnTo>
                      <a:lnTo>
                        <a:pt x="285" y="309"/>
                      </a:lnTo>
                      <a:lnTo>
                        <a:pt x="272" y="319"/>
                      </a:lnTo>
                      <a:lnTo>
                        <a:pt x="258" y="328"/>
                      </a:lnTo>
                      <a:lnTo>
                        <a:pt x="242" y="335"/>
                      </a:lnTo>
                      <a:lnTo>
                        <a:pt x="227" y="341"/>
                      </a:lnTo>
                      <a:lnTo>
                        <a:pt x="210" y="345"/>
                      </a:lnTo>
                      <a:lnTo>
                        <a:pt x="193" y="347"/>
                      </a:lnTo>
                      <a:lnTo>
                        <a:pt x="175" y="349"/>
                      </a:lnTo>
                      <a:lnTo>
                        <a:pt x="175" y="349"/>
                      </a:lnTo>
                      <a:lnTo>
                        <a:pt x="157" y="347"/>
                      </a:lnTo>
                      <a:lnTo>
                        <a:pt x="139" y="345"/>
                      </a:lnTo>
                      <a:lnTo>
                        <a:pt x="122" y="341"/>
                      </a:lnTo>
                      <a:lnTo>
                        <a:pt x="107" y="335"/>
                      </a:lnTo>
                      <a:lnTo>
                        <a:pt x="91" y="328"/>
                      </a:lnTo>
                      <a:lnTo>
                        <a:pt x="77" y="319"/>
                      </a:lnTo>
                      <a:lnTo>
                        <a:pt x="63" y="309"/>
                      </a:lnTo>
                      <a:lnTo>
                        <a:pt x="52" y="297"/>
                      </a:lnTo>
                      <a:lnTo>
                        <a:pt x="40" y="285"/>
                      </a:lnTo>
                      <a:lnTo>
                        <a:pt x="30" y="272"/>
                      </a:lnTo>
                      <a:lnTo>
                        <a:pt x="22" y="258"/>
                      </a:lnTo>
                      <a:lnTo>
                        <a:pt x="14" y="242"/>
                      </a:lnTo>
                      <a:lnTo>
                        <a:pt x="8" y="226"/>
                      </a:lnTo>
                      <a:lnTo>
                        <a:pt x="4" y="210"/>
                      </a:lnTo>
                      <a:lnTo>
                        <a:pt x="1" y="192"/>
                      </a:lnTo>
                      <a:lnTo>
                        <a:pt x="0" y="17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3951">
                  <a:extLst>
                    <a:ext uri="{FF2B5EF4-FFF2-40B4-BE49-F238E27FC236}">
                      <a16:creationId xmlns:a16="http://schemas.microsoft.com/office/drawing/2014/main" id="{526B9365-9A6F-4911-A744-F4884F63D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313417" y="2933018"/>
                  <a:ext cx="756956" cy="756956"/>
                </a:xfrm>
                <a:custGeom>
                  <a:avLst/>
                  <a:gdLst>
                    <a:gd name="T0" fmla="*/ 0 w 300"/>
                    <a:gd name="T1" fmla="*/ 150 h 301"/>
                    <a:gd name="T2" fmla="*/ 3 w 300"/>
                    <a:gd name="T3" fmla="*/ 120 h 301"/>
                    <a:gd name="T4" fmla="*/ 11 w 300"/>
                    <a:gd name="T5" fmla="*/ 92 h 301"/>
                    <a:gd name="T6" fmla="*/ 25 w 300"/>
                    <a:gd name="T7" fmla="*/ 66 h 301"/>
                    <a:gd name="T8" fmla="*/ 43 w 300"/>
                    <a:gd name="T9" fmla="*/ 44 h 301"/>
                    <a:gd name="T10" fmla="*/ 66 w 300"/>
                    <a:gd name="T11" fmla="*/ 26 h 301"/>
                    <a:gd name="T12" fmla="*/ 91 w 300"/>
                    <a:gd name="T13" fmla="*/ 12 h 301"/>
                    <a:gd name="T14" fmla="*/ 120 w 300"/>
                    <a:gd name="T15" fmla="*/ 3 h 301"/>
                    <a:gd name="T16" fmla="*/ 150 w 300"/>
                    <a:gd name="T17" fmla="*/ 0 h 301"/>
                    <a:gd name="T18" fmla="*/ 166 w 300"/>
                    <a:gd name="T19" fmla="*/ 1 h 301"/>
                    <a:gd name="T20" fmla="*/ 194 w 300"/>
                    <a:gd name="T21" fmla="*/ 7 h 301"/>
                    <a:gd name="T22" fmla="*/ 222 w 300"/>
                    <a:gd name="T23" fmla="*/ 18 h 301"/>
                    <a:gd name="T24" fmla="*/ 245 w 300"/>
                    <a:gd name="T25" fmla="*/ 34 h 301"/>
                    <a:gd name="T26" fmla="*/ 265 w 300"/>
                    <a:gd name="T27" fmla="*/ 55 h 301"/>
                    <a:gd name="T28" fmla="*/ 282 w 300"/>
                    <a:gd name="T29" fmla="*/ 79 h 301"/>
                    <a:gd name="T30" fmla="*/ 293 w 300"/>
                    <a:gd name="T31" fmla="*/ 105 h 301"/>
                    <a:gd name="T32" fmla="*/ 299 w 300"/>
                    <a:gd name="T33" fmla="*/ 135 h 301"/>
                    <a:gd name="T34" fmla="*/ 300 w 300"/>
                    <a:gd name="T35" fmla="*/ 150 h 301"/>
                    <a:gd name="T36" fmla="*/ 297 w 300"/>
                    <a:gd name="T37" fmla="*/ 181 h 301"/>
                    <a:gd name="T38" fmla="*/ 288 w 300"/>
                    <a:gd name="T39" fmla="*/ 208 h 301"/>
                    <a:gd name="T40" fmla="*/ 275 w 300"/>
                    <a:gd name="T41" fmla="*/ 235 h 301"/>
                    <a:gd name="T42" fmla="*/ 255 w 300"/>
                    <a:gd name="T43" fmla="*/ 256 h 301"/>
                    <a:gd name="T44" fmla="*/ 234 w 300"/>
                    <a:gd name="T45" fmla="*/ 274 h 301"/>
                    <a:gd name="T46" fmla="*/ 209 w 300"/>
                    <a:gd name="T47" fmla="*/ 289 h 301"/>
                    <a:gd name="T48" fmla="*/ 180 w 300"/>
                    <a:gd name="T49" fmla="*/ 297 h 301"/>
                    <a:gd name="T50" fmla="*/ 150 w 300"/>
                    <a:gd name="T51" fmla="*/ 301 h 301"/>
                    <a:gd name="T52" fmla="*/ 134 w 300"/>
                    <a:gd name="T53" fmla="*/ 299 h 301"/>
                    <a:gd name="T54" fmla="*/ 106 w 300"/>
                    <a:gd name="T55" fmla="*/ 293 h 301"/>
                    <a:gd name="T56" fmla="*/ 78 w 300"/>
                    <a:gd name="T57" fmla="*/ 283 h 301"/>
                    <a:gd name="T58" fmla="*/ 54 w 300"/>
                    <a:gd name="T59" fmla="*/ 266 h 301"/>
                    <a:gd name="T60" fmla="*/ 34 w 300"/>
                    <a:gd name="T61" fmla="*/ 245 h 301"/>
                    <a:gd name="T62" fmla="*/ 18 w 300"/>
                    <a:gd name="T63" fmla="*/ 222 h 301"/>
                    <a:gd name="T64" fmla="*/ 6 w 300"/>
                    <a:gd name="T65" fmla="*/ 195 h 301"/>
                    <a:gd name="T66" fmla="*/ 0 w 300"/>
                    <a:gd name="T67" fmla="*/ 1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0" h="30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0" y="135"/>
                      </a:lnTo>
                      <a:lnTo>
                        <a:pt x="3" y="120"/>
                      </a:lnTo>
                      <a:lnTo>
                        <a:pt x="6" y="105"/>
                      </a:lnTo>
                      <a:lnTo>
                        <a:pt x="11" y="92"/>
                      </a:lnTo>
                      <a:lnTo>
                        <a:pt x="18" y="79"/>
                      </a:lnTo>
                      <a:lnTo>
                        <a:pt x="25" y="66"/>
                      </a:lnTo>
                      <a:lnTo>
                        <a:pt x="34" y="55"/>
                      </a:lnTo>
                      <a:lnTo>
                        <a:pt x="43" y="44"/>
                      </a:lnTo>
                      <a:lnTo>
                        <a:pt x="54" y="34"/>
                      </a:lnTo>
                      <a:lnTo>
                        <a:pt x="66" y="26"/>
                      </a:lnTo>
                      <a:lnTo>
                        <a:pt x="78" y="18"/>
                      </a:lnTo>
                      <a:lnTo>
                        <a:pt x="91" y="12"/>
                      </a:lnTo>
                      <a:lnTo>
                        <a:pt x="106" y="7"/>
                      </a:lnTo>
                      <a:lnTo>
                        <a:pt x="120" y="3"/>
                      </a:lnTo>
                      <a:lnTo>
                        <a:pt x="134" y="1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66" y="1"/>
                      </a:lnTo>
                      <a:lnTo>
                        <a:pt x="180" y="3"/>
                      </a:lnTo>
                      <a:lnTo>
                        <a:pt x="194" y="7"/>
                      </a:lnTo>
                      <a:lnTo>
                        <a:pt x="209" y="12"/>
                      </a:lnTo>
                      <a:lnTo>
                        <a:pt x="222" y="18"/>
                      </a:lnTo>
                      <a:lnTo>
                        <a:pt x="234" y="26"/>
                      </a:lnTo>
                      <a:lnTo>
                        <a:pt x="245" y="34"/>
                      </a:lnTo>
                      <a:lnTo>
                        <a:pt x="255" y="44"/>
                      </a:lnTo>
                      <a:lnTo>
                        <a:pt x="265" y="55"/>
                      </a:lnTo>
                      <a:lnTo>
                        <a:pt x="275" y="66"/>
                      </a:lnTo>
                      <a:lnTo>
                        <a:pt x="282" y="79"/>
                      </a:lnTo>
                      <a:lnTo>
                        <a:pt x="288" y="92"/>
                      </a:lnTo>
                      <a:lnTo>
                        <a:pt x="293" y="105"/>
                      </a:lnTo>
                      <a:lnTo>
                        <a:pt x="297" y="120"/>
                      </a:lnTo>
                      <a:lnTo>
                        <a:pt x="299" y="135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299" y="165"/>
                      </a:lnTo>
                      <a:lnTo>
                        <a:pt x="297" y="181"/>
                      </a:lnTo>
                      <a:lnTo>
                        <a:pt x="293" y="195"/>
                      </a:lnTo>
                      <a:lnTo>
                        <a:pt x="288" y="208"/>
                      </a:lnTo>
                      <a:lnTo>
                        <a:pt x="282" y="222"/>
                      </a:lnTo>
                      <a:lnTo>
                        <a:pt x="275" y="235"/>
                      </a:lnTo>
                      <a:lnTo>
                        <a:pt x="265" y="245"/>
                      </a:lnTo>
                      <a:lnTo>
                        <a:pt x="255" y="256"/>
                      </a:lnTo>
                      <a:lnTo>
                        <a:pt x="245" y="266"/>
                      </a:lnTo>
                      <a:lnTo>
                        <a:pt x="234" y="274"/>
                      </a:lnTo>
                      <a:lnTo>
                        <a:pt x="222" y="283"/>
                      </a:lnTo>
                      <a:lnTo>
                        <a:pt x="209" y="289"/>
                      </a:lnTo>
                      <a:lnTo>
                        <a:pt x="194" y="293"/>
                      </a:lnTo>
                      <a:lnTo>
                        <a:pt x="180" y="297"/>
                      </a:lnTo>
                      <a:lnTo>
                        <a:pt x="166" y="299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34" y="299"/>
                      </a:lnTo>
                      <a:lnTo>
                        <a:pt x="120" y="297"/>
                      </a:lnTo>
                      <a:lnTo>
                        <a:pt x="106" y="293"/>
                      </a:lnTo>
                      <a:lnTo>
                        <a:pt x="91" y="289"/>
                      </a:lnTo>
                      <a:lnTo>
                        <a:pt x="78" y="283"/>
                      </a:lnTo>
                      <a:lnTo>
                        <a:pt x="66" y="274"/>
                      </a:lnTo>
                      <a:lnTo>
                        <a:pt x="54" y="266"/>
                      </a:lnTo>
                      <a:lnTo>
                        <a:pt x="43" y="256"/>
                      </a:lnTo>
                      <a:lnTo>
                        <a:pt x="34" y="245"/>
                      </a:lnTo>
                      <a:lnTo>
                        <a:pt x="25" y="235"/>
                      </a:lnTo>
                      <a:lnTo>
                        <a:pt x="18" y="222"/>
                      </a:lnTo>
                      <a:lnTo>
                        <a:pt x="11" y="208"/>
                      </a:lnTo>
                      <a:lnTo>
                        <a:pt x="6" y="195"/>
                      </a:lnTo>
                      <a:lnTo>
                        <a:pt x="3" y="181"/>
                      </a:lnTo>
                      <a:lnTo>
                        <a:pt x="0" y="165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7D5C4B"/>
                </a:solidFill>
                <a:ln>
                  <a:noFill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3952">
                  <a:extLst>
                    <a:ext uri="{FF2B5EF4-FFF2-40B4-BE49-F238E27FC236}">
                      <a16:creationId xmlns:a16="http://schemas.microsoft.com/office/drawing/2014/main" id="{CECCFAE8-6828-4E5B-B241-2716CE43E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313417" y="2933018"/>
                  <a:ext cx="756956" cy="756956"/>
                </a:xfrm>
                <a:custGeom>
                  <a:avLst/>
                  <a:gdLst>
                    <a:gd name="T0" fmla="*/ 0 w 300"/>
                    <a:gd name="T1" fmla="*/ 150 h 301"/>
                    <a:gd name="T2" fmla="*/ 3 w 300"/>
                    <a:gd name="T3" fmla="*/ 120 h 301"/>
                    <a:gd name="T4" fmla="*/ 11 w 300"/>
                    <a:gd name="T5" fmla="*/ 92 h 301"/>
                    <a:gd name="T6" fmla="*/ 25 w 300"/>
                    <a:gd name="T7" fmla="*/ 66 h 301"/>
                    <a:gd name="T8" fmla="*/ 43 w 300"/>
                    <a:gd name="T9" fmla="*/ 44 h 301"/>
                    <a:gd name="T10" fmla="*/ 66 w 300"/>
                    <a:gd name="T11" fmla="*/ 26 h 301"/>
                    <a:gd name="T12" fmla="*/ 91 w 300"/>
                    <a:gd name="T13" fmla="*/ 12 h 301"/>
                    <a:gd name="T14" fmla="*/ 120 w 300"/>
                    <a:gd name="T15" fmla="*/ 3 h 301"/>
                    <a:gd name="T16" fmla="*/ 150 w 300"/>
                    <a:gd name="T17" fmla="*/ 0 h 301"/>
                    <a:gd name="T18" fmla="*/ 166 w 300"/>
                    <a:gd name="T19" fmla="*/ 1 h 301"/>
                    <a:gd name="T20" fmla="*/ 194 w 300"/>
                    <a:gd name="T21" fmla="*/ 7 h 301"/>
                    <a:gd name="T22" fmla="*/ 222 w 300"/>
                    <a:gd name="T23" fmla="*/ 18 h 301"/>
                    <a:gd name="T24" fmla="*/ 245 w 300"/>
                    <a:gd name="T25" fmla="*/ 34 h 301"/>
                    <a:gd name="T26" fmla="*/ 265 w 300"/>
                    <a:gd name="T27" fmla="*/ 55 h 301"/>
                    <a:gd name="T28" fmla="*/ 282 w 300"/>
                    <a:gd name="T29" fmla="*/ 79 h 301"/>
                    <a:gd name="T30" fmla="*/ 293 w 300"/>
                    <a:gd name="T31" fmla="*/ 105 h 301"/>
                    <a:gd name="T32" fmla="*/ 299 w 300"/>
                    <a:gd name="T33" fmla="*/ 135 h 301"/>
                    <a:gd name="T34" fmla="*/ 300 w 300"/>
                    <a:gd name="T35" fmla="*/ 150 h 301"/>
                    <a:gd name="T36" fmla="*/ 297 w 300"/>
                    <a:gd name="T37" fmla="*/ 181 h 301"/>
                    <a:gd name="T38" fmla="*/ 288 w 300"/>
                    <a:gd name="T39" fmla="*/ 208 h 301"/>
                    <a:gd name="T40" fmla="*/ 275 w 300"/>
                    <a:gd name="T41" fmla="*/ 235 h 301"/>
                    <a:gd name="T42" fmla="*/ 255 w 300"/>
                    <a:gd name="T43" fmla="*/ 256 h 301"/>
                    <a:gd name="T44" fmla="*/ 234 w 300"/>
                    <a:gd name="T45" fmla="*/ 274 h 301"/>
                    <a:gd name="T46" fmla="*/ 209 w 300"/>
                    <a:gd name="T47" fmla="*/ 289 h 301"/>
                    <a:gd name="T48" fmla="*/ 180 w 300"/>
                    <a:gd name="T49" fmla="*/ 297 h 301"/>
                    <a:gd name="T50" fmla="*/ 150 w 300"/>
                    <a:gd name="T51" fmla="*/ 301 h 301"/>
                    <a:gd name="T52" fmla="*/ 134 w 300"/>
                    <a:gd name="T53" fmla="*/ 299 h 301"/>
                    <a:gd name="T54" fmla="*/ 106 w 300"/>
                    <a:gd name="T55" fmla="*/ 293 h 301"/>
                    <a:gd name="T56" fmla="*/ 78 w 300"/>
                    <a:gd name="T57" fmla="*/ 283 h 301"/>
                    <a:gd name="T58" fmla="*/ 54 w 300"/>
                    <a:gd name="T59" fmla="*/ 266 h 301"/>
                    <a:gd name="T60" fmla="*/ 34 w 300"/>
                    <a:gd name="T61" fmla="*/ 245 h 301"/>
                    <a:gd name="T62" fmla="*/ 18 w 300"/>
                    <a:gd name="T63" fmla="*/ 222 h 301"/>
                    <a:gd name="T64" fmla="*/ 6 w 300"/>
                    <a:gd name="T65" fmla="*/ 195 h 301"/>
                    <a:gd name="T66" fmla="*/ 0 w 300"/>
                    <a:gd name="T67" fmla="*/ 1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0" h="30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0" y="135"/>
                      </a:lnTo>
                      <a:lnTo>
                        <a:pt x="3" y="120"/>
                      </a:lnTo>
                      <a:lnTo>
                        <a:pt x="6" y="105"/>
                      </a:lnTo>
                      <a:lnTo>
                        <a:pt x="11" y="92"/>
                      </a:lnTo>
                      <a:lnTo>
                        <a:pt x="18" y="79"/>
                      </a:lnTo>
                      <a:lnTo>
                        <a:pt x="25" y="66"/>
                      </a:lnTo>
                      <a:lnTo>
                        <a:pt x="34" y="55"/>
                      </a:lnTo>
                      <a:lnTo>
                        <a:pt x="43" y="44"/>
                      </a:lnTo>
                      <a:lnTo>
                        <a:pt x="54" y="34"/>
                      </a:lnTo>
                      <a:lnTo>
                        <a:pt x="66" y="26"/>
                      </a:lnTo>
                      <a:lnTo>
                        <a:pt x="78" y="18"/>
                      </a:lnTo>
                      <a:lnTo>
                        <a:pt x="91" y="12"/>
                      </a:lnTo>
                      <a:lnTo>
                        <a:pt x="106" y="7"/>
                      </a:lnTo>
                      <a:lnTo>
                        <a:pt x="120" y="3"/>
                      </a:lnTo>
                      <a:lnTo>
                        <a:pt x="134" y="1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66" y="1"/>
                      </a:lnTo>
                      <a:lnTo>
                        <a:pt x="180" y="3"/>
                      </a:lnTo>
                      <a:lnTo>
                        <a:pt x="194" y="7"/>
                      </a:lnTo>
                      <a:lnTo>
                        <a:pt x="209" y="12"/>
                      </a:lnTo>
                      <a:lnTo>
                        <a:pt x="222" y="18"/>
                      </a:lnTo>
                      <a:lnTo>
                        <a:pt x="234" y="26"/>
                      </a:lnTo>
                      <a:lnTo>
                        <a:pt x="245" y="34"/>
                      </a:lnTo>
                      <a:lnTo>
                        <a:pt x="255" y="44"/>
                      </a:lnTo>
                      <a:lnTo>
                        <a:pt x="265" y="55"/>
                      </a:lnTo>
                      <a:lnTo>
                        <a:pt x="275" y="66"/>
                      </a:lnTo>
                      <a:lnTo>
                        <a:pt x="282" y="79"/>
                      </a:lnTo>
                      <a:lnTo>
                        <a:pt x="288" y="92"/>
                      </a:lnTo>
                      <a:lnTo>
                        <a:pt x="293" y="105"/>
                      </a:lnTo>
                      <a:lnTo>
                        <a:pt x="297" y="120"/>
                      </a:lnTo>
                      <a:lnTo>
                        <a:pt x="299" y="135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299" y="165"/>
                      </a:lnTo>
                      <a:lnTo>
                        <a:pt x="297" y="181"/>
                      </a:lnTo>
                      <a:lnTo>
                        <a:pt x="293" y="195"/>
                      </a:lnTo>
                      <a:lnTo>
                        <a:pt x="288" y="208"/>
                      </a:lnTo>
                      <a:lnTo>
                        <a:pt x="282" y="222"/>
                      </a:lnTo>
                      <a:lnTo>
                        <a:pt x="275" y="235"/>
                      </a:lnTo>
                      <a:lnTo>
                        <a:pt x="265" y="245"/>
                      </a:lnTo>
                      <a:lnTo>
                        <a:pt x="255" y="256"/>
                      </a:lnTo>
                      <a:lnTo>
                        <a:pt x="245" y="266"/>
                      </a:lnTo>
                      <a:lnTo>
                        <a:pt x="234" y="274"/>
                      </a:lnTo>
                      <a:lnTo>
                        <a:pt x="222" y="283"/>
                      </a:lnTo>
                      <a:lnTo>
                        <a:pt x="209" y="289"/>
                      </a:lnTo>
                      <a:lnTo>
                        <a:pt x="194" y="293"/>
                      </a:lnTo>
                      <a:lnTo>
                        <a:pt x="180" y="297"/>
                      </a:lnTo>
                      <a:lnTo>
                        <a:pt x="166" y="299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34" y="299"/>
                      </a:lnTo>
                      <a:lnTo>
                        <a:pt x="120" y="297"/>
                      </a:lnTo>
                      <a:lnTo>
                        <a:pt x="106" y="293"/>
                      </a:lnTo>
                      <a:lnTo>
                        <a:pt x="91" y="289"/>
                      </a:lnTo>
                      <a:lnTo>
                        <a:pt x="78" y="283"/>
                      </a:lnTo>
                      <a:lnTo>
                        <a:pt x="66" y="274"/>
                      </a:lnTo>
                      <a:lnTo>
                        <a:pt x="54" y="266"/>
                      </a:lnTo>
                      <a:lnTo>
                        <a:pt x="43" y="256"/>
                      </a:lnTo>
                      <a:lnTo>
                        <a:pt x="34" y="245"/>
                      </a:lnTo>
                      <a:lnTo>
                        <a:pt x="25" y="235"/>
                      </a:lnTo>
                      <a:lnTo>
                        <a:pt x="18" y="222"/>
                      </a:lnTo>
                      <a:lnTo>
                        <a:pt x="11" y="208"/>
                      </a:lnTo>
                      <a:lnTo>
                        <a:pt x="6" y="195"/>
                      </a:lnTo>
                      <a:lnTo>
                        <a:pt x="3" y="181"/>
                      </a:lnTo>
                      <a:lnTo>
                        <a:pt x="0" y="165"/>
                      </a:lnTo>
                      <a:lnTo>
                        <a:pt x="0" y="150"/>
                      </a:lnTo>
                    </a:path>
                  </a:pathLst>
                </a:custGeom>
                <a:solidFill>
                  <a:srgbClr val="9364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3962">
                  <a:extLst>
                    <a:ext uri="{FF2B5EF4-FFF2-40B4-BE49-F238E27FC236}">
                      <a16:creationId xmlns:a16="http://schemas.microsoft.com/office/drawing/2014/main" id="{85C50151-73DC-4205-83D3-2C66D3AF9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722173" y="3341774"/>
                  <a:ext cx="196809" cy="128685"/>
                </a:xfrm>
                <a:custGeom>
                  <a:avLst/>
                  <a:gdLst>
                    <a:gd name="T0" fmla="*/ 72 w 79"/>
                    <a:gd name="T1" fmla="*/ 0 h 51"/>
                    <a:gd name="T2" fmla="*/ 72 w 79"/>
                    <a:gd name="T3" fmla="*/ 0 h 51"/>
                    <a:gd name="T4" fmla="*/ 65 w 79"/>
                    <a:gd name="T5" fmla="*/ 8 h 51"/>
                    <a:gd name="T6" fmla="*/ 56 w 79"/>
                    <a:gd name="T7" fmla="*/ 16 h 51"/>
                    <a:gd name="T8" fmla="*/ 47 w 79"/>
                    <a:gd name="T9" fmla="*/ 22 h 51"/>
                    <a:gd name="T10" fmla="*/ 37 w 79"/>
                    <a:gd name="T11" fmla="*/ 28 h 51"/>
                    <a:gd name="T12" fmla="*/ 28 w 79"/>
                    <a:gd name="T13" fmla="*/ 33 h 51"/>
                    <a:gd name="T14" fmla="*/ 18 w 79"/>
                    <a:gd name="T15" fmla="*/ 36 h 51"/>
                    <a:gd name="T16" fmla="*/ 8 w 79"/>
                    <a:gd name="T17" fmla="*/ 38 h 51"/>
                    <a:gd name="T18" fmla="*/ 0 w 79"/>
                    <a:gd name="T19" fmla="*/ 38 h 51"/>
                    <a:gd name="T20" fmla="*/ 0 w 79"/>
                    <a:gd name="T21" fmla="*/ 51 h 51"/>
                    <a:gd name="T22" fmla="*/ 0 w 79"/>
                    <a:gd name="T23" fmla="*/ 51 h 51"/>
                    <a:gd name="T24" fmla="*/ 10 w 79"/>
                    <a:gd name="T25" fmla="*/ 50 h 51"/>
                    <a:gd name="T26" fmla="*/ 20 w 79"/>
                    <a:gd name="T27" fmla="*/ 48 h 51"/>
                    <a:gd name="T28" fmla="*/ 31 w 79"/>
                    <a:gd name="T29" fmla="*/ 44 h 51"/>
                    <a:gd name="T30" fmla="*/ 42 w 79"/>
                    <a:gd name="T31" fmla="*/ 40 h 51"/>
                    <a:gd name="T32" fmla="*/ 53 w 79"/>
                    <a:gd name="T33" fmla="*/ 34 h 51"/>
                    <a:gd name="T34" fmla="*/ 62 w 79"/>
                    <a:gd name="T35" fmla="*/ 27 h 51"/>
                    <a:gd name="T36" fmla="*/ 72 w 79"/>
                    <a:gd name="T37" fmla="*/ 19 h 51"/>
                    <a:gd name="T38" fmla="*/ 79 w 79"/>
                    <a:gd name="T39" fmla="*/ 10 h 51"/>
                    <a:gd name="T40" fmla="*/ 79 w 79"/>
                    <a:gd name="T41" fmla="*/ 10 h 51"/>
                    <a:gd name="T42" fmla="*/ 72 w 79"/>
                    <a:gd name="T4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" h="51">
                      <a:moveTo>
                        <a:pt x="72" y="0"/>
                      </a:moveTo>
                      <a:lnTo>
                        <a:pt x="72" y="0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47" y="22"/>
                      </a:lnTo>
                      <a:lnTo>
                        <a:pt x="37" y="28"/>
                      </a:lnTo>
                      <a:lnTo>
                        <a:pt x="28" y="33"/>
                      </a:lnTo>
                      <a:lnTo>
                        <a:pt x="18" y="36"/>
                      </a:lnTo>
                      <a:lnTo>
                        <a:pt x="8" y="38"/>
                      </a:lnTo>
                      <a:lnTo>
                        <a:pt x="0" y="3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0" y="50"/>
                      </a:lnTo>
                      <a:lnTo>
                        <a:pt x="20" y="48"/>
                      </a:lnTo>
                      <a:lnTo>
                        <a:pt x="31" y="44"/>
                      </a:lnTo>
                      <a:lnTo>
                        <a:pt x="42" y="40"/>
                      </a:lnTo>
                      <a:lnTo>
                        <a:pt x="53" y="34"/>
                      </a:lnTo>
                      <a:lnTo>
                        <a:pt x="62" y="27"/>
                      </a:lnTo>
                      <a:lnTo>
                        <a:pt x="72" y="19"/>
                      </a:lnTo>
                      <a:lnTo>
                        <a:pt x="79" y="10"/>
                      </a:lnTo>
                      <a:lnTo>
                        <a:pt x="79" y="10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3963">
                  <a:extLst>
                    <a:ext uri="{FF2B5EF4-FFF2-40B4-BE49-F238E27FC236}">
                      <a16:creationId xmlns:a16="http://schemas.microsoft.com/office/drawing/2014/main" id="{81495F73-63E3-4A5C-828B-5254EC10F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752451" y="3296357"/>
                  <a:ext cx="166530" cy="30278"/>
                </a:xfrm>
                <a:custGeom>
                  <a:avLst/>
                  <a:gdLst>
                    <a:gd name="T0" fmla="*/ 62 w 66"/>
                    <a:gd name="T1" fmla="*/ 0 h 12"/>
                    <a:gd name="T2" fmla="*/ 0 w 66"/>
                    <a:gd name="T3" fmla="*/ 0 h 12"/>
                    <a:gd name="T4" fmla="*/ 0 w 66"/>
                    <a:gd name="T5" fmla="*/ 12 h 12"/>
                    <a:gd name="T6" fmla="*/ 62 w 66"/>
                    <a:gd name="T7" fmla="*/ 12 h 12"/>
                    <a:gd name="T8" fmla="*/ 62 w 66"/>
                    <a:gd name="T9" fmla="*/ 12 h 12"/>
                    <a:gd name="T10" fmla="*/ 64 w 66"/>
                    <a:gd name="T11" fmla="*/ 11 h 12"/>
                    <a:gd name="T12" fmla="*/ 66 w 66"/>
                    <a:gd name="T13" fmla="*/ 6 h 12"/>
                    <a:gd name="T14" fmla="*/ 66 w 66"/>
                    <a:gd name="T15" fmla="*/ 6 h 12"/>
                    <a:gd name="T16" fmla="*/ 62 w 6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2">
                      <a:moveTo>
                        <a:pt x="6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2" y="12"/>
                      </a:lnTo>
                      <a:lnTo>
                        <a:pt x="62" y="12"/>
                      </a:lnTo>
                      <a:lnTo>
                        <a:pt x="64" y="11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3964">
                  <a:extLst>
                    <a:ext uri="{FF2B5EF4-FFF2-40B4-BE49-F238E27FC236}">
                      <a16:creationId xmlns:a16="http://schemas.microsoft.com/office/drawing/2014/main" id="{36592833-82C2-4D17-A975-6F9C37983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42097" y="3266078"/>
                  <a:ext cx="219520" cy="90835"/>
                </a:xfrm>
                <a:custGeom>
                  <a:avLst/>
                  <a:gdLst>
                    <a:gd name="T0" fmla="*/ 69 w 87"/>
                    <a:gd name="T1" fmla="*/ 0 h 36"/>
                    <a:gd name="T2" fmla="*/ 69 w 87"/>
                    <a:gd name="T3" fmla="*/ 0 h 36"/>
                    <a:gd name="T4" fmla="*/ 63 w 87"/>
                    <a:gd name="T5" fmla="*/ 0 h 36"/>
                    <a:gd name="T6" fmla="*/ 58 w 87"/>
                    <a:gd name="T7" fmla="*/ 2 h 36"/>
                    <a:gd name="T8" fmla="*/ 54 w 87"/>
                    <a:gd name="T9" fmla="*/ 7 h 36"/>
                    <a:gd name="T10" fmla="*/ 51 w 87"/>
                    <a:gd name="T11" fmla="*/ 12 h 36"/>
                    <a:gd name="T12" fmla="*/ 5 w 87"/>
                    <a:gd name="T13" fmla="*/ 12 h 36"/>
                    <a:gd name="T14" fmla="*/ 5 w 87"/>
                    <a:gd name="T15" fmla="*/ 12 h 36"/>
                    <a:gd name="T16" fmla="*/ 3 w 87"/>
                    <a:gd name="T17" fmla="*/ 15 h 36"/>
                    <a:gd name="T18" fmla="*/ 0 w 87"/>
                    <a:gd name="T19" fmla="*/ 18 h 36"/>
                    <a:gd name="T20" fmla="*/ 0 w 87"/>
                    <a:gd name="T21" fmla="*/ 18 h 36"/>
                    <a:gd name="T22" fmla="*/ 5 w 87"/>
                    <a:gd name="T23" fmla="*/ 24 h 36"/>
                    <a:gd name="T24" fmla="*/ 51 w 87"/>
                    <a:gd name="T25" fmla="*/ 24 h 36"/>
                    <a:gd name="T26" fmla="*/ 51 w 87"/>
                    <a:gd name="T27" fmla="*/ 24 h 36"/>
                    <a:gd name="T28" fmla="*/ 54 w 87"/>
                    <a:gd name="T29" fmla="*/ 29 h 36"/>
                    <a:gd name="T30" fmla="*/ 58 w 87"/>
                    <a:gd name="T31" fmla="*/ 32 h 36"/>
                    <a:gd name="T32" fmla="*/ 63 w 87"/>
                    <a:gd name="T33" fmla="*/ 35 h 36"/>
                    <a:gd name="T34" fmla="*/ 69 w 87"/>
                    <a:gd name="T35" fmla="*/ 36 h 36"/>
                    <a:gd name="T36" fmla="*/ 69 w 87"/>
                    <a:gd name="T37" fmla="*/ 36 h 36"/>
                    <a:gd name="T38" fmla="*/ 72 w 87"/>
                    <a:gd name="T39" fmla="*/ 36 h 36"/>
                    <a:gd name="T40" fmla="*/ 76 w 87"/>
                    <a:gd name="T41" fmla="*/ 35 h 36"/>
                    <a:gd name="T42" fmla="*/ 82 w 87"/>
                    <a:gd name="T43" fmla="*/ 31 h 36"/>
                    <a:gd name="T44" fmla="*/ 85 w 87"/>
                    <a:gd name="T45" fmla="*/ 25 h 36"/>
                    <a:gd name="T46" fmla="*/ 87 w 87"/>
                    <a:gd name="T47" fmla="*/ 21 h 36"/>
                    <a:gd name="T48" fmla="*/ 87 w 87"/>
                    <a:gd name="T49" fmla="*/ 18 h 36"/>
                    <a:gd name="T50" fmla="*/ 87 w 87"/>
                    <a:gd name="T51" fmla="*/ 18 h 36"/>
                    <a:gd name="T52" fmla="*/ 87 w 87"/>
                    <a:gd name="T53" fmla="*/ 14 h 36"/>
                    <a:gd name="T54" fmla="*/ 85 w 87"/>
                    <a:gd name="T55" fmla="*/ 11 h 36"/>
                    <a:gd name="T56" fmla="*/ 82 w 87"/>
                    <a:gd name="T57" fmla="*/ 5 h 36"/>
                    <a:gd name="T58" fmla="*/ 76 w 87"/>
                    <a:gd name="T59" fmla="*/ 1 h 36"/>
                    <a:gd name="T60" fmla="*/ 72 w 87"/>
                    <a:gd name="T61" fmla="*/ 0 h 36"/>
                    <a:gd name="T62" fmla="*/ 69 w 87"/>
                    <a:gd name="T6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" h="36">
                      <a:moveTo>
                        <a:pt x="69" y="0"/>
                      </a:moveTo>
                      <a:lnTo>
                        <a:pt x="69" y="0"/>
                      </a:lnTo>
                      <a:lnTo>
                        <a:pt x="63" y="0"/>
                      </a:lnTo>
                      <a:lnTo>
                        <a:pt x="58" y="2"/>
                      </a:lnTo>
                      <a:lnTo>
                        <a:pt x="54" y="7"/>
                      </a:lnTo>
                      <a:lnTo>
                        <a:pt x="51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5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5" y="24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4" y="29"/>
                      </a:lnTo>
                      <a:lnTo>
                        <a:pt x="58" y="32"/>
                      </a:lnTo>
                      <a:lnTo>
                        <a:pt x="63" y="35"/>
                      </a:lnTo>
                      <a:lnTo>
                        <a:pt x="69" y="36"/>
                      </a:lnTo>
                      <a:lnTo>
                        <a:pt x="69" y="36"/>
                      </a:lnTo>
                      <a:lnTo>
                        <a:pt x="72" y="36"/>
                      </a:lnTo>
                      <a:lnTo>
                        <a:pt x="76" y="35"/>
                      </a:lnTo>
                      <a:lnTo>
                        <a:pt x="82" y="31"/>
                      </a:lnTo>
                      <a:lnTo>
                        <a:pt x="85" y="25"/>
                      </a:lnTo>
                      <a:lnTo>
                        <a:pt x="87" y="21"/>
                      </a:lnTo>
                      <a:lnTo>
                        <a:pt x="87" y="18"/>
                      </a:lnTo>
                      <a:lnTo>
                        <a:pt x="87" y="18"/>
                      </a:lnTo>
                      <a:lnTo>
                        <a:pt x="87" y="14"/>
                      </a:lnTo>
                      <a:lnTo>
                        <a:pt x="85" y="11"/>
                      </a:lnTo>
                      <a:lnTo>
                        <a:pt x="82" y="5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3965">
                  <a:extLst>
                    <a:ext uri="{FF2B5EF4-FFF2-40B4-BE49-F238E27FC236}">
                      <a16:creationId xmlns:a16="http://schemas.microsoft.com/office/drawing/2014/main" id="{B6A0A528-2D5F-483A-A890-44E96B8D5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42097" y="3152537"/>
                  <a:ext cx="476885" cy="355772"/>
                </a:xfrm>
                <a:custGeom>
                  <a:avLst/>
                  <a:gdLst>
                    <a:gd name="T0" fmla="*/ 0 w 191"/>
                    <a:gd name="T1" fmla="*/ 0 h 140"/>
                    <a:gd name="T2" fmla="*/ 0 w 191"/>
                    <a:gd name="T3" fmla="*/ 12 h 140"/>
                    <a:gd name="T4" fmla="*/ 0 w 191"/>
                    <a:gd name="T5" fmla="*/ 12 h 140"/>
                    <a:gd name="T6" fmla="*/ 8 w 191"/>
                    <a:gd name="T7" fmla="*/ 14 h 140"/>
                    <a:gd name="T8" fmla="*/ 19 w 191"/>
                    <a:gd name="T9" fmla="*/ 16 h 140"/>
                    <a:gd name="T10" fmla="*/ 30 w 191"/>
                    <a:gd name="T11" fmla="*/ 20 h 140"/>
                    <a:gd name="T12" fmla="*/ 41 w 191"/>
                    <a:gd name="T13" fmla="*/ 24 h 140"/>
                    <a:gd name="T14" fmla="*/ 52 w 191"/>
                    <a:gd name="T15" fmla="*/ 30 h 140"/>
                    <a:gd name="T16" fmla="*/ 61 w 191"/>
                    <a:gd name="T17" fmla="*/ 39 h 140"/>
                    <a:gd name="T18" fmla="*/ 70 w 191"/>
                    <a:gd name="T19" fmla="*/ 48 h 140"/>
                    <a:gd name="T20" fmla="*/ 76 w 191"/>
                    <a:gd name="T21" fmla="*/ 58 h 140"/>
                    <a:gd name="T22" fmla="*/ 76 w 191"/>
                    <a:gd name="T23" fmla="*/ 58 h 140"/>
                    <a:gd name="T24" fmla="*/ 83 w 191"/>
                    <a:gd name="T25" fmla="*/ 70 h 140"/>
                    <a:gd name="T26" fmla="*/ 90 w 191"/>
                    <a:gd name="T27" fmla="*/ 81 h 140"/>
                    <a:gd name="T28" fmla="*/ 100 w 191"/>
                    <a:gd name="T29" fmla="*/ 92 h 140"/>
                    <a:gd name="T30" fmla="*/ 109 w 191"/>
                    <a:gd name="T31" fmla="*/ 100 h 140"/>
                    <a:gd name="T32" fmla="*/ 120 w 191"/>
                    <a:gd name="T33" fmla="*/ 108 h 140"/>
                    <a:gd name="T34" fmla="*/ 132 w 191"/>
                    <a:gd name="T35" fmla="*/ 116 h 140"/>
                    <a:gd name="T36" fmla="*/ 143 w 191"/>
                    <a:gd name="T37" fmla="*/ 120 h 140"/>
                    <a:gd name="T38" fmla="*/ 155 w 191"/>
                    <a:gd name="T39" fmla="*/ 125 h 140"/>
                    <a:gd name="T40" fmla="*/ 155 w 191"/>
                    <a:gd name="T41" fmla="*/ 125 h 140"/>
                    <a:gd name="T42" fmla="*/ 157 w 191"/>
                    <a:gd name="T43" fmla="*/ 131 h 140"/>
                    <a:gd name="T44" fmla="*/ 161 w 191"/>
                    <a:gd name="T45" fmla="*/ 135 h 140"/>
                    <a:gd name="T46" fmla="*/ 166 w 191"/>
                    <a:gd name="T47" fmla="*/ 138 h 140"/>
                    <a:gd name="T48" fmla="*/ 173 w 191"/>
                    <a:gd name="T49" fmla="*/ 140 h 140"/>
                    <a:gd name="T50" fmla="*/ 173 w 191"/>
                    <a:gd name="T51" fmla="*/ 140 h 140"/>
                    <a:gd name="T52" fmla="*/ 176 w 191"/>
                    <a:gd name="T53" fmla="*/ 140 h 140"/>
                    <a:gd name="T54" fmla="*/ 180 w 191"/>
                    <a:gd name="T55" fmla="*/ 138 h 140"/>
                    <a:gd name="T56" fmla="*/ 186 w 191"/>
                    <a:gd name="T57" fmla="*/ 135 h 140"/>
                    <a:gd name="T58" fmla="*/ 189 w 191"/>
                    <a:gd name="T59" fmla="*/ 129 h 140"/>
                    <a:gd name="T60" fmla="*/ 191 w 191"/>
                    <a:gd name="T61" fmla="*/ 125 h 140"/>
                    <a:gd name="T62" fmla="*/ 191 w 191"/>
                    <a:gd name="T63" fmla="*/ 122 h 140"/>
                    <a:gd name="T64" fmla="*/ 191 w 191"/>
                    <a:gd name="T65" fmla="*/ 122 h 140"/>
                    <a:gd name="T66" fmla="*/ 191 w 191"/>
                    <a:gd name="T67" fmla="*/ 118 h 140"/>
                    <a:gd name="T68" fmla="*/ 189 w 191"/>
                    <a:gd name="T69" fmla="*/ 114 h 140"/>
                    <a:gd name="T70" fmla="*/ 186 w 191"/>
                    <a:gd name="T71" fmla="*/ 108 h 140"/>
                    <a:gd name="T72" fmla="*/ 180 w 191"/>
                    <a:gd name="T73" fmla="*/ 105 h 140"/>
                    <a:gd name="T74" fmla="*/ 176 w 191"/>
                    <a:gd name="T75" fmla="*/ 104 h 140"/>
                    <a:gd name="T76" fmla="*/ 173 w 191"/>
                    <a:gd name="T77" fmla="*/ 102 h 140"/>
                    <a:gd name="T78" fmla="*/ 173 w 191"/>
                    <a:gd name="T79" fmla="*/ 102 h 140"/>
                    <a:gd name="T80" fmla="*/ 168 w 191"/>
                    <a:gd name="T81" fmla="*/ 104 h 140"/>
                    <a:gd name="T82" fmla="*/ 163 w 191"/>
                    <a:gd name="T83" fmla="*/ 106 h 140"/>
                    <a:gd name="T84" fmla="*/ 160 w 191"/>
                    <a:gd name="T85" fmla="*/ 108 h 140"/>
                    <a:gd name="T86" fmla="*/ 156 w 191"/>
                    <a:gd name="T87" fmla="*/ 113 h 140"/>
                    <a:gd name="T88" fmla="*/ 156 w 191"/>
                    <a:gd name="T89" fmla="*/ 113 h 140"/>
                    <a:gd name="T90" fmla="*/ 146 w 191"/>
                    <a:gd name="T91" fmla="*/ 110 h 140"/>
                    <a:gd name="T92" fmla="*/ 136 w 191"/>
                    <a:gd name="T93" fmla="*/ 104 h 140"/>
                    <a:gd name="T94" fmla="*/ 126 w 191"/>
                    <a:gd name="T95" fmla="*/ 98 h 140"/>
                    <a:gd name="T96" fmla="*/ 116 w 191"/>
                    <a:gd name="T97" fmla="*/ 90 h 140"/>
                    <a:gd name="T98" fmla="*/ 108 w 191"/>
                    <a:gd name="T99" fmla="*/ 82 h 140"/>
                    <a:gd name="T100" fmla="*/ 100 w 191"/>
                    <a:gd name="T101" fmla="*/ 72 h 140"/>
                    <a:gd name="T102" fmla="*/ 92 w 191"/>
                    <a:gd name="T103" fmla="*/ 63 h 140"/>
                    <a:gd name="T104" fmla="*/ 86 w 191"/>
                    <a:gd name="T105" fmla="*/ 53 h 140"/>
                    <a:gd name="T106" fmla="*/ 86 w 191"/>
                    <a:gd name="T107" fmla="*/ 53 h 140"/>
                    <a:gd name="T108" fmla="*/ 79 w 191"/>
                    <a:gd name="T109" fmla="*/ 41 h 140"/>
                    <a:gd name="T110" fmla="*/ 71 w 191"/>
                    <a:gd name="T111" fmla="*/ 32 h 140"/>
                    <a:gd name="T112" fmla="*/ 60 w 191"/>
                    <a:gd name="T113" fmla="*/ 22 h 140"/>
                    <a:gd name="T114" fmla="*/ 48 w 191"/>
                    <a:gd name="T115" fmla="*/ 15 h 140"/>
                    <a:gd name="T116" fmla="*/ 36 w 191"/>
                    <a:gd name="T117" fmla="*/ 9 h 140"/>
                    <a:gd name="T118" fmla="*/ 24 w 191"/>
                    <a:gd name="T119" fmla="*/ 4 h 140"/>
                    <a:gd name="T120" fmla="*/ 11 w 191"/>
                    <a:gd name="T121" fmla="*/ 2 h 140"/>
                    <a:gd name="T122" fmla="*/ 0 w 191"/>
                    <a:gd name="T123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1" h="14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8" y="14"/>
                      </a:lnTo>
                      <a:lnTo>
                        <a:pt x="19" y="16"/>
                      </a:lnTo>
                      <a:lnTo>
                        <a:pt x="30" y="20"/>
                      </a:lnTo>
                      <a:lnTo>
                        <a:pt x="41" y="24"/>
                      </a:lnTo>
                      <a:lnTo>
                        <a:pt x="52" y="30"/>
                      </a:lnTo>
                      <a:lnTo>
                        <a:pt x="61" y="39"/>
                      </a:lnTo>
                      <a:lnTo>
                        <a:pt x="70" y="48"/>
                      </a:lnTo>
                      <a:lnTo>
                        <a:pt x="76" y="58"/>
                      </a:lnTo>
                      <a:lnTo>
                        <a:pt x="76" y="58"/>
                      </a:lnTo>
                      <a:lnTo>
                        <a:pt x="83" y="70"/>
                      </a:lnTo>
                      <a:lnTo>
                        <a:pt x="90" y="81"/>
                      </a:lnTo>
                      <a:lnTo>
                        <a:pt x="100" y="92"/>
                      </a:lnTo>
                      <a:lnTo>
                        <a:pt x="109" y="100"/>
                      </a:lnTo>
                      <a:lnTo>
                        <a:pt x="120" y="108"/>
                      </a:lnTo>
                      <a:lnTo>
                        <a:pt x="132" y="116"/>
                      </a:lnTo>
                      <a:lnTo>
                        <a:pt x="143" y="120"/>
                      </a:lnTo>
                      <a:lnTo>
                        <a:pt x="155" y="125"/>
                      </a:lnTo>
                      <a:lnTo>
                        <a:pt x="155" y="125"/>
                      </a:lnTo>
                      <a:lnTo>
                        <a:pt x="157" y="131"/>
                      </a:lnTo>
                      <a:lnTo>
                        <a:pt x="161" y="135"/>
                      </a:lnTo>
                      <a:lnTo>
                        <a:pt x="166" y="138"/>
                      </a:lnTo>
                      <a:lnTo>
                        <a:pt x="173" y="140"/>
                      </a:lnTo>
                      <a:lnTo>
                        <a:pt x="173" y="140"/>
                      </a:lnTo>
                      <a:lnTo>
                        <a:pt x="176" y="140"/>
                      </a:lnTo>
                      <a:lnTo>
                        <a:pt x="180" y="138"/>
                      </a:lnTo>
                      <a:lnTo>
                        <a:pt x="186" y="135"/>
                      </a:lnTo>
                      <a:lnTo>
                        <a:pt x="189" y="129"/>
                      </a:lnTo>
                      <a:lnTo>
                        <a:pt x="191" y="125"/>
                      </a:lnTo>
                      <a:lnTo>
                        <a:pt x="191" y="122"/>
                      </a:lnTo>
                      <a:lnTo>
                        <a:pt x="191" y="122"/>
                      </a:lnTo>
                      <a:lnTo>
                        <a:pt x="191" y="118"/>
                      </a:lnTo>
                      <a:lnTo>
                        <a:pt x="189" y="114"/>
                      </a:lnTo>
                      <a:lnTo>
                        <a:pt x="186" y="108"/>
                      </a:lnTo>
                      <a:lnTo>
                        <a:pt x="180" y="105"/>
                      </a:lnTo>
                      <a:lnTo>
                        <a:pt x="176" y="104"/>
                      </a:lnTo>
                      <a:lnTo>
                        <a:pt x="173" y="102"/>
                      </a:lnTo>
                      <a:lnTo>
                        <a:pt x="173" y="102"/>
                      </a:lnTo>
                      <a:lnTo>
                        <a:pt x="168" y="104"/>
                      </a:lnTo>
                      <a:lnTo>
                        <a:pt x="163" y="106"/>
                      </a:lnTo>
                      <a:lnTo>
                        <a:pt x="160" y="108"/>
                      </a:lnTo>
                      <a:lnTo>
                        <a:pt x="156" y="113"/>
                      </a:lnTo>
                      <a:lnTo>
                        <a:pt x="156" y="113"/>
                      </a:lnTo>
                      <a:lnTo>
                        <a:pt x="146" y="110"/>
                      </a:lnTo>
                      <a:lnTo>
                        <a:pt x="136" y="104"/>
                      </a:lnTo>
                      <a:lnTo>
                        <a:pt x="126" y="98"/>
                      </a:lnTo>
                      <a:lnTo>
                        <a:pt x="116" y="90"/>
                      </a:lnTo>
                      <a:lnTo>
                        <a:pt x="108" y="82"/>
                      </a:lnTo>
                      <a:lnTo>
                        <a:pt x="100" y="72"/>
                      </a:lnTo>
                      <a:lnTo>
                        <a:pt x="92" y="63"/>
                      </a:lnTo>
                      <a:lnTo>
                        <a:pt x="86" y="53"/>
                      </a:lnTo>
                      <a:lnTo>
                        <a:pt x="86" y="53"/>
                      </a:lnTo>
                      <a:lnTo>
                        <a:pt x="79" y="41"/>
                      </a:lnTo>
                      <a:lnTo>
                        <a:pt x="71" y="32"/>
                      </a:lnTo>
                      <a:lnTo>
                        <a:pt x="60" y="22"/>
                      </a:lnTo>
                      <a:lnTo>
                        <a:pt x="48" y="15"/>
                      </a:lnTo>
                      <a:lnTo>
                        <a:pt x="36" y="9"/>
                      </a:lnTo>
                      <a:lnTo>
                        <a:pt x="24" y="4"/>
                      </a:lnTo>
                      <a:lnTo>
                        <a:pt x="1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3966">
                  <a:extLst>
                    <a:ext uri="{FF2B5EF4-FFF2-40B4-BE49-F238E27FC236}">
                      <a16:creationId xmlns:a16="http://schemas.microsoft.com/office/drawing/2014/main" id="{CDEBE376-6332-4B04-AD92-911429F80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42097" y="3114687"/>
                  <a:ext cx="249798" cy="174102"/>
                </a:xfrm>
                <a:custGeom>
                  <a:avLst/>
                  <a:gdLst>
                    <a:gd name="T0" fmla="*/ 81 w 99"/>
                    <a:gd name="T1" fmla="*/ 0 h 67"/>
                    <a:gd name="T2" fmla="*/ 81 w 99"/>
                    <a:gd name="T3" fmla="*/ 0 h 67"/>
                    <a:gd name="T4" fmla="*/ 74 w 99"/>
                    <a:gd name="T5" fmla="*/ 1 h 67"/>
                    <a:gd name="T6" fmla="*/ 69 w 99"/>
                    <a:gd name="T7" fmla="*/ 4 h 67"/>
                    <a:gd name="T8" fmla="*/ 65 w 99"/>
                    <a:gd name="T9" fmla="*/ 8 h 67"/>
                    <a:gd name="T10" fmla="*/ 63 w 99"/>
                    <a:gd name="T11" fmla="*/ 14 h 67"/>
                    <a:gd name="T12" fmla="*/ 63 w 99"/>
                    <a:gd name="T13" fmla="*/ 14 h 67"/>
                    <a:gd name="T14" fmla="*/ 54 w 99"/>
                    <a:gd name="T15" fmla="*/ 17 h 67"/>
                    <a:gd name="T16" fmla="*/ 46 w 99"/>
                    <a:gd name="T17" fmla="*/ 20 h 67"/>
                    <a:gd name="T18" fmla="*/ 29 w 99"/>
                    <a:gd name="T19" fmla="*/ 30 h 67"/>
                    <a:gd name="T20" fmla="*/ 15 w 99"/>
                    <a:gd name="T21" fmla="*/ 42 h 67"/>
                    <a:gd name="T22" fmla="*/ 0 w 99"/>
                    <a:gd name="T23" fmla="*/ 56 h 67"/>
                    <a:gd name="T24" fmla="*/ 0 w 99"/>
                    <a:gd name="T25" fmla="*/ 56 h 67"/>
                    <a:gd name="T26" fmla="*/ 4 w 99"/>
                    <a:gd name="T27" fmla="*/ 62 h 67"/>
                    <a:gd name="T28" fmla="*/ 4 w 99"/>
                    <a:gd name="T29" fmla="*/ 62 h 67"/>
                    <a:gd name="T30" fmla="*/ 6 w 99"/>
                    <a:gd name="T31" fmla="*/ 67 h 67"/>
                    <a:gd name="T32" fmla="*/ 6 w 99"/>
                    <a:gd name="T33" fmla="*/ 67 h 67"/>
                    <a:gd name="T34" fmla="*/ 20 w 99"/>
                    <a:gd name="T35" fmla="*/ 54 h 67"/>
                    <a:gd name="T36" fmla="*/ 34 w 99"/>
                    <a:gd name="T37" fmla="*/ 42 h 67"/>
                    <a:gd name="T38" fmla="*/ 48 w 99"/>
                    <a:gd name="T39" fmla="*/ 32 h 67"/>
                    <a:gd name="T40" fmla="*/ 57 w 99"/>
                    <a:gd name="T41" fmla="*/ 29 h 67"/>
                    <a:gd name="T42" fmla="*/ 64 w 99"/>
                    <a:gd name="T43" fmla="*/ 26 h 67"/>
                    <a:gd name="T44" fmla="*/ 64 w 99"/>
                    <a:gd name="T45" fmla="*/ 26 h 67"/>
                    <a:gd name="T46" fmla="*/ 68 w 99"/>
                    <a:gd name="T47" fmla="*/ 31 h 67"/>
                    <a:gd name="T48" fmla="*/ 71 w 99"/>
                    <a:gd name="T49" fmla="*/ 34 h 67"/>
                    <a:gd name="T50" fmla="*/ 76 w 99"/>
                    <a:gd name="T51" fmla="*/ 36 h 67"/>
                    <a:gd name="T52" fmla="*/ 81 w 99"/>
                    <a:gd name="T53" fmla="*/ 36 h 67"/>
                    <a:gd name="T54" fmla="*/ 81 w 99"/>
                    <a:gd name="T55" fmla="*/ 36 h 67"/>
                    <a:gd name="T56" fmla="*/ 84 w 99"/>
                    <a:gd name="T57" fmla="*/ 36 h 67"/>
                    <a:gd name="T58" fmla="*/ 88 w 99"/>
                    <a:gd name="T59" fmla="*/ 35 h 67"/>
                    <a:gd name="T60" fmla="*/ 94 w 99"/>
                    <a:gd name="T61" fmla="*/ 31 h 67"/>
                    <a:gd name="T62" fmla="*/ 97 w 99"/>
                    <a:gd name="T63" fmla="*/ 25 h 67"/>
                    <a:gd name="T64" fmla="*/ 99 w 99"/>
                    <a:gd name="T65" fmla="*/ 22 h 67"/>
                    <a:gd name="T66" fmla="*/ 99 w 99"/>
                    <a:gd name="T67" fmla="*/ 18 h 67"/>
                    <a:gd name="T68" fmla="*/ 99 w 99"/>
                    <a:gd name="T69" fmla="*/ 18 h 67"/>
                    <a:gd name="T70" fmla="*/ 99 w 99"/>
                    <a:gd name="T71" fmla="*/ 14 h 67"/>
                    <a:gd name="T72" fmla="*/ 97 w 99"/>
                    <a:gd name="T73" fmla="*/ 11 h 67"/>
                    <a:gd name="T74" fmla="*/ 94 w 99"/>
                    <a:gd name="T75" fmla="*/ 5 h 67"/>
                    <a:gd name="T76" fmla="*/ 88 w 99"/>
                    <a:gd name="T77" fmla="*/ 1 h 67"/>
                    <a:gd name="T78" fmla="*/ 84 w 99"/>
                    <a:gd name="T79" fmla="*/ 0 h 67"/>
                    <a:gd name="T80" fmla="*/ 81 w 99"/>
                    <a:gd name="T8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9" h="67">
                      <a:moveTo>
                        <a:pt x="81" y="0"/>
                      </a:moveTo>
                      <a:lnTo>
                        <a:pt x="81" y="0"/>
                      </a:lnTo>
                      <a:lnTo>
                        <a:pt x="74" y="1"/>
                      </a:lnTo>
                      <a:lnTo>
                        <a:pt x="69" y="4"/>
                      </a:lnTo>
                      <a:lnTo>
                        <a:pt x="65" y="8"/>
                      </a:lnTo>
                      <a:lnTo>
                        <a:pt x="63" y="14"/>
                      </a:lnTo>
                      <a:lnTo>
                        <a:pt x="63" y="14"/>
                      </a:lnTo>
                      <a:lnTo>
                        <a:pt x="54" y="17"/>
                      </a:lnTo>
                      <a:lnTo>
                        <a:pt x="46" y="20"/>
                      </a:lnTo>
                      <a:lnTo>
                        <a:pt x="29" y="30"/>
                      </a:lnTo>
                      <a:lnTo>
                        <a:pt x="15" y="42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4" y="62"/>
                      </a:lnTo>
                      <a:lnTo>
                        <a:pt x="4" y="62"/>
                      </a:lnTo>
                      <a:lnTo>
                        <a:pt x="6" y="67"/>
                      </a:lnTo>
                      <a:lnTo>
                        <a:pt x="6" y="67"/>
                      </a:lnTo>
                      <a:lnTo>
                        <a:pt x="20" y="54"/>
                      </a:lnTo>
                      <a:lnTo>
                        <a:pt x="34" y="42"/>
                      </a:lnTo>
                      <a:lnTo>
                        <a:pt x="48" y="32"/>
                      </a:lnTo>
                      <a:lnTo>
                        <a:pt x="57" y="29"/>
                      </a:lnTo>
                      <a:lnTo>
                        <a:pt x="64" y="26"/>
                      </a:lnTo>
                      <a:lnTo>
                        <a:pt x="64" y="26"/>
                      </a:lnTo>
                      <a:lnTo>
                        <a:pt x="68" y="31"/>
                      </a:lnTo>
                      <a:lnTo>
                        <a:pt x="71" y="34"/>
                      </a:lnTo>
                      <a:lnTo>
                        <a:pt x="76" y="36"/>
                      </a:lnTo>
                      <a:lnTo>
                        <a:pt x="81" y="36"/>
                      </a:lnTo>
                      <a:lnTo>
                        <a:pt x="81" y="36"/>
                      </a:lnTo>
                      <a:lnTo>
                        <a:pt x="84" y="36"/>
                      </a:lnTo>
                      <a:lnTo>
                        <a:pt x="88" y="35"/>
                      </a:lnTo>
                      <a:lnTo>
                        <a:pt x="94" y="31"/>
                      </a:lnTo>
                      <a:lnTo>
                        <a:pt x="97" y="25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99" y="18"/>
                      </a:lnTo>
                      <a:lnTo>
                        <a:pt x="99" y="14"/>
                      </a:lnTo>
                      <a:lnTo>
                        <a:pt x="97" y="11"/>
                      </a:lnTo>
                      <a:lnTo>
                        <a:pt x="94" y="5"/>
                      </a:lnTo>
                      <a:lnTo>
                        <a:pt x="88" y="1"/>
                      </a:lnTo>
                      <a:lnTo>
                        <a:pt x="84" y="0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" name="Group 20">
                <a:extLst>
                  <a:ext uri="{FF2B5EF4-FFF2-40B4-BE49-F238E27FC236}">
                    <a16:creationId xmlns:a16="http://schemas.microsoft.com/office/drawing/2014/main" id="{6F54988A-DA04-424E-B3B6-E5783084F63D}"/>
                  </a:ext>
                </a:extLst>
              </p:cNvPr>
              <p:cNvGrpSpPr/>
              <p:nvPr/>
            </p:nvGrpSpPr>
            <p:grpSpPr>
              <a:xfrm>
                <a:off x="3097795" y="2668705"/>
                <a:ext cx="1285581" cy="1285581"/>
                <a:chOff x="3301549" y="2872461"/>
                <a:chExt cx="878069" cy="878069"/>
              </a:xfrm>
            </p:grpSpPr>
            <p:sp>
              <p:nvSpPr>
                <p:cNvPr id="66" name="Freeform 3957">
                  <a:extLst>
                    <a:ext uri="{FF2B5EF4-FFF2-40B4-BE49-F238E27FC236}">
                      <a16:creationId xmlns:a16="http://schemas.microsoft.com/office/drawing/2014/main" id="{92631EF7-5EAF-4A10-9C48-65E197527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301549" y="2872461"/>
                  <a:ext cx="878069" cy="878069"/>
                </a:xfrm>
                <a:custGeom>
                  <a:avLst/>
                  <a:gdLst>
                    <a:gd name="T0" fmla="*/ 0 w 349"/>
                    <a:gd name="T1" fmla="*/ 174 h 349"/>
                    <a:gd name="T2" fmla="*/ 3 w 349"/>
                    <a:gd name="T3" fmla="*/ 139 h 349"/>
                    <a:gd name="T4" fmla="*/ 14 w 349"/>
                    <a:gd name="T5" fmla="*/ 106 h 349"/>
                    <a:gd name="T6" fmla="*/ 30 w 349"/>
                    <a:gd name="T7" fmla="*/ 76 h 349"/>
                    <a:gd name="T8" fmla="*/ 51 w 349"/>
                    <a:gd name="T9" fmla="*/ 50 h 349"/>
                    <a:gd name="T10" fmla="*/ 76 w 349"/>
                    <a:gd name="T11" fmla="*/ 30 h 349"/>
                    <a:gd name="T12" fmla="*/ 106 w 349"/>
                    <a:gd name="T13" fmla="*/ 13 h 349"/>
                    <a:gd name="T14" fmla="*/ 139 w 349"/>
                    <a:gd name="T15" fmla="*/ 3 h 349"/>
                    <a:gd name="T16" fmla="*/ 175 w 349"/>
                    <a:gd name="T17" fmla="*/ 0 h 349"/>
                    <a:gd name="T18" fmla="*/ 193 w 349"/>
                    <a:gd name="T19" fmla="*/ 1 h 349"/>
                    <a:gd name="T20" fmla="*/ 226 w 349"/>
                    <a:gd name="T21" fmla="*/ 7 h 349"/>
                    <a:gd name="T22" fmla="*/ 257 w 349"/>
                    <a:gd name="T23" fmla="*/ 20 h 349"/>
                    <a:gd name="T24" fmla="*/ 285 w 349"/>
                    <a:gd name="T25" fmla="*/ 39 h 349"/>
                    <a:gd name="T26" fmla="*/ 309 w 349"/>
                    <a:gd name="T27" fmla="*/ 63 h 349"/>
                    <a:gd name="T28" fmla="*/ 328 w 349"/>
                    <a:gd name="T29" fmla="*/ 91 h 349"/>
                    <a:gd name="T30" fmla="*/ 341 w 349"/>
                    <a:gd name="T31" fmla="*/ 122 h 349"/>
                    <a:gd name="T32" fmla="*/ 349 w 349"/>
                    <a:gd name="T33" fmla="*/ 157 h 349"/>
                    <a:gd name="T34" fmla="*/ 349 w 349"/>
                    <a:gd name="T35" fmla="*/ 174 h 349"/>
                    <a:gd name="T36" fmla="*/ 345 w 349"/>
                    <a:gd name="T37" fmla="*/ 210 h 349"/>
                    <a:gd name="T38" fmla="*/ 335 w 349"/>
                    <a:gd name="T39" fmla="*/ 242 h 349"/>
                    <a:gd name="T40" fmla="*/ 320 w 349"/>
                    <a:gd name="T41" fmla="*/ 272 h 349"/>
                    <a:gd name="T42" fmla="*/ 298 w 349"/>
                    <a:gd name="T43" fmla="*/ 297 h 349"/>
                    <a:gd name="T44" fmla="*/ 272 w 349"/>
                    <a:gd name="T45" fmla="*/ 319 h 349"/>
                    <a:gd name="T46" fmla="*/ 242 w 349"/>
                    <a:gd name="T47" fmla="*/ 335 h 349"/>
                    <a:gd name="T48" fmla="*/ 210 w 349"/>
                    <a:gd name="T49" fmla="*/ 345 h 349"/>
                    <a:gd name="T50" fmla="*/ 175 w 349"/>
                    <a:gd name="T51" fmla="*/ 349 h 349"/>
                    <a:gd name="T52" fmla="*/ 157 w 349"/>
                    <a:gd name="T53" fmla="*/ 347 h 349"/>
                    <a:gd name="T54" fmla="*/ 122 w 349"/>
                    <a:gd name="T55" fmla="*/ 341 h 349"/>
                    <a:gd name="T56" fmla="*/ 91 w 349"/>
                    <a:gd name="T57" fmla="*/ 328 h 349"/>
                    <a:gd name="T58" fmla="*/ 63 w 349"/>
                    <a:gd name="T59" fmla="*/ 309 h 349"/>
                    <a:gd name="T60" fmla="*/ 39 w 349"/>
                    <a:gd name="T61" fmla="*/ 285 h 349"/>
                    <a:gd name="T62" fmla="*/ 21 w 349"/>
                    <a:gd name="T63" fmla="*/ 258 h 349"/>
                    <a:gd name="T64" fmla="*/ 8 w 349"/>
                    <a:gd name="T65" fmla="*/ 226 h 349"/>
                    <a:gd name="T66" fmla="*/ 1 w 349"/>
                    <a:gd name="T67" fmla="*/ 192 h 349"/>
                    <a:gd name="T68" fmla="*/ 0 w 349"/>
                    <a:gd name="T69" fmla="*/ 174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9" h="349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1" y="157"/>
                      </a:lnTo>
                      <a:lnTo>
                        <a:pt x="3" y="139"/>
                      </a:lnTo>
                      <a:lnTo>
                        <a:pt x="8" y="122"/>
                      </a:lnTo>
                      <a:lnTo>
                        <a:pt x="14" y="106"/>
                      </a:lnTo>
                      <a:lnTo>
                        <a:pt x="21" y="91"/>
                      </a:lnTo>
                      <a:lnTo>
                        <a:pt x="30" y="76"/>
                      </a:lnTo>
                      <a:lnTo>
                        <a:pt x="39" y="63"/>
                      </a:lnTo>
                      <a:lnTo>
                        <a:pt x="51" y="50"/>
                      </a:lnTo>
                      <a:lnTo>
                        <a:pt x="63" y="39"/>
                      </a:lnTo>
                      <a:lnTo>
                        <a:pt x="76" y="30"/>
                      </a:lnTo>
                      <a:lnTo>
                        <a:pt x="91" y="20"/>
                      </a:lnTo>
                      <a:lnTo>
                        <a:pt x="106" y="13"/>
                      </a:lnTo>
                      <a:lnTo>
                        <a:pt x="122" y="7"/>
                      </a:lnTo>
                      <a:lnTo>
                        <a:pt x="139" y="3"/>
                      </a:lnTo>
                      <a:lnTo>
                        <a:pt x="157" y="1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93" y="1"/>
                      </a:lnTo>
                      <a:lnTo>
                        <a:pt x="210" y="3"/>
                      </a:lnTo>
                      <a:lnTo>
                        <a:pt x="226" y="7"/>
                      </a:lnTo>
                      <a:lnTo>
                        <a:pt x="242" y="13"/>
                      </a:lnTo>
                      <a:lnTo>
                        <a:pt x="257" y="20"/>
                      </a:lnTo>
                      <a:lnTo>
                        <a:pt x="272" y="30"/>
                      </a:lnTo>
                      <a:lnTo>
                        <a:pt x="285" y="39"/>
                      </a:lnTo>
                      <a:lnTo>
                        <a:pt x="298" y="50"/>
                      </a:lnTo>
                      <a:lnTo>
                        <a:pt x="309" y="63"/>
                      </a:lnTo>
                      <a:lnTo>
                        <a:pt x="320" y="76"/>
                      </a:lnTo>
                      <a:lnTo>
                        <a:pt x="328" y="91"/>
                      </a:lnTo>
                      <a:lnTo>
                        <a:pt x="335" y="106"/>
                      </a:lnTo>
                      <a:lnTo>
                        <a:pt x="341" y="122"/>
                      </a:lnTo>
                      <a:lnTo>
                        <a:pt x="345" y="139"/>
                      </a:lnTo>
                      <a:lnTo>
                        <a:pt x="349" y="157"/>
                      </a:lnTo>
                      <a:lnTo>
                        <a:pt x="349" y="174"/>
                      </a:lnTo>
                      <a:lnTo>
                        <a:pt x="349" y="174"/>
                      </a:lnTo>
                      <a:lnTo>
                        <a:pt x="349" y="192"/>
                      </a:lnTo>
                      <a:lnTo>
                        <a:pt x="345" y="210"/>
                      </a:lnTo>
                      <a:lnTo>
                        <a:pt x="341" y="226"/>
                      </a:lnTo>
                      <a:lnTo>
                        <a:pt x="335" y="242"/>
                      </a:lnTo>
                      <a:lnTo>
                        <a:pt x="328" y="258"/>
                      </a:lnTo>
                      <a:lnTo>
                        <a:pt x="320" y="272"/>
                      </a:lnTo>
                      <a:lnTo>
                        <a:pt x="309" y="285"/>
                      </a:lnTo>
                      <a:lnTo>
                        <a:pt x="298" y="297"/>
                      </a:lnTo>
                      <a:lnTo>
                        <a:pt x="285" y="309"/>
                      </a:lnTo>
                      <a:lnTo>
                        <a:pt x="272" y="319"/>
                      </a:lnTo>
                      <a:lnTo>
                        <a:pt x="257" y="328"/>
                      </a:lnTo>
                      <a:lnTo>
                        <a:pt x="242" y="335"/>
                      </a:lnTo>
                      <a:lnTo>
                        <a:pt x="226" y="341"/>
                      </a:lnTo>
                      <a:lnTo>
                        <a:pt x="210" y="345"/>
                      </a:lnTo>
                      <a:lnTo>
                        <a:pt x="193" y="347"/>
                      </a:lnTo>
                      <a:lnTo>
                        <a:pt x="175" y="349"/>
                      </a:lnTo>
                      <a:lnTo>
                        <a:pt x="175" y="349"/>
                      </a:lnTo>
                      <a:lnTo>
                        <a:pt x="157" y="347"/>
                      </a:lnTo>
                      <a:lnTo>
                        <a:pt x="139" y="345"/>
                      </a:lnTo>
                      <a:lnTo>
                        <a:pt x="122" y="341"/>
                      </a:lnTo>
                      <a:lnTo>
                        <a:pt x="106" y="335"/>
                      </a:lnTo>
                      <a:lnTo>
                        <a:pt x="91" y="328"/>
                      </a:lnTo>
                      <a:lnTo>
                        <a:pt x="76" y="319"/>
                      </a:lnTo>
                      <a:lnTo>
                        <a:pt x="63" y="309"/>
                      </a:lnTo>
                      <a:lnTo>
                        <a:pt x="51" y="297"/>
                      </a:lnTo>
                      <a:lnTo>
                        <a:pt x="39" y="285"/>
                      </a:lnTo>
                      <a:lnTo>
                        <a:pt x="30" y="272"/>
                      </a:lnTo>
                      <a:lnTo>
                        <a:pt x="21" y="258"/>
                      </a:lnTo>
                      <a:lnTo>
                        <a:pt x="14" y="242"/>
                      </a:lnTo>
                      <a:lnTo>
                        <a:pt x="8" y="226"/>
                      </a:lnTo>
                      <a:lnTo>
                        <a:pt x="3" y="210"/>
                      </a:lnTo>
                      <a:lnTo>
                        <a:pt x="1" y="192"/>
                      </a:lnTo>
                      <a:lnTo>
                        <a:pt x="0" y="174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2A24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3958">
                  <a:extLst>
                    <a:ext uri="{FF2B5EF4-FFF2-40B4-BE49-F238E27FC236}">
                      <a16:creationId xmlns:a16="http://schemas.microsoft.com/office/drawing/2014/main" id="{970353AB-9152-483C-9E73-EA073CC78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362105" y="2933018"/>
                  <a:ext cx="756956" cy="756956"/>
                </a:xfrm>
                <a:custGeom>
                  <a:avLst/>
                  <a:gdLst>
                    <a:gd name="T0" fmla="*/ 0 w 301"/>
                    <a:gd name="T1" fmla="*/ 150 h 301"/>
                    <a:gd name="T2" fmla="*/ 3 w 301"/>
                    <a:gd name="T3" fmla="*/ 120 h 301"/>
                    <a:gd name="T4" fmla="*/ 12 w 301"/>
                    <a:gd name="T5" fmla="*/ 92 h 301"/>
                    <a:gd name="T6" fmla="*/ 26 w 301"/>
                    <a:gd name="T7" fmla="*/ 66 h 301"/>
                    <a:gd name="T8" fmla="*/ 44 w 301"/>
                    <a:gd name="T9" fmla="*/ 44 h 301"/>
                    <a:gd name="T10" fmla="*/ 67 w 301"/>
                    <a:gd name="T11" fmla="*/ 26 h 301"/>
                    <a:gd name="T12" fmla="*/ 92 w 301"/>
                    <a:gd name="T13" fmla="*/ 12 h 301"/>
                    <a:gd name="T14" fmla="*/ 121 w 301"/>
                    <a:gd name="T15" fmla="*/ 3 h 301"/>
                    <a:gd name="T16" fmla="*/ 151 w 301"/>
                    <a:gd name="T17" fmla="*/ 0 h 301"/>
                    <a:gd name="T18" fmla="*/ 166 w 301"/>
                    <a:gd name="T19" fmla="*/ 1 h 301"/>
                    <a:gd name="T20" fmla="*/ 195 w 301"/>
                    <a:gd name="T21" fmla="*/ 7 h 301"/>
                    <a:gd name="T22" fmla="*/ 221 w 301"/>
                    <a:gd name="T23" fmla="*/ 18 h 301"/>
                    <a:gd name="T24" fmla="*/ 245 w 301"/>
                    <a:gd name="T25" fmla="*/ 34 h 301"/>
                    <a:gd name="T26" fmla="*/ 266 w 301"/>
                    <a:gd name="T27" fmla="*/ 55 h 301"/>
                    <a:gd name="T28" fmla="*/ 283 w 301"/>
                    <a:gd name="T29" fmla="*/ 79 h 301"/>
                    <a:gd name="T30" fmla="*/ 293 w 301"/>
                    <a:gd name="T31" fmla="*/ 105 h 301"/>
                    <a:gd name="T32" fmla="*/ 299 w 301"/>
                    <a:gd name="T33" fmla="*/ 135 h 301"/>
                    <a:gd name="T34" fmla="*/ 301 w 301"/>
                    <a:gd name="T35" fmla="*/ 150 h 301"/>
                    <a:gd name="T36" fmla="*/ 297 w 301"/>
                    <a:gd name="T37" fmla="*/ 181 h 301"/>
                    <a:gd name="T38" fmla="*/ 289 w 301"/>
                    <a:gd name="T39" fmla="*/ 208 h 301"/>
                    <a:gd name="T40" fmla="*/ 275 w 301"/>
                    <a:gd name="T41" fmla="*/ 235 h 301"/>
                    <a:gd name="T42" fmla="*/ 256 w 301"/>
                    <a:gd name="T43" fmla="*/ 256 h 301"/>
                    <a:gd name="T44" fmla="*/ 235 w 301"/>
                    <a:gd name="T45" fmla="*/ 274 h 301"/>
                    <a:gd name="T46" fmla="*/ 209 w 301"/>
                    <a:gd name="T47" fmla="*/ 289 h 301"/>
                    <a:gd name="T48" fmla="*/ 181 w 301"/>
                    <a:gd name="T49" fmla="*/ 297 h 301"/>
                    <a:gd name="T50" fmla="*/ 151 w 301"/>
                    <a:gd name="T51" fmla="*/ 301 h 301"/>
                    <a:gd name="T52" fmla="*/ 135 w 301"/>
                    <a:gd name="T53" fmla="*/ 299 h 301"/>
                    <a:gd name="T54" fmla="*/ 106 w 301"/>
                    <a:gd name="T55" fmla="*/ 293 h 301"/>
                    <a:gd name="T56" fmla="*/ 79 w 301"/>
                    <a:gd name="T57" fmla="*/ 283 h 301"/>
                    <a:gd name="T58" fmla="*/ 55 w 301"/>
                    <a:gd name="T59" fmla="*/ 266 h 301"/>
                    <a:gd name="T60" fmla="*/ 34 w 301"/>
                    <a:gd name="T61" fmla="*/ 245 h 301"/>
                    <a:gd name="T62" fmla="*/ 19 w 301"/>
                    <a:gd name="T63" fmla="*/ 222 h 301"/>
                    <a:gd name="T64" fmla="*/ 7 w 301"/>
                    <a:gd name="T65" fmla="*/ 195 h 301"/>
                    <a:gd name="T66" fmla="*/ 1 w 301"/>
                    <a:gd name="T67" fmla="*/ 165 h 301"/>
                    <a:gd name="T68" fmla="*/ 0 w 301"/>
                    <a:gd name="T69" fmla="*/ 15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1" h="30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1" y="135"/>
                      </a:lnTo>
                      <a:lnTo>
                        <a:pt x="3" y="120"/>
                      </a:lnTo>
                      <a:lnTo>
                        <a:pt x="7" y="105"/>
                      </a:lnTo>
                      <a:lnTo>
                        <a:pt x="12" y="92"/>
                      </a:lnTo>
                      <a:lnTo>
                        <a:pt x="19" y="79"/>
                      </a:lnTo>
                      <a:lnTo>
                        <a:pt x="26" y="66"/>
                      </a:lnTo>
                      <a:lnTo>
                        <a:pt x="34" y="55"/>
                      </a:lnTo>
                      <a:lnTo>
                        <a:pt x="44" y="44"/>
                      </a:lnTo>
                      <a:lnTo>
                        <a:pt x="55" y="34"/>
                      </a:lnTo>
                      <a:lnTo>
                        <a:pt x="67" y="26"/>
                      </a:lnTo>
                      <a:lnTo>
                        <a:pt x="79" y="18"/>
                      </a:lnTo>
                      <a:lnTo>
                        <a:pt x="92" y="12"/>
                      </a:lnTo>
                      <a:lnTo>
                        <a:pt x="106" y="7"/>
                      </a:lnTo>
                      <a:lnTo>
                        <a:pt x="121" y="3"/>
                      </a:lnTo>
                      <a:lnTo>
                        <a:pt x="135" y="1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166" y="1"/>
                      </a:lnTo>
                      <a:lnTo>
                        <a:pt x="181" y="3"/>
                      </a:lnTo>
                      <a:lnTo>
                        <a:pt x="195" y="7"/>
                      </a:lnTo>
                      <a:lnTo>
                        <a:pt x="209" y="12"/>
                      </a:lnTo>
                      <a:lnTo>
                        <a:pt x="221" y="18"/>
                      </a:lnTo>
                      <a:lnTo>
                        <a:pt x="235" y="26"/>
                      </a:lnTo>
                      <a:lnTo>
                        <a:pt x="245" y="34"/>
                      </a:lnTo>
                      <a:lnTo>
                        <a:pt x="256" y="44"/>
                      </a:lnTo>
                      <a:lnTo>
                        <a:pt x="266" y="55"/>
                      </a:lnTo>
                      <a:lnTo>
                        <a:pt x="275" y="66"/>
                      </a:lnTo>
                      <a:lnTo>
                        <a:pt x="283" y="79"/>
                      </a:lnTo>
                      <a:lnTo>
                        <a:pt x="289" y="92"/>
                      </a:lnTo>
                      <a:lnTo>
                        <a:pt x="293" y="105"/>
                      </a:lnTo>
                      <a:lnTo>
                        <a:pt x="297" y="120"/>
                      </a:lnTo>
                      <a:lnTo>
                        <a:pt x="299" y="135"/>
                      </a:lnTo>
                      <a:lnTo>
                        <a:pt x="301" y="150"/>
                      </a:lnTo>
                      <a:lnTo>
                        <a:pt x="301" y="150"/>
                      </a:lnTo>
                      <a:lnTo>
                        <a:pt x="299" y="165"/>
                      </a:lnTo>
                      <a:lnTo>
                        <a:pt x="297" y="181"/>
                      </a:lnTo>
                      <a:lnTo>
                        <a:pt x="293" y="195"/>
                      </a:lnTo>
                      <a:lnTo>
                        <a:pt x="289" y="208"/>
                      </a:lnTo>
                      <a:lnTo>
                        <a:pt x="283" y="222"/>
                      </a:lnTo>
                      <a:lnTo>
                        <a:pt x="275" y="235"/>
                      </a:lnTo>
                      <a:lnTo>
                        <a:pt x="266" y="245"/>
                      </a:lnTo>
                      <a:lnTo>
                        <a:pt x="256" y="256"/>
                      </a:lnTo>
                      <a:lnTo>
                        <a:pt x="245" y="266"/>
                      </a:lnTo>
                      <a:lnTo>
                        <a:pt x="235" y="274"/>
                      </a:lnTo>
                      <a:lnTo>
                        <a:pt x="221" y="283"/>
                      </a:lnTo>
                      <a:lnTo>
                        <a:pt x="209" y="289"/>
                      </a:lnTo>
                      <a:lnTo>
                        <a:pt x="195" y="293"/>
                      </a:lnTo>
                      <a:lnTo>
                        <a:pt x="181" y="297"/>
                      </a:lnTo>
                      <a:lnTo>
                        <a:pt x="166" y="299"/>
                      </a:lnTo>
                      <a:lnTo>
                        <a:pt x="151" y="301"/>
                      </a:lnTo>
                      <a:lnTo>
                        <a:pt x="151" y="301"/>
                      </a:lnTo>
                      <a:lnTo>
                        <a:pt x="135" y="299"/>
                      </a:lnTo>
                      <a:lnTo>
                        <a:pt x="121" y="297"/>
                      </a:lnTo>
                      <a:lnTo>
                        <a:pt x="106" y="293"/>
                      </a:lnTo>
                      <a:lnTo>
                        <a:pt x="92" y="289"/>
                      </a:lnTo>
                      <a:lnTo>
                        <a:pt x="79" y="283"/>
                      </a:lnTo>
                      <a:lnTo>
                        <a:pt x="67" y="274"/>
                      </a:lnTo>
                      <a:lnTo>
                        <a:pt x="55" y="266"/>
                      </a:lnTo>
                      <a:lnTo>
                        <a:pt x="44" y="256"/>
                      </a:lnTo>
                      <a:lnTo>
                        <a:pt x="34" y="245"/>
                      </a:lnTo>
                      <a:lnTo>
                        <a:pt x="26" y="235"/>
                      </a:lnTo>
                      <a:lnTo>
                        <a:pt x="19" y="222"/>
                      </a:lnTo>
                      <a:lnTo>
                        <a:pt x="12" y="208"/>
                      </a:lnTo>
                      <a:lnTo>
                        <a:pt x="7" y="195"/>
                      </a:lnTo>
                      <a:lnTo>
                        <a:pt x="3" y="181"/>
                      </a:lnTo>
                      <a:lnTo>
                        <a:pt x="1" y="165"/>
                      </a:lnTo>
                      <a:lnTo>
                        <a:pt x="0" y="15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7D5C4B"/>
                </a:solidFill>
                <a:ln>
                  <a:noFill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Group 21">
                <a:extLst>
                  <a:ext uri="{FF2B5EF4-FFF2-40B4-BE49-F238E27FC236}">
                    <a16:creationId xmlns:a16="http://schemas.microsoft.com/office/drawing/2014/main" id="{40B9B12B-DA52-4F19-90E3-778D741B4064}"/>
                  </a:ext>
                </a:extLst>
              </p:cNvPr>
              <p:cNvGrpSpPr/>
              <p:nvPr/>
            </p:nvGrpSpPr>
            <p:grpSpPr>
              <a:xfrm>
                <a:off x="5346461" y="2828558"/>
                <a:ext cx="974205" cy="965875"/>
                <a:chOff x="5390743" y="2872461"/>
                <a:chExt cx="885641" cy="878069"/>
              </a:xfrm>
            </p:grpSpPr>
            <p:sp>
              <p:nvSpPr>
                <p:cNvPr id="62" name="Freeform 3953">
                  <a:extLst>
                    <a:ext uri="{FF2B5EF4-FFF2-40B4-BE49-F238E27FC236}">
                      <a16:creationId xmlns:a16="http://schemas.microsoft.com/office/drawing/2014/main" id="{36110286-9F0E-4B92-90E7-0FC5023E6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390743" y="2872461"/>
                  <a:ext cx="885641" cy="878069"/>
                </a:xfrm>
                <a:custGeom>
                  <a:avLst/>
                  <a:gdLst>
                    <a:gd name="T0" fmla="*/ 0 w 350"/>
                    <a:gd name="T1" fmla="*/ 174 h 349"/>
                    <a:gd name="T2" fmla="*/ 4 w 350"/>
                    <a:gd name="T3" fmla="*/ 139 h 349"/>
                    <a:gd name="T4" fmla="*/ 15 w 350"/>
                    <a:gd name="T5" fmla="*/ 106 h 349"/>
                    <a:gd name="T6" fmla="*/ 30 w 350"/>
                    <a:gd name="T7" fmla="*/ 76 h 349"/>
                    <a:gd name="T8" fmla="*/ 52 w 350"/>
                    <a:gd name="T9" fmla="*/ 50 h 349"/>
                    <a:gd name="T10" fmla="*/ 77 w 350"/>
                    <a:gd name="T11" fmla="*/ 30 h 349"/>
                    <a:gd name="T12" fmla="*/ 107 w 350"/>
                    <a:gd name="T13" fmla="*/ 13 h 349"/>
                    <a:gd name="T14" fmla="*/ 140 w 350"/>
                    <a:gd name="T15" fmla="*/ 3 h 349"/>
                    <a:gd name="T16" fmla="*/ 175 w 350"/>
                    <a:gd name="T17" fmla="*/ 0 h 349"/>
                    <a:gd name="T18" fmla="*/ 193 w 350"/>
                    <a:gd name="T19" fmla="*/ 1 h 349"/>
                    <a:gd name="T20" fmla="*/ 227 w 350"/>
                    <a:gd name="T21" fmla="*/ 7 h 349"/>
                    <a:gd name="T22" fmla="*/ 258 w 350"/>
                    <a:gd name="T23" fmla="*/ 20 h 349"/>
                    <a:gd name="T24" fmla="*/ 287 w 350"/>
                    <a:gd name="T25" fmla="*/ 39 h 349"/>
                    <a:gd name="T26" fmla="*/ 309 w 350"/>
                    <a:gd name="T27" fmla="*/ 63 h 349"/>
                    <a:gd name="T28" fmla="*/ 329 w 350"/>
                    <a:gd name="T29" fmla="*/ 91 h 349"/>
                    <a:gd name="T30" fmla="*/ 342 w 350"/>
                    <a:gd name="T31" fmla="*/ 122 h 349"/>
                    <a:gd name="T32" fmla="*/ 349 w 350"/>
                    <a:gd name="T33" fmla="*/ 157 h 349"/>
                    <a:gd name="T34" fmla="*/ 350 w 350"/>
                    <a:gd name="T35" fmla="*/ 174 h 349"/>
                    <a:gd name="T36" fmla="*/ 347 w 350"/>
                    <a:gd name="T37" fmla="*/ 210 h 349"/>
                    <a:gd name="T38" fmla="*/ 336 w 350"/>
                    <a:gd name="T39" fmla="*/ 242 h 349"/>
                    <a:gd name="T40" fmla="*/ 320 w 350"/>
                    <a:gd name="T41" fmla="*/ 272 h 349"/>
                    <a:gd name="T42" fmla="*/ 299 w 350"/>
                    <a:gd name="T43" fmla="*/ 297 h 349"/>
                    <a:gd name="T44" fmla="*/ 272 w 350"/>
                    <a:gd name="T45" fmla="*/ 319 h 349"/>
                    <a:gd name="T46" fmla="*/ 244 w 350"/>
                    <a:gd name="T47" fmla="*/ 335 h 349"/>
                    <a:gd name="T48" fmla="*/ 210 w 350"/>
                    <a:gd name="T49" fmla="*/ 345 h 349"/>
                    <a:gd name="T50" fmla="*/ 175 w 350"/>
                    <a:gd name="T51" fmla="*/ 349 h 349"/>
                    <a:gd name="T52" fmla="*/ 157 w 350"/>
                    <a:gd name="T53" fmla="*/ 347 h 349"/>
                    <a:gd name="T54" fmla="*/ 124 w 350"/>
                    <a:gd name="T55" fmla="*/ 341 h 349"/>
                    <a:gd name="T56" fmla="*/ 91 w 350"/>
                    <a:gd name="T57" fmla="*/ 328 h 349"/>
                    <a:gd name="T58" fmla="*/ 64 w 350"/>
                    <a:gd name="T59" fmla="*/ 309 h 349"/>
                    <a:gd name="T60" fmla="*/ 41 w 350"/>
                    <a:gd name="T61" fmla="*/ 285 h 349"/>
                    <a:gd name="T62" fmla="*/ 22 w 350"/>
                    <a:gd name="T63" fmla="*/ 258 h 349"/>
                    <a:gd name="T64" fmla="*/ 9 w 350"/>
                    <a:gd name="T65" fmla="*/ 226 h 349"/>
                    <a:gd name="T66" fmla="*/ 1 w 350"/>
                    <a:gd name="T67" fmla="*/ 192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349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1" y="157"/>
                      </a:lnTo>
                      <a:lnTo>
                        <a:pt x="4" y="139"/>
                      </a:lnTo>
                      <a:lnTo>
                        <a:pt x="9" y="122"/>
                      </a:lnTo>
                      <a:lnTo>
                        <a:pt x="15" y="106"/>
                      </a:lnTo>
                      <a:lnTo>
                        <a:pt x="22" y="91"/>
                      </a:lnTo>
                      <a:lnTo>
                        <a:pt x="30" y="76"/>
                      </a:lnTo>
                      <a:lnTo>
                        <a:pt x="41" y="63"/>
                      </a:lnTo>
                      <a:lnTo>
                        <a:pt x="52" y="50"/>
                      </a:lnTo>
                      <a:lnTo>
                        <a:pt x="64" y="39"/>
                      </a:lnTo>
                      <a:lnTo>
                        <a:pt x="77" y="30"/>
                      </a:lnTo>
                      <a:lnTo>
                        <a:pt x="91" y="20"/>
                      </a:lnTo>
                      <a:lnTo>
                        <a:pt x="107" y="13"/>
                      </a:lnTo>
                      <a:lnTo>
                        <a:pt x="124" y="7"/>
                      </a:lnTo>
                      <a:lnTo>
                        <a:pt x="140" y="3"/>
                      </a:lnTo>
                      <a:lnTo>
                        <a:pt x="157" y="1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93" y="1"/>
                      </a:lnTo>
                      <a:lnTo>
                        <a:pt x="210" y="3"/>
                      </a:lnTo>
                      <a:lnTo>
                        <a:pt x="227" y="7"/>
                      </a:lnTo>
                      <a:lnTo>
                        <a:pt x="244" y="13"/>
                      </a:lnTo>
                      <a:lnTo>
                        <a:pt x="258" y="20"/>
                      </a:lnTo>
                      <a:lnTo>
                        <a:pt x="272" y="30"/>
                      </a:lnTo>
                      <a:lnTo>
                        <a:pt x="287" y="39"/>
                      </a:lnTo>
                      <a:lnTo>
                        <a:pt x="299" y="50"/>
                      </a:lnTo>
                      <a:lnTo>
                        <a:pt x="309" y="63"/>
                      </a:lnTo>
                      <a:lnTo>
                        <a:pt x="320" y="76"/>
                      </a:lnTo>
                      <a:lnTo>
                        <a:pt x="329" y="91"/>
                      </a:lnTo>
                      <a:lnTo>
                        <a:pt x="336" y="106"/>
                      </a:lnTo>
                      <a:lnTo>
                        <a:pt x="342" y="122"/>
                      </a:lnTo>
                      <a:lnTo>
                        <a:pt x="347" y="139"/>
                      </a:lnTo>
                      <a:lnTo>
                        <a:pt x="349" y="157"/>
                      </a:lnTo>
                      <a:lnTo>
                        <a:pt x="350" y="174"/>
                      </a:lnTo>
                      <a:lnTo>
                        <a:pt x="350" y="174"/>
                      </a:lnTo>
                      <a:lnTo>
                        <a:pt x="349" y="192"/>
                      </a:lnTo>
                      <a:lnTo>
                        <a:pt x="347" y="210"/>
                      </a:lnTo>
                      <a:lnTo>
                        <a:pt x="342" y="226"/>
                      </a:lnTo>
                      <a:lnTo>
                        <a:pt x="336" y="242"/>
                      </a:lnTo>
                      <a:lnTo>
                        <a:pt x="329" y="258"/>
                      </a:lnTo>
                      <a:lnTo>
                        <a:pt x="320" y="272"/>
                      </a:lnTo>
                      <a:lnTo>
                        <a:pt x="309" y="285"/>
                      </a:lnTo>
                      <a:lnTo>
                        <a:pt x="299" y="297"/>
                      </a:lnTo>
                      <a:lnTo>
                        <a:pt x="287" y="309"/>
                      </a:lnTo>
                      <a:lnTo>
                        <a:pt x="272" y="319"/>
                      </a:lnTo>
                      <a:lnTo>
                        <a:pt x="258" y="328"/>
                      </a:lnTo>
                      <a:lnTo>
                        <a:pt x="244" y="335"/>
                      </a:lnTo>
                      <a:lnTo>
                        <a:pt x="227" y="341"/>
                      </a:lnTo>
                      <a:lnTo>
                        <a:pt x="210" y="345"/>
                      </a:lnTo>
                      <a:lnTo>
                        <a:pt x="193" y="347"/>
                      </a:lnTo>
                      <a:lnTo>
                        <a:pt x="175" y="349"/>
                      </a:lnTo>
                      <a:lnTo>
                        <a:pt x="175" y="349"/>
                      </a:lnTo>
                      <a:lnTo>
                        <a:pt x="157" y="347"/>
                      </a:lnTo>
                      <a:lnTo>
                        <a:pt x="140" y="345"/>
                      </a:lnTo>
                      <a:lnTo>
                        <a:pt x="124" y="341"/>
                      </a:lnTo>
                      <a:lnTo>
                        <a:pt x="107" y="335"/>
                      </a:lnTo>
                      <a:lnTo>
                        <a:pt x="91" y="328"/>
                      </a:lnTo>
                      <a:lnTo>
                        <a:pt x="77" y="319"/>
                      </a:lnTo>
                      <a:lnTo>
                        <a:pt x="64" y="309"/>
                      </a:lnTo>
                      <a:lnTo>
                        <a:pt x="52" y="297"/>
                      </a:lnTo>
                      <a:lnTo>
                        <a:pt x="41" y="285"/>
                      </a:lnTo>
                      <a:lnTo>
                        <a:pt x="30" y="272"/>
                      </a:lnTo>
                      <a:lnTo>
                        <a:pt x="22" y="258"/>
                      </a:lnTo>
                      <a:lnTo>
                        <a:pt x="15" y="242"/>
                      </a:lnTo>
                      <a:lnTo>
                        <a:pt x="9" y="226"/>
                      </a:lnTo>
                      <a:lnTo>
                        <a:pt x="4" y="210"/>
                      </a:lnTo>
                      <a:lnTo>
                        <a:pt x="1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58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3954">
                  <a:extLst>
                    <a:ext uri="{FF2B5EF4-FFF2-40B4-BE49-F238E27FC236}">
                      <a16:creationId xmlns:a16="http://schemas.microsoft.com/office/drawing/2014/main" id="{63CC60AE-BFBD-477D-8B7D-2DE9D0294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390743" y="2872461"/>
                  <a:ext cx="885641" cy="878069"/>
                </a:xfrm>
                <a:custGeom>
                  <a:avLst/>
                  <a:gdLst>
                    <a:gd name="T0" fmla="*/ 0 w 350"/>
                    <a:gd name="T1" fmla="*/ 174 h 349"/>
                    <a:gd name="T2" fmla="*/ 4 w 350"/>
                    <a:gd name="T3" fmla="*/ 139 h 349"/>
                    <a:gd name="T4" fmla="*/ 15 w 350"/>
                    <a:gd name="T5" fmla="*/ 106 h 349"/>
                    <a:gd name="T6" fmla="*/ 30 w 350"/>
                    <a:gd name="T7" fmla="*/ 76 h 349"/>
                    <a:gd name="T8" fmla="*/ 52 w 350"/>
                    <a:gd name="T9" fmla="*/ 50 h 349"/>
                    <a:gd name="T10" fmla="*/ 77 w 350"/>
                    <a:gd name="T11" fmla="*/ 30 h 349"/>
                    <a:gd name="T12" fmla="*/ 107 w 350"/>
                    <a:gd name="T13" fmla="*/ 13 h 349"/>
                    <a:gd name="T14" fmla="*/ 140 w 350"/>
                    <a:gd name="T15" fmla="*/ 3 h 349"/>
                    <a:gd name="T16" fmla="*/ 175 w 350"/>
                    <a:gd name="T17" fmla="*/ 0 h 349"/>
                    <a:gd name="T18" fmla="*/ 193 w 350"/>
                    <a:gd name="T19" fmla="*/ 1 h 349"/>
                    <a:gd name="T20" fmla="*/ 227 w 350"/>
                    <a:gd name="T21" fmla="*/ 7 h 349"/>
                    <a:gd name="T22" fmla="*/ 258 w 350"/>
                    <a:gd name="T23" fmla="*/ 20 h 349"/>
                    <a:gd name="T24" fmla="*/ 287 w 350"/>
                    <a:gd name="T25" fmla="*/ 39 h 349"/>
                    <a:gd name="T26" fmla="*/ 309 w 350"/>
                    <a:gd name="T27" fmla="*/ 63 h 349"/>
                    <a:gd name="T28" fmla="*/ 329 w 350"/>
                    <a:gd name="T29" fmla="*/ 91 h 349"/>
                    <a:gd name="T30" fmla="*/ 342 w 350"/>
                    <a:gd name="T31" fmla="*/ 122 h 349"/>
                    <a:gd name="T32" fmla="*/ 349 w 350"/>
                    <a:gd name="T33" fmla="*/ 157 h 349"/>
                    <a:gd name="T34" fmla="*/ 350 w 350"/>
                    <a:gd name="T35" fmla="*/ 174 h 349"/>
                    <a:gd name="T36" fmla="*/ 347 w 350"/>
                    <a:gd name="T37" fmla="*/ 210 h 349"/>
                    <a:gd name="T38" fmla="*/ 336 w 350"/>
                    <a:gd name="T39" fmla="*/ 242 h 349"/>
                    <a:gd name="T40" fmla="*/ 320 w 350"/>
                    <a:gd name="T41" fmla="*/ 272 h 349"/>
                    <a:gd name="T42" fmla="*/ 299 w 350"/>
                    <a:gd name="T43" fmla="*/ 297 h 349"/>
                    <a:gd name="T44" fmla="*/ 272 w 350"/>
                    <a:gd name="T45" fmla="*/ 319 h 349"/>
                    <a:gd name="T46" fmla="*/ 244 w 350"/>
                    <a:gd name="T47" fmla="*/ 335 h 349"/>
                    <a:gd name="T48" fmla="*/ 210 w 350"/>
                    <a:gd name="T49" fmla="*/ 345 h 349"/>
                    <a:gd name="T50" fmla="*/ 175 w 350"/>
                    <a:gd name="T51" fmla="*/ 349 h 349"/>
                    <a:gd name="T52" fmla="*/ 157 w 350"/>
                    <a:gd name="T53" fmla="*/ 347 h 349"/>
                    <a:gd name="T54" fmla="*/ 124 w 350"/>
                    <a:gd name="T55" fmla="*/ 341 h 349"/>
                    <a:gd name="T56" fmla="*/ 91 w 350"/>
                    <a:gd name="T57" fmla="*/ 328 h 349"/>
                    <a:gd name="T58" fmla="*/ 64 w 350"/>
                    <a:gd name="T59" fmla="*/ 309 h 349"/>
                    <a:gd name="T60" fmla="*/ 41 w 350"/>
                    <a:gd name="T61" fmla="*/ 285 h 349"/>
                    <a:gd name="T62" fmla="*/ 22 w 350"/>
                    <a:gd name="T63" fmla="*/ 258 h 349"/>
                    <a:gd name="T64" fmla="*/ 9 w 350"/>
                    <a:gd name="T65" fmla="*/ 226 h 349"/>
                    <a:gd name="T66" fmla="*/ 1 w 350"/>
                    <a:gd name="T67" fmla="*/ 192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349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1" y="157"/>
                      </a:lnTo>
                      <a:lnTo>
                        <a:pt x="4" y="139"/>
                      </a:lnTo>
                      <a:lnTo>
                        <a:pt x="9" y="122"/>
                      </a:lnTo>
                      <a:lnTo>
                        <a:pt x="15" y="106"/>
                      </a:lnTo>
                      <a:lnTo>
                        <a:pt x="22" y="91"/>
                      </a:lnTo>
                      <a:lnTo>
                        <a:pt x="30" y="76"/>
                      </a:lnTo>
                      <a:lnTo>
                        <a:pt x="41" y="63"/>
                      </a:lnTo>
                      <a:lnTo>
                        <a:pt x="52" y="50"/>
                      </a:lnTo>
                      <a:lnTo>
                        <a:pt x="64" y="39"/>
                      </a:lnTo>
                      <a:lnTo>
                        <a:pt x="77" y="30"/>
                      </a:lnTo>
                      <a:lnTo>
                        <a:pt x="91" y="20"/>
                      </a:lnTo>
                      <a:lnTo>
                        <a:pt x="107" y="13"/>
                      </a:lnTo>
                      <a:lnTo>
                        <a:pt x="124" y="7"/>
                      </a:lnTo>
                      <a:lnTo>
                        <a:pt x="140" y="3"/>
                      </a:lnTo>
                      <a:lnTo>
                        <a:pt x="157" y="1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93" y="1"/>
                      </a:lnTo>
                      <a:lnTo>
                        <a:pt x="210" y="3"/>
                      </a:lnTo>
                      <a:lnTo>
                        <a:pt x="227" y="7"/>
                      </a:lnTo>
                      <a:lnTo>
                        <a:pt x="244" y="13"/>
                      </a:lnTo>
                      <a:lnTo>
                        <a:pt x="258" y="20"/>
                      </a:lnTo>
                      <a:lnTo>
                        <a:pt x="272" y="30"/>
                      </a:lnTo>
                      <a:lnTo>
                        <a:pt x="287" y="39"/>
                      </a:lnTo>
                      <a:lnTo>
                        <a:pt x="299" y="50"/>
                      </a:lnTo>
                      <a:lnTo>
                        <a:pt x="309" y="63"/>
                      </a:lnTo>
                      <a:lnTo>
                        <a:pt x="320" y="76"/>
                      </a:lnTo>
                      <a:lnTo>
                        <a:pt x="329" y="91"/>
                      </a:lnTo>
                      <a:lnTo>
                        <a:pt x="336" y="106"/>
                      </a:lnTo>
                      <a:lnTo>
                        <a:pt x="342" y="122"/>
                      </a:lnTo>
                      <a:lnTo>
                        <a:pt x="347" y="139"/>
                      </a:lnTo>
                      <a:lnTo>
                        <a:pt x="349" y="157"/>
                      </a:lnTo>
                      <a:lnTo>
                        <a:pt x="350" y="174"/>
                      </a:lnTo>
                      <a:lnTo>
                        <a:pt x="350" y="174"/>
                      </a:lnTo>
                      <a:lnTo>
                        <a:pt x="349" y="192"/>
                      </a:lnTo>
                      <a:lnTo>
                        <a:pt x="347" y="210"/>
                      </a:lnTo>
                      <a:lnTo>
                        <a:pt x="342" y="226"/>
                      </a:lnTo>
                      <a:lnTo>
                        <a:pt x="336" y="242"/>
                      </a:lnTo>
                      <a:lnTo>
                        <a:pt x="329" y="258"/>
                      </a:lnTo>
                      <a:lnTo>
                        <a:pt x="320" y="272"/>
                      </a:lnTo>
                      <a:lnTo>
                        <a:pt x="309" y="285"/>
                      </a:lnTo>
                      <a:lnTo>
                        <a:pt x="299" y="297"/>
                      </a:lnTo>
                      <a:lnTo>
                        <a:pt x="287" y="309"/>
                      </a:lnTo>
                      <a:lnTo>
                        <a:pt x="272" y="319"/>
                      </a:lnTo>
                      <a:lnTo>
                        <a:pt x="258" y="328"/>
                      </a:lnTo>
                      <a:lnTo>
                        <a:pt x="244" y="335"/>
                      </a:lnTo>
                      <a:lnTo>
                        <a:pt x="227" y="341"/>
                      </a:lnTo>
                      <a:lnTo>
                        <a:pt x="210" y="345"/>
                      </a:lnTo>
                      <a:lnTo>
                        <a:pt x="193" y="347"/>
                      </a:lnTo>
                      <a:lnTo>
                        <a:pt x="175" y="349"/>
                      </a:lnTo>
                      <a:lnTo>
                        <a:pt x="175" y="349"/>
                      </a:lnTo>
                      <a:lnTo>
                        <a:pt x="157" y="347"/>
                      </a:lnTo>
                      <a:lnTo>
                        <a:pt x="140" y="345"/>
                      </a:lnTo>
                      <a:lnTo>
                        <a:pt x="124" y="341"/>
                      </a:lnTo>
                      <a:lnTo>
                        <a:pt x="107" y="335"/>
                      </a:lnTo>
                      <a:lnTo>
                        <a:pt x="91" y="328"/>
                      </a:lnTo>
                      <a:lnTo>
                        <a:pt x="77" y="319"/>
                      </a:lnTo>
                      <a:lnTo>
                        <a:pt x="64" y="309"/>
                      </a:lnTo>
                      <a:lnTo>
                        <a:pt x="52" y="297"/>
                      </a:lnTo>
                      <a:lnTo>
                        <a:pt x="41" y="285"/>
                      </a:lnTo>
                      <a:lnTo>
                        <a:pt x="30" y="272"/>
                      </a:lnTo>
                      <a:lnTo>
                        <a:pt x="22" y="258"/>
                      </a:lnTo>
                      <a:lnTo>
                        <a:pt x="15" y="242"/>
                      </a:lnTo>
                      <a:lnTo>
                        <a:pt x="9" y="226"/>
                      </a:lnTo>
                      <a:lnTo>
                        <a:pt x="4" y="210"/>
                      </a:lnTo>
                      <a:lnTo>
                        <a:pt x="1" y="192"/>
                      </a:lnTo>
                      <a:lnTo>
                        <a:pt x="0" y="174"/>
                      </a:lnTo>
                    </a:path>
                  </a:pathLst>
                </a:custGeom>
                <a:solidFill>
                  <a:srgbClr val="2A24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3955">
                  <a:extLst>
                    <a:ext uri="{FF2B5EF4-FFF2-40B4-BE49-F238E27FC236}">
                      <a16:creationId xmlns:a16="http://schemas.microsoft.com/office/drawing/2014/main" id="{6D185E9D-3F1A-4E18-89D3-FD6C38D7D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458873" y="2933018"/>
                  <a:ext cx="756958" cy="756956"/>
                </a:xfrm>
                <a:custGeom>
                  <a:avLst/>
                  <a:gdLst>
                    <a:gd name="T0" fmla="*/ 0 w 300"/>
                    <a:gd name="T1" fmla="*/ 150 h 301"/>
                    <a:gd name="T2" fmla="*/ 3 w 300"/>
                    <a:gd name="T3" fmla="*/ 120 h 301"/>
                    <a:gd name="T4" fmla="*/ 11 w 300"/>
                    <a:gd name="T5" fmla="*/ 92 h 301"/>
                    <a:gd name="T6" fmla="*/ 26 w 300"/>
                    <a:gd name="T7" fmla="*/ 66 h 301"/>
                    <a:gd name="T8" fmla="*/ 44 w 300"/>
                    <a:gd name="T9" fmla="*/ 44 h 301"/>
                    <a:gd name="T10" fmla="*/ 66 w 300"/>
                    <a:gd name="T11" fmla="*/ 26 h 301"/>
                    <a:gd name="T12" fmla="*/ 91 w 300"/>
                    <a:gd name="T13" fmla="*/ 12 h 301"/>
                    <a:gd name="T14" fmla="*/ 120 w 300"/>
                    <a:gd name="T15" fmla="*/ 3 h 301"/>
                    <a:gd name="T16" fmla="*/ 150 w 300"/>
                    <a:gd name="T17" fmla="*/ 0 h 301"/>
                    <a:gd name="T18" fmla="*/ 166 w 300"/>
                    <a:gd name="T19" fmla="*/ 1 h 301"/>
                    <a:gd name="T20" fmla="*/ 195 w 300"/>
                    <a:gd name="T21" fmla="*/ 7 h 301"/>
                    <a:gd name="T22" fmla="*/ 222 w 300"/>
                    <a:gd name="T23" fmla="*/ 18 h 301"/>
                    <a:gd name="T24" fmla="*/ 246 w 300"/>
                    <a:gd name="T25" fmla="*/ 34 h 301"/>
                    <a:gd name="T26" fmla="*/ 266 w 300"/>
                    <a:gd name="T27" fmla="*/ 55 h 301"/>
                    <a:gd name="T28" fmla="*/ 282 w 300"/>
                    <a:gd name="T29" fmla="*/ 79 h 301"/>
                    <a:gd name="T30" fmla="*/ 294 w 300"/>
                    <a:gd name="T31" fmla="*/ 105 h 301"/>
                    <a:gd name="T32" fmla="*/ 300 w 300"/>
                    <a:gd name="T33" fmla="*/ 135 h 301"/>
                    <a:gd name="T34" fmla="*/ 300 w 300"/>
                    <a:gd name="T35" fmla="*/ 150 h 301"/>
                    <a:gd name="T36" fmla="*/ 298 w 300"/>
                    <a:gd name="T37" fmla="*/ 181 h 301"/>
                    <a:gd name="T38" fmla="*/ 288 w 300"/>
                    <a:gd name="T39" fmla="*/ 208 h 301"/>
                    <a:gd name="T40" fmla="*/ 275 w 300"/>
                    <a:gd name="T41" fmla="*/ 235 h 301"/>
                    <a:gd name="T42" fmla="*/ 257 w 300"/>
                    <a:gd name="T43" fmla="*/ 256 h 301"/>
                    <a:gd name="T44" fmla="*/ 234 w 300"/>
                    <a:gd name="T45" fmla="*/ 274 h 301"/>
                    <a:gd name="T46" fmla="*/ 209 w 300"/>
                    <a:gd name="T47" fmla="*/ 289 h 301"/>
                    <a:gd name="T48" fmla="*/ 180 w 300"/>
                    <a:gd name="T49" fmla="*/ 297 h 301"/>
                    <a:gd name="T50" fmla="*/ 150 w 300"/>
                    <a:gd name="T51" fmla="*/ 301 h 301"/>
                    <a:gd name="T52" fmla="*/ 135 w 300"/>
                    <a:gd name="T53" fmla="*/ 299 h 301"/>
                    <a:gd name="T54" fmla="*/ 106 w 300"/>
                    <a:gd name="T55" fmla="*/ 293 h 301"/>
                    <a:gd name="T56" fmla="*/ 78 w 300"/>
                    <a:gd name="T57" fmla="*/ 283 h 301"/>
                    <a:gd name="T58" fmla="*/ 54 w 300"/>
                    <a:gd name="T59" fmla="*/ 266 h 301"/>
                    <a:gd name="T60" fmla="*/ 34 w 300"/>
                    <a:gd name="T61" fmla="*/ 245 h 301"/>
                    <a:gd name="T62" fmla="*/ 18 w 300"/>
                    <a:gd name="T63" fmla="*/ 222 h 301"/>
                    <a:gd name="T64" fmla="*/ 6 w 300"/>
                    <a:gd name="T65" fmla="*/ 195 h 301"/>
                    <a:gd name="T66" fmla="*/ 0 w 300"/>
                    <a:gd name="T67" fmla="*/ 1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0" h="30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0" y="135"/>
                      </a:lnTo>
                      <a:lnTo>
                        <a:pt x="3" y="120"/>
                      </a:lnTo>
                      <a:lnTo>
                        <a:pt x="6" y="105"/>
                      </a:lnTo>
                      <a:lnTo>
                        <a:pt x="11" y="92"/>
                      </a:lnTo>
                      <a:lnTo>
                        <a:pt x="18" y="79"/>
                      </a:lnTo>
                      <a:lnTo>
                        <a:pt x="26" y="66"/>
                      </a:lnTo>
                      <a:lnTo>
                        <a:pt x="34" y="55"/>
                      </a:lnTo>
                      <a:lnTo>
                        <a:pt x="44" y="44"/>
                      </a:lnTo>
                      <a:lnTo>
                        <a:pt x="54" y="34"/>
                      </a:lnTo>
                      <a:lnTo>
                        <a:pt x="66" y="26"/>
                      </a:lnTo>
                      <a:lnTo>
                        <a:pt x="78" y="18"/>
                      </a:lnTo>
                      <a:lnTo>
                        <a:pt x="91" y="12"/>
                      </a:lnTo>
                      <a:lnTo>
                        <a:pt x="106" y="7"/>
                      </a:lnTo>
                      <a:lnTo>
                        <a:pt x="120" y="3"/>
                      </a:lnTo>
                      <a:lnTo>
                        <a:pt x="135" y="1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66" y="1"/>
                      </a:lnTo>
                      <a:lnTo>
                        <a:pt x="180" y="3"/>
                      </a:lnTo>
                      <a:lnTo>
                        <a:pt x="195" y="7"/>
                      </a:lnTo>
                      <a:lnTo>
                        <a:pt x="209" y="12"/>
                      </a:lnTo>
                      <a:lnTo>
                        <a:pt x="222" y="18"/>
                      </a:lnTo>
                      <a:lnTo>
                        <a:pt x="234" y="26"/>
                      </a:lnTo>
                      <a:lnTo>
                        <a:pt x="246" y="34"/>
                      </a:lnTo>
                      <a:lnTo>
                        <a:pt x="257" y="44"/>
                      </a:lnTo>
                      <a:lnTo>
                        <a:pt x="266" y="55"/>
                      </a:lnTo>
                      <a:lnTo>
                        <a:pt x="275" y="66"/>
                      </a:lnTo>
                      <a:lnTo>
                        <a:pt x="282" y="79"/>
                      </a:lnTo>
                      <a:lnTo>
                        <a:pt x="288" y="92"/>
                      </a:lnTo>
                      <a:lnTo>
                        <a:pt x="294" y="105"/>
                      </a:lnTo>
                      <a:lnTo>
                        <a:pt x="298" y="120"/>
                      </a:lnTo>
                      <a:lnTo>
                        <a:pt x="300" y="135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300" y="165"/>
                      </a:lnTo>
                      <a:lnTo>
                        <a:pt x="298" y="181"/>
                      </a:lnTo>
                      <a:lnTo>
                        <a:pt x="294" y="195"/>
                      </a:lnTo>
                      <a:lnTo>
                        <a:pt x="288" y="208"/>
                      </a:lnTo>
                      <a:lnTo>
                        <a:pt x="282" y="222"/>
                      </a:lnTo>
                      <a:lnTo>
                        <a:pt x="275" y="235"/>
                      </a:lnTo>
                      <a:lnTo>
                        <a:pt x="266" y="245"/>
                      </a:lnTo>
                      <a:lnTo>
                        <a:pt x="257" y="256"/>
                      </a:lnTo>
                      <a:lnTo>
                        <a:pt x="246" y="266"/>
                      </a:lnTo>
                      <a:lnTo>
                        <a:pt x="234" y="274"/>
                      </a:lnTo>
                      <a:lnTo>
                        <a:pt x="222" y="283"/>
                      </a:lnTo>
                      <a:lnTo>
                        <a:pt x="209" y="289"/>
                      </a:lnTo>
                      <a:lnTo>
                        <a:pt x="195" y="293"/>
                      </a:lnTo>
                      <a:lnTo>
                        <a:pt x="180" y="297"/>
                      </a:lnTo>
                      <a:lnTo>
                        <a:pt x="166" y="299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35" y="299"/>
                      </a:lnTo>
                      <a:lnTo>
                        <a:pt x="120" y="297"/>
                      </a:lnTo>
                      <a:lnTo>
                        <a:pt x="106" y="293"/>
                      </a:lnTo>
                      <a:lnTo>
                        <a:pt x="91" y="289"/>
                      </a:lnTo>
                      <a:lnTo>
                        <a:pt x="78" y="283"/>
                      </a:lnTo>
                      <a:lnTo>
                        <a:pt x="66" y="274"/>
                      </a:lnTo>
                      <a:lnTo>
                        <a:pt x="54" y="266"/>
                      </a:lnTo>
                      <a:lnTo>
                        <a:pt x="44" y="256"/>
                      </a:lnTo>
                      <a:lnTo>
                        <a:pt x="34" y="245"/>
                      </a:lnTo>
                      <a:lnTo>
                        <a:pt x="26" y="235"/>
                      </a:lnTo>
                      <a:lnTo>
                        <a:pt x="18" y="222"/>
                      </a:lnTo>
                      <a:lnTo>
                        <a:pt x="11" y="208"/>
                      </a:lnTo>
                      <a:lnTo>
                        <a:pt x="6" y="195"/>
                      </a:lnTo>
                      <a:lnTo>
                        <a:pt x="3" y="181"/>
                      </a:lnTo>
                      <a:lnTo>
                        <a:pt x="0" y="165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936442"/>
                </a:solidFill>
                <a:ln>
                  <a:noFill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3956">
                  <a:extLst>
                    <a:ext uri="{FF2B5EF4-FFF2-40B4-BE49-F238E27FC236}">
                      <a16:creationId xmlns:a16="http://schemas.microsoft.com/office/drawing/2014/main" id="{6422358B-AF88-4EE3-BD1A-EEC546CF0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458872" y="2933018"/>
                  <a:ext cx="756956" cy="756956"/>
                </a:xfrm>
                <a:custGeom>
                  <a:avLst/>
                  <a:gdLst>
                    <a:gd name="T0" fmla="*/ 0 w 300"/>
                    <a:gd name="T1" fmla="*/ 150 h 301"/>
                    <a:gd name="T2" fmla="*/ 3 w 300"/>
                    <a:gd name="T3" fmla="*/ 120 h 301"/>
                    <a:gd name="T4" fmla="*/ 11 w 300"/>
                    <a:gd name="T5" fmla="*/ 92 h 301"/>
                    <a:gd name="T6" fmla="*/ 26 w 300"/>
                    <a:gd name="T7" fmla="*/ 66 h 301"/>
                    <a:gd name="T8" fmla="*/ 44 w 300"/>
                    <a:gd name="T9" fmla="*/ 44 h 301"/>
                    <a:gd name="T10" fmla="*/ 66 w 300"/>
                    <a:gd name="T11" fmla="*/ 26 h 301"/>
                    <a:gd name="T12" fmla="*/ 91 w 300"/>
                    <a:gd name="T13" fmla="*/ 12 h 301"/>
                    <a:gd name="T14" fmla="*/ 120 w 300"/>
                    <a:gd name="T15" fmla="*/ 3 h 301"/>
                    <a:gd name="T16" fmla="*/ 150 w 300"/>
                    <a:gd name="T17" fmla="*/ 0 h 301"/>
                    <a:gd name="T18" fmla="*/ 166 w 300"/>
                    <a:gd name="T19" fmla="*/ 1 h 301"/>
                    <a:gd name="T20" fmla="*/ 195 w 300"/>
                    <a:gd name="T21" fmla="*/ 7 h 301"/>
                    <a:gd name="T22" fmla="*/ 222 w 300"/>
                    <a:gd name="T23" fmla="*/ 18 h 301"/>
                    <a:gd name="T24" fmla="*/ 246 w 300"/>
                    <a:gd name="T25" fmla="*/ 34 h 301"/>
                    <a:gd name="T26" fmla="*/ 266 w 300"/>
                    <a:gd name="T27" fmla="*/ 55 h 301"/>
                    <a:gd name="T28" fmla="*/ 282 w 300"/>
                    <a:gd name="T29" fmla="*/ 79 h 301"/>
                    <a:gd name="T30" fmla="*/ 294 w 300"/>
                    <a:gd name="T31" fmla="*/ 105 h 301"/>
                    <a:gd name="T32" fmla="*/ 300 w 300"/>
                    <a:gd name="T33" fmla="*/ 135 h 301"/>
                    <a:gd name="T34" fmla="*/ 300 w 300"/>
                    <a:gd name="T35" fmla="*/ 150 h 301"/>
                    <a:gd name="T36" fmla="*/ 298 w 300"/>
                    <a:gd name="T37" fmla="*/ 181 h 301"/>
                    <a:gd name="T38" fmla="*/ 288 w 300"/>
                    <a:gd name="T39" fmla="*/ 208 h 301"/>
                    <a:gd name="T40" fmla="*/ 275 w 300"/>
                    <a:gd name="T41" fmla="*/ 235 h 301"/>
                    <a:gd name="T42" fmla="*/ 257 w 300"/>
                    <a:gd name="T43" fmla="*/ 256 h 301"/>
                    <a:gd name="T44" fmla="*/ 234 w 300"/>
                    <a:gd name="T45" fmla="*/ 274 h 301"/>
                    <a:gd name="T46" fmla="*/ 209 w 300"/>
                    <a:gd name="T47" fmla="*/ 289 h 301"/>
                    <a:gd name="T48" fmla="*/ 180 w 300"/>
                    <a:gd name="T49" fmla="*/ 297 h 301"/>
                    <a:gd name="T50" fmla="*/ 150 w 300"/>
                    <a:gd name="T51" fmla="*/ 301 h 301"/>
                    <a:gd name="T52" fmla="*/ 135 w 300"/>
                    <a:gd name="T53" fmla="*/ 299 h 301"/>
                    <a:gd name="T54" fmla="*/ 106 w 300"/>
                    <a:gd name="T55" fmla="*/ 293 h 301"/>
                    <a:gd name="T56" fmla="*/ 78 w 300"/>
                    <a:gd name="T57" fmla="*/ 283 h 301"/>
                    <a:gd name="T58" fmla="*/ 54 w 300"/>
                    <a:gd name="T59" fmla="*/ 266 h 301"/>
                    <a:gd name="T60" fmla="*/ 34 w 300"/>
                    <a:gd name="T61" fmla="*/ 245 h 301"/>
                    <a:gd name="T62" fmla="*/ 18 w 300"/>
                    <a:gd name="T63" fmla="*/ 222 h 301"/>
                    <a:gd name="T64" fmla="*/ 6 w 300"/>
                    <a:gd name="T65" fmla="*/ 195 h 301"/>
                    <a:gd name="T66" fmla="*/ 0 w 300"/>
                    <a:gd name="T67" fmla="*/ 16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0" h="30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0" y="135"/>
                      </a:lnTo>
                      <a:lnTo>
                        <a:pt x="3" y="120"/>
                      </a:lnTo>
                      <a:lnTo>
                        <a:pt x="6" y="105"/>
                      </a:lnTo>
                      <a:lnTo>
                        <a:pt x="11" y="92"/>
                      </a:lnTo>
                      <a:lnTo>
                        <a:pt x="18" y="79"/>
                      </a:lnTo>
                      <a:lnTo>
                        <a:pt x="26" y="66"/>
                      </a:lnTo>
                      <a:lnTo>
                        <a:pt x="34" y="55"/>
                      </a:lnTo>
                      <a:lnTo>
                        <a:pt x="44" y="44"/>
                      </a:lnTo>
                      <a:lnTo>
                        <a:pt x="54" y="34"/>
                      </a:lnTo>
                      <a:lnTo>
                        <a:pt x="66" y="26"/>
                      </a:lnTo>
                      <a:lnTo>
                        <a:pt x="78" y="18"/>
                      </a:lnTo>
                      <a:lnTo>
                        <a:pt x="91" y="12"/>
                      </a:lnTo>
                      <a:lnTo>
                        <a:pt x="106" y="7"/>
                      </a:lnTo>
                      <a:lnTo>
                        <a:pt x="120" y="3"/>
                      </a:lnTo>
                      <a:lnTo>
                        <a:pt x="135" y="1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66" y="1"/>
                      </a:lnTo>
                      <a:lnTo>
                        <a:pt x="180" y="3"/>
                      </a:lnTo>
                      <a:lnTo>
                        <a:pt x="195" y="7"/>
                      </a:lnTo>
                      <a:lnTo>
                        <a:pt x="209" y="12"/>
                      </a:lnTo>
                      <a:lnTo>
                        <a:pt x="222" y="18"/>
                      </a:lnTo>
                      <a:lnTo>
                        <a:pt x="234" y="26"/>
                      </a:lnTo>
                      <a:lnTo>
                        <a:pt x="246" y="34"/>
                      </a:lnTo>
                      <a:lnTo>
                        <a:pt x="257" y="44"/>
                      </a:lnTo>
                      <a:lnTo>
                        <a:pt x="266" y="55"/>
                      </a:lnTo>
                      <a:lnTo>
                        <a:pt x="275" y="66"/>
                      </a:lnTo>
                      <a:lnTo>
                        <a:pt x="282" y="79"/>
                      </a:lnTo>
                      <a:lnTo>
                        <a:pt x="288" y="92"/>
                      </a:lnTo>
                      <a:lnTo>
                        <a:pt x="294" y="105"/>
                      </a:lnTo>
                      <a:lnTo>
                        <a:pt x="298" y="120"/>
                      </a:lnTo>
                      <a:lnTo>
                        <a:pt x="300" y="135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300" y="165"/>
                      </a:lnTo>
                      <a:lnTo>
                        <a:pt x="298" y="181"/>
                      </a:lnTo>
                      <a:lnTo>
                        <a:pt x="294" y="195"/>
                      </a:lnTo>
                      <a:lnTo>
                        <a:pt x="288" y="208"/>
                      </a:lnTo>
                      <a:lnTo>
                        <a:pt x="282" y="222"/>
                      </a:lnTo>
                      <a:lnTo>
                        <a:pt x="275" y="235"/>
                      </a:lnTo>
                      <a:lnTo>
                        <a:pt x="266" y="245"/>
                      </a:lnTo>
                      <a:lnTo>
                        <a:pt x="257" y="256"/>
                      </a:lnTo>
                      <a:lnTo>
                        <a:pt x="246" y="266"/>
                      </a:lnTo>
                      <a:lnTo>
                        <a:pt x="234" y="274"/>
                      </a:lnTo>
                      <a:lnTo>
                        <a:pt x="222" y="283"/>
                      </a:lnTo>
                      <a:lnTo>
                        <a:pt x="209" y="289"/>
                      </a:lnTo>
                      <a:lnTo>
                        <a:pt x="195" y="293"/>
                      </a:lnTo>
                      <a:lnTo>
                        <a:pt x="180" y="297"/>
                      </a:lnTo>
                      <a:lnTo>
                        <a:pt x="166" y="299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35" y="299"/>
                      </a:lnTo>
                      <a:lnTo>
                        <a:pt x="120" y="297"/>
                      </a:lnTo>
                      <a:lnTo>
                        <a:pt x="106" y="293"/>
                      </a:lnTo>
                      <a:lnTo>
                        <a:pt x="91" y="289"/>
                      </a:lnTo>
                      <a:lnTo>
                        <a:pt x="78" y="283"/>
                      </a:lnTo>
                      <a:lnTo>
                        <a:pt x="66" y="274"/>
                      </a:lnTo>
                      <a:lnTo>
                        <a:pt x="54" y="266"/>
                      </a:lnTo>
                      <a:lnTo>
                        <a:pt x="44" y="256"/>
                      </a:lnTo>
                      <a:lnTo>
                        <a:pt x="34" y="245"/>
                      </a:lnTo>
                      <a:lnTo>
                        <a:pt x="26" y="235"/>
                      </a:lnTo>
                      <a:lnTo>
                        <a:pt x="18" y="222"/>
                      </a:lnTo>
                      <a:lnTo>
                        <a:pt x="11" y="208"/>
                      </a:lnTo>
                      <a:lnTo>
                        <a:pt x="6" y="195"/>
                      </a:lnTo>
                      <a:lnTo>
                        <a:pt x="3" y="181"/>
                      </a:lnTo>
                      <a:lnTo>
                        <a:pt x="0" y="165"/>
                      </a:lnTo>
                      <a:lnTo>
                        <a:pt x="0" y="15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4" name="Oval 44">
              <a:extLst>
                <a:ext uri="{FF2B5EF4-FFF2-40B4-BE49-F238E27FC236}">
                  <a16:creationId xmlns:a16="http://schemas.microsoft.com/office/drawing/2014/main" id="{A8A7764D-E66F-459F-A51F-60EF3EBD6E56}"/>
                </a:ext>
              </a:extLst>
            </p:cNvPr>
            <p:cNvSpPr/>
            <p:nvPr/>
          </p:nvSpPr>
          <p:spPr>
            <a:xfrm>
              <a:off x="3158399" y="3029082"/>
              <a:ext cx="862904" cy="7131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95" name="Oval 50">
              <a:extLst>
                <a:ext uri="{FF2B5EF4-FFF2-40B4-BE49-F238E27FC236}">
                  <a16:creationId xmlns:a16="http://schemas.microsoft.com/office/drawing/2014/main" id="{CCF8A1A4-4B41-4E1C-9124-14E52C401CD3}"/>
                </a:ext>
              </a:extLst>
            </p:cNvPr>
            <p:cNvSpPr/>
            <p:nvPr/>
          </p:nvSpPr>
          <p:spPr>
            <a:xfrm>
              <a:off x="4731830" y="2822152"/>
              <a:ext cx="1263378" cy="11485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</a:p>
          </p:txBody>
        </p:sp>
        <p:sp>
          <p:nvSpPr>
            <p:cNvPr id="96" name="Oval 51">
              <a:extLst>
                <a:ext uri="{FF2B5EF4-FFF2-40B4-BE49-F238E27FC236}">
                  <a16:creationId xmlns:a16="http://schemas.microsoft.com/office/drawing/2014/main" id="{730ACE7C-B82B-41A8-8EB1-BE90E7DE49EB}"/>
                </a:ext>
              </a:extLst>
            </p:cNvPr>
            <p:cNvSpPr/>
            <p:nvPr/>
          </p:nvSpPr>
          <p:spPr>
            <a:xfrm>
              <a:off x="6528999" y="3058821"/>
              <a:ext cx="784460" cy="6483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</a:p>
          </p:txBody>
        </p:sp>
        <p:sp>
          <p:nvSpPr>
            <p:cNvPr id="97" name="Oval 52">
              <a:extLst>
                <a:ext uri="{FF2B5EF4-FFF2-40B4-BE49-F238E27FC236}">
                  <a16:creationId xmlns:a16="http://schemas.microsoft.com/office/drawing/2014/main" id="{07579020-CCCF-451D-A74E-47EE2B227454}"/>
                </a:ext>
              </a:extLst>
            </p:cNvPr>
            <p:cNvSpPr/>
            <p:nvPr/>
          </p:nvSpPr>
          <p:spPr>
            <a:xfrm>
              <a:off x="8023603" y="3030609"/>
              <a:ext cx="713145" cy="7131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EEE40681-9B1F-4937-848D-C77E36823B8E}"/>
              </a:ext>
            </a:extLst>
          </p:cNvPr>
          <p:cNvGrpSpPr/>
          <p:nvPr/>
        </p:nvGrpSpPr>
        <p:grpSpPr>
          <a:xfrm>
            <a:off x="831364" y="1886093"/>
            <a:ext cx="2303469" cy="1001147"/>
            <a:chOff x="3100328" y="1771111"/>
            <a:chExt cx="2303469" cy="1001147"/>
          </a:xfrm>
        </p:grpSpPr>
        <p:sp>
          <p:nvSpPr>
            <p:cNvPr id="103" name="TextBox 53">
              <a:extLst>
                <a:ext uri="{FF2B5EF4-FFF2-40B4-BE49-F238E27FC236}">
                  <a16:creationId xmlns:a16="http://schemas.microsoft.com/office/drawing/2014/main" id="{25A80722-BFDF-4EA4-8682-FEB49699DF3C}"/>
                </a:ext>
              </a:extLst>
            </p:cNvPr>
            <p:cNvSpPr txBox="1"/>
            <p:nvPr/>
          </p:nvSpPr>
          <p:spPr>
            <a:xfrm>
              <a:off x="3100328" y="2164015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04" name="TextBox 42">
              <a:extLst>
                <a:ext uri="{FF2B5EF4-FFF2-40B4-BE49-F238E27FC236}">
                  <a16:creationId xmlns:a16="http://schemas.microsoft.com/office/drawing/2014/main" id="{4AF13DA6-1CDB-47BE-B84B-285B86188A7B}"/>
                </a:ext>
              </a:extLst>
            </p:cNvPr>
            <p:cNvSpPr txBox="1"/>
            <p:nvPr/>
          </p:nvSpPr>
          <p:spPr>
            <a:xfrm>
              <a:off x="3453393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8171124-A616-44A8-B29E-F40688F38690}"/>
              </a:ext>
            </a:extLst>
          </p:cNvPr>
          <p:cNvGrpSpPr/>
          <p:nvPr/>
        </p:nvGrpSpPr>
        <p:grpSpPr>
          <a:xfrm>
            <a:off x="9080973" y="1875796"/>
            <a:ext cx="2303470" cy="1021742"/>
            <a:chOff x="3100327" y="1771111"/>
            <a:chExt cx="2303470" cy="1021742"/>
          </a:xfrm>
        </p:grpSpPr>
        <p:sp>
          <p:nvSpPr>
            <p:cNvPr id="106" name="TextBox 53">
              <a:extLst>
                <a:ext uri="{FF2B5EF4-FFF2-40B4-BE49-F238E27FC236}">
                  <a16:creationId xmlns:a16="http://schemas.microsoft.com/office/drawing/2014/main" id="{E7256227-CBA1-4517-B7B3-C069ED45A89B}"/>
                </a:ext>
              </a:extLst>
            </p:cNvPr>
            <p:cNvSpPr txBox="1"/>
            <p:nvPr/>
          </p:nvSpPr>
          <p:spPr>
            <a:xfrm>
              <a:off x="3100328" y="2184610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07" name="TextBox 42">
              <a:extLst>
                <a:ext uri="{FF2B5EF4-FFF2-40B4-BE49-F238E27FC236}">
                  <a16:creationId xmlns:a16="http://schemas.microsoft.com/office/drawing/2014/main" id="{1AF8DC9A-46A8-475A-896A-0E23DECA8DE6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03D5314A-C2ED-4A74-9C83-C9241A011C22}"/>
              </a:ext>
            </a:extLst>
          </p:cNvPr>
          <p:cNvGrpSpPr/>
          <p:nvPr/>
        </p:nvGrpSpPr>
        <p:grpSpPr>
          <a:xfrm>
            <a:off x="831364" y="4444975"/>
            <a:ext cx="2303469" cy="1001147"/>
            <a:chOff x="3100328" y="1771111"/>
            <a:chExt cx="2303469" cy="1001147"/>
          </a:xfrm>
        </p:grpSpPr>
        <p:sp>
          <p:nvSpPr>
            <p:cNvPr id="113" name="TextBox 53">
              <a:extLst>
                <a:ext uri="{FF2B5EF4-FFF2-40B4-BE49-F238E27FC236}">
                  <a16:creationId xmlns:a16="http://schemas.microsoft.com/office/drawing/2014/main" id="{20402929-C435-4598-BD13-FAD3BA124333}"/>
                </a:ext>
              </a:extLst>
            </p:cNvPr>
            <p:cNvSpPr txBox="1"/>
            <p:nvPr/>
          </p:nvSpPr>
          <p:spPr>
            <a:xfrm>
              <a:off x="3100328" y="2164015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4" name="TextBox 42">
              <a:extLst>
                <a:ext uri="{FF2B5EF4-FFF2-40B4-BE49-F238E27FC236}">
                  <a16:creationId xmlns:a16="http://schemas.microsoft.com/office/drawing/2014/main" id="{27DCC1D5-13FD-44DA-BF29-24F9DBC1BC7C}"/>
                </a:ext>
              </a:extLst>
            </p:cNvPr>
            <p:cNvSpPr txBox="1"/>
            <p:nvPr/>
          </p:nvSpPr>
          <p:spPr>
            <a:xfrm>
              <a:off x="3453393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F0DC92C0-7020-4F66-B7D1-0C23C39BDA38}"/>
              </a:ext>
            </a:extLst>
          </p:cNvPr>
          <p:cNvGrpSpPr/>
          <p:nvPr/>
        </p:nvGrpSpPr>
        <p:grpSpPr>
          <a:xfrm>
            <a:off x="9080973" y="4434678"/>
            <a:ext cx="2303470" cy="1021742"/>
            <a:chOff x="3100327" y="1771111"/>
            <a:chExt cx="2303470" cy="1021742"/>
          </a:xfrm>
        </p:grpSpPr>
        <p:sp>
          <p:nvSpPr>
            <p:cNvPr id="116" name="TextBox 53">
              <a:extLst>
                <a:ext uri="{FF2B5EF4-FFF2-40B4-BE49-F238E27FC236}">
                  <a16:creationId xmlns:a16="http://schemas.microsoft.com/office/drawing/2014/main" id="{E974DFF8-81B3-4DC1-9629-31678A5DF397}"/>
                </a:ext>
              </a:extLst>
            </p:cNvPr>
            <p:cNvSpPr txBox="1"/>
            <p:nvPr/>
          </p:nvSpPr>
          <p:spPr>
            <a:xfrm>
              <a:off x="3100328" y="2184610"/>
              <a:ext cx="230346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7" name="TextBox 42">
              <a:extLst>
                <a:ext uri="{FF2B5EF4-FFF2-40B4-BE49-F238E27FC236}">
                  <a16:creationId xmlns:a16="http://schemas.microsoft.com/office/drawing/2014/main" id="{CF5E1BEF-A8E5-4A51-B354-3BD63A0139F6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4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4" y="294848"/>
            <a:ext cx="227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E1A4DE3-1325-4B0A-808C-69E333A62084}"/>
              </a:ext>
            </a:extLst>
          </p:cNvPr>
          <p:cNvSpPr/>
          <p:nvPr/>
        </p:nvSpPr>
        <p:spPr>
          <a:xfrm>
            <a:off x="371474" y="1397268"/>
            <a:ext cx="5274782" cy="463296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D7F5F58-DB5A-4943-BFC2-D9F4D5897C0D}"/>
              </a:ext>
            </a:extLst>
          </p:cNvPr>
          <p:cNvSpPr/>
          <p:nvPr/>
        </p:nvSpPr>
        <p:spPr>
          <a:xfrm>
            <a:off x="5981218" y="1397268"/>
            <a:ext cx="2722944" cy="4632960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5DCEF4-A6B3-420A-9D1D-853B648CF856}"/>
              </a:ext>
            </a:extLst>
          </p:cNvPr>
          <p:cNvSpPr/>
          <p:nvPr/>
        </p:nvSpPr>
        <p:spPr>
          <a:xfrm>
            <a:off x="9103614" y="1397268"/>
            <a:ext cx="2722944" cy="4632960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2" name="椭圆 9">
            <a:extLst>
              <a:ext uri="{FF2B5EF4-FFF2-40B4-BE49-F238E27FC236}">
                <a16:creationId xmlns:a16="http://schemas.microsoft.com/office/drawing/2014/main" id="{6C72EFD5-F241-4226-83F8-8E3B89E2AEB3}"/>
              </a:ext>
            </a:extLst>
          </p:cNvPr>
          <p:cNvSpPr/>
          <p:nvPr/>
        </p:nvSpPr>
        <p:spPr>
          <a:xfrm>
            <a:off x="7100488" y="1943446"/>
            <a:ext cx="484404" cy="480310"/>
          </a:xfrm>
          <a:custGeom>
            <a:avLst/>
            <a:gdLst>
              <a:gd name="connsiteX0" fmla="*/ 192254 w 338138"/>
              <a:gd name="connsiteY0" fmla="*/ 135421 h 335282"/>
              <a:gd name="connsiteX1" fmla="*/ 152810 w 338138"/>
              <a:gd name="connsiteY1" fmla="*/ 151158 h 335282"/>
              <a:gd name="connsiteX2" fmla="*/ 152810 w 338138"/>
              <a:gd name="connsiteY2" fmla="*/ 229842 h 335282"/>
              <a:gd name="connsiteX3" fmla="*/ 232697 w 338138"/>
              <a:gd name="connsiteY3" fmla="*/ 229842 h 335282"/>
              <a:gd name="connsiteX4" fmla="*/ 232697 w 338138"/>
              <a:gd name="connsiteY4" fmla="*/ 151158 h 335282"/>
              <a:gd name="connsiteX5" fmla="*/ 192254 w 338138"/>
              <a:gd name="connsiteY5" fmla="*/ 135421 h 335282"/>
              <a:gd name="connsiteX6" fmla="*/ 238125 w 338138"/>
              <a:gd name="connsiteY6" fmla="*/ 69850 h 335282"/>
              <a:gd name="connsiteX7" fmla="*/ 225425 w 338138"/>
              <a:gd name="connsiteY7" fmla="*/ 80963 h 335282"/>
              <a:gd name="connsiteX8" fmla="*/ 238125 w 338138"/>
              <a:gd name="connsiteY8" fmla="*/ 92076 h 335282"/>
              <a:gd name="connsiteX9" fmla="*/ 250825 w 338138"/>
              <a:gd name="connsiteY9" fmla="*/ 80963 h 335282"/>
              <a:gd name="connsiteX10" fmla="*/ 238125 w 338138"/>
              <a:gd name="connsiteY10" fmla="*/ 69850 h 335282"/>
              <a:gd name="connsiteX11" fmla="*/ 214313 w 338138"/>
              <a:gd name="connsiteY11" fmla="*/ 57150 h 335282"/>
              <a:gd name="connsiteX12" fmla="*/ 263526 w 338138"/>
              <a:gd name="connsiteY12" fmla="*/ 57150 h 335282"/>
              <a:gd name="connsiteX13" fmla="*/ 263526 w 338138"/>
              <a:gd name="connsiteY13" fmla="*/ 106363 h 335282"/>
              <a:gd name="connsiteX14" fmla="*/ 214313 w 338138"/>
              <a:gd name="connsiteY14" fmla="*/ 106363 h 335282"/>
              <a:gd name="connsiteX15" fmla="*/ 49213 w 338138"/>
              <a:gd name="connsiteY15" fmla="*/ 57150 h 335282"/>
              <a:gd name="connsiteX16" fmla="*/ 195263 w 338138"/>
              <a:gd name="connsiteY16" fmla="*/ 57150 h 335282"/>
              <a:gd name="connsiteX17" fmla="*/ 195263 w 338138"/>
              <a:gd name="connsiteY17" fmla="*/ 106363 h 335282"/>
              <a:gd name="connsiteX18" fmla="*/ 49213 w 338138"/>
              <a:gd name="connsiteY18" fmla="*/ 106363 h 335282"/>
              <a:gd name="connsiteX19" fmla="*/ 22225 w 338138"/>
              <a:gd name="connsiteY19" fmla="*/ 28575 h 335282"/>
              <a:gd name="connsiteX20" fmla="*/ 22225 w 338138"/>
              <a:gd name="connsiteY20" fmla="*/ 269875 h 335282"/>
              <a:gd name="connsiteX21" fmla="*/ 241853 w 338138"/>
              <a:gd name="connsiteY21" fmla="*/ 269875 h 335282"/>
              <a:gd name="connsiteX22" fmla="*/ 247114 w 338138"/>
              <a:gd name="connsiteY22" fmla="*/ 259384 h 335282"/>
              <a:gd name="connsiteX23" fmla="*/ 233962 w 338138"/>
              <a:gd name="connsiteY23" fmla="*/ 248892 h 335282"/>
              <a:gd name="connsiteX24" fmla="*/ 155054 w 338138"/>
              <a:gd name="connsiteY24" fmla="*/ 251515 h 335282"/>
              <a:gd name="connsiteX25" fmla="*/ 49843 w 338138"/>
              <a:gd name="connsiteY25" fmla="*/ 251515 h 335282"/>
              <a:gd name="connsiteX26" fmla="*/ 49843 w 338138"/>
              <a:gd name="connsiteY26" fmla="*/ 231844 h 335282"/>
              <a:gd name="connsiteX27" fmla="*/ 135327 w 338138"/>
              <a:gd name="connsiteY27" fmla="*/ 231844 h 335282"/>
              <a:gd name="connsiteX28" fmla="*/ 122175 w 338138"/>
              <a:gd name="connsiteY28" fmla="*/ 201682 h 335282"/>
              <a:gd name="connsiteX29" fmla="*/ 49843 w 338138"/>
              <a:gd name="connsiteY29" fmla="*/ 201682 h 335282"/>
              <a:gd name="connsiteX30" fmla="*/ 49843 w 338138"/>
              <a:gd name="connsiteY30" fmla="*/ 183322 h 335282"/>
              <a:gd name="connsiteX31" fmla="*/ 120860 w 338138"/>
              <a:gd name="connsiteY31" fmla="*/ 183322 h 335282"/>
              <a:gd name="connsiteX32" fmla="*/ 131381 w 338138"/>
              <a:gd name="connsiteY32" fmla="*/ 153159 h 335282"/>
              <a:gd name="connsiteX33" fmla="*/ 49843 w 338138"/>
              <a:gd name="connsiteY33" fmla="*/ 153159 h 335282"/>
              <a:gd name="connsiteX34" fmla="*/ 49843 w 338138"/>
              <a:gd name="connsiteY34" fmla="*/ 134800 h 335282"/>
              <a:gd name="connsiteX35" fmla="*/ 147163 w 338138"/>
              <a:gd name="connsiteY35" fmla="*/ 134800 h 335282"/>
              <a:gd name="connsiteX36" fmla="*/ 243168 w 338138"/>
              <a:gd name="connsiteY36" fmla="*/ 138734 h 335282"/>
              <a:gd name="connsiteX37" fmla="*/ 251059 w 338138"/>
              <a:gd name="connsiteY37" fmla="*/ 231844 h 335282"/>
              <a:gd name="connsiteX38" fmla="*/ 264210 w 338138"/>
              <a:gd name="connsiteY38" fmla="*/ 243647 h 335282"/>
              <a:gd name="connsiteX39" fmla="*/ 272101 w 338138"/>
              <a:gd name="connsiteY39" fmla="*/ 238401 h 335282"/>
              <a:gd name="connsiteX40" fmla="*/ 290513 w 338138"/>
              <a:gd name="connsiteY40" fmla="*/ 256761 h 335282"/>
              <a:gd name="connsiteX41" fmla="*/ 290513 w 338138"/>
              <a:gd name="connsiteY41" fmla="*/ 28575 h 335282"/>
              <a:gd name="connsiteX42" fmla="*/ 22225 w 338138"/>
              <a:gd name="connsiteY42" fmla="*/ 28575 h 335282"/>
              <a:gd name="connsiteX43" fmla="*/ 0 w 338138"/>
              <a:gd name="connsiteY43" fmla="*/ 0 h 335282"/>
              <a:gd name="connsiteX44" fmla="*/ 311721 w 338138"/>
              <a:gd name="connsiteY44" fmla="*/ 0 h 335282"/>
              <a:gd name="connsiteX45" fmla="*/ 311721 w 338138"/>
              <a:gd name="connsiteY45" fmla="*/ 278479 h 335282"/>
              <a:gd name="connsiteX46" fmla="*/ 338138 w 338138"/>
              <a:gd name="connsiteY46" fmla="*/ 304875 h 335282"/>
              <a:gd name="connsiteX47" fmla="*/ 330213 w 338138"/>
              <a:gd name="connsiteY47" fmla="*/ 325992 h 335282"/>
              <a:gd name="connsiteX48" fmla="*/ 307759 w 338138"/>
              <a:gd name="connsiteY48" fmla="*/ 335230 h 335282"/>
              <a:gd name="connsiteX49" fmla="*/ 262850 w 338138"/>
              <a:gd name="connsiteY49" fmla="*/ 291677 h 335282"/>
              <a:gd name="connsiteX50" fmla="*/ 0 w 338138"/>
              <a:gd name="connsiteY50" fmla="*/ 291677 h 335282"/>
              <a:gd name="connsiteX51" fmla="*/ 0 w 338138"/>
              <a:gd name="connsiteY51" fmla="*/ 0 h 33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5282">
                <a:moveTo>
                  <a:pt x="192254" y="135421"/>
                </a:moveTo>
                <a:cubicBezTo>
                  <a:pt x="177774" y="135421"/>
                  <a:pt x="163461" y="140666"/>
                  <a:pt x="152810" y="151158"/>
                </a:cubicBezTo>
                <a:cubicBezTo>
                  <a:pt x="130175" y="173452"/>
                  <a:pt x="130175" y="207548"/>
                  <a:pt x="152810" y="229842"/>
                </a:cubicBezTo>
                <a:cubicBezTo>
                  <a:pt x="174113" y="250825"/>
                  <a:pt x="210062" y="250825"/>
                  <a:pt x="232697" y="229842"/>
                </a:cubicBezTo>
                <a:cubicBezTo>
                  <a:pt x="254000" y="207548"/>
                  <a:pt x="254000" y="173452"/>
                  <a:pt x="232697" y="151158"/>
                </a:cubicBezTo>
                <a:cubicBezTo>
                  <a:pt x="221379" y="140666"/>
                  <a:pt x="206733" y="135421"/>
                  <a:pt x="192254" y="135421"/>
                </a:cubicBezTo>
                <a:close/>
                <a:moveTo>
                  <a:pt x="238125" y="69850"/>
                </a:moveTo>
                <a:cubicBezTo>
                  <a:pt x="231111" y="69850"/>
                  <a:pt x="225425" y="74825"/>
                  <a:pt x="225425" y="80963"/>
                </a:cubicBezTo>
                <a:cubicBezTo>
                  <a:pt x="225425" y="87101"/>
                  <a:pt x="231111" y="92076"/>
                  <a:pt x="238125" y="92076"/>
                </a:cubicBezTo>
                <a:cubicBezTo>
                  <a:pt x="245139" y="92076"/>
                  <a:pt x="250825" y="87101"/>
                  <a:pt x="250825" y="80963"/>
                </a:cubicBezTo>
                <a:cubicBezTo>
                  <a:pt x="250825" y="74825"/>
                  <a:pt x="245139" y="69850"/>
                  <a:pt x="238125" y="69850"/>
                </a:cubicBezTo>
                <a:close/>
                <a:moveTo>
                  <a:pt x="214313" y="57150"/>
                </a:moveTo>
                <a:lnTo>
                  <a:pt x="263526" y="57150"/>
                </a:lnTo>
                <a:lnTo>
                  <a:pt x="263526" y="106363"/>
                </a:lnTo>
                <a:lnTo>
                  <a:pt x="214313" y="106363"/>
                </a:lnTo>
                <a:close/>
                <a:moveTo>
                  <a:pt x="49213" y="57150"/>
                </a:moveTo>
                <a:lnTo>
                  <a:pt x="195263" y="57150"/>
                </a:lnTo>
                <a:lnTo>
                  <a:pt x="195263" y="106363"/>
                </a:lnTo>
                <a:lnTo>
                  <a:pt x="49213" y="106363"/>
                </a:lnTo>
                <a:close/>
                <a:moveTo>
                  <a:pt x="22225" y="28575"/>
                </a:moveTo>
                <a:cubicBezTo>
                  <a:pt x="22225" y="28575"/>
                  <a:pt x="22225" y="28575"/>
                  <a:pt x="22225" y="269875"/>
                </a:cubicBezTo>
                <a:lnTo>
                  <a:pt x="241853" y="269875"/>
                </a:lnTo>
                <a:cubicBezTo>
                  <a:pt x="241853" y="269875"/>
                  <a:pt x="241853" y="269875"/>
                  <a:pt x="247114" y="259384"/>
                </a:cubicBezTo>
                <a:cubicBezTo>
                  <a:pt x="247114" y="259384"/>
                  <a:pt x="247114" y="259384"/>
                  <a:pt x="233962" y="248892"/>
                </a:cubicBezTo>
                <a:cubicBezTo>
                  <a:pt x="210289" y="264629"/>
                  <a:pt x="178726" y="265941"/>
                  <a:pt x="155054" y="251515"/>
                </a:cubicBezTo>
                <a:cubicBezTo>
                  <a:pt x="155054" y="251515"/>
                  <a:pt x="155054" y="251515"/>
                  <a:pt x="49843" y="251515"/>
                </a:cubicBezTo>
                <a:cubicBezTo>
                  <a:pt x="49843" y="251515"/>
                  <a:pt x="49843" y="251515"/>
                  <a:pt x="49843" y="231844"/>
                </a:cubicBezTo>
                <a:cubicBezTo>
                  <a:pt x="49843" y="231844"/>
                  <a:pt x="49843" y="231844"/>
                  <a:pt x="135327" y="231844"/>
                </a:cubicBezTo>
                <a:cubicBezTo>
                  <a:pt x="128751" y="222664"/>
                  <a:pt x="123490" y="213484"/>
                  <a:pt x="122175" y="201682"/>
                </a:cubicBezTo>
                <a:cubicBezTo>
                  <a:pt x="122175" y="201682"/>
                  <a:pt x="122175" y="201682"/>
                  <a:pt x="49843" y="201682"/>
                </a:cubicBezTo>
                <a:cubicBezTo>
                  <a:pt x="49843" y="201682"/>
                  <a:pt x="49843" y="201682"/>
                  <a:pt x="49843" y="183322"/>
                </a:cubicBezTo>
                <a:cubicBezTo>
                  <a:pt x="49843" y="183322"/>
                  <a:pt x="49843" y="183322"/>
                  <a:pt x="120860" y="183322"/>
                </a:cubicBezTo>
                <a:cubicBezTo>
                  <a:pt x="122175" y="172831"/>
                  <a:pt x="124806" y="162339"/>
                  <a:pt x="131381" y="153159"/>
                </a:cubicBezTo>
                <a:cubicBezTo>
                  <a:pt x="131381" y="153159"/>
                  <a:pt x="131381" y="153159"/>
                  <a:pt x="49843" y="153159"/>
                </a:cubicBezTo>
                <a:cubicBezTo>
                  <a:pt x="49843" y="153159"/>
                  <a:pt x="49843" y="153159"/>
                  <a:pt x="49843" y="134800"/>
                </a:cubicBezTo>
                <a:cubicBezTo>
                  <a:pt x="49843" y="134800"/>
                  <a:pt x="49843" y="134800"/>
                  <a:pt x="147163" y="134800"/>
                </a:cubicBezTo>
                <a:cubicBezTo>
                  <a:pt x="174781" y="111194"/>
                  <a:pt x="216865" y="112506"/>
                  <a:pt x="243168" y="138734"/>
                </a:cubicBezTo>
                <a:cubicBezTo>
                  <a:pt x="269471" y="164962"/>
                  <a:pt x="270786" y="202993"/>
                  <a:pt x="251059" y="231844"/>
                </a:cubicBezTo>
                <a:cubicBezTo>
                  <a:pt x="251059" y="231844"/>
                  <a:pt x="251059" y="231844"/>
                  <a:pt x="264210" y="243647"/>
                </a:cubicBezTo>
                <a:cubicBezTo>
                  <a:pt x="264210" y="243647"/>
                  <a:pt x="264210" y="243647"/>
                  <a:pt x="272101" y="238401"/>
                </a:cubicBezTo>
                <a:cubicBezTo>
                  <a:pt x="272101" y="238401"/>
                  <a:pt x="272101" y="238401"/>
                  <a:pt x="290513" y="256761"/>
                </a:cubicBezTo>
                <a:cubicBezTo>
                  <a:pt x="290513" y="256761"/>
                  <a:pt x="290513" y="256761"/>
                  <a:pt x="290513" y="28575"/>
                </a:cubicBezTo>
                <a:cubicBezTo>
                  <a:pt x="290513" y="28575"/>
                  <a:pt x="290513" y="28575"/>
                  <a:pt x="22225" y="28575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311721" y="0"/>
                </a:cubicBezTo>
                <a:cubicBezTo>
                  <a:pt x="311721" y="0"/>
                  <a:pt x="311721" y="0"/>
                  <a:pt x="311721" y="278479"/>
                </a:cubicBezTo>
                <a:cubicBezTo>
                  <a:pt x="311721" y="278479"/>
                  <a:pt x="311721" y="278479"/>
                  <a:pt x="338138" y="304875"/>
                </a:cubicBezTo>
                <a:cubicBezTo>
                  <a:pt x="338138" y="304875"/>
                  <a:pt x="338138" y="316753"/>
                  <a:pt x="330213" y="325992"/>
                </a:cubicBezTo>
                <a:cubicBezTo>
                  <a:pt x="320967" y="336550"/>
                  <a:pt x="307759" y="335230"/>
                  <a:pt x="307759" y="335230"/>
                </a:cubicBezTo>
                <a:cubicBezTo>
                  <a:pt x="307759" y="335230"/>
                  <a:pt x="307759" y="335230"/>
                  <a:pt x="262850" y="291677"/>
                </a:cubicBezTo>
                <a:cubicBezTo>
                  <a:pt x="262850" y="291677"/>
                  <a:pt x="262850" y="291677"/>
                  <a:pt x="0" y="291677"/>
                </a:cubicBezTo>
                <a:cubicBezTo>
                  <a:pt x="0" y="291677"/>
                  <a:pt x="0" y="29167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7A4E33"/>
              </a:gs>
              <a:gs pos="52000">
                <a:srgbClr val="FDB28D"/>
              </a:gs>
              <a:gs pos="100000">
                <a:srgbClr val="7A4E3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:a16="http://schemas.microsoft.com/office/drawing/2014/main" id="{853D92FA-9FFA-4802-B015-95539B504AA7}"/>
              </a:ext>
            </a:extLst>
          </p:cNvPr>
          <p:cNvSpPr/>
          <p:nvPr/>
        </p:nvSpPr>
        <p:spPr>
          <a:xfrm>
            <a:off x="10222884" y="1941399"/>
            <a:ext cx="484404" cy="484404"/>
          </a:xfrm>
          <a:custGeom>
            <a:avLst/>
            <a:gdLst>
              <a:gd name="connsiteX0" fmla="*/ 311151 w 331788"/>
              <a:gd name="connsiteY0" fmla="*/ 34925 h 331788"/>
              <a:gd name="connsiteX1" fmla="*/ 331788 w 331788"/>
              <a:gd name="connsiteY1" fmla="*/ 92075 h 331788"/>
              <a:gd name="connsiteX2" fmla="*/ 311151 w 331788"/>
              <a:gd name="connsiteY2" fmla="*/ 98425 h 331788"/>
              <a:gd name="connsiteX3" fmla="*/ 304801 w 331788"/>
              <a:gd name="connsiteY3" fmla="*/ 76200 h 331788"/>
              <a:gd name="connsiteX4" fmla="*/ 254001 w 331788"/>
              <a:gd name="connsiteY4" fmla="*/ 222251 h 331788"/>
              <a:gd name="connsiteX5" fmla="*/ 206376 w 331788"/>
              <a:gd name="connsiteY5" fmla="*/ 146050 h 331788"/>
              <a:gd name="connsiteX6" fmla="*/ 157163 w 331788"/>
              <a:gd name="connsiteY6" fmla="*/ 241301 h 331788"/>
              <a:gd name="connsiteX7" fmla="*/ 103188 w 331788"/>
              <a:gd name="connsiteY7" fmla="*/ 163513 h 331788"/>
              <a:gd name="connsiteX8" fmla="*/ 61913 w 331788"/>
              <a:gd name="connsiteY8" fmla="*/ 242888 h 331788"/>
              <a:gd name="connsiteX9" fmla="*/ 44450 w 331788"/>
              <a:gd name="connsiteY9" fmla="*/ 231776 h 331788"/>
              <a:gd name="connsiteX10" fmla="*/ 101600 w 331788"/>
              <a:gd name="connsiteY10" fmla="*/ 123825 h 331788"/>
              <a:gd name="connsiteX11" fmla="*/ 153988 w 331788"/>
              <a:gd name="connsiteY11" fmla="*/ 201613 h 331788"/>
              <a:gd name="connsiteX12" fmla="*/ 203201 w 331788"/>
              <a:gd name="connsiteY12" fmla="*/ 106363 h 331788"/>
              <a:gd name="connsiteX13" fmla="*/ 247651 w 331788"/>
              <a:gd name="connsiteY13" fmla="*/ 174625 h 331788"/>
              <a:gd name="connsiteX14" fmla="*/ 284163 w 331788"/>
              <a:gd name="connsiteY14" fmla="*/ 69850 h 331788"/>
              <a:gd name="connsiteX15" fmla="*/ 263526 w 331788"/>
              <a:gd name="connsiteY15" fmla="*/ 79375 h 331788"/>
              <a:gd name="connsiteX16" fmla="*/ 255588 w 331788"/>
              <a:gd name="connsiteY16" fmla="*/ 61913 h 331788"/>
              <a:gd name="connsiteX17" fmla="*/ 0 w 331788"/>
              <a:gd name="connsiteY17" fmla="*/ 0 h 331788"/>
              <a:gd name="connsiteX18" fmla="*/ 20637 w 331788"/>
              <a:gd name="connsiteY18" fmla="*/ 0 h 331788"/>
              <a:gd name="connsiteX19" fmla="*/ 20637 w 331788"/>
              <a:gd name="connsiteY19" fmla="*/ 311151 h 331788"/>
              <a:gd name="connsiteX20" fmla="*/ 331788 w 331788"/>
              <a:gd name="connsiteY20" fmla="*/ 311151 h 331788"/>
              <a:gd name="connsiteX21" fmla="*/ 331788 w 331788"/>
              <a:gd name="connsiteY21" fmla="*/ 331788 h 331788"/>
              <a:gd name="connsiteX22" fmla="*/ 0 w 331788"/>
              <a:gd name="connsiteY22" fmla="*/ 331788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1788" h="331788">
                <a:moveTo>
                  <a:pt x="311151" y="34925"/>
                </a:moveTo>
                <a:lnTo>
                  <a:pt x="331788" y="92075"/>
                </a:lnTo>
                <a:lnTo>
                  <a:pt x="311151" y="98425"/>
                </a:lnTo>
                <a:lnTo>
                  <a:pt x="304801" y="76200"/>
                </a:lnTo>
                <a:lnTo>
                  <a:pt x="254001" y="222251"/>
                </a:lnTo>
                <a:lnTo>
                  <a:pt x="206376" y="146050"/>
                </a:lnTo>
                <a:lnTo>
                  <a:pt x="157163" y="241301"/>
                </a:lnTo>
                <a:lnTo>
                  <a:pt x="103188" y="163513"/>
                </a:lnTo>
                <a:lnTo>
                  <a:pt x="61913" y="242888"/>
                </a:lnTo>
                <a:lnTo>
                  <a:pt x="44450" y="231776"/>
                </a:lnTo>
                <a:lnTo>
                  <a:pt x="101600" y="123825"/>
                </a:lnTo>
                <a:lnTo>
                  <a:pt x="153988" y="201613"/>
                </a:lnTo>
                <a:lnTo>
                  <a:pt x="203201" y="106363"/>
                </a:lnTo>
                <a:lnTo>
                  <a:pt x="247651" y="174625"/>
                </a:lnTo>
                <a:lnTo>
                  <a:pt x="284163" y="69850"/>
                </a:lnTo>
                <a:lnTo>
                  <a:pt x="263526" y="79375"/>
                </a:lnTo>
                <a:lnTo>
                  <a:pt x="255588" y="61913"/>
                </a:lnTo>
                <a:close/>
                <a:moveTo>
                  <a:pt x="0" y="0"/>
                </a:moveTo>
                <a:lnTo>
                  <a:pt x="20637" y="0"/>
                </a:lnTo>
                <a:lnTo>
                  <a:pt x="20637" y="311151"/>
                </a:lnTo>
                <a:lnTo>
                  <a:pt x="331788" y="311151"/>
                </a:lnTo>
                <a:lnTo>
                  <a:pt x="331788" y="331788"/>
                </a:lnTo>
                <a:lnTo>
                  <a:pt x="0" y="331788"/>
                </a:lnTo>
                <a:close/>
              </a:path>
            </a:pathLst>
          </a:custGeom>
          <a:gradFill>
            <a:gsLst>
              <a:gs pos="0">
                <a:srgbClr val="7A4E33"/>
              </a:gs>
              <a:gs pos="52000">
                <a:srgbClr val="FDB28D"/>
              </a:gs>
              <a:gs pos="100000">
                <a:srgbClr val="7A4E3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BEC0709-5517-45AD-8FE9-C48D0971CB32}"/>
              </a:ext>
            </a:extLst>
          </p:cNvPr>
          <p:cNvGrpSpPr/>
          <p:nvPr/>
        </p:nvGrpSpPr>
        <p:grpSpPr>
          <a:xfrm>
            <a:off x="6410060" y="3108883"/>
            <a:ext cx="1865260" cy="1540933"/>
            <a:chOff x="3100327" y="1771111"/>
            <a:chExt cx="1865260" cy="1540933"/>
          </a:xfrm>
        </p:grpSpPr>
        <p:sp>
          <p:nvSpPr>
            <p:cNvPr id="27" name="TextBox 53">
              <a:extLst>
                <a:ext uri="{FF2B5EF4-FFF2-40B4-BE49-F238E27FC236}">
                  <a16:creationId xmlns:a16="http://schemas.microsoft.com/office/drawing/2014/main" id="{809A15B5-4C6E-4A1D-AAD9-E228D56711B6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8" name="TextBox 42">
              <a:extLst>
                <a:ext uri="{FF2B5EF4-FFF2-40B4-BE49-F238E27FC236}">
                  <a16:creationId xmlns:a16="http://schemas.microsoft.com/office/drawing/2014/main" id="{1DB5AAE2-8328-4D6C-B1F3-3AF0365F2B98}"/>
                </a:ext>
              </a:extLst>
            </p:cNvPr>
            <p:cNvSpPr txBox="1"/>
            <p:nvPr/>
          </p:nvSpPr>
          <p:spPr>
            <a:xfrm>
              <a:off x="3212891" y="1771111"/>
              <a:ext cx="17526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B2FDAC9-8A30-4700-847C-D7C4B5986814}"/>
              </a:ext>
            </a:extLst>
          </p:cNvPr>
          <p:cNvGrpSpPr/>
          <p:nvPr/>
        </p:nvGrpSpPr>
        <p:grpSpPr>
          <a:xfrm>
            <a:off x="9533614" y="3108883"/>
            <a:ext cx="1865260" cy="1540933"/>
            <a:chOff x="3100327" y="1771111"/>
            <a:chExt cx="1865260" cy="1540933"/>
          </a:xfrm>
        </p:grpSpPr>
        <p:sp>
          <p:nvSpPr>
            <p:cNvPr id="33" name="TextBox 53">
              <a:extLst>
                <a:ext uri="{FF2B5EF4-FFF2-40B4-BE49-F238E27FC236}">
                  <a16:creationId xmlns:a16="http://schemas.microsoft.com/office/drawing/2014/main" id="{A2BC8D24-1E00-46F5-A75A-B50AAAA92CBC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59C24A78-6816-4B3F-9937-73D77C80337F}"/>
                </a:ext>
              </a:extLst>
            </p:cNvPr>
            <p:cNvSpPr txBox="1"/>
            <p:nvPr/>
          </p:nvSpPr>
          <p:spPr>
            <a:xfrm>
              <a:off x="3212891" y="1771111"/>
              <a:ext cx="17526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8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4" y="294848"/>
            <a:ext cx="245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7" name="Isosceles Triangle 784">
            <a:extLst>
              <a:ext uri="{FF2B5EF4-FFF2-40B4-BE49-F238E27FC236}">
                <a16:creationId xmlns:a16="http://schemas.microsoft.com/office/drawing/2014/main" id="{8A9B26DA-6788-4D24-911C-F8129F17F71F}"/>
              </a:ext>
            </a:extLst>
          </p:cNvPr>
          <p:cNvSpPr/>
          <p:nvPr/>
        </p:nvSpPr>
        <p:spPr>
          <a:xfrm rot="10800000">
            <a:off x="1645971" y="3594412"/>
            <a:ext cx="327555" cy="215164"/>
          </a:xfrm>
          <a:prstGeom prst="triangle">
            <a:avLst/>
          </a:prstGeom>
          <a:gradFill>
            <a:gsLst>
              <a:gs pos="51300">
                <a:srgbClr val="FDB28D"/>
              </a:gs>
              <a:gs pos="0">
                <a:srgbClr val="7A4E33"/>
              </a:gs>
              <a:gs pos="100000">
                <a:srgbClr val="7A4E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cs typeface="+mn-ea"/>
              <a:sym typeface="+mn-lt"/>
            </a:endParaRPr>
          </a:p>
        </p:txBody>
      </p:sp>
      <p:sp>
        <p:nvSpPr>
          <p:cNvPr id="14" name="Isosceles Triangle 789">
            <a:extLst>
              <a:ext uri="{FF2B5EF4-FFF2-40B4-BE49-F238E27FC236}">
                <a16:creationId xmlns:a16="http://schemas.microsoft.com/office/drawing/2014/main" id="{D136F092-FA9F-4221-B501-E414EC75A716}"/>
              </a:ext>
            </a:extLst>
          </p:cNvPr>
          <p:cNvSpPr/>
          <p:nvPr/>
        </p:nvSpPr>
        <p:spPr>
          <a:xfrm rot="10800000">
            <a:off x="4509175" y="3594412"/>
            <a:ext cx="327555" cy="215164"/>
          </a:xfrm>
          <a:prstGeom prst="triangle">
            <a:avLst/>
          </a:prstGeom>
          <a:gradFill>
            <a:gsLst>
              <a:gs pos="51300">
                <a:srgbClr val="FDB28D"/>
              </a:gs>
              <a:gs pos="0">
                <a:srgbClr val="7A4E33"/>
              </a:gs>
              <a:gs pos="100000">
                <a:srgbClr val="7A4E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cs typeface="+mn-ea"/>
              <a:sym typeface="+mn-lt"/>
            </a:endParaRPr>
          </a:p>
        </p:txBody>
      </p:sp>
      <p:sp>
        <p:nvSpPr>
          <p:cNvPr id="19" name="Isosceles Triangle 794">
            <a:extLst>
              <a:ext uri="{FF2B5EF4-FFF2-40B4-BE49-F238E27FC236}">
                <a16:creationId xmlns:a16="http://schemas.microsoft.com/office/drawing/2014/main" id="{D94BFAE5-8CC7-4B75-BB5F-1E49063C49D1}"/>
              </a:ext>
            </a:extLst>
          </p:cNvPr>
          <p:cNvSpPr/>
          <p:nvPr/>
        </p:nvSpPr>
        <p:spPr>
          <a:xfrm rot="10800000">
            <a:off x="7372381" y="3594412"/>
            <a:ext cx="327555" cy="215164"/>
          </a:xfrm>
          <a:prstGeom prst="triangle">
            <a:avLst/>
          </a:prstGeom>
          <a:gradFill>
            <a:gsLst>
              <a:gs pos="51300">
                <a:srgbClr val="FDB28D"/>
              </a:gs>
              <a:gs pos="0">
                <a:srgbClr val="7A4E33"/>
              </a:gs>
              <a:gs pos="100000">
                <a:srgbClr val="7A4E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cs typeface="+mn-ea"/>
              <a:sym typeface="+mn-lt"/>
            </a:endParaRPr>
          </a:p>
        </p:txBody>
      </p:sp>
      <p:sp>
        <p:nvSpPr>
          <p:cNvPr id="24" name="Isosceles Triangle 799">
            <a:extLst>
              <a:ext uri="{FF2B5EF4-FFF2-40B4-BE49-F238E27FC236}">
                <a16:creationId xmlns:a16="http://schemas.microsoft.com/office/drawing/2014/main" id="{8934426B-2F8B-456F-BBDB-06E9294E462D}"/>
              </a:ext>
            </a:extLst>
          </p:cNvPr>
          <p:cNvSpPr/>
          <p:nvPr/>
        </p:nvSpPr>
        <p:spPr>
          <a:xfrm rot="10800000">
            <a:off x="10235585" y="3594412"/>
            <a:ext cx="327555" cy="215164"/>
          </a:xfrm>
          <a:prstGeom prst="triangle">
            <a:avLst/>
          </a:prstGeom>
          <a:gradFill>
            <a:gsLst>
              <a:gs pos="51300">
                <a:srgbClr val="FDB28D"/>
              </a:gs>
              <a:gs pos="0">
                <a:srgbClr val="7A4E33"/>
              </a:gs>
              <a:gs pos="100000">
                <a:srgbClr val="7A4E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0A909EC-68EA-4193-9348-48E55D4BC6D7}"/>
              </a:ext>
            </a:extLst>
          </p:cNvPr>
          <p:cNvGrpSpPr/>
          <p:nvPr/>
        </p:nvGrpSpPr>
        <p:grpSpPr>
          <a:xfrm>
            <a:off x="3891782" y="1900150"/>
            <a:ext cx="1553507" cy="1553506"/>
            <a:chOff x="3891782" y="1900150"/>
            <a:chExt cx="1553507" cy="1553506"/>
          </a:xfrm>
        </p:grpSpPr>
        <p:sp>
          <p:nvSpPr>
            <p:cNvPr id="15" name="Oval 790">
              <a:extLst>
                <a:ext uri="{FF2B5EF4-FFF2-40B4-BE49-F238E27FC236}">
                  <a16:creationId xmlns:a16="http://schemas.microsoft.com/office/drawing/2014/main" id="{3926AB5A-AB41-4D1B-8B6F-7092E185EE79}"/>
                </a:ext>
              </a:extLst>
            </p:cNvPr>
            <p:cNvSpPr/>
            <p:nvPr/>
          </p:nvSpPr>
          <p:spPr>
            <a:xfrm>
              <a:off x="3901277" y="1905000"/>
              <a:ext cx="1543355" cy="1543353"/>
            </a:xfrm>
            <a:prstGeom prst="ellipse">
              <a:avLst/>
            </a:prstGeom>
            <a:solidFill>
              <a:srgbClr val="7D5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16" name="Pie 791">
              <a:extLst>
                <a:ext uri="{FF2B5EF4-FFF2-40B4-BE49-F238E27FC236}">
                  <a16:creationId xmlns:a16="http://schemas.microsoft.com/office/drawing/2014/main" id="{45EF7B81-416E-4B89-863B-3371B3460A0D}"/>
                </a:ext>
              </a:extLst>
            </p:cNvPr>
            <p:cNvSpPr/>
            <p:nvPr/>
          </p:nvSpPr>
          <p:spPr>
            <a:xfrm>
              <a:off x="3891782" y="1900150"/>
              <a:ext cx="1553507" cy="1553506"/>
            </a:xfrm>
            <a:prstGeom prst="pie">
              <a:avLst>
                <a:gd name="adj1" fmla="val 17253994"/>
                <a:gd name="adj2" fmla="val 3026023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cs typeface="+mn-ea"/>
                <a:sym typeface="+mn-lt"/>
              </a:endParaRPr>
            </a:p>
          </p:txBody>
        </p:sp>
        <p:sp>
          <p:nvSpPr>
            <p:cNvPr id="17" name="Oval 792">
              <a:extLst>
                <a:ext uri="{FF2B5EF4-FFF2-40B4-BE49-F238E27FC236}">
                  <a16:creationId xmlns:a16="http://schemas.microsoft.com/office/drawing/2014/main" id="{58B725A6-21AF-4A5E-A014-148E96317A7D}"/>
                </a:ext>
              </a:extLst>
            </p:cNvPr>
            <p:cNvSpPr/>
            <p:nvPr/>
          </p:nvSpPr>
          <p:spPr>
            <a:xfrm>
              <a:off x="4144775" y="2148495"/>
              <a:ext cx="1056358" cy="1056357"/>
            </a:xfrm>
            <a:prstGeom prst="ellipse">
              <a:avLst/>
            </a:prstGeom>
            <a:solidFill>
              <a:srgbClr val="2A2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cs typeface="+mn-ea"/>
                <a:sym typeface="+mn-lt"/>
              </a:endParaRPr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B255EDB5-BD2F-48ED-905C-84D4F7F4A0DD}"/>
                </a:ext>
              </a:extLst>
            </p:cNvPr>
            <p:cNvGrpSpPr/>
            <p:nvPr/>
          </p:nvGrpSpPr>
          <p:grpSpPr>
            <a:xfrm>
              <a:off x="4464578" y="2455297"/>
              <a:ext cx="442660" cy="442661"/>
              <a:chOff x="3222740" y="6445668"/>
              <a:chExt cx="363537" cy="3635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312">
                <a:extLst>
                  <a:ext uri="{FF2B5EF4-FFF2-40B4-BE49-F238E27FC236}">
                    <a16:creationId xmlns:a16="http://schemas.microsoft.com/office/drawing/2014/main" id="{73376ABF-EC19-403C-B68B-064AC9EE5A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4327" y="6445668"/>
                <a:ext cx="361950" cy="363538"/>
              </a:xfrm>
              <a:custGeom>
                <a:avLst/>
                <a:gdLst>
                  <a:gd name="T0" fmla="*/ 203 w 228"/>
                  <a:gd name="T1" fmla="*/ 7 h 229"/>
                  <a:gd name="T2" fmla="*/ 201 w 228"/>
                  <a:gd name="T3" fmla="*/ 4 h 229"/>
                  <a:gd name="T4" fmla="*/ 175 w 228"/>
                  <a:gd name="T5" fmla="*/ 1 h 229"/>
                  <a:gd name="T6" fmla="*/ 152 w 228"/>
                  <a:gd name="T7" fmla="*/ 13 h 229"/>
                  <a:gd name="T8" fmla="*/ 143 w 228"/>
                  <a:gd name="T9" fmla="*/ 29 h 229"/>
                  <a:gd name="T10" fmla="*/ 140 w 228"/>
                  <a:gd name="T11" fmla="*/ 53 h 229"/>
                  <a:gd name="T12" fmla="*/ 53 w 228"/>
                  <a:gd name="T13" fmla="*/ 140 h 229"/>
                  <a:gd name="T14" fmla="*/ 27 w 228"/>
                  <a:gd name="T15" fmla="*/ 143 h 229"/>
                  <a:gd name="T16" fmla="*/ 8 w 228"/>
                  <a:gd name="T17" fmla="*/ 159 h 229"/>
                  <a:gd name="T18" fmla="*/ 0 w 228"/>
                  <a:gd name="T19" fmla="*/ 182 h 229"/>
                  <a:gd name="T20" fmla="*/ 3 w 228"/>
                  <a:gd name="T21" fmla="*/ 202 h 229"/>
                  <a:gd name="T22" fmla="*/ 7 w 228"/>
                  <a:gd name="T23" fmla="*/ 203 h 229"/>
                  <a:gd name="T24" fmla="*/ 37 w 228"/>
                  <a:gd name="T25" fmla="*/ 176 h 229"/>
                  <a:gd name="T26" fmla="*/ 51 w 228"/>
                  <a:gd name="T27" fmla="*/ 191 h 229"/>
                  <a:gd name="T28" fmla="*/ 25 w 228"/>
                  <a:gd name="T29" fmla="*/ 221 h 229"/>
                  <a:gd name="T30" fmla="*/ 27 w 228"/>
                  <a:gd name="T31" fmla="*/ 224 h 229"/>
                  <a:gd name="T32" fmla="*/ 44 w 228"/>
                  <a:gd name="T33" fmla="*/ 229 h 229"/>
                  <a:gd name="T34" fmla="*/ 75 w 228"/>
                  <a:gd name="T35" fmla="*/ 216 h 229"/>
                  <a:gd name="T36" fmla="*/ 85 w 228"/>
                  <a:gd name="T37" fmla="*/ 200 h 229"/>
                  <a:gd name="T38" fmla="*/ 88 w 228"/>
                  <a:gd name="T39" fmla="*/ 175 h 229"/>
                  <a:gd name="T40" fmla="*/ 175 w 228"/>
                  <a:gd name="T41" fmla="*/ 89 h 229"/>
                  <a:gd name="T42" fmla="*/ 200 w 228"/>
                  <a:gd name="T43" fmla="*/ 85 h 229"/>
                  <a:gd name="T44" fmla="*/ 220 w 228"/>
                  <a:gd name="T45" fmla="*/ 70 h 229"/>
                  <a:gd name="T46" fmla="*/ 228 w 228"/>
                  <a:gd name="T47" fmla="*/ 46 h 229"/>
                  <a:gd name="T48" fmla="*/ 224 w 228"/>
                  <a:gd name="T49" fmla="*/ 27 h 229"/>
                  <a:gd name="T50" fmla="*/ 220 w 228"/>
                  <a:gd name="T51" fmla="*/ 25 h 229"/>
                  <a:gd name="T52" fmla="*/ 190 w 228"/>
                  <a:gd name="T53" fmla="*/ 52 h 229"/>
                  <a:gd name="T54" fmla="*/ 175 w 228"/>
                  <a:gd name="T55" fmla="*/ 37 h 229"/>
                  <a:gd name="T56" fmla="*/ 182 w 228"/>
                  <a:gd name="T57" fmla="*/ 56 h 229"/>
                  <a:gd name="T58" fmla="*/ 195 w 228"/>
                  <a:gd name="T59" fmla="*/ 58 h 229"/>
                  <a:gd name="T60" fmla="*/ 221 w 228"/>
                  <a:gd name="T61" fmla="*/ 44 h 229"/>
                  <a:gd name="T62" fmla="*/ 210 w 228"/>
                  <a:gd name="T63" fmla="*/ 70 h 229"/>
                  <a:gd name="T64" fmla="*/ 182 w 228"/>
                  <a:gd name="T65" fmla="*/ 81 h 229"/>
                  <a:gd name="T66" fmla="*/ 168 w 228"/>
                  <a:gd name="T67" fmla="*/ 79 h 229"/>
                  <a:gd name="T68" fmla="*/ 79 w 228"/>
                  <a:gd name="T69" fmla="*/ 166 h 229"/>
                  <a:gd name="T70" fmla="*/ 79 w 228"/>
                  <a:gd name="T71" fmla="*/ 175 h 229"/>
                  <a:gd name="T72" fmla="*/ 78 w 228"/>
                  <a:gd name="T73" fmla="*/ 197 h 229"/>
                  <a:gd name="T74" fmla="*/ 70 w 228"/>
                  <a:gd name="T75" fmla="*/ 211 h 229"/>
                  <a:gd name="T76" fmla="*/ 34 w 228"/>
                  <a:gd name="T77" fmla="*/ 219 h 229"/>
                  <a:gd name="T78" fmla="*/ 58 w 228"/>
                  <a:gd name="T79" fmla="*/ 191 h 229"/>
                  <a:gd name="T80" fmla="*/ 44 w 228"/>
                  <a:gd name="T81" fmla="*/ 171 h 229"/>
                  <a:gd name="T82" fmla="*/ 29 w 228"/>
                  <a:gd name="T83" fmla="*/ 173 h 229"/>
                  <a:gd name="T84" fmla="*/ 8 w 228"/>
                  <a:gd name="T85" fmla="*/ 175 h 229"/>
                  <a:gd name="T86" fmla="*/ 23 w 228"/>
                  <a:gd name="T87" fmla="*/ 154 h 229"/>
                  <a:gd name="T88" fmla="*/ 44 w 228"/>
                  <a:gd name="T89" fmla="*/ 147 h 229"/>
                  <a:gd name="T90" fmla="*/ 61 w 228"/>
                  <a:gd name="T91" fmla="*/ 150 h 229"/>
                  <a:gd name="T92" fmla="*/ 150 w 228"/>
                  <a:gd name="T93" fmla="*/ 62 h 229"/>
                  <a:gd name="T94" fmla="*/ 146 w 228"/>
                  <a:gd name="T95" fmla="*/ 49 h 229"/>
                  <a:gd name="T96" fmla="*/ 151 w 228"/>
                  <a:gd name="T97" fmla="*/ 27 h 229"/>
                  <a:gd name="T98" fmla="*/ 165 w 228"/>
                  <a:gd name="T99" fmla="*/ 11 h 229"/>
                  <a:gd name="T100" fmla="*/ 172 w 228"/>
                  <a:gd name="T101" fmla="*/ 30 h 229"/>
                  <a:gd name="T102" fmla="*/ 169 w 228"/>
                  <a:gd name="T103" fmla="*/ 4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8" h="229">
                    <a:moveTo>
                      <a:pt x="202" y="10"/>
                    </a:moveTo>
                    <a:lnTo>
                      <a:pt x="202" y="10"/>
                    </a:lnTo>
                    <a:lnTo>
                      <a:pt x="202" y="8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2" y="6"/>
                    </a:lnTo>
                    <a:lnTo>
                      <a:pt x="201" y="4"/>
                    </a:lnTo>
                    <a:lnTo>
                      <a:pt x="201" y="4"/>
                    </a:lnTo>
                    <a:lnTo>
                      <a:pt x="194" y="2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5" y="1"/>
                    </a:lnTo>
                    <a:lnTo>
                      <a:pt x="169" y="2"/>
                    </a:lnTo>
                    <a:lnTo>
                      <a:pt x="162" y="4"/>
                    </a:lnTo>
                    <a:lnTo>
                      <a:pt x="158" y="8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8" y="17"/>
                    </a:lnTo>
                    <a:lnTo>
                      <a:pt x="145" y="23"/>
                    </a:lnTo>
                    <a:lnTo>
                      <a:pt x="143" y="29"/>
                    </a:lnTo>
                    <a:lnTo>
                      <a:pt x="140" y="35"/>
                    </a:lnTo>
                    <a:lnTo>
                      <a:pt x="139" y="41"/>
                    </a:lnTo>
                    <a:lnTo>
                      <a:pt x="139" y="48"/>
                    </a:lnTo>
                    <a:lnTo>
                      <a:pt x="140" y="53"/>
                    </a:lnTo>
                    <a:lnTo>
                      <a:pt x="141" y="59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53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36" y="141"/>
                    </a:lnTo>
                    <a:lnTo>
                      <a:pt x="27" y="143"/>
                    </a:lnTo>
                    <a:lnTo>
                      <a:pt x="20" y="147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8" y="159"/>
                    </a:lnTo>
                    <a:lnTo>
                      <a:pt x="5" y="163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0" y="189"/>
                    </a:lnTo>
                    <a:lnTo>
                      <a:pt x="1" y="195"/>
                    </a:lnTo>
                    <a:lnTo>
                      <a:pt x="3" y="202"/>
                    </a:lnTo>
                    <a:lnTo>
                      <a:pt x="3" y="202"/>
                    </a:lnTo>
                    <a:lnTo>
                      <a:pt x="5" y="203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7" y="203"/>
                    </a:lnTo>
                    <a:lnTo>
                      <a:pt x="9" y="202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7" y="176"/>
                    </a:lnTo>
                    <a:lnTo>
                      <a:pt x="40" y="177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1" y="191"/>
                    </a:lnTo>
                    <a:lnTo>
                      <a:pt x="50" y="194"/>
                    </a:lnTo>
                    <a:lnTo>
                      <a:pt x="26" y="218"/>
                    </a:lnTo>
                    <a:lnTo>
                      <a:pt x="26" y="218"/>
                    </a:lnTo>
                    <a:lnTo>
                      <a:pt x="25" y="221"/>
                    </a:lnTo>
                    <a:lnTo>
                      <a:pt x="25" y="222"/>
                    </a:lnTo>
                    <a:lnTo>
                      <a:pt x="25" y="222"/>
                    </a:lnTo>
                    <a:lnTo>
                      <a:pt x="25" y="223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35" y="228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54" y="228"/>
                    </a:lnTo>
                    <a:lnTo>
                      <a:pt x="61" y="225"/>
                    </a:lnTo>
                    <a:lnTo>
                      <a:pt x="69" y="222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9" y="211"/>
                    </a:lnTo>
                    <a:lnTo>
                      <a:pt x="83" y="205"/>
                    </a:lnTo>
                    <a:lnTo>
                      <a:pt x="85" y="200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88" y="175"/>
                    </a:lnTo>
                    <a:lnTo>
                      <a:pt x="85" y="169"/>
                    </a:lnTo>
                    <a:lnTo>
                      <a:pt x="168" y="86"/>
                    </a:lnTo>
                    <a:lnTo>
                      <a:pt x="168" y="86"/>
                    </a:lnTo>
                    <a:lnTo>
                      <a:pt x="175" y="89"/>
                    </a:lnTo>
                    <a:lnTo>
                      <a:pt x="182" y="89"/>
                    </a:lnTo>
                    <a:lnTo>
                      <a:pt x="182" y="89"/>
                    </a:lnTo>
                    <a:lnTo>
                      <a:pt x="192" y="87"/>
                    </a:lnTo>
                    <a:lnTo>
                      <a:pt x="200" y="85"/>
                    </a:lnTo>
                    <a:lnTo>
                      <a:pt x="208" y="81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20" y="70"/>
                    </a:lnTo>
                    <a:lnTo>
                      <a:pt x="223" y="65"/>
                    </a:lnTo>
                    <a:lnTo>
                      <a:pt x="226" y="59"/>
                    </a:lnTo>
                    <a:lnTo>
                      <a:pt x="227" y="52"/>
                    </a:lnTo>
                    <a:lnTo>
                      <a:pt x="228" y="46"/>
                    </a:lnTo>
                    <a:lnTo>
                      <a:pt x="228" y="39"/>
                    </a:lnTo>
                    <a:lnTo>
                      <a:pt x="227" y="34"/>
                    </a:lnTo>
                    <a:lnTo>
                      <a:pt x="224" y="27"/>
                    </a:lnTo>
                    <a:lnTo>
                      <a:pt x="224" y="27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1" y="25"/>
                    </a:lnTo>
                    <a:lnTo>
                      <a:pt x="220" y="25"/>
                    </a:lnTo>
                    <a:lnTo>
                      <a:pt x="219" y="27"/>
                    </a:lnTo>
                    <a:lnTo>
                      <a:pt x="193" y="51"/>
                    </a:lnTo>
                    <a:lnTo>
                      <a:pt x="193" y="51"/>
                    </a:lnTo>
                    <a:lnTo>
                      <a:pt x="190" y="52"/>
                    </a:lnTo>
                    <a:lnTo>
                      <a:pt x="187" y="51"/>
                    </a:lnTo>
                    <a:lnTo>
                      <a:pt x="176" y="41"/>
                    </a:lnTo>
                    <a:lnTo>
                      <a:pt x="176" y="41"/>
                    </a:lnTo>
                    <a:lnTo>
                      <a:pt x="175" y="37"/>
                    </a:lnTo>
                    <a:lnTo>
                      <a:pt x="176" y="35"/>
                    </a:lnTo>
                    <a:lnTo>
                      <a:pt x="202" y="10"/>
                    </a:lnTo>
                    <a:close/>
                    <a:moveTo>
                      <a:pt x="172" y="45"/>
                    </a:moveTo>
                    <a:lnTo>
                      <a:pt x="182" y="56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59"/>
                    </a:lnTo>
                    <a:lnTo>
                      <a:pt x="195" y="58"/>
                    </a:lnTo>
                    <a:lnTo>
                      <a:pt x="199" y="56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1" y="44"/>
                    </a:lnTo>
                    <a:lnTo>
                      <a:pt x="220" y="53"/>
                    </a:lnTo>
                    <a:lnTo>
                      <a:pt x="216" y="63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05" y="74"/>
                    </a:lnTo>
                    <a:lnTo>
                      <a:pt x="198" y="79"/>
                    </a:lnTo>
                    <a:lnTo>
                      <a:pt x="190" y="80"/>
                    </a:lnTo>
                    <a:lnTo>
                      <a:pt x="182" y="81"/>
                    </a:lnTo>
                    <a:lnTo>
                      <a:pt x="182" y="81"/>
                    </a:lnTo>
                    <a:lnTo>
                      <a:pt x="175" y="80"/>
                    </a:lnTo>
                    <a:lnTo>
                      <a:pt x="168" y="79"/>
                    </a:lnTo>
                    <a:lnTo>
                      <a:pt x="168" y="79"/>
                    </a:lnTo>
                    <a:lnTo>
                      <a:pt x="166" y="79"/>
                    </a:lnTo>
                    <a:lnTo>
                      <a:pt x="165" y="79"/>
                    </a:lnTo>
                    <a:lnTo>
                      <a:pt x="79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8" y="169"/>
                    </a:lnTo>
                    <a:lnTo>
                      <a:pt x="78" y="169"/>
                    </a:lnTo>
                    <a:lnTo>
                      <a:pt x="79" y="175"/>
                    </a:lnTo>
                    <a:lnTo>
                      <a:pt x="81" y="180"/>
                    </a:lnTo>
                    <a:lnTo>
                      <a:pt x="81" y="186"/>
                    </a:lnTo>
                    <a:lnTo>
                      <a:pt x="81" y="191"/>
                    </a:lnTo>
                    <a:lnTo>
                      <a:pt x="78" y="197"/>
                    </a:lnTo>
                    <a:lnTo>
                      <a:pt x="76" y="202"/>
                    </a:lnTo>
                    <a:lnTo>
                      <a:pt x="74" y="207"/>
                    </a:lnTo>
                    <a:lnTo>
                      <a:pt x="70" y="211"/>
                    </a:lnTo>
                    <a:lnTo>
                      <a:pt x="70" y="211"/>
                    </a:lnTo>
                    <a:lnTo>
                      <a:pt x="62" y="217"/>
                    </a:lnTo>
                    <a:lnTo>
                      <a:pt x="54" y="221"/>
                    </a:lnTo>
                    <a:lnTo>
                      <a:pt x="43" y="222"/>
                    </a:lnTo>
                    <a:lnTo>
                      <a:pt x="34" y="219"/>
                    </a:lnTo>
                    <a:lnTo>
                      <a:pt x="55" y="198"/>
                    </a:lnTo>
                    <a:lnTo>
                      <a:pt x="55" y="198"/>
                    </a:lnTo>
                    <a:lnTo>
                      <a:pt x="57" y="195"/>
                    </a:lnTo>
                    <a:lnTo>
                      <a:pt x="58" y="191"/>
                    </a:lnTo>
                    <a:lnTo>
                      <a:pt x="58" y="187"/>
                    </a:lnTo>
                    <a:lnTo>
                      <a:pt x="56" y="183"/>
                    </a:lnTo>
                    <a:lnTo>
                      <a:pt x="44" y="171"/>
                    </a:lnTo>
                    <a:lnTo>
                      <a:pt x="44" y="171"/>
                    </a:lnTo>
                    <a:lnTo>
                      <a:pt x="41" y="169"/>
                    </a:lnTo>
                    <a:lnTo>
                      <a:pt x="37" y="169"/>
                    </a:lnTo>
                    <a:lnTo>
                      <a:pt x="33" y="170"/>
                    </a:lnTo>
                    <a:lnTo>
                      <a:pt x="29" y="173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7" y="184"/>
                    </a:lnTo>
                    <a:lnTo>
                      <a:pt x="8" y="175"/>
                    </a:lnTo>
                    <a:lnTo>
                      <a:pt x="12" y="166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23" y="154"/>
                    </a:lnTo>
                    <a:lnTo>
                      <a:pt x="30" y="150"/>
                    </a:lnTo>
                    <a:lnTo>
                      <a:pt x="37" y="148"/>
                    </a:lnTo>
                    <a:lnTo>
                      <a:pt x="44" y="147"/>
                    </a:lnTo>
                    <a:lnTo>
                      <a:pt x="44" y="147"/>
                    </a:lnTo>
                    <a:lnTo>
                      <a:pt x="53" y="148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61" y="150"/>
                    </a:lnTo>
                    <a:lnTo>
                      <a:pt x="63" y="149"/>
                    </a:lnTo>
                    <a:lnTo>
                      <a:pt x="148" y="63"/>
                    </a:lnTo>
                    <a:lnTo>
                      <a:pt x="148" y="63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7" y="53"/>
                    </a:lnTo>
                    <a:lnTo>
                      <a:pt x="146" y="49"/>
                    </a:lnTo>
                    <a:lnTo>
                      <a:pt x="146" y="43"/>
                    </a:lnTo>
                    <a:lnTo>
                      <a:pt x="147" y="37"/>
                    </a:lnTo>
                    <a:lnTo>
                      <a:pt x="148" y="31"/>
                    </a:lnTo>
                    <a:lnTo>
                      <a:pt x="151" y="27"/>
                    </a:lnTo>
                    <a:lnTo>
                      <a:pt x="154" y="22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5" y="11"/>
                    </a:lnTo>
                    <a:lnTo>
                      <a:pt x="174" y="8"/>
                    </a:lnTo>
                    <a:lnTo>
                      <a:pt x="183" y="7"/>
                    </a:lnTo>
                    <a:lnTo>
                      <a:pt x="193" y="9"/>
                    </a:lnTo>
                    <a:lnTo>
                      <a:pt x="172" y="30"/>
                    </a:lnTo>
                    <a:lnTo>
                      <a:pt x="172" y="30"/>
                    </a:lnTo>
                    <a:lnTo>
                      <a:pt x="169" y="34"/>
                    </a:lnTo>
                    <a:lnTo>
                      <a:pt x="168" y="37"/>
                    </a:lnTo>
                    <a:lnTo>
                      <a:pt x="169" y="42"/>
                    </a:lnTo>
                    <a:lnTo>
                      <a:pt x="172" y="45"/>
                    </a:lnTo>
                    <a:lnTo>
                      <a:pt x="172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30" name="Freeform 313">
                <a:extLst>
                  <a:ext uri="{FF2B5EF4-FFF2-40B4-BE49-F238E27FC236}">
                    <a16:creationId xmlns:a16="http://schemas.microsoft.com/office/drawing/2014/main" id="{A2079BD9-1593-40E3-A359-C86EE0A5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177" y="6644106"/>
                <a:ext cx="163513" cy="163513"/>
              </a:xfrm>
              <a:custGeom>
                <a:avLst/>
                <a:gdLst>
                  <a:gd name="T0" fmla="*/ 84 w 103"/>
                  <a:gd name="T1" fmla="*/ 93 h 103"/>
                  <a:gd name="T2" fmla="*/ 84 w 103"/>
                  <a:gd name="T3" fmla="*/ 93 h 103"/>
                  <a:gd name="T4" fmla="*/ 81 w 103"/>
                  <a:gd name="T5" fmla="*/ 96 h 103"/>
                  <a:gd name="T6" fmla="*/ 78 w 103"/>
                  <a:gd name="T7" fmla="*/ 93 h 103"/>
                  <a:gd name="T8" fmla="*/ 7 w 103"/>
                  <a:gd name="T9" fmla="*/ 22 h 103"/>
                  <a:gd name="T10" fmla="*/ 7 w 103"/>
                  <a:gd name="T11" fmla="*/ 22 h 103"/>
                  <a:gd name="T12" fmla="*/ 3 w 103"/>
                  <a:gd name="T13" fmla="*/ 22 h 103"/>
                  <a:gd name="T14" fmla="*/ 1 w 103"/>
                  <a:gd name="T15" fmla="*/ 22 h 103"/>
                  <a:gd name="T16" fmla="*/ 1 w 103"/>
                  <a:gd name="T17" fmla="*/ 22 h 103"/>
                  <a:gd name="T18" fmla="*/ 0 w 103"/>
                  <a:gd name="T19" fmla="*/ 25 h 103"/>
                  <a:gd name="T20" fmla="*/ 1 w 103"/>
                  <a:gd name="T21" fmla="*/ 28 h 103"/>
                  <a:gd name="T22" fmla="*/ 74 w 103"/>
                  <a:gd name="T23" fmla="*/ 99 h 103"/>
                  <a:gd name="T24" fmla="*/ 74 w 103"/>
                  <a:gd name="T25" fmla="*/ 99 h 103"/>
                  <a:gd name="T26" fmla="*/ 77 w 103"/>
                  <a:gd name="T27" fmla="*/ 101 h 103"/>
                  <a:gd name="T28" fmla="*/ 81 w 103"/>
                  <a:gd name="T29" fmla="*/ 103 h 103"/>
                  <a:gd name="T30" fmla="*/ 81 w 103"/>
                  <a:gd name="T31" fmla="*/ 103 h 103"/>
                  <a:gd name="T32" fmla="*/ 81 w 103"/>
                  <a:gd name="T33" fmla="*/ 103 h 103"/>
                  <a:gd name="T34" fmla="*/ 81 w 103"/>
                  <a:gd name="T35" fmla="*/ 103 h 103"/>
                  <a:gd name="T36" fmla="*/ 85 w 103"/>
                  <a:gd name="T37" fmla="*/ 101 h 103"/>
                  <a:gd name="T38" fmla="*/ 89 w 103"/>
                  <a:gd name="T39" fmla="*/ 99 h 103"/>
                  <a:gd name="T40" fmla="*/ 99 w 103"/>
                  <a:gd name="T41" fmla="*/ 89 h 103"/>
                  <a:gd name="T42" fmla="*/ 99 w 103"/>
                  <a:gd name="T43" fmla="*/ 89 h 103"/>
                  <a:gd name="T44" fmla="*/ 102 w 103"/>
                  <a:gd name="T45" fmla="*/ 84 h 103"/>
                  <a:gd name="T46" fmla="*/ 103 w 103"/>
                  <a:gd name="T47" fmla="*/ 80 h 103"/>
                  <a:gd name="T48" fmla="*/ 102 w 103"/>
                  <a:gd name="T49" fmla="*/ 76 h 103"/>
                  <a:gd name="T50" fmla="*/ 99 w 103"/>
                  <a:gd name="T51" fmla="*/ 72 h 103"/>
                  <a:gd name="T52" fmla="*/ 28 w 103"/>
                  <a:gd name="T53" fmla="*/ 1 h 103"/>
                  <a:gd name="T54" fmla="*/ 28 w 103"/>
                  <a:gd name="T55" fmla="*/ 1 h 103"/>
                  <a:gd name="T56" fmla="*/ 26 w 103"/>
                  <a:gd name="T57" fmla="*/ 0 h 103"/>
                  <a:gd name="T58" fmla="*/ 23 w 103"/>
                  <a:gd name="T59" fmla="*/ 1 h 103"/>
                  <a:gd name="T60" fmla="*/ 23 w 103"/>
                  <a:gd name="T61" fmla="*/ 1 h 103"/>
                  <a:gd name="T62" fmla="*/ 22 w 103"/>
                  <a:gd name="T63" fmla="*/ 3 h 103"/>
                  <a:gd name="T64" fmla="*/ 23 w 103"/>
                  <a:gd name="T65" fmla="*/ 6 h 103"/>
                  <a:gd name="T66" fmla="*/ 95 w 103"/>
                  <a:gd name="T67" fmla="*/ 77 h 103"/>
                  <a:gd name="T68" fmla="*/ 95 w 103"/>
                  <a:gd name="T69" fmla="*/ 77 h 103"/>
                  <a:gd name="T70" fmla="*/ 96 w 103"/>
                  <a:gd name="T71" fmla="*/ 80 h 103"/>
                  <a:gd name="T72" fmla="*/ 95 w 103"/>
                  <a:gd name="T73" fmla="*/ 83 h 103"/>
                  <a:gd name="T74" fmla="*/ 84 w 103"/>
                  <a:gd name="T75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103">
                    <a:moveTo>
                      <a:pt x="84" y="93"/>
                    </a:moveTo>
                    <a:lnTo>
                      <a:pt x="84" y="93"/>
                    </a:lnTo>
                    <a:lnTo>
                      <a:pt x="81" y="96"/>
                    </a:lnTo>
                    <a:lnTo>
                      <a:pt x="78" y="9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7" y="101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5" y="101"/>
                    </a:lnTo>
                    <a:lnTo>
                      <a:pt x="89" y="99"/>
                    </a:lnTo>
                    <a:lnTo>
                      <a:pt x="99" y="89"/>
                    </a:lnTo>
                    <a:lnTo>
                      <a:pt x="99" y="89"/>
                    </a:lnTo>
                    <a:lnTo>
                      <a:pt x="102" y="84"/>
                    </a:lnTo>
                    <a:lnTo>
                      <a:pt x="103" y="80"/>
                    </a:lnTo>
                    <a:lnTo>
                      <a:pt x="102" y="76"/>
                    </a:lnTo>
                    <a:lnTo>
                      <a:pt x="99" y="72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6" y="80"/>
                    </a:lnTo>
                    <a:lnTo>
                      <a:pt x="95" y="83"/>
                    </a:lnTo>
                    <a:lnTo>
                      <a:pt x="84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31" name="Freeform 314">
                <a:extLst>
                  <a:ext uri="{FF2B5EF4-FFF2-40B4-BE49-F238E27FC236}">
                    <a16:creationId xmlns:a16="http://schemas.microsoft.com/office/drawing/2014/main" id="{93DA60AF-FC88-465D-9D3C-623033A20B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2740" y="6445668"/>
                <a:ext cx="147638" cy="147638"/>
              </a:xfrm>
              <a:custGeom>
                <a:avLst/>
                <a:gdLst>
                  <a:gd name="T0" fmla="*/ 42 w 93"/>
                  <a:gd name="T1" fmla="*/ 22 h 93"/>
                  <a:gd name="T2" fmla="*/ 21 w 93"/>
                  <a:gd name="T3" fmla="*/ 1 h 93"/>
                  <a:gd name="T4" fmla="*/ 21 w 93"/>
                  <a:gd name="T5" fmla="*/ 1 h 93"/>
                  <a:gd name="T6" fmla="*/ 19 w 93"/>
                  <a:gd name="T7" fmla="*/ 0 h 93"/>
                  <a:gd name="T8" fmla="*/ 16 w 93"/>
                  <a:gd name="T9" fmla="*/ 1 h 93"/>
                  <a:gd name="T10" fmla="*/ 1 w 93"/>
                  <a:gd name="T11" fmla="*/ 15 h 93"/>
                  <a:gd name="T12" fmla="*/ 1 w 93"/>
                  <a:gd name="T13" fmla="*/ 15 h 93"/>
                  <a:gd name="T14" fmla="*/ 0 w 93"/>
                  <a:gd name="T15" fmla="*/ 18 h 93"/>
                  <a:gd name="T16" fmla="*/ 1 w 93"/>
                  <a:gd name="T17" fmla="*/ 21 h 93"/>
                  <a:gd name="T18" fmla="*/ 23 w 93"/>
                  <a:gd name="T19" fmla="*/ 42 h 93"/>
                  <a:gd name="T20" fmla="*/ 23 w 93"/>
                  <a:gd name="T21" fmla="*/ 42 h 93"/>
                  <a:gd name="T22" fmla="*/ 26 w 93"/>
                  <a:gd name="T23" fmla="*/ 43 h 93"/>
                  <a:gd name="T24" fmla="*/ 26 w 93"/>
                  <a:gd name="T25" fmla="*/ 43 h 93"/>
                  <a:gd name="T26" fmla="*/ 28 w 93"/>
                  <a:gd name="T27" fmla="*/ 42 h 93"/>
                  <a:gd name="T28" fmla="*/ 33 w 93"/>
                  <a:gd name="T29" fmla="*/ 37 h 93"/>
                  <a:gd name="T30" fmla="*/ 87 w 93"/>
                  <a:gd name="T31" fmla="*/ 92 h 93"/>
                  <a:gd name="T32" fmla="*/ 87 w 93"/>
                  <a:gd name="T33" fmla="*/ 92 h 93"/>
                  <a:gd name="T34" fmla="*/ 90 w 93"/>
                  <a:gd name="T35" fmla="*/ 93 h 93"/>
                  <a:gd name="T36" fmla="*/ 90 w 93"/>
                  <a:gd name="T37" fmla="*/ 93 h 93"/>
                  <a:gd name="T38" fmla="*/ 92 w 93"/>
                  <a:gd name="T39" fmla="*/ 92 h 93"/>
                  <a:gd name="T40" fmla="*/ 92 w 93"/>
                  <a:gd name="T41" fmla="*/ 92 h 93"/>
                  <a:gd name="T42" fmla="*/ 93 w 93"/>
                  <a:gd name="T43" fmla="*/ 90 h 93"/>
                  <a:gd name="T44" fmla="*/ 92 w 93"/>
                  <a:gd name="T45" fmla="*/ 86 h 93"/>
                  <a:gd name="T46" fmla="*/ 37 w 93"/>
                  <a:gd name="T47" fmla="*/ 32 h 93"/>
                  <a:gd name="T48" fmla="*/ 42 w 93"/>
                  <a:gd name="T49" fmla="*/ 28 h 93"/>
                  <a:gd name="T50" fmla="*/ 42 w 93"/>
                  <a:gd name="T51" fmla="*/ 28 h 93"/>
                  <a:gd name="T52" fmla="*/ 43 w 93"/>
                  <a:gd name="T53" fmla="*/ 25 h 93"/>
                  <a:gd name="T54" fmla="*/ 42 w 93"/>
                  <a:gd name="T55" fmla="*/ 22 h 93"/>
                  <a:gd name="T56" fmla="*/ 42 w 93"/>
                  <a:gd name="T57" fmla="*/ 22 h 93"/>
                  <a:gd name="T58" fmla="*/ 26 w 93"/>
                  <a:gd name="T59" fmla="*/ 35 h 93"/>
                  <a:gd name="T60" fmla="*/ 9 w 93"/>
                  <a:gd name="T61" fmla="*/ 18 h 93"/>
                  <a:gd name="T62" fmla="*/ 19 w 93"/>
                  <a:gd name="T63" fmla="*/ 9 h 93"/>
                  <a:gd name="T64" fmla="*/ 35 w 93"/>
                  <a:gd name="T65" fmla="*/ 25 h 93"/>
                  <a:gd name="T66" fmla="*/ 26 w 93"/>
                  <a:gd name="T67" fmla="*/ 3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93">
                    <a:moveTo>
                      <a:pt x="42" y="2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8" y="42"/>
                    </a:lnTo>
                    <a:lnTo>
                      <a:pt x="33" y="37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90" y="93"/>
                    </a:lnTo>
                    <a:lnTo>
                      <a:pt x="90" y="93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3" y="90"/>
                    </a:lnTo>
                    <a:lnTo>
                      <a:pt x="92" y="86"/>
                    </a:lnTo>
                    <a:lnTo>
                      <a:pt x="37" y="32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2"/>
                    </a:lnTo>
                    <a:close/>
                    <a:moveTo>
                      <a:pt x="26" y="35"/>
                    </a:moveTo>
                    <a:lnTo>
                      <a:pt x="9" y="18"/>
                    </a:lnTo>
                    <a:lnTo>
                      <a:pt x="19" y="9"/>
                    </a:lnTo>
                    <a:lnTo>
                      <a:pt x="35" y="25"/>
                    </a:lnTo>
                    <a:lnTo>
                      <a:pt x="26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29499E-64B9-4C0E-8E27-6BF1438F8224}"/>
              </a:ext>
            </a:extLst>
          </p:cNvPr>
          <p:cNvGrpSpPr/>
          <p:nvPr/>
        </p:nvGrpSpPr>
        <p:grpSpPr>
          <a:xfrm>
            <a:off x="6758943" y="1905000"/>
            <a:ext cx="1553507" cy="1553736"/>
            <a:chOff x="6758943" y="1905000"/>
            <a:chExt cx="1553507" cy="1553736"/>
          </a:xfrm>
        </p:grpSpPr>
        <p:sp>
          <p:nvSpPr>
            <p:cNvPr id="20" name="Oval 795">
              <a:extLst>
                <a:ext uri="{FF2B5EF4-FFF2-40B4-BE49-F238E27FC236}">
                  <a16:creationId xmlns:a16="http://schemas.microsoft.com/office/drawing/2014/main" id="{6F8858BC-A6BD-4B8E-910E-7D2260A28A0F}"/>
                </a:ext>
              </a:extLst>
            </p:cNvPr>
            <p:cNvSpPr/>
            <p:nvPr/>
          </p:nvSpPr>
          <p:spPr>
            <a:xfrm>
              <a:off x="6764483" y="1905000"/>
              <a:ext cx="1543355" cy="1543353"/>
            </a:xfrm>
            <a:prstGeom prst="ellipse">
              <a:avLst/>
            </a:prstGeom>
            <a:solidFill>
              <a:srgbClr val="7D5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21" name="Pie 796">
              <a:extLst>
                <a:ext uri="{FF2B5EF4-FFF2-40B4-BE49-F238E27FC236}">
                  <a16:creationId xmlns:a16="http://schemas.microsoft.com/office/drawing/2014/main" id="{01E60D69-A40F-43C4-8627-EC0869B77F26}"/>
                </a:ext>
              </a:extLst>
            </p:cNvPr>
            <p:cNvSpPr/>
            <p:nvPr/>
          </p:nvSpPr>
          <p:spPr>
            <a:xfrm>
              <a:off x="6758943" y="1905230"/>
              <a:ext cx="1553507" cy="1553506"/>
            </a:xfrm>
            <a:prstGeom prst="pie">
              <a:avLst>
                <a:gd name="adj1" fmla="val 13371241"/>
                <a:gd name="adj2" fmla="val 3026023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cs typeface="+mn-ea"/>
                <a:sym typeface="+mn-lt"/>
              </a:endParaRPr>
            </a:p>
          </p:txBody>
        </p:sp>
        <p:sp>
          <p:nvSpPr>
            <p:cNvPr id="22" name="Oval 797">
              <a:extLst>
                <a:ext uri="{FF2B5EF4-FFF2-40B4-BE49-F238E27FC236}">
                  <a16:creationId xmlns:a16="http://schemas.microsoft.com/office/drawing/2014/main" id="{D3580B72-BCF5-420E-AD6D-26CE3D7F833E}"/>
                </a:ext>
              </a:extLst>
            </p:cNvPr>
            <p:cNvSpPr/>
            <p:nvPr/>
          </p:nvSpPr>
          <p:spPr>
            <a:xfrm>
              <a:off x="7007981" y="2148495"/>
              <a:ext cx="1056358" cy="1056357"/>
            </a:xfrm>
            <a:prstGeom prst="ellipse">
              <a:avLst/>
            </a:prstGeom>
            <a:solidFill>
              <a:srgbClr val="2A2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D12ADA05-1E41-4926-B774-6F09D9346DD1}"/>
                </a:ext>
              </a:extLst>
            </p:cNvPr>
            <p:cNvGrpSpPr/>
            <p:nvPr/>
          </p:nvGrpSpPr>
          <p:grpSpPr>
            <a:xfrm>
              <a:off x="7249281" y="2450034"/>
              <a:ext cx="579904" cy="440727"/>
              <a:chOff x="3914890" y="5856706"/>
              <a:chExt cx="476250" cy="3619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335">
                <a:extLst>
                  <a:ext uri="{FF2B5EF4-FFF2-40B4-BE49-F238E27FC236}">
                    <a16:creationId xmlns:a16="http://schemas.microsoft.com/office/drawing/2014/main" id="{16239A00-216B-45EA-B6C1-BB08169A2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4890" y="5923381"/>
                <a:ext cx="295275" cy="295275"/>
              </a:xfrm>
              <a:custGeom>
                <a:avLst/>
                <a:gdLst>
                  <a:gd name="T0" fmla="*/ 32 w 186"/>
                  <a:gd name="T1" fmla="*/ 122 h 186"/>
                  <a:gd name="T2" fmla="*/ 21 w 186"/>
                  <a:gd name="T3" fmla="*/ 149 h 186"/>
                  <a:gd name="T4" fmla="*/ 37 w 186"/>
                  <a:gd name="T5" fmla="*/ 165 h 186"/>
                  <a:gd name="T6" fmla="*/ 64 w 186"/>
                  <a:gd name="T7" fmla="*/ 155 h 186"/>
                  <a:gd name="T8" fmla="*/ 78 w 186"/>
                  <a:gd name="T9" fmla="*/ 178 h 186"/>
                  <a:gd name="T10" fmla="*/ 93 w 186"/>
                  <a:gd name="T11" fmla="*/ 186 h 186"/>
                  <a:gd name="T12" fmla="*/ 106 w 186"/>
                  <a:gd name="T13" fmla="*/ 181 h 186"/>
                  <a:gd name="T14" fmla="*/ 121 w 186"/>
                  <a:gd name="T15" fmla="*/ 153 h 186"/>
                  <a:gd name="T16" fmla="*/ 145 w 186"/>
                  <a:gd name="T17" fmla="*/ 165 h 186"/>
                  <a:gd name="T18" fmla="*/ 162 w 186"/>
                  <a:gd name="T19" fmla="*/ 155 h 186"/>
                  <a:gd name="T20" fmla="*/ 153 w 186"/>
                  <a:gd name="T21" fmla="*/ 127 h 186"/>
                  <a:gd name="T22" fmla="*/ 159 w 186"/>
                  <a:gd name="T23" fmla="*/ 113 h 186"/>
                  <a:gd name="T24" fmla="*/ 186 w 186"/>
                  <a:gd name="T25" fmla="*/ 100 h 186"/>
                  <a:gd name="T26" fmla="*/ 184 w 186"/>
                  <a:gd name="T27" fmla="*/ 84 h 186"/>
                  <a:gd name="T28" fmla="*/ 158 w 186"/>
                  <a:gd name="T29" fmla="*/ 73 h 186"/>
                  <a:gd name="T30" fmla="*/ 163 w 186"/>
                  <a:gd name="T31" fmla="*/ 44 h 186"/>
                  <a:gd name="T32" fmla="*/ 154 w 186"/>
                  <a:gd name="T33" fmla="*/ 24 h 186"/>
                  <a:gd name="T34" fmla="*/ 126 w 186"/>
                  <a:gd name="T35" fmla="*/ 33 h 186"/>
                  <a:gd name="T36" fmla="*/ 113 w 186"/>
                  <a:gd name="T37" fmla="*/ 30 h 186"/>
                  <a:gd name="T38" fmla="*/ 101 w 186"/>
                  <a:gd name="T39" fmla="*/ 1 h 186"/>
                  <a:gd name="T40" fmla="*/ 86 w 186"/>
                  <a:gd name="T41" fmla="*/ 0 h 186"/>
                  <a:gd name="T42" fmla="*/ 73 w 186"/>
                  <a:gd name="T43" fmla="*/ 27 h 186"/>
                  <a:gd name="T44" fmla="*/ 59 w 186"/>
                  <a:gd name="T45" fmla="*/ 33 h 186"/>
                  <a:gd name="T46" fmla="*/ 31 w 186"/>
                  <a:gd name="T47" fmla="*/ 24 h 186"/>
                  <a:gd name="T48" fmla="*/ 22 w 186"/>
                  <a:gd name="T49" fmla="*/ 44 h 186"/>
                  <a:gd name="T50" fmla="*/ 30 w 186"/>
                  <a:gd name="T51" fmla="*/ 70 h 186"/>
                  <a:gd name="T52" fmla="*/ 2 w 186"/>
                  <a:gd name="T53" fmla="*/ 82 h 186"/>
                  <a:gd name="T54" fmla="*/ 0 w 186"/>
                  <a:gd name="T55" fmla="*/ 100 h 186"/>
                  <a:gd name="T56" fmla="*/ 27 w 186"/>
                  <a:gd name="T57" fmla="*/ 113 h 186"/>
                  <a:gd name="T58" fmla="*/ 9 w 186"/>
                  <a:gd name="T59" fmla="*/ 86 h 186"/>
                  <a:gd name="T60" fmla="*/ 36 w 186"/>
                  <a:gd name="T61" fmla="*/ 74 h 186"/>
                  <a:gd name="T62" fmla="*/ 38 w 186"/>
                  <a:gd name="T63" fmla="*/ 56 h 186"/>
                  <a:gd name="T64" fmla="*/ 36 w 186"/>
                  <a:gd name="T65" fmla="*/ 30 h 186"/>
                  <a:gd name="T66" fmla="*/ 62 w 186"/>
                  <a:gd name="T67" fmla="*/ 40 h 186"/>
                  <a:gd name="T68" fmla="*/ 79 w 186"/>
                  <a:gd name="T69" fmla="*/ 32 h 186"/>
                  <a:gd name="T70" fmla="*/ 87 w 186"/>
                  <a:gd name="T71" fmla="*/ 9 h 186"/>
                  <a:gd name="T72" fmla="*/ 100 w 186"/>
                  <a:gd name="T73" fmla="*/ 10 h 186"/>
                  <a:gd name="T74" fmla="*/ 113 w 186"/>
                  <a:gd name="T75" fmla="*/ 37 h 186"/>
                  <a:gd name="T76" fmla="*/ 130 w 186"/>
                  <a:gd name="T77" fmla="*/ 39 h 186"/>
                  <a:gd name="T78" fmla="*/ 158 w 186"/>
                  <a:gd name="T79" fmla="*/ 37 h 186"/>
                  <a:gd name="T80" fmla="*/ 146 w 186"/>
                  <a:gd name="T81" fmla="*/ 62 h 186"/>
                  <a:gd name="T82" fmla="*/ 153 w 186"/>
                  <a:gd name="T83" fmla="*/ 79 h 186"/>
                  <a:gd name="T84" fmla="*/ 179 w 186"/>
                  <a:gd name="T85" fmla="*/ 88 h 186"/>
                  <a:gd name="T86" fmla="*/ 177 w 186"/>
                  <a:gd name="T87" fmla="*/ 101 h 186"/>
                  <a:gd name="T88" fmla="*/ 151 w 186"/>
                  <a:gd name="T89" fmla="*/ 111 h 186"/>
                  <a:gd name="T90" fmla="*/ 146 w 186"/>
                  <a:gd name="T91" fmla="*/ 128 h 186"/>
                  <a:gd name="T92" fmla="*/ 149 w 186"/>
                  <a:gd name="T93" fmla="*/ 158 h 186"/>
                  <a:gd name="T94" fmla="*/ 130 w 186"/>
                  <a:gd name="T95" fmla="*/ 148 h 186"/>
                  <a:gd name="T96" fmla="*/ 111 w 186"/>
                  <a:gd name="T97" fmla="*/ 151 h 186"/>
                  <a:gd name="T98" fmla="*/ 100 w 186"/>
                  <a:gd name="T99" fmla="*/ 178 h 186"/>
                  <a:gd name="T100" fmla="*/ 87 w 186"/>
                  <a:gd name="T101" fmla="*/ 179 h 186"/>
                  <a:gd name="T102" fmla="*/ 77 w 186"/>
                  <a:gd name="T103" fmla="*/ 153 h 186"/>
                  <a:gd name="T104" fmla="*/ 62 w 186"/>
                  <a:gd name="T105" fmla="*/ 146 h 186"/>
                  <a:gd name="T106" fmla="*/ 36 w 186"/>
                  <a:gd name="T107" fmla="*/ 158 h 186"/>
                  <a:gd name="T108" fmla="*/ 38 w 186"/>
                  <a:gd name="T109" fmla="*/ 130 h 186"/>
                  <a:gd name="T110" fmla="*/ 36 w 186"/>
                  <a:gd name="T111" fmla="*/ 114 h 186"/>
                  <a:gd name="T112" fmla="*/ 9 w 186"/>
                  <a:gd name="T113" fmla="*/ 10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86">
                    <a:moveTo>
                      <a:pt x="27" y="113"/>
                    </a:moveTo>
                    <a:lnTo>
                      <a:pt x="27" y="113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2" y="124"/>
                    </a:lnTo>
                    <a:lnTo>
                      <a:pt x="32" y="12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1" y="146"/>
                    </a:lnTo>
                    <a:lnTo>
                      <a:pt x="21" y="149"/>
                    </a:lnTo>
                    <a:lnTo>
                      <a:pt x="22" y="152"/>
                    </a:lnTo>
                    <a:lnTo>
                      <a:pt x="23" y="155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4" y="165"/>
                    </a:lnTo>
                    <a:lnTo>
                      <a:pt x="37" y="165"/>
                    </a:lnTo>
                    <a:lnTo>
                      <a:pt x="41" y="165"/>
                    </a:lnTo>
                    <a:lnTo>
                      <a:pt x="43" y="164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3"/>
                    </a:lnTo>
                    <a:lnTo>
                      <a:pt x="64" y="155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2" y="158"/>
                    </a:lnTo>
                    <a:lnTo>
                      <a:pt x="73" y="160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9" y="181"/>
                    </a:lnTo>
                    <a:lnTo>
                      <a:pt x="80" y="184"/>
                    </a:lnTo>
                    <a:lnTo>
                      <a:pt x="84" y="185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101" y="185"/>
                    </a:lnTo>
                    <a:lnTo>
                      <a:pt x="105" y="184"/>
                    </a:lnTo>
                    <a:lnTo>
                      <a:pt x="106" y="181"/>
                    </a:lnTo>
                    <a:lnTo>
                      <a:pt x="107" y="178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5" y="157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4" y="153"/>
                    </a:lnTo>
                    <a:lnTo>
                      <a:pt x="126" y="155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51" y="165"/>
                    </a:lnTo>
                    <a:lnTo>
                      <a:pt x="154" y="163"/>
                    </a:lnTo>
                    <a:lnTo>
                      <a:pt x="162" y="155"/>
                    </a:lnTo>
                    <a:lnTo>
                      <a:pt x="162" y="155"/>
                    </a:lnTo>
                    <a:lnTo>
                      <a:pt x="165" y="152"/>
                    </a:lnTo>
                    <a:lnTo>
                      <a:pt x="165" y="149"/>
                    </a:lnTo>
                    <a:lnTo>
                      <a:pt x="165" y="146"/>
                    </a:lnTo>
                    <a:lnTo>
                      <a:pt x="163" y="143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8" y="114"/>
                    </a:lnTo>
                    <a:lnTo>
                      <a:pt x="159" y="113"/>
                    </a:lnTo>
                    <a:lnTo>
                      <a:pt x="177" y="108"/>
                    </a:lnTo>
                    <a:lnTo>
                      <a:pt x="177" y="108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4" y="102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87"/>
                    </a:lnTo>
                    <a:lnTo>
                      <a:pt x="186" y="87"/>
                    </a:lnTo>
                    <a:lnTo>
                      <a:pt x="184" y="84"/>
                    </a:lnTo>
                    <a:lnTo>
                      <a:pt x="183" y="82"/>
                    </a:lnTo>
                    <a:lnTo>
                      <a:pt x="181" y="80"/>
                    </a:lnTo>
                    <a:lnTo>
                      <a:pt x="177" y="79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8" y="73"/>
                    </a:lnTo>
                    <a:lnTo>
                      <a:pt x="155" y="70"/>
                    </a:lnTo>
                    <a:lnTo>
                      <a:pt x="153" y="65"/>
                    </a:lnTo>
                    <a:lnTo>
                      <a:pt x="153" y="65"/>
                    </a:lnTo>
                    <a:lnTo>
                      <a:pt x="153" y="62"/>
                    </a:lnTo>
                    <a:lnTo>
                      <a:pt x="153" y="60"/>
                    </a:lnTo>
                    <a:lnTo>
                      <a:pt x="163" y="44"/>
                    </a:lnTo>
                    <a:lnTo>
                      <a:pt x="163" y="44"/>
                    </a:lnTo>
                    <a:lnTo>
                      <a:pt x="165" y="41"/>
                    </a:lnTo>
                    <a:lnTo>
                      <a:pt x="165" y="38"/>
                    </a:lnTo>
                    <a:lnTo>
                      <a:pt x="163" y="35"/>
                    </a:lnTo>
                    <a:lnTo>
                      <a:pt x="162" y="3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2" y="23"/>
                    </a:lnTo>
                    <a:lnTo>
                      <a:pt x="148" y="21"/>
                    </a:lnTo>
                    <a:lnTo>
                      <a:pt x="145" y="21"/>
                    </a:lnTo>
                    <a:lnTo>
                      <a:pt x="142" y="2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15" y="31"/>
                    </a:lnTo>
                    <a:lnTo>
                      <a:pt x="115" y="31"/>
                    </a:lnTo>
                    <a:lnTo>
                      <a:pt x="113" y="30"/>
                    </a:lnTo>
                    <a:lnTo>
                      <a:pt x="112" y="27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6"/>
                    </a:lnTo>
                    <a:lnTo>
                      <a:pt x="105" y="4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0" y="4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30"/>
                    </a:lnTo>
                    <a:lnTo>
                      <a:pt x="70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7" y="21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2" y="4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6"/>
                    </a:lnTo>
                    <a:lnTo>
                      <a:pt x="4" y="107"/>
                    </a:lnTo>
                    <a:lnTo>
                      <a:pt x="8" y="108"/>
                    </a:lnTo>
                    <a:lnTo>
                      <a:pt x="27" y="113"/>
                    </a:lnTo>
                    <a:close/>
                    <a:moveTo>
                      <a:pt x="7" y="94"/>
                    </a:moveTo>
                    <a:lnTo>
                      <a:pt x="7" y="94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6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5" y="76"/>
                    </a:lnTo>
                    <a:lnTo>
                      <a:pt x="36" y="74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5"/>
                    </a:lnTo>
                    <a:lnTo>
                      <a:pt x="40" y="62"/>
                    </a:lnTo>
                    <a:lnTo>
                      <a:pt x="40" y="59"/>
                    </a:lnTo>
                    <a:lnTo>
                      <a:pt x="38" y="56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6" y="3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7" y="34"/>
                    </a:lnTo>
                    <a:lnTo>
                      <a:pt x="79" y="32"/>
                    </a:lnTo>
                    <a:lnTo>
                      <a:pt x="80" y="28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5"/>
                    </a:lnTo>
                    <a:lnTo>
                      <a:pt x="113" y="37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21" y="40"/>
                    </a:lnTo>
                    <a:lnTo>
                      <a:pt x="124" y="40"/>
                    </a:lnTo>
                    <a:lnTo>
                      <a:pt x="127" y="40"/>
                    </a:lnTo>
                    <a:lnTo>
                      <a:pt x="130" y="39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49" y="30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58" y="40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6" y="65"/>
                    </a:lnTo>
                    <a:lnTo>
                      <a:pt x="147" y="68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1" y="76"/>
                    </a:lnTo>
                    <a:lnTo>
                      <a:pt x="153" y="79"/>
                    </a:lnTo>
                    <a:lnTo>
                      <a:pt x="155" y="80"/>
                    </a:lnTo>
                    <a:lnTo>
                      <a:pt x="158" y="81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9" y="98"/>
                    </a:lnTo>
                    <a:lnTo>
                      <a:pt x="179" y="98"/>
                    </a:lnTo>
                    <a:lnTo>
                      <a:pt x="177" y="101"/>
                    </a:lnTo>
                    <a:lnTo>
                      <a:pt x="176" y="102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5" y="107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4"/>
                    </a:lnTo>
                    <a:lnTo>
                      <a:pt x="147" y="120"/>
                    </a:lnTo>
                    <a:lnTo>
                      <a:pt x="147" y="120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6" y="128"/>
                    </a:lnTo>
                    <a:lnTo>
                      <a:pt x="147" y="130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6" y="158"/>
                    </a:lnTo>
                    <a:lnTo>
                      <a:pt x="130" y="148"/>
                    </a:lnTo>
                    <a:lnTo>
                      <a:pt x="130" y="148"/>
                    </a:lnTo>
                    <a:lnTo>
                      <a:pt x="127" y="146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3" y="150"/>
                    </a:lnTo>
                    <a:lnTo>
                      <a:pt x="113" y="150"/>
                    </a:lnTo>
                    <a:lnTo>
                      <a:pt x="111" y="151"/>
                    </a:lnTo>
                    <a:lnTo>
                      <a:pt x="108" y="153"/>
                    </a:lnTo>
                    <a:lnTo>
                      <a:pt x="106" y="156"/>
                    </a:lnTo>
                    <a:lnTo>
                      <a:pt x="105" y="158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78"/>
                    </a:lnTo>
                    <a:lnTo>
                      <a:pt x="98" y="179"/>
                    </a:lnTo>
                    <a:lnTo>
                      <a:pt x="98" y="179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87" y="179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5" y="177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79" y="156"/>
                    </a:lnTo>
                    <a:lnTo>
                      <a:pt x="77" y="153"/>
                    </a:lnTo>
                    <a:lnTo>
                      <a:pt x="76" y="151"/>
                    </a:lnTo>
                    <a:lnTo>
                      <a:pt x="72" y="150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6" y="14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49"/>
                    </a:lnTo>
                    <a:lnTo>
                      <a:pt x="28" y="146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40" y="122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30" y="107"/>
                    </a:lnTo>
                    <a:lnTo>
                      <a:pt x="28" y="106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8" y="101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94"/>
                    </a:lnTo>
                    <a:lnTo>
                      <a:pt x="7" y="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34" name="Freeform 336">
                <a:extLst>
                  <a:ext uri="{FF2B5EF4-FFF2-40B4-BE49-F238E27FC236}">
                    <a16:creationId xmlns:a16="http://schemas.microsoft.com/office/drawing/2014/main" id="{ABE516EE-02F2-4C7A-A52E-2C8741F57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0615" y="6009106"/>
                <a:ext cx="123825" cy="123825"/>
              </a:xfrm>
              <a:custGeom>
                <a:avLst/>
                <a:gdLst>
                  <a:gd name="T0" fmla="*/ 39 w 78"/>
                  <a:gd name="T1" fmla="*/ 78 h 78"/>
                  <a:gd name="T2" fmla="*/ 54 w 78"/>
                  <a:gd name="T3" fmla="*/ 76 h 78"/>
                  <a:gd name="T4" fmla="*/ 66 w 78"/>
                  <a:gd name="T5" fmla="*/ 67 h 78"/>
                  <a:gd name="T6" fmla="*/ 74 w 78"/>
                  <a:gd name="T7" fmla="*/ 55 h 78"/>
                  <a:gd name="T8" fmla="*/ 78 w 78"/>
                  <a:gd name="T9" fmla="*/ 40 h 78"/>
                  <a:gd name="T10" fmla="*/ 77 w 78"/>
                  <a:gd name="T11" fmla="*/ 32 h 78"/>
                  <a:gd name="T12" fmla="*/ 71 w 78"/>
                  <a:gd name="T13" fmla="*/ 18 h 78"/>
                  <a:gd name="T14" fmla="*/ 60 w 78"/>
                  <a:gd name="T15" fmla="*/ 7 h 78"/>
                  <a:gd name="T16" fmla="*/ 46 w 78"/>
                  <a:gd name="T17" fmla="*/ 1 h 78"/>
                  <a:gd name="T18" fmla="*/ 39 w 78"/>
                  <a:gd name="T19" fmla="*/ 0 h 78"/>
                  <a:gd name="T20" fmla="*/ 23 w 78"/>
                  <a:gd name="T21" fmla="*/ 4 h 78"/>
                  <a:gd name="T22" fmla="*/ 11 w 78"/>
                  <a:gd name="T23" fmla="*/ 12 h 78"/>
                  <a:gd name="T24" fmla="*/ 3 w 78"/>
                  <a:gd name="T25" fmla="*/ 25 h 78"/>
                  <a:gd name="T26" fmla="*/ 0 w 78"/>
                  <a:gd name="T27" fmla="*/ 40 h 78"/>
                  <a:gd name="T28" fmla="*/ 1 w 78"/>
                  <a:gd name="T29" fmla="*/ 47 h 78"/>
                  <a:gd name="T30" fmla="*/ 7 w 78"/>
                  <a:gd name="T31" fmla="*/ 61 h 78"/>
                  <a:gd name="T32" fmla="*/ 17 w 78"/>
                  <a:gd name="T33" fmla="*/ 73 h 78"/>
                  <a:gd name="T34" fmla="*/ 31 w 78"/>
                  <a:gd name="T35" fmla="*/ 78 h 78"/>
                  <a:gd name="T36" fmla="*/ 39 w 78"/>
                  <a:gd name="T37" fmla="*/ 78 h 78"/>
                  <a:gd name="T38" fmla="*/ 39 w 78"/>
                  <a:gd name="T39" fmla="*/ 7 h 78"/>
                  <a:gd name="T40" fmla="*/ 51 w 78"/>
                  <a:gd name="T41" fmla="*/ 9 h 78"/>
                  <a:gd name="T42" fmla="*/ 61 w 78"/>
                  <a:gd name="T43" fmla="*/ 16 h 78"/>
                  <a:gd name="T44" fmla="*/ 68 w 78"/>
                  <a:gd name="T45" fmla="*/ 27 h 78"/>
                  <a:gd name="T46" fmla="*/ 71 w 78"/>
                  <a:gd name="T47" fmla="*/ 40 h 78"/>
                  <a:gd name="T48" fmla="*/ 70 w 78"/>
                  <a:gd name="T49" fmla="*/ 46 h 78"/>
                  <a:gd name="T50" fmla="*/ 65 w 78"/>
                  <a:gd name="T51" fmla="*/ 57 h 78"/>
                  <a:gd name="T52" fmla="*/ 57 w 78"/>
                  <a:gd name="T53" fmla="*/ 66 h 78"/>
                  <a:gd name="T54" fmla="*/ 45 w 78"/>
                  <a:gd name="T55" fmla="*/ 71 h 78"/>
                  <a:gd name="T56" fmla="*/ 39 w 78"/>
                  <a:gd name="T57" fmla="*/ 71 h 78"/>
                  <a:gd name="T58" fmla="*/ 26 w 78"/>
                  <a:gd name="T59" fmla="*/ 69 h 78"/>
                  <a:gd name="T60" fmla="*/ 16 w 78"/>
                  <a:gd name="T61" fmla="*/ 62 h 78"/>
                  <a:gd name="T62" fmla="*/ 9 w 78"/>
                  <a:gd name="T63" fmla="*/ 52 h 78"/>
                  <a:gd name="T64" fmla="*/ 7 w 78"/>
                  <a:gd name="T65" fmla="*/ 40 h 78"/>
                  <a:gd name="T66" fmla="*/ 8 w 78"/>
                  <a:gd name="T67" fmla="*/ 33 h 78"/>
                  <a:gd name="T68" fmla="*/ 12 w 78"/>
                  <a:gd name="T69" fmla="*/ 21 h 78"/>
                  <a:gd name="T70" fmla="*/ 21 w 78"/>
                  <a:gd name="T71" fmla="*/ 13 h 78"/>
                  <a:gd name="T72" fmla="*/ 32 w 78"/>
                  <a:gd name="T73" fmla="*/ 8 h 78"/>
                  <a:gd name="T74" fmla="*/ 39 w 78"/>
                  <a:gd name="T7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39" y="78"/>
                    </a:moveTo>
                    <a:lnTo>
                      <a:pt x="39" y="78"/>
                    </a:lnTo>
                    <a:lnTo>
                      <a:pt x="46" y="78"/>
                    </a:lnTo>
                    <a:lnTo>
                      <a:pt x="54" y="76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71" y="61"/>
                    </a:lnTo>
                    <a:lnTo>
                      <a:pt x="74" y="55"/>
                    </a:lnTo>
                    <a:lnTo>
                      <a:pt x="77" y="47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7" y="32"/>
                    </a:lnTo>
                    <a:lnTo>
                      <a:pt x="74" y="25"/>
                    </a:lnTo>
                    <a:lnTo>
                      <a:pt x="71" y="18"/>
                    </a:lnTo>
                    <a:lnTo>
                      <a:pt x="66" y="12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5"/>
                    </a:lnTo>
                    <a:lnTo>
                      <a:pt x="7" y="61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23" y="76"/>
                    </a:lnTo>
                    <a:lnTo>
                      <a:pt x="31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5" y="8"/>
                    </a:lnTo>
                    <a:lnTo>
                      <a:pt x="51" y="9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5" y="21"/>
                    </a:lnTo>
                    <a:lnTo>
                      <a:pt x="68" y="27"/>
                    </a:lnTo>
                    <a:lnTo>
                      <a:pt x="70" y="33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0" y="46"/>
                    </a:lnTo>
                    <a:lnTo>
                      <a:pt x="68" y="52"/>
                    </a:lnTo>
                    <a:lnTo>
                      <a:pt x="65" y="57"/>
                    </a:lnTo>
                    <a:lnTo>
                      <a:pt x="61" y="62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2" y="71"/>
                    </a:lnTo>
                    <a:lnTo>
                      <a:pt x="26" y="69"/>
                    </a:lnTo>
                    <a:lnTo>
                      <a:pt x="21" y="66"/>
                    </a:lnTo>
                    <a:lnTo>
                      <a:pt x="16" y="62"/>
                    </a:lnTo>
                    <a:lnTo>
                      <a:pt x="12" y="57"/>
                    </a:lnTo>
                    <a:lnTo>
                      <a:pt x="9" y="52"/>
                    </a:lnTo>
                    <a:lnTo>
                      <a:pt x="8" y="46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33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21" y="13"/>
                    </a:lnTo>
                    <a:lnTo>
                      <a:pt x="26" y="9"/>
                    </a:lnTo>
                    <a:lnTo>
                      <a:pt x="32" y="8"/>
                    </a:lnTo>
                    <a:lnTo>
                      <a:pt x="39" y="7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35" name="Freeform 337">
                <a:extLst>
                  <a:ext uri="{FF2B5EF4-FFF2-40B4-BE49-F238E27FC236}">
                    <a16:creationId xmlns:a16="http://schemas.microsoft.com/office/drawing/2014/main" id="{6FCC5B67-5F14-4CA8-BCF4-86B4EF783B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7940" y="5856706"/>
                <a:ext cx="203200" cy="204788"/>
              </a:xfrm>
              <a:custGeom>
                <a:avLst/>
                <a:gdLst>
                  <a:gd name="T0" fmla="*/ 9 w 128"/>
                  <a:gd name="T1" fmla="*/ 39 h 129"/>
                  <a:gd name="T2" fmla="*/ 2 w 128"/>
                  <a:gd name="T3" fmla="*/ 43 h 129"/>
                  <a:gd name="T4" fmla="*/ 0 w 128"/>
                  <a:gd name="T5" fmla="*/ 55 h 129"/>
                  <a:gd name="T6" fmla="*/ 15 w 128"/>
                  <a:gd name="T7" fmla="*/ 67 h 129"/>
                  <a:gd name="T8" fmla="*/ 7 w 128"/>
                  <a:gd name="T9" fmla="*/ 84 h 129"/>
                  <a:gd name="T10" fmla="*/ 5 w 128"/>
                  <a:gd name="T11" fmla="*/ 94 h 129"/>
                  <a:gd name="T12" fmla="*/ 16 w 128"/>
                  <a:gd name="T13" fmla="*/ 104 h 129"/>
                  <a:gd name="T14" fmla="*/ 37 w 128"/>
                  <a:gd name="T15" fmla="*/ 103 h 129"/>
                  <a:gd name="T16" fmla="*/ 38 w 128"/>
                  <a:gd name="T17" fmla="*/ 121 h 129"/>
                  <a:gd name="T18" fmla="*/ 48 w 128"/>
                  <a:gd name="T19" fmla="*/ 128 h 129"/>
                  <a:gd name="T20" fmla="*/ 53 w 128"/>
                  <a:gd name="T21" fmla="*/ 129 h 129"/>
                  <a:gd name="T22" fmla="*/ 69 w 128"/>
                  <a:gd name="T23" fmla="*/ 111 h 129"/>
                  <a:gd name="T24" fmla="*/ 84 w 128"/>
                  <a:gd name="T25" fmla="*/ 121 h 129"/>
                  <a:gd name="T26" fmla="*/ 100 w 128"/>
                  <a:gd name="T27" fmla="*/ 117 h 129"/>
                  <a:gd name="T28" fmla="*/ 104 w 128"/>
                  <a:gd name="T29" fmla="*/ 109 h 129"/>
                  <a:gd name="T30" fmla="*/ 102 w 128"/>
                  <a:gd name="T31" fmla="*/ 90 h 129"/>
                  <a:gd name="T32" fmla="*/ 122 w 128"/>
                  <a:gd name="T33" fmla="*/ 88 h 129"/>
                  <a:gd name="T34" fmla="*/ 127 w 128"/>
                  <a:gd name="T35" fmla="*/ 80 h 129"/>
                  <a:gd name="T36" fmla="*/ 126 w 128"/>
                  <a:gd name="T37" fmla="*/ 69 h 129"/>
                  <a:gd name="T38" fmla="*/ 109 w 128"/>
                  <a:gd name="T39" fmla="*/ 55 h 129"/>
                  <a:gd name="T40" fmla="*/ 121 w 128"/>
                  <a:gd name="T41" fmla="*/ 41 h 129"/>
                  <a:gd name="T42" fmla="*/ 118 w 128"/>
                  <a:gd name="T43" fmla="*/ 27 h 129"/>
                  <a:gd name="T44" fmla="*/ 95 w 128"/>
                  <a:gd name="T45" fmla="*/ 28 h 129"/>
                  <a:gd name="T46" fmla="*/ 88 w 128"/>
                  <a:gd name="T47" fmla="*/ 22 h 129"/>
                  <a:gd name="T48" fmla="*/ 86 w 128"/>
                  <a:gd name="T49" fmla="*/ 3 h 129"/>
                  <a:gd name="T50" fmla="*/ 76 w 128"/>
                  <a:gd name="T51" fmla="*/ 0 h 129"/>
                  <a:gd name="T52" fmla="*/ 67 w 128"/>
                  <a:gd name="T53" fmla="*/ 4 h 129"/>
                  <a:gd name="T54" fmla="*/ 55 w 128"/>
                  <a:gd name="T55" fmla="*/ 18 h 129"/>
                  <a:gd name="T56" fmla="*/ 38 w 128"/>
                  <a:gd name="T57" fmla="*/ 5 h 129"/>
                  <a:gd name="T58" fmla="*/ 24 w 128"/>
                  <a:gd name="T59" fmla="*/ 12 h 129"/>
                  <a:gd name="T60" fmla="*/ 28 w 128"/>
                  <a:gd name="T61" fmla="*/ 32 h 129"/>
                  <a:gd name="T62" fmla="*/ 32 w 128"/>
                  <a:gd name="T63" fmla="*/ 39 h 129"/>
                  <a:gd name="T64" fmla="*/ 30 w 128"/>
                  <a:gd name="T65" fmla="*/ 17 h 129"/>
                  <a:gd name="T66" fmla="*/ 50 w 128"/>
                  <a:gd name="T67" fmla="*/ 24 h 129"/>
                  <a:gd name="T68" fmla="*/ 59 w 128"/>
                  <a:gd name="T69" fmla="*/ 24 h 129"/>
                  <a:gd name="T70" fmla="*/ 74 w 128"/>
                  <a:gd name="T71" fmla="*/ 7 h 129"/>
                  <a:gd name="T72" fmla="*/ 81 w 128"/>
                  <a:gd name="T73" fmla="*/ 8 h 129"/>
                  <a:gd name="T74" fmla="*/ 86 w 128"/>
                  <a:gd name="T75" fmla="*/ 31 h 129"/>
                  <a:gd name="T76" fmla="*/ 111 w 128"/>
                  <a:gd name="T77" fmla="*/ 31 h 129"/>
                  <a:gd name="T78" fmla="*/ 115 w 128"/>
                  <a:gd name="T79" fmla="*/ 39 h 129"/>
                  <a:gd name="T80" fmla="*/ 104 w 128"/>
                  <a:gd name="T81" fmla="*/ 60 h 129"/>
                  <a:gd name="T82" fmla="*/ 120 w 128"/>
                  <a:gd name="T83" fmla="*/ 74 h 129"/>
                  <a:gd name="T84" fmla="*/ 119 w 128"/>
                  <a:gd name="T85" fmla="*/ 82 h 129"/>
                  <a:gd name="T86" fmla="*/ 100 w 128"/>
                  <a:gd name="T87" fmla="*/ 83 h 129"/>
                  <a:gd name="T88" fmla="*/ 93 w 128"/>
                  <a:gd name="T89" fmla="*/ 98 h 129"/>
                  <a:gd name="T90" fmla="*/ 90 w 128"/>
                  <a:gd name="T91" fmla="*/ 116 h 129"/>
                  <a:gd name="T92" fmla="*/ 73 w 128"/>
                  <a:gd name="T93" fmla="*/ 103 h 129"/>
                  <a:gd name="T94" fmla="*/ 60 w 128"/>
                  <a:gd name="T95" fmla="*/ 109 h 129"/>
                  <a:gd name="T96" fmla="*/ 53 w 128"/>
                  <a:gd name="T97" fmla="*/ 122 h 129"/>
                  <a:gd name="T98" fmla="*/ 45 w 128"/>
                  <a:gd name="T99" fmla="*/ 118 h 129"/>
                  <a:gd name="T100" fmla="*/ 38 w 128"/>
                  <a:gd name="T101" fmla="*/ 95 h 129"/>
                  <a:gd name="T102" fmla="*/ 29 w 128"/>
                  <a:gd name="T103" fmla="*/ 94 h 129"/>
                  <a:gd name="T104" fmla="*/ 12 w 128"/>
                  <a:gd name="T105" fmla="*/ 90 h 129"/>
                  <a:gd name="T106" fmla="*/ 24 w 128"/>
                  <a:gd name="T107" fmla="*/ 72 h 129"/>
                  <a:gd name="T108" fmla="*/ 7 w 128"/>
                  <a:gd name="T109" fmla="*/ 54 h 129"/>
                  <a:gd name="T110" fmla="*/ 7 w 128"/>
                  <a:gd name="T111" fmla="*/ 49 h 129"/>
                  <a:gd name="T112" fmla="*/ 22 w 128"/>
                  <a:gd name="T113" fmla="*/ 4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29">
                    <a:moveTo>
                      <a:pt x="24" y="38"/>
                    </a:moveTo>
                    <a:lnTo>
                      <a:pt x="24" y="38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4" y="40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5" y="94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1" y="103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4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8" y="105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2" y="125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7" y="128"/>
                    </a:lnTo>
                    <a:lnTo>
                      <a:pt x="60" y="124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69" y="111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74" y="11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6" y="122"/>
                    </a:lnTo>
                    <a:lnTo>
                      <a:pt x="88" y="123"/>
                    </a:lnTo>
                    <a:lnTo>
                      <a:pt x="91" y="123"/>
                    </a:lnTo>
                    <a:lnTo>
                      <a:pt x="93" y="122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5" y="89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20" y="89"/>
                    </a:lnTo>
                    <a:lnTo>
                      <a:pt x="122" y="88"/>
                    </a:lnTo>
                    <a:lnTo>
                      <a:pt x="125" y="87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3"/>
                    </a:lnTo>
                    <a:lnTo>
                      <a:pt x="127" y="70"/>
                    </a:lnTo>
                    <a:lnTo>
                      <a:pt x="126" y="69"/>
                    </a:lnTo>
                    <a:lnTo>
                      <a:pt x="123" y="67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1" y="5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1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3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88" y="2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7" y="5"/>
                    </a:lnTo>
                    <a:lnTo>
                      <a:pt x="86" y="3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7" y="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24" y="38"/>
                    </a:lnTo>
                    <a:close/>
                    <a:moveTo>
                      <a:pt x="30" y="42"/>
                    </a:moveTo>
                    <a:lnTo>
                      <a:pt x="32" y="39"/>
                    </a:lnTo>
                    <a:lnTo>
                      <a:pt x="32" y="39"/>
                    </a:lnTo>
                    <a:lnTo>
                      <a:pt x="35" y="34"/>
                    </a:lnTo>
                    <a:lnTo>
                      <a:pt x="35" y="2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4" y="22"/>
                    </a:lnTo>
                    <a:lnTo>
                      <a:pt x="67" y="1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3" y="27"/>
                    </a:lnTo>
                    <a:lnTo>
                      <a:pt x="86" y="31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5"/>
                    </a:lnTo>
                    <a:lnTo>
                      <a:pt x="98" y="34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5" y="38"/>
                    </a:lnTo>
                    <a:lnTo>
                      <a:pt x="115" y="38"/>
                    </a:lnTo>
                    <a:lnTo>
                      <a:pt x="115" y="39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5" y="65"/>
                    </a:lnTo>
                    <a:lnTo>
                      <a:pt x="108" y="68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0" y="83"/>
                    </a:lnTo>
                    <a:lnTo>
                      <a:pt x="97" y="87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3" y="94"/>
                    </a:lnTo>
                    <a:lnTo>
                      <a:pt x="93" y="9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77" y="104"/>
                    </a:lnTo>
                    <a:lnTo>
                      <a:pt x="73" y="103"/>
                    </a:lnTo>
                    <a:lnTo>
                      <a:pt x="73" y="103"/>
                    </a:lnTo>
                    <a:lnTo>
                      <a:pt x="72" y="103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3" y="105"/>
                    </a:lnTo>
                    <a:lnTo>
                      <a:pt x="60" y="109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5" y="118"/>
                    </a:lnTo>
                    <a:lnTo>
                      <a:pt x="45" y="105"/>
                    </a:lnTo>
                    <a:lnTo>
                      <a:pt x="45" y="105"/>
                    </a:lnTo>
                    <a:lnTo>
                      <a:pt x="44" y="101"/>
                    </a:lnTo>
                    <a:lnTo>
                      <a:pt x="42" y="97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35" y="94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29" y="94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63"/>
                    </a:lnTo>
                    <a:lnTo>
                      <a:pt x="18" y="61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6" y="45"/>
                    </a:lnTo>
                    <a:lnTo>
                      <a:pt x="30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36" name="Freeform 338">
                <a:extLst>
                  <a:ext uri="{FF2B5EF4-FFF2-40B4-BE49-F238E27FC236}">
                    <a16:creationId xmlns:a16="http://schemas.microsoft.com/office/drawing/2014/main" id="{2B206EDB-F108-41F4-B98D-A6CAE5E0D3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4615" y="5923381"/>
                <a:ext cx="68263" cy="69850"/>
              </a:xfrm>
              <a:custGeom>
                <a:avLst/>
                <a:gdLst>
                  <a:gd name="T0" fmla="*/ 22 w 43"/>
                  <a:gd name="T1" fmla="*/ 44 h 44"/>
                  <a:gd name="T2" fmla="*/ 22 w 43"/>
                  <a:gd name="T3" fmla="*/ 44 h 44"/>
                  <a:gd name="T4" fmla="*/ 25 w 43"/>
                  <a:gd name="T5" fmla="*/ 44 h 44"/>
                  <a:gd name="T6" fmla="*/ 30 w 43"/>
                  <a:gd name="T7" fmla="*/ 41 h 44"/>
                  <a:gd name="T8" fmla="*/ 34 w 43"/>
                  <a:gd name="T9" fmla="*/ 40 h 44"/>
                  <a:gd name="T10" fmla="*/ 37 w 43"/>
                  <a:gd name="T11" fmla="*/ 38 h 44"/>
                  <a:gd name="T12" fmla="*/ 39 w 43"/>
                  <a:gd name="T13" fmla="*/ 34 h 44"/>
                  <a:gd name="T14" fmla="*/ 42 w 43"/>
                  <a:gd name="T15" fmla="*/ 31 h 44"/>
                  <a:gd name="T16" fmla="*/ 43 w 43"/>
                  <a:gd name="T17" fmla="*/ 26 h 44"/>
                  <a:gd name="T18" fmla="*/ 43 w 43"/>
                  <a:gd name="T19" fmla="*/ 23 h 44"/>
                  <a:gd name="T20" fmla="*/ 43 w 43"/>
                  <a:gd name="T21" fmla="*/ 23 h 44"/>
                  <a:gd name="T22" fmla="*/ 43 w 43"/>
                  <a:gd name="T23" fmla="*/ 18 h 44"/>
                  <a:gd name="T24" fmla="*/ 42 w 43"/>
                  <a:gd name="T25" fmla="*/ 13 h 44"/>
                  <a:gd name="T26" fmla="*/ 39 w 43"/>
                  <a:gd name="T27" fmla="*/ 10 h 44"/>
                  <a:gd name="T28" fmla="*/ 37 w 43"/>
                  <a:gd name="T29" fmla="*/ 7 h 44"/>
                  <a:gd name="T30" fmla="*/ 34 w 43"/>
                  <a:gd name="T31" fmla="*/ 4 h 44"/>
                  <a:gd name="T32" fmla="*/ 30 w 43"/>
                  <a:gd name="T33" fmla="*/ 3 h 44"/>
                  <a:gd name="T34" fmla="*/ 25 w 43"/>
                  <a:gd name="T35" fmla="*/ 1 h 44"/>
                  <a:gd name="T36" fmla="*/ 22 w 43"/>
                  <a:gd name="T37" fmla="*/ 0 h 44"/>
                  <a:gd name="T38" fmla="*/ 22 w 43"/>
                  <a:gd name="T39" fmla="*/ 0 h 44"/>
                  <a:gd name="T40" fmla="*/ 17 w 43"/>
                  <a:gd name="T41" fmla="*/ 1 h 44"/>
                  <a:gd name="T42" fmla="*/ 14 w 43"/>
                  <a:gd name="T43" fmla="*/ 3 h 44"/>
                  <a:gd name="T44" fmla="*/ 9 w 43"/>
                  <a:gd name="T45" fmla="*/ 4 h 44"/>
                  <a:gd name="T46" fmla="*/ 7 w 43"/>
                  <a:gd name="T47" fmla="*/ 7 h 44"/>
                  <a:gd name="T48" fmla="*/ 4 w 43"/>
                  <a:gd name="T49" fmla="*/ 10 h 44"/>
                  <a:gd name="T50" fmla="*/ 2 w 43"/>
                  <a:gd name="T51" fmla="*/ 13 h 44"/>
                  <a:gd name="T52" fmla="*/ 1 w 43"/>
                  <a:gd name="T53" fmla="*/ 18 h 44"/>
                  <a:gd name="T54" fmla="*/ 0 w 43"/>
                  <a:gd name="T55" fmla="*/ 23 h 44"/>
                  <a:gd name="T56" fmla="*/ 0 w 43"/>
                  <a:gd name="T57" fmla="*/ 23 h 44"/>
                  <a:gd name="T58" fmla="*/ 1 w 43"/>
                  <a:gd name="T59" fmla="*/ 26 h 44"/>
                  <a:gd name="T60" fmla="*/ 2 w 43"/>
                  <a:gd name="T61" fmla="*/ 31 h 44"/>
                  <a:gd name="T62" fmla="*/ 4 w 43"/>
                  <a:gd name="T63" fmla="*/ 34 h 44"/>
                  <a:gd name="T64" fmla="*/ 7 w 43"/>
                  <a:gd name="T65" fmla="*/ 38 h 44"/>
                  <a:gd name="T66" fmla="*/ 9 w 43"/>
                  <a:gd name="T67" fmla="*/ 40 h 44"/>
                  <a:gd name="T68" fmla="*/ 14 w 43"/>
                  <a:gd name="T69" fmla="*/ 41 h 44"/>
                  <a:gd name="T70" fmla="*/ 17 w 43"/>
                  <a:gd name="T71" fmla="*/ 44 h 44"/>
                  <a:gd name="T72" fmla="*/ 22 w 43"/>
                  <a:gd name="T73" fmla="*/ 44 h 44"/>
                  <a:gd name="T74" fmla="*/ 22 w 43"/>
                  <a:gd name="T75" fmla="*/ 44 h 44"/>
                  <a:gd name="T76" fmla="*/ 22 w 43"/>
                  <a:gd name="T77" fmla="*/ 7 h 44"/>
                  <a:gd name="T78" fmla="*/ 22 w 43"/>
                  <a:gd name="T79" fmla="*/ 7 h 44"/>
                  <a:gd name="T80" fmla="*/ 27 w 43"/>
                  <a:gd name="T81" fmla="*/ 9 h 44"/>
                  <a:gd name="T82" fmla="*/ 31 w 43"/>
                  <a:gd name="T83" fmla="*/ 12 h 44"/>
                  <a:gd name="T84" fmla="*/ 35 w 43"/>
                  <a:gd name="T85" fmla="*/ 17 h 44"/>
                  <a:gd name="T86" fmla="*/ 36 w 43"/>
                  <a:gd name="T87" fmla="*/ 23 h 44"/>
                  <a:gd name="T88" fmla="*/ 36 w 43"/>
                  <a:gd name="T89" fmla="*/ 23 h 44"/>
                  <a:gd name="T90" fmla="*/ 35 w 43"/>
                  <a:gd name="T91" fmla="*/ 27 h 44"/>
                  <a:gd name="T92" fmla="*/ 31 w 43"/>
                  <a:gd name="T93" fmla="*/ 32 h 44"/>
                  <a:gd name="T94" fmla="*/ 27 w 43"/>
                  <a:gd name="T95" fmla="*/ 35 h 44"/>
                  <a:gd name="T96" fmla="*/ 22 w 43"/>
                  <a:gd name="T97" fmla="*/ 37 h 44"/>
                  <a:gd name="T98" fmla="*/ 22 w 43"/>
                  <a:gd name="T99" fmla="*/ 37 h 44"/>
                  <a:gd name="T100" fmla="*/ 16 w 43"/>
                  <a:gd name="T101" fmla="*/ 35 h 44"/>
                  <a:gd name="T102" fmla="*/ 11 w 43"/>
                  <a:gd name="T103" fmla="*/ 32 h 44"/>
                  <a:gd name="T104" fmla="*/ 8 w 43"/>
                  <a:gd name="T105" fmla="*/ 27 h 44"/>
                  <a:gd name="T106" fmla="*/ 7 w 43"/>
                  <a:gd name="T107" fmla="*/ 23 h 44"/>
                  <a:gd name="T108" fmla="*/ 7 w 43"/>
                  <a:gd name="T109" fmla="*/ 23 h 44"/>
                  <a:gd name="T110" fmla="*/ 8 w 43"/>
                  <a:gd name="T111" fmla="*/ 17 h 44"/>
                  <a:gd name="T112" fmla="*/ 11 w 43"/>
                  <a:gd name="T113" fmla="*/ 12 h 44"/>
                  <a:gd name="T114" fmla="*/ 16 w 43"/>
                  <a:gd name="T115" fmla="*/ 9 h 44"/>
                  <a:gd name="T116" fmla="*/ 22 w 43"/>
                  <a:gd name="T117" fmla="*/ 7 h 44"/>
                  <a:gd name="T118" fmla="*/ 22 w 43"/>
                  <a:gd name="T11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25" y="44"/>
                    </a:lnTo>
                    <a:lnTo>
                      <a:pt x="30" y="41"/>
                    </a:lnTo>
                    <a:lnTo>
                      <a:pt x="34" y="40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2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18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  <a:moveTo>
                      <a:pt x="22" y="7"/>
                    </a:moveTo>
                    <a:lnTo>
                      <a:pt x="22" y="7"/>
                    </a:lnTo>
                    <a:lnTo>
                      <a:pt x="27" y="9"/>
                    </a:lnTo>
                    <a:lnTo>
                      <a:pt x="31" y="12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27"/>
                    </a:lnTo>
                    <a:lnTo>
                      <a:pt x="31" y="32"/>
                    </a:lnTo>
                    <a:lnTo>
                      <a:pt x="27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6" y="35"/>
                    </a:lnTo>
                    <a:lnTo>
                      <a:pt x="11" y="32"/>
                    </a:lnTo>
                    <a:lnTo>
                      <a:pt x="8" y="27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75D57B-53FC-424C-A471-1369489C3E5E}"/>
              </a:ext>
            </a:extLst>
          </p:cNvPr>
          <p:cNvGrpSpPr/>
          <p:nvPr/>
        </p:nvGrpSpPr>
        <p:grpSpPr>
          <a:xfrm>
            <a:off x="1032103" y="1894771"/>
            <a:ext cx="1553507" cy="1553582"/>
            <a:chOff x="1032103" y="1894771"/>
            <a:chExt cx="1553507" cy="1553582"/>
          </a:xfrm>
        </p:grpSpPr>
        <p:sp>
          <p:nvSpPr>
            <p:cNvPr id="8" name="Oval 785">
              <a:extLst>
                <a:ext uri="{FF2B5EF4-FFF2-40B4-BE49-F238E27FC236}">
                  <a16:creationId xmlns:a16="http://schemas.microsoft.com/office/drawing/2014/main" id="{2A2A742C-8D93-4B64-B3C2-B5ECDDBFE296}"/>
                </a:ext>
              </a:extLst>
            </p:cNvPr>
            <p:cNvSpPr/>
            <p:nvPr/>
          </p:nvSpPr>
          <p:spPr>
            <a:xfrm>
              <a:off x="1038073" y="1905000"/>
              <a:ext cx="1543355" cy="1543353"/>
            </a:xfrm>
            <a:prstGeom prst="ellipse">
              <a:avLst/>
            </a:prstGeom>
            <a:solidFill>
              <a:srgbClr val="7D5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cs typeface="+mn-ea"/>
                <a:sym typeface="+mn-lt"/>
              </a:endParaRPr>
            </a:p>
          </p:txBody>
        </p:sp>
        <p:sp>
          <p:nvSpPr>
            <p:cNvPr id="11" name="Pie 786">
              <a:extLst>
                <a:ext uri="{FF2B5EF4-FFF2-40B4-BE49-F238E27FC236}">
                  <a16:creationId xmlns:a16="http://schemas.microsoft.com/office/drawing/2014/main" id="{9630B8DA-0AF8-42EE-81A0-734B27BBE58F}"/>
                </a:ext>
              </a:extLst>
            </p:cNvPr>
            <p:cNvSpPr/>
            <p:nvPr/>
          </p:nvSpPr>
          <p:spPr>
            <a:xfrm>
              <a:off x="1032103" y="1894771"/>
              <a:ext cx="1553507" cy="1553506"/>
            </a:xfrm>
            <a:prstGeom prst="pie">
              <a:avLst>
                <a:gd name="adj1" fmla="val 10953968"/>
                <a:gd name="adj2" fmla="val 3026023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12" name="Oval 787">
              <a:extLst>
                <a:ext uri="{FF2B5EF4-FFF2-40B4-BE49-F238E27FC236}">
                  <a16:creationId xmlns:a16="http://schemas.microsoft.com/office/drawing/2014/main" id="{6A931422-3550-4467-AE20-50DCEFFF0BB8}"/>
                </a:ext>
              </a:extLst>
            </p:cNvPr>
            <p:cNvSpPr/>
            <p:nvPr/>
          </p:nvSpPr>
          <p:spPr>
            <a:xfrm>
              <a:off x="1281571" y="2148495"/>
              <a:ext cx="1056358" cy="1056357"/>
            </a:xfrm>
            <a:prstGeom prst="ellipse">
              <a:avLst/>
            </a:prstGeom>
            <a:solidFill>
              <a:srgbClr val="2A2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cs typeface="+mn-ea"/>
                <a:sym typeface="+mn-lt"/>
              </a:endParaRPr>
            </a:p>
          </p:txBody>
        </p:sp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6979D9DA-1AE5-4BE0-9672-85A5E58414AF}"/>
                </a:ext>
              </a:extLst>
            </p:cNvPr>
            <p:cNvGrpSpPr/>
            <p:nvPr/>
          </p:nvGrpSpPr>
          <p:grpSpPr>
            <a:xfrm>
              <a:off x="1520887" y="2382765"/>
              <a:ext cx="577721" cy="533281"/>
              <a:chOff x="3238615" y="5856706"/>
              <a:chExt cx="392113" cy="3619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8" name="Freeform 339">
                <a:extLst>
                  <a:ext uri="{FF2B5EF4-FFF2-40B4-BE49-F238E27FC236}">
                    <a16:creationId xmlns:a16="http://schemas.microsoft.com/office/drawing/2014/main" id="{CBFBF551-5A07-4E35-9A5B-8CE4C1CB0C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8615" y="5878931"/>
                <a:ext cx="363538" cy="234950"/>
              </a:xfrm>
              <a:custGeom>
                <a:avLst/>
                <a:gdLst>
                  <a:gd name="T0" fmla="*/ 193 w 229"/>
                  <a:gd name="T1" fmla="*/ 3 h 148"/>
                  <a:gd name="T2" fmla="*/ 192 w 229"/>
                  <a:gd name="T3" fmla="*/ 0 h 148"/>
                  <a:gd name="T4" fmla="*/ 103 w 229"/>
                  <a:gd name="T5" fmla="*/ 46 h 148"/>
                  <a:gd name="T6" fmla="*/ 102 w 229"/>
                  <a:gd name="T7" fmla="*/ 47 h 148"/>
                  <a:gd name="T8" fmla="*/ 103 w 229"/>
                  <a:gd name="T9" fmla="*/ 54 h 148"/>
                  <a:gd name="T10" fmla="*/ 54 w 229"/>
                  <a:gd name="T11" fmla="*/ 81 h 148"/>
                  <a:gd name="T12" fmla="*/ 53 w 229"/>
                  <a:gd name="T13" fmla="*/ 86 h 148"/>
                  <a:gd name="T14" fmla="*/ 3 w 229"/>
                  <a:gd name="T15" fmla="*/ 115 h 148"/>
                  <a:gd name="T16" fmla="*/ 0 w 229"/>
                  <a:gd name="T17" fmla="*/ 116 h 148"/>
                  <a:gd name="T18" fmla="*/ 12 w 229"/>
                  <a:gd name="T19" fmla="*/ 145 h 148"/>
                  <a:gd name="T20" fmla="*/ 13 w 229"/>
                  <a:gd name="T21" fmla="*/ 146 h 148"/>
                  <a:gd name="T22" fmla="*/ 14 w 229"/>
                  <a:gd name="T23" fmla="*/ 148 h 148"/>
                  <a:gd name="T24" fmla="*/ 70 w 229"/>
                  <a:gd name="T25" fmla="*/ 128 h 148"/>
                  <a:gd name="T26" fmla="*/ 72 w 229"/>
                  <a:gd name="T27" fmla="*/ 131 h 148"/>
                  <a:gd name="T28" fmla="*/ 75 w 229"/>
                  <a:gd name="T29" fmla="*/ 134 h 148"/>
                  <a:gd name="T30" fmla="*/ 76 w 229"/>
                  <a:gd name="T31" fmla="*/ 134 h 148"/>
                  <a:gd name="T32" fmla="*/ 130 w 229"/>
                  <a:gd name="T33" fmla="*/ 123 h 148"/>
                  <a:gd name="T34" fmla="*/ 131 w 229"/>
                  <a:gd name="T35" fmla="*/ 124 h 148"/>
                  <a:gd name="T36" fmla="*/ 134 w 229"/>
                  <a:gd name="T37" fmla="*/ 125 h 148"/>
                  <a:gd name="T38" fmla="*/ 227 w 229"/>
                  <a:gd name="T39" fmla="*/ 96 h 148"/>
                  <a:gd name="T40" fmla="*/ 229 w 229"/>
                  <a:gd name="T41" fmla="*/ 95 h 148"/>
                  <a:gd name="T42" fmla="*/ 229 w 229"/>
                  <a:gd name="T43" fmla="*/ 91 h 148"/>
                  <a:gd name="T44" fmla="*/ 17 w 229"/>
                  <a:gd name="T45" fmla="*/ 139 h 148"/>
                  <a:gd name="T46" fmla="*/ 58 w 229"/>
                  <a:gd name="T47" fmla="*/ 96 h 148"/>
                  <a:gd name="T48" fmla="*/ 17 w 229"/>
                  <a:gd name="T49" fmla="*/ 139 h 148"/>
                  <a:gd name="T50" fmla="*/ 76 w 229"/>
                  <a:gd name="T51" fmla="*/ 122 h 148"/>
                  <a:gd name="T52" fmla="*/ 62 w 229"/>
                  <a:gd name="T53" fmla="*/ 90 h 148"/>
                  <a:gd name="T54" fmla="*/ 61 w 229"/>
                  <a:gd name="T55" fmla="*/ 86 h 148"/>
                  <a:gd name="T56" fmla="*/ 123 w 229"/>
                  <a:gd name="T57" fmla="*/ 105 h 148"/>
                  <a:gd name="T58" fmla="*/ 77 w 229"/>
                  <a:gd name="T59" fmla="*/ 125 h 148"/>
                  <a:gd name="T60" fmla="*/ 134 w 229"/>
                  <a:gd name="T61" fmla="*/ 114 h 148"/>
                  <a:gd name="T62" fmla="*/ 134 w 229"/>
                  <a:gd name="T63" fmla="*/ 112 h 148"/>
                  <a:gd name="T64" fmla="*/ 110 w 229"/>
                  <a:gd name="T65" fmla="*/ 51 h 148"/>
                  <a:gd name="T66" fmla="*/ 221 w 229"/>
                  <a:gd name="T67" fmla="*/ 9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9" h="148">
                    <a:moveTo>
                      <a:pt x="193" y="3"/>
                    </a:moveTo>
                    <a:lnTo>
                      <a:pt x="193" y="3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02" y="47"/>
                    </a:lnTo>
                    <a:lnTo>
                      <a:pt x="102" y="49"/>
                    </a:lnTo>
                    <a:lnTo>
                      <a:pt x="103" y="54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3" y="83"/>
                    </a:lnTo>
                    <a:lnTo>
                      <a:pt x="53" y="86"/>
                    </a:lnTo>
                    <a:lnTo>
                      <a:pt x="54" y="89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3" y="146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6" y="146"/>
                    </a:lnTo>
                    <a:lnTo>
                      <a:pt x="70" y="128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73" y="134"/>
                    </a:lnTo>
                    <a:lnTo>
                      <a:pt x="75" y="134"/>
                    </a:lnTo>
                    <a:lnTo>
                      <a:pt x="75" y="134"/>
                    </a:lnTo>
                    <a:lnTo>
                      <a:pt x="76" y="134"/>
                    </a:lnTo>
                    <a:lnTo>
                      <a:pt x="128" y="118"/>
                    </a:lnTo>
                    <a:lnTo>
                      <a:pt x="130" y="123"/>
                    </a:lnTo>
                    <a:lnTo>
                      <a:pt x="130" y="123"/>
                    </a:lnTo>
                    <a:lnTo>
                      <a:pt x="131" y="124"/>
                    </a:lnTo>
                    <a:lnTo>
                      <a:pt x="134" y="125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9" y="95"/>
                    </a:lnTo>
                    <a:lnTo>
                      <a:pt x="229" y="95"/>
                    </a:lnTo>
                    <a:lnTo>
                      <a:pt x="229" y="91"/>
                    </a:lnTo>
                    <a:lnTo>
                      <a:pt x="193" y="3"/>
                    </a:lnTo>
                    <a:close/>
                    <a:moveTo>
                      <a:pt x="17" y="139"/>
                    </a:moveTo>
                    <a:lnTo>
                      <a:pt x="9" y="119"/>
                    </a:lnTo>
                    <a:lnTo>
                      <a:pt x="58" y="96"/>
                    </a:lnTo>
                    <a:lnTo>
                      <a:pt x="68" y="121"/>
                    </a:lnTo>
                    <a:lnTo>
                      <a:pt x="17" y="139"/>
                    </a:lnTo>
                    <a:close/>
                    <a:moveTo>
                      <a:pt x="77" y="125"/>
                    </a:moveTo>
                    <a:lnTo>
                      <a:pt x="76" y="122"/>
                    </a:lnTo>
                    <a:lnTo>
                      <a:pt x="76" y="122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1" y="86"/>
                    </a:lnTo>
                    <a:lnTo>
                      <a:pt x="107" y="61"/>
                    </a:lnTo>
                    <a:lnTo>
                      <a:pt x="123" y="105"/>
                    </a:lnTo>
                    <a:lnTo>
                      <a:pt x="125" y="112"/>
                    </a:lnTo>
                    <a:lnTo>
                      <a:pt x="77" y="125"/>
                    </a:lnTo>
                    <a:close/>
                    <a:moveTo>
                      <a:pt x="135" y="117"/>
                    </a:moveTo>
                    <a:lnTo>
                      <a:pt x="134" y="114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9" y="102"/>
                    </a:lnTo>
                    <a:lnTo>
                      <a:pt x="110" y="51"/>
                    </a:lnTo>
                    <a:lnTo>
                      <a:pt x="189" y="8"/>
                    </a:lnTo>
                    <a:lnTo>
                      <a:pt x="221" y="90"/>
                    </a:lnTo>
                    <a:lnTo>
                      <a:pt x="135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39" name="Freeform 340">
                <a:extLst>
                  <a:ext uri="{FF2B5EF4-FFF2-40B4-BE49-F238E27FC236}">
                    <a16:creationId xmlns:a16="http://schemas.microsoft.com/office/drawing/2014/main" id="{FE83B6E1-A380-439F-A5E0-43F9CAC78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940" y="5856706"/>
                <a:ext cx="77788" cy="180975"/>
              </a:xfrm>
              <a:custGeom>
                <a:avLst/>
                <a:gdLst>
                  <a:gd name="T0" fmla="*/ 7 w 49"/>
                  <a:gd name="T1" fmla="*/ 3 h 114"/>
                  <a:gd name="T2" fmla="*/ 7 w 49"/>
                  <a:gd name="T3" fmla="*/ 3 h 114"/>
                  <a:gd name="T4" fmla="*/ 5 w 49"/>
                  <a:gd name="T5" fmla="*/ 0 h 114"/>
                  <a:gd name="T6" fmla="*/ 2 w 49"/>
                  <a:gd name="T7" fmla="*/ 0 h 114"/>
                  <a:gd name="T8" fmla="*/ 2 w 49"/>
                  <a:gd name="T9" fmla="*/ 0 h 114"/>
                  <a:gd name="T10" fmla="*/ 0 w 49"/>
                  <a:gd name="T11" fmla="*/ 1 h 114"/>
                  <a:gd name="T12" fmla="*/ 0 w 49"/>
                  <a:gd name="T13" fmla="*/ 5 h 114"/>
                  <a:gd name="T14" fmla="*/ 43 w 49"/>
                  <a:gd name="T15" fmla="*/ 111 h 114"/>
                  <a:gd name="T16" fmla="*/ 43 w 49"/>
                  <a:gd name="T17" fmla="*/ 111 h 114"/>
                  <a:gd name="T18" fmla="*/ 44 w 49"/>
                  <a:gd name="T19" fmla="*/ 114 h 114"/>
                  <a:gd name="T20" fmla="*/ 45 w 49"/>
                  <a:gd name="T21" fmla="*/ 114 h 114"/>
                  <a:gd name="T22" fmla="*/ 45 w 49"/>
                  <a:gd name="T23" fmla="*/ 114 h 114"/>
                  <a:gd name="T24" fmla="*/ 47 w 49"/>
                  <a:gd name="T25" fmla="*/ 114 h 114"/>
                  <a:gd name="T26" fmla="*/ 47 w 49"/>
                  <a:gd name="T27" fmla="*/ 114 h 114"/>
                  <a:gd name="T28" fmla="*/ 49 w 49"/>
                  <a:gd name="T29" fmla="*/ 112 h 114"/>
                  <a:gd name="T30" fmla="*/ 49 w 49"/>
                  <a:gd name="T31" fmla="*/ 109 h 114"/>
                  <a:gd name="T32" fmla="*/ 7 w 49"/>
                  <a:gd name="T33" fmla="*/ 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114">
                    <a:moveTo>
                      <a:pt x="7" y="3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3" y="111"/>
                    </a:lnTo>
                    <a:lnTo>
                      <a:pt x="43" y="111"/>
                    </a:lnTo>
                    <a:lnTo>
                      <a:pt x="44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7" y="114"/>
                    </a:lnTo>
                    <a:lnTo>
                      <a:pt x="47" y="114"/>
                    </a:lnTo>
                    <a:lnTo>
                      <a:pt x="49" y="112"/>
                    </a:lnTo>
                    <a:lnTo>
                      <a:pt x="49" y="10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40" name="Freeform 341">
                <a:extLst>
                  <a:ext uri="{FF2B5EF4-FFF2-40B4-BE49-F238E27FC236}">
                    <a16:creationId xmlns:a16="http://schemas.microsoft.com/office/drawing/2014/main" id="{3312286D-AF0A-4B70-8675-63C06ECEB4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227" y="6094831"/>
                <a:ext cx="215900" cy="123825"/>
              </a:xfrm>
              <a:custGeom>
                <a:avLst/>
                <a:gdLst>
                  <a:gd name="T0" fmla="*/ 80 w 136"/>
                  <a:gd name="T1" fmla="*/ 0 h 78"/>
                  <a:gd name="T2" fmla="*/ 57 w 136"/>
                  <a:gd name="T3" fmla="*/ 0 h 78"/>
                  <a:gd name="T4" fmla="*/ 57 w 136"/>
                  <a:gd name="T5" fmla="*/ 0 h 78"/>
                  <a:gd name="T6" fmla="*/ 52 w 136"/>
                  <a:gd name="T7" fmla="*/ 1 h 78"/>
                  <a:gd name="T8" fmla="*/ 48 w 136"/>
                  <a:gd name="T9" fmla="*/ 3 h 78"/>
                  <a:gd name="T10" fmla="*/ 44 w 136"/>
                  <a:gd name="T11" fmla="*/ 8 h 78"/>
                  <a:gd name="T12" fmla="*/ 43 w 136"/>
                  <a:gd name="T13" fmla="*/ 14 h 78"/>
                  <a:gd name="T14" fmla="*/ 43 w 136"/>
                  <a:gd name="T15" fmla="*/ 23 h 78"/>
                  <a:gd name="T16" fmla="*/ 1 w 136"/>
                  <a:gd name="T17" fmla="*/ 72 h 78"/>
                  <a:gd name="T18" fmla="*/ 1 w 136"/>
                  <a:gd name="T19" fmla="*/ 72 h 78"/>
                  <a:gd name="T20" fmla="*/ 0 w 136"/>
                  <a:gd name="T21" fmla="*/ 75 h 78"/>
                  <a:gd name="T22" fmla="*/ 1 w 136"/>
                  <a:gd name="T23" fmla="*/ 77 h 78"/>
                  <a:gd name="T24" fmla="*/ 1 w 136"/>
                  <a:gd name="T25" fmla="*/ 77 h 78"/>
                  <a:gd name="T26" fmla="*/ 4 w 136"/>
                  <a:gd name="T27" fmla="*/ 78 h 78"/>
                  <a:gd name="T28" fmla="*/ 4 w 136"/>
                  <a:gd name="T29" fmla="*/ 78 h 78"/>
                  <a:gd name="T30" fmla="*/ 7 w 136"/>
                  <a:gd name="T31" fmla="*/ 77 h 78"/>
                  <a:gd name="T32" fmla="*/ 48 w 136"/>
                  <a:gd name="T33" fmla="*/ 28 h 78"/>
                  <a:gd name="T34" fmla="*/ 64 w 136"/>
                  <a:gd name="T35" fmla="*/ 28 h 78"/>
                  <a:gd name="T36" fmla="*/ 64 w 136"/>
                  <a:gd name="T37" fmla="*/ 75 h 78"/>
                  <a:gd name="T38" fmla="*/ 64 w 136"/>
                  <a:gd name="T39" fmla="*/ 75 h 78"/>
                  <a:gd name="T40" fmla="*/ 66 w 136"/>
                  <a:gd name="T41" fmla="*/ 77 h 78"/>
                  <a:gd name="T42" fmla="*/ 68 w 136"/>
                  <a:gd name="T43" fmla="*/ 78 h 78"/>
                  <a:gd name="T44" fmla="*/ 68 w 136"/>
                  <a:gd name="T45" fmla="*/ 78 h 78"/>
                  <a:gd name="T46" fmla="*/ 71 w 136"/>
                  <a:gd name="T47" fmla="*/ 77 h 78"/>
                  <a:gd name="T48" fmla="*/ 71 w 136"/>
                  <a:gd name="T49" fmla="*/ 75 h 78"/>
                  <a:gd name="T50" fmla="*/ 71 w 136"/>
                  <a:gd name="T51" fmla="*/ 28 h 78"/>
                  <a:gd name="T52" fmla="*/ 88 w 136"/>
                  <a:gd name="T53" fmla="*/ 28 h 78"/>
                  <a:gd name="T54" fmla="*/ 130 w 136"/>
                  <a:gd name="T55" fmla="*/ 77 h 78"/>
                  <a:gd name="T56" fmla="*/ 130 w 136"/>
                  <a:gd name="T57" fmla="*/ 77 h 78"/>
                  <a:gd name="T58" fmla="*/ 132 w 136"/>
                  <a:gd name="T59" fmla="*/ 78 h 78"/>
                  <a:gd name="T60" fmla="*/ 132 w 136"/>
                  <a:gd name="T61" fmla="*/ 78 h 78"/>
                  <a:gd name="T62" fmla="*/ 134 w 136"/>
                  <a:gd name="T63" fmla="*/ 77 h 78"/>
                  <a:gd name="T64" fmla="*/ 134 w 136"/>
                  <a:gd name="T65" fmla="*/ 77 h 78"/>
                  <a:gd name="T66" fmla="*/ 136 w 136"/>
                  <a:gd name="T67" fmla="*/ 75 h 78"/>
                  <a:gd name="T68" fmla="*/ 136 w 136"/>
                  <a:gd name="T69" fmla="*/ 72 h 78"/>
                  <a:gd name="T70" fmla="*/ 94 w 136"/>
                  <a:gd name="T71" fmla="*/ 23 h 78"/>
                  <a:gd name="T72" fmla="*/ 94 w 136"/>
                  <a:gd name="T73" fmla="*/ 15 h 78"/>
                  <a:gd name="T74" fmla="*/ 94 w 136"/>
                  <a:gd name="T75" fmla="*/ 15 h 78"/>
                  <a:gd name="T76" fmla="*/ 92 w 136"/>
                  <a:gd name="T77" fmla="*/ 9 h 78"/>
                  <a:gd name="T78" fmla="*/ 89 w 136"/>
                  <a:gd name="T79" fmla="*/ 5 h 78"/>
                  <a:gd name="T80" fmla="*/ 84 w 136"/>
                  <a:gd name="T81" fmla="*/ 1 h 78"/>
                  <a:gd name="T82" fmla="*/ 80 w 136"/>
                  <a:gd name="T83" fmla="*/ 0 h 78"/>
                  <a:gd name="T84" fmla="*/ 80 w 136"/>
                  <a:gd name="T85" fmla="*/ 0 h 78"/>
                  <a:gd name="T86" fmla="*/ 87 w 136"/>
                  <a:gd name="T87" fmla="*/ 21 h 78"/>
                  <a:gd name="T88" fmla="*/ 50 w 136"/>
                  <a:gd name="T89" fmla="*/ 21 h 78"/>
                  <a:gd name="T90" fmla="*/ 50 w 136"/>
                  <a:gd name="T91" fmla="*/ 14 h 78"/>
                  <a:gd name="T92" fmla="*/ 50 w 136"/>
                  <a:gd name="T93" fmla="*/ 14 h 78"/>
                  <a:gd name="T94" fmla="*/ 52 w 136"/>
                  <a:gd name="T95" fmla="*/ 12 h 78"/>
                  <a:gd name="T96" fmla="*/ 53 w 136"/>
                  <a:gd name="T97" fmla="*/ 9 h 78"/>
                  <a:gd name="T98" fmla="*/ 55 w 136"/>
                  <a:gd name="T99" fmla="*/ 7 h 78"/>
                  <a:gd name="T100" fmla="*/ 57 w 136"/>
                  <a:gd name="T101" fmla="*/ 7 h 78"/>
                  <a:gd name="T102" fmla="*/ 80 w 136"/>
                  <a:gd name="T103" fmla="*/ 7 h 78"/>
                  <a:gd name="T104" fmla="*/ 80 w 136"/>
                  <a:gd name="T105" fmla="*/ 7 h 78"/>
                  <a:gd name="T106" fmla="*/ 82 w 136"/>
                  <a:gd name="T107" fmla="*/ 8 h 78"/>
                  <a:gd name="T108" fmla="*/ 84 w 136"/>
                  <a:gd name="T109" fmla="*/ 9 h 78"/>
                  <a:gd name="T110" fmla="*/ 85 w 136"/>
                  <a:gd name="T111" fmla="*/ 12 h 78"/>
                  <a:gd name="T112" fmla="*/ 87 w 136"/>
                  <a:gd name="T113" fmla="*/ 15 h 78"/>
                  <a:gd name="T114" fmla="*/ 87 w 136"/>
                  <a:gd name="T115" fmla="*/ 2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78">
                    <a:moveTo>
                      <a:pt x="80" y="0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8" y="3"/>
                    </a:lnTo>
                    <a:lnTo>
                      <a:pt x="44" y="8"/>
                    </a:lnTo>
                    <a:lnTo>
                      <a:pt x="43" y="14"/>
                    </a:lnTo>
                    <a:lnTo>
                      <a:pt x="43" y="2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7" y="77"/>
                    </a:lnTo>
                    <a:lnTo>
                      <a:pt x="48" y="28"/>
                    </a:lnTo>
                    <a:lnTo>
                      <a:pt x="64" y="2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7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28"/>
                    </a:lnTo>
                    <a:lnTo>
                      <a:pt x="88" y="28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32" y="78"/>
                    </a:lnTo>
                    <a:lnTo>
                      <a:pt x="132" y="78"/>
                    </a:lnTo>
                    <a:lnTo>
                      <a:pt x="134" y="77"/>
                    </a:lnTo>
                    <a:lnTo>
                      <a:pt x="134" y="77"/>
                    </a:lnTo>
                    <a:lnTo>
                      <a:pt x="136" y="75"/>
                    </a:lnTo>
                    <a:lnTo>
                      <a:pt x="136" y="72"/>
                    </a:lnTo>
                    <a:lnTo>
                      <a:pt x="94" y="23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2" y="9"/>
                    </a:lnTo>
                    <a:lnTo>
                      <a:pt x="89" y="5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  <a:moveTo>
                      <a:pt x="87" y="21"/>
                    </a:moveTo>
                    <a:lnTo>
                      <a:pt x="50" y="21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2" y="8"/>
                    </a:lnTo>
                    <a:lnTo>
                      <a:pt x="84" y="9"/>
                    </a:lnTo>
                    <a:lnTo>
                      <a:pt x="85" y="12"/>
                    </a:lnTo>
                    <a:lnTo>
                      <a:pt x="87" y="15"/>
                    </a:lnTo>
                    <a:lnTo>
                      <a:pt x="8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0438E8A-E691-434E-A29B-1D5B067B9355}"/>
              </a:ext>
            </a:extLst>
          </p:cNvPr>
          <p:cNvGrpSpPr/>
          <p:nvPr/>
        </p:nvGrpSpPr>
        <p:grpSpPr>
          <a:xfrm>
            <a:off x="9618192" y="1901420"/>
            <a:ext cx="1553507" cy="1553506"/>
            <a:chOff x="9618192" y="1901420"/>
            <a:chExt cx="1553507" cy="1553506"/>
          </a:xfrm>
        </p:grpSpPr>
        <p:sp>
          <p:nvSpPr>
            <p:cNvPr id="25" name="Oval 800">
              <a:extLst>
                <a:ext uri="{FF2B5EF4-FFF2-40B4-BE49-F238E27FC236}">
                  <a16:creationId xmlns:a16="http://schemas.microsoft.com/office/drawing/2014/main" id="{0B66C466-18FD-4870-808C-6A6FEA570B26}"/>
                </a:ext>
              </a:extLst>
            </p:cNvPr>
            <p:cNvSpPr/>
            <p:nvPr/>
          </p:nvSpPr>
          <p:spPr>
            <a:xfrm>
              <a:off x="9627687" y="1905000"/>
              <a:ext cx="1543355" cy="1543353"/>
            </a:xfrm>
            <a:prstGeom prst="ellipse">
              <a:avLst/>
            </a:prstGeom>
            <a:solidFill>
              <a:srgbClr val="7D5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cs typeface="+mn-ea"/>
                <a:sym typeface="+mn-lt"/>
              </a:endParaRPr>
            </a:p>
          </p:txBody>
        </p:sp>
        <p:sp>
          <p:nvSpPr>
            <p:cNvPr id="26" name="Pie 801">
              <a:extLst>
                <a:ext uri="{FF2B5EF4-FFF2-40B4-BE49-F238E27FC236}">
                  <a16:creationId xmlns:a16="http://schemas.microsoft.com/office/drawing/2014/main" id="{22CB855F-1D9E-4EE5-B272-F0069B458839}"/>
                </a:ext>
              </a:extLst>
            </p:cNvPr>
            <p:cNvSpPr/>
            <p:nvPr/>
          </p:nvSpPr>
          <p:spPr>
            <a:xfrm>
              <a:off x="9618192" y="1901420"/>
              <a:ext cx="1553507" cy="1553506"/>
            </a:xfrm>
            <a:prstGeom prst="pie">
              <a:avLst>
                <a:gd name="adj1" fmla="val 18825586"/>
                <a:gd name="adj2" fmla="val 3026023"/>
              </a:avLst>
            </a:prstGeom>
            <a:solidFill>
              <a:srgbClr val="B98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sp>
          <p:nvSpPr>
            <p:cNvPr id="27" name="Oval 802">
              <a:extLst>
                <a:ext uri="{FF2B5EF4-FFF2-40B4-BE49-F238E27FC236}">
                  <a16:creationId xmlns:a16="http://schemas.microsoft.com/office/drawing/2014/main" id="{62AC24B8-C3DB-432C-95D8-C2407B48CE40}"/>
                </a:ext>
              </a:extLst>
            </p:cNvPr>
            <p:cNvSpPr/>
            <p:nvPr/>
          </p:nvSpPr>
          <p:spPr>
            <a:xfrm>
              <a:off x="9871185" y="2148495"/>
              <a:ext cx="1056358" cy="1056357"/>
            </a:xfrm>
            <a:prstGeom prst="ellipse">
              <a:avLst/>
            </a:prstGeom>
            <a:solidFill>
              <a:srgbClr val="2A2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cs typeface="+mn-ea"/>
                <a:sym typeface="+mn-lt"/>
              </a:endParaRPr>
            </a:p>
          </p:txBody>
        </p: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id="{DE31C868-DF4B-43DE-8D55-0F4D69216BA5}"/>
                </a:ext>
              </a:extLst>
            </p:cNvPr>
            <p:cNvGrpSpPr/>
            <p:nvPr/>
          </p:nvGrpSpPr>
          <p:grpSpPr>
            <a:xfrm>
              <a:off x="10155708" y="2430408"/>
              <a:ext cx="442661" cy="440727"/>
              <a:chOff x="4640377" y="5856706"/>
              <a:chExt cx="363538" cy="3619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2" name="Freeform 342">
                <a:extLst>
                  <a:ext uri="{FF2B5EF4-FFF2-40B4-BE49-F238E27FC236}">
                    <a16:creationId xmlns:a16="http://schemas.microsoft.com/office/drawing/2014/main" id="{BA8158DE-8E35-4E57-857E-684AD24CAC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377" y="5856706"/>
                <a:ext cx="363538" cy="361950"/>
              </a:xfrm>
              <a:custGeom>
                <a:avLst/>
                <a:gdLst>
                  <a:gd name="T0" fmla="*/ 80 w 229"/>
                  <a:gd name="T1" fmla="*/ 228 h 228"/>
                  <a:gd name="T2" fmla="*/ 103 w 229"/>
                  <a:gd name="T3" fmla="*/ 222 h 228"/>
                  <a:gd name="T4" fmla="*/ 124 w 229"/>
                  <a:gd name="T5" fmla="*/ 207 h 228"/>
                  <a:gd name="T6" fmla="*/ 141 w 229"/>
                  <a:gd name="T7" fmla="*/ 173 h 228"/>
                  <a:gd name="T8" fmla="*/ 142 w 229"/>
                  <a:gd name="T9" fmla="*/ 153 h 228"/>
                  <a:gd name="T10" fmla="*/ 137 w 229"/>
                  <a:gd name="T11" fmla="*/ 133 h 228"/>
                  <a:gd name="T12" fmla="*/ 170 w 229"/>
                  <a:gd name="T13" fmla="*/ 116 h 228"/>
                  <a:gd name="T14" fmla="*/ 193 w 229"/>
                  <a:gd name="T15" fmla="*/ 86 h 228"/>
                  <a:gd name="T16" fmla="*/ 194 w 229"/>
                  <a:gd name="T17" fmla="*/ 86 h 228"/>
                  <a:gd name="T18" fmla="*/ 200 w 229"/>
                  <a:gd name="T19" fmla="*/ 82 h 228"/>
                  <a:gd name="T20" fmla="*/ 221 w 229"/>
                  <a:gd name="T21" fmla="*/ 49 h 228"/>
                  <a:gd name="T22" fmla="*/ 223 w 229"/>
                  <a:gd name="T23" fmla="*/ 51 h 228"/>
                  <a:gd name="T24" fmla="*/ 227 w 229"/>
                  <a:gd name="T25" fmla="*/ 49 h 228"/>
                  <a:gd name="T26" fmla="*/ 229 w 229"/>
                  <a:gd name="T27" fmla="*/ 45 h 228"/>
                  <a:gd name="T28" fmla="*/ 229 w 229"/>
                  <a:gd name="T29" fmla="*/ 11 h 228"/>
                  <a:gd name="T30" fmla="*/ 222 w 229"/>
                  <a:gd name="T31" fmla="*/ 0 h 228"/>
                  <a:gd name="T32" fmla="*/ 190 w 229"/>
                  <a:gd name="T33" fmla="*/ 0 h 228"/>
                  <a:gd name="T34" fmla="*/ 89 w 229"/>
                  <a:gd name="T35" fmla="*/ 84 h 228"/>
                  <a:gd name="T36" fmla="*/ 72 w 229"/>
                  <a:gd name="T37" fmla="*/ 83 h 228"/>
                  <a:gd name="T38" fmla="*/ 58 w 229"/>
                  <a:gd name="T39" fmla="*/ 84 h 228"/>
                  <a:gd name="T40" fmla="*/ 33 w 229"/>
                  <a:gd name="T41" fmla="*/ 95 h 228"/>
                  <a:gd name="T42" fmla="*/ 6 w 229"/>
                  <a:gd name="T43" fmla="*/ 128 h 228"/>
                  <a:gd name="T44" fmla="*/ 0 w 229"/>
                  <a:gd name="T45" fmla="*/ 149 h 228"/>
                  <a:gd name="T46" fmla="*/ 0 w 229"/>
                  <a:gd name="T47" fmla="*/ 163 h 228"/>
                  <a:gd name="T48" fmla="*/ 6 w 229"/>
                  <a:gd name="T49" fmla="*/ 184 h 228"/>
                  <a:gd name="T50" fmla="*/ 33 w 229"/>
                  <a:gd name="T51" fmla="*/ 215 h 228"/>
                  <a:gd name="T52" fmla="*/ 58 w 229"/>
                  <a:gd name="T53" fmla="*/ 227 h 228"/>
                  <a:gd name="T54" fmla="*/ 72 w 229"/>
                  <a:gd name="T55" fmla="*/ 228 h 228"/>
                  <a:gd name="T56" fmla="*/ 79 w 229"/>
                  <a:gd name="T57" fmla="*/ 90 h 228"/>
                  <a:gd name="T58" fmla="*/ 91 w 229"/>
                  <a:gd name="T59" fmla="*/ 93 h 228"/>
                  <a:gd name="T60" fmla="*/ 188 w 229"/>
                  <a:gd name="T61" fmla="*/ 7 h 228"/>
                  <a:gd name="T62" fmla="*/ 218 w 229"/>
                  <a:gd name="T63" fmla="*/ 7 h 228"/>
                  <a:gd name="T64" fmla="*/ 221 w 229"/>
                  <a:gd name="T65" fmla="*/ 42 h 228"/>
                  <a:gd name="T66" fmla="*/ 194 w 229"/>
                  <a:gd name="T67" fmla="*/ 43 h 228"/>
                  <a:gd name="T68" fmla="*/ 168 w 229"/>
                  <a:gd name="T69" fmla="*/ 79 h 228"/>
                  <a:gd name="T70" fmla="*/ 165 w 229"/>
                  <a:gd name="T71" fmla="*/ 82 h 228"/>
                  <a:gd name="T72" fmla="*/ 131 w 229"/>
                  <a:gd name="T73" fmla="*/ 129 h 228"/>
                  <a:gd name="T74" fmla="*/ 130 w 229"/>
                  <a:gd name="T75" fmla="*/ 133 h 228"/>
                  <a:gd name="T76" fmla="*/ 133 w 229"/>
                  <a:gd name="T77" fmla="*/ 144 h 228"/>
                  <a:gd name="T78" fmla="*/ 135 w 229"/>
                  <a:gd name="T79" fmla="*/ 160 h 228"/>
                  <a:gd name="T80" fmla="*/ 126 w 229"/>
                  <a:gd name="T81" fmla="*/ 193 h 228"/>
                  <a:gd name="T82" fmla="*/ 99 w 229"/>
                  <a:gd name="T83" fmla="*/ 215 h 228"/>
                  <a:gd name="T84" fmla="*/ 72 w 229"/>
                  <a:gd name="T85" fmla="*/ 221 h 228"/>
                  <a:gd name="T86" fmla="*/ 47 w 229"/>
                  <a:gd name="T87" fmla="*/ 216 h 228"/>
                  <a:gd name="T88" fmla="*/ 18 w 229"/>
                  <a:gd name="T89" fmla="*/ 192 h 228"/>
                  <a:gd name="T90" fmla="*/ 7 w 229"/>
                  <a:gd name="T91" fmla="*/ 156 h 228"/>
                  <a:gd name="T92" fmla="*/ 13 w 229"/>
                  <a:gd name="T93" fmla="*/ 130 h 228"/>
                  <a:gd name="T94" fmla="*/ 36 w 229"/>
                  <a:gd name="T95" fmla="*/ 101 h 228"/>
                  <a:gd name="T96" fmla="*/ 72 w 229"/>
                  <a:gd name="T97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9" h="228">
                    <a:moveTo>
                      <a:pt x="72" y="228"/>
                    </a:moveTo>
                    <a:lnTo>
                      <a:pt x="72" y="228"/>
                    </a:lnTo>
                    <a:lnTo>
                      <a:pt x="80" y="228"/>
                    </a:lnTo>
                    <a:lnTo>
                      <a:pt x="89" y="227"/>
                    </a:lnTo>
                    <a:lnTo>
                      <a:pt x="96" y="225"/>
                    </a:lnTo>
                    <a:lnTo>
                      <a:pt x="103" y="222"/>
                    </a:lnTo>
                    <a:lnTo>
                      <a:pt x="108" y="219"/>
                    </a:lnTo>
                    <a:lnTo>
                      <a:pt x="114" y="215"/>
                    </a:lnTo>
                    <a:lnTo>
                      <a:pt x="124" y="207"/>
                    </a:lnTo>
                    <a:lnTo>
                      <a:pt x="132" y="197"/>
                    </a:lnTo>
                    <a:lnTo>
                      <a:pt x="138" y="185"/>
                    </a:lnTo>
                    <a:lnTo>
                      <a:pt x="141" y="173"/>
                    </a:lnTo>
                    <a:lnTo>
                      <a:pt x="142" y="160"/>
                    </a:lnTo>
                    <a:lnTo>
                      <a:pt x="142" y="160"/>
                    </a:lnTo>
                    <a:lnTo>
                      <a:pt x="142" y="153"/>
                    </a:lnTo>
                    <a:lnTo>
                      <a:pt x="141" y="146"/>
                    </a:lnTo>
                    <a:lnTo>
                      <a:pt x="139" y="139"/>
                    </a:lnTo>
                    <a:lnTo>
                      <a:pt x="137" y="133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0" y="116"/>
                    </a:lnTo>
                    <a:lnTo>
                      <a:pt x="172" y="114"/>
                    </a:lnTo>
                    <a:lnTo>
                      <a:pt x="172" y="86"/>
                    </a:lnTo>
                    <a:lnTo>
                      <a:pt x="193" y="86"/>
                    </a:lnTo>
                    <a:lnTo>
                      <a:pt x="193" y="86"/>
                    </a:lnTo>
                    <a:lnTo>
                      <a:pt x="194" y="86"/>
                    </a:lnTo>
                    <a:lnTo>
                      <a:pt x="194" y="86"/>
                    </a:lnTo>
                    <a:lnTo>
                      <a:pt x="196" y="84"/>
                    </a:lnTo>
                    <a:lnTo>
                      <a:pt x="198" y="83"/>
                    </a:lnTo>
                    <a:lnTo>
                      <a:pt x="200" y="82"/>
                    </a:lnTo>
                    <a:lnTo>
                      <a:pt x="200" y="79"/>
                    </a:lnTo>
                    <a:lnTo>
                      <a:pt x="200" y="49"/>
                    </a:lnTo>
                    <a:lnTo>
                      <a:pt x="221" y="49"/>
                    </a:lnTo>
                    <a:lnTo>
                      <a:pt x="221" y="49"/>
                    </a:lnTo>
                    <a:lnTo>
                      <a:pt x="223" y="51"/>
                    </a:lnTo>
                    <a:lnTo>
                      <a:pt x="223" y="51"/>
                    </a:lnTo>
                    <a:lnTo>
                      <a:pt x="225" y="51"/>
                    </a:lnTo>
                    <a:lnTo>
                      <a:pt x="227" y="49"/>
                    </a:lnTo>
                    <a:lnTo>
                      <a:pt x="227" y="49"/>
                    </a:lnTo>
                    <a:lnTo>
                      <a:pt x="229" y="47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9" y="42"/>
                    </a:lnTo>
                    <a:lnTo>
                      <a:pt x="229" y="11"/>
                    </a:lnTo>
                    <a:lnTo>
                      <a:pt x="229" y="11"/>
                    </a:lnTo>
                    <a:lnTo>
                      <a:pt x="228" y="6"/>
                    </a:lnTo>
                    <a:lnTo>
                      <a:pt x="225" y="3"/>
                    </a:lnTo>
                    <a:lnTo>
                      <a:pt x="222" y="0"/>
                    </a:lnTo>
                    <a:lnTo>
                      <a:pt x="218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3" y="3"/>
                    </a:lnTo>
                    <a:lnTo>
                      <a:pt x="89" y="84"/>
                    </a:lnTo>
                    <a:lnTo>
                      <a:pt x="89" y="84"/>
                    </a:lnTo>
                    <a:lnTo>
                      <a:pt x="80" y="83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65" y="83"/>
                    </a:lnTo>
                    <a:lnTo>
                      <a:pt x="58" y="84"/>
                    </a:lnTo>
                    <a:lnTo>
                      <a:pt x="51" y="86"/>
                    </a:lnTo>
                    <a:lnTo>
                      <a:pt x="44" y="89"/>
                    </a:lnTo>
                    <a:lnTo>
                      <a:pt x="33" y="95"/>
                    </a:lnTo>
                    <a:lnTo>
                      <a:pt x="21" y="104"/>
                    </a:lnTo>
                    <a:lnTo>
                      <a:pt x="13" y="115"/>
                    </a:lnTo>
                    <a:lnTo>
                      <a:pt x="6" y="128"/>
                    </a:lnTo>
                    <a:lnTo>
                      <a:pt x="3" y="133"/>
                    </a:lnTo>
                    <a:lnTo>
                      <a:pt x="1" y="140"/>
                    </a:lnTo>
                    <a:lnTo>
                      <a:pt x="0" y="149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3"/>
                    </a:lnTo>
                    <a:lnTo>
                      <a:pt x="1" y="170"/>
                    </a:lnTo>
                    <a:lnTo>
                      <a:pt x="3" y="177"/>
                    </a:lnTo>
                    <a:lnTo>
                      <a:pt x="6" y="184"/>
                    </a:lnTo>
                    <a:lnTo>
                      <a:pt x="13" y="197"/>
                    </a:lnTo>
                    <a:lnTo>
                      <a:pt x="21" y="207"/>
                    </a:lnTo>
                    <a:lnTo>
                      <a:pt x="33" y="215"/>
                    </a:lnTo>
                    <a:lnTo>
                      <a:pt x="44" y="222"/>
                    </a:lnTo>
                    <a:lnTo>
                      <a:pt x="51" y="225"/>
                    </a:lnTo>
                    <a:lnTo>
                      <a:pt x="58" y="227"/>
                    </a:lnTo>
                    <a:lnTo>
                      <a:pt x="65" y="228"/>
                    </a:lnTo>
                    <a:lnTo>
                      <a:pt x="72" y="228"/>
                    </a:lnTo>
                    <a:lnTo>
                      <a:pt x="72" y="228"/>
                    </a:lnTo>
                    <a:close/>
                    <a:moveTo>
                      <a:pt x="72" y="90"/>
                    </a:moveTo>
                    <a:lnTo>
                      <a:pt x="72" y="90"/>
                    </a:lnTo>
                    <a:lnTo>
                      <a:pt x="79" y="90"/>
                    </a:lnTo>
                    <a:lnTo>
                      <a:pt x="90" y="93"/>
                    </a:lnTo>
                    <a:lnTo>
                      <a:pt x="90" y="93"/>
                    </a:lnTo>
                    <a:lnTo>
                      <a:pt x="91" y="93"/>
                    </a:lnTo>
                    <a:lnTo>
                      <a:pt x="92" y="91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218" y="7"/>
                    </a:lnTo>
                    <a:lnTo>
                      <a:pt x="218" y="7"/>
                    </a:lnTo>
                    <a:lnTo>
                      <a:pt x="221" y="8"/>
                    </a:lnTo>
                    <a:lnTo>
                      <a:pt x="221" y="11"/>
                    </a:lnTo>
                    <a:lnTo>
                      <a:pt x="221" y="42"/>
                    </a:lnTo>
                    <a:lnTo>
                      <a:pt x="196" y="42"/>
                    </a:lnTo>
                    <a:lnTo>
                      <a:pt x="196" y="42"/>
                    </a:lnTo>
                    <a:lnTo>
                      <a:pt x="194" y="43"/>
                    </a:lnTo>
                    <a:lnTo>
                      <a:pt x="193" y="46"/>
                    </a:lnTo>
                    <a:lnTo>
                      <a:pt x="193" y="79"/>
                    </a:lnTo>
                    <a:lnTo>
                      <a:pt x="168" y="79"/>
                    </a:lnTo>
                    <a:lnTo>
                      <a:pt x="168" y="79"/>
                    </a:lnTo>
                    <a:lnTo>
                      <a:pt x="165" y="80"/>
                    </a:lnTo>
                    <a:lnTo>
                      <a:pt x="165" y="82"/>
                    </a:lnTo>
                    <a:lnTo>
                      <a:pt x="165" y="111"/>
                    </a:lnTo>
                    <a:lnTo>
                      <a:pt x="131" y="129"/>
                    </a:lnTo>
                    <a:lnTo>
                      <a:pt x="131" y="129"/>
                    </a:lnTo>
                    <a:lnTo>
                      <a:pt x="128" y="131"/>
                    </a:lnTo>
                    <a:lnTo>
                      <a:pt x="128" y="131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32" y="138"/>
                    </a:lnTo>
                    <a:lnTo>
                      <a:pt x="133" y="144"/>
                    </a:lnTo>
                    <a:lnTo>
                      <a:pt x="135" y="152"/>
                    </a:lnTo>
                    <a:lnTo>
                      <a:pt x="135" y="160"/>
                    </a:lnTo>
                    <a:lnTo>
                      <a:pt x="135" y="160"/>
                    </a:lnTo>
                    <a:lnTo>
                      <a:pt x="134" y="172"/>
                    </a:lnTo>
                    <a:lnTo>
                      <a:pt x="131" y="183"/>
                    </a:lnTo>
                    <a:lnTo>
                      <a:pt x="126" y="193"/>
                    </a:lnTo>
                    <a:lnTo>
                      <a:pt x="119" y="202"/>
                    </a:lnTo>
                    <a:lnTo>
                      <a:pt x="110" y="209"/>
                    </a:lnTo>
                    <a:lnTo>
                      <a:pt x="99" y="215"/>
                    </a:lnTo>
                    <a:lnTo>
                      <a:pt x="86" y="220"/>
                    </a:lnTo>
                    <a:lnTo>
                      <a:pt x="79" y="221"/>
                    </a:lnTo>
                    <a:lnTo>
                      <a:pt x="72" y="221"/>
                    </a:lnTo>
                    <a:lnTo>
                      <a:pt x="72" y="221"/>
                    </a:lnTo>
                    <a:lnTo>
                      <a:pt x="59" y="220"/>
                    </a:lnTo>
                    <a:lnTo>
                      <a:pt x="47" y="216"/>
                    </a:lnTo>
                    <a:lnTo>
                      <a:pt x="36" y="209"/>
                    </a:lnTo>
                    <a:lnTo>
                      <a:pt x="27" y="202"/>
                    </a:lnTo>
                    <a:lnTo>
                      <a:pt x="18" y="192"/>
                    </a:lnTo>
                    <a:lnTo>
                      <a:pt x="13" y="181"/>
                    </a:lnTo>
                    <a:lnTo>
                      <a:pt x="8" y="169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8" y="143"/>
                    </a:lnTo>
                    <a:lnTo>
                      <a:pt x="13" y="130"/>
                    </a:lnTo>
                    <a:lnTo>
                      <a:pt x="18" y="119"/>
                    </a:lnTo>
                    <a:lnTo>
                      <a:pt x="27" y="109"/>
                    </a:lnTo>
                    <a:lnTo>
                      <a:pt x="36" y="101"/>
                    </a:lnTo>
                    <a:lnTo>
                      <a:pt x="47" y="95"/>
                    </a:lnTo>
                    <a:lnTo>
                      <a:pt x="59" y="91"/>
                    </a:lnTo>
                    <a:lnTo>
                      <a:pt x="72" y="90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43" name="Freeform 343">
                <a:extLst>
                  <a:ext uri="{FF2B5EF4-FFF2-40B4-BE49-F238E27FC236}">
                    <a16:creationId xmlns:a16="http://schemas.microsoft.com/office/drawing/2014/main" id="{1D53E20D-E78A-4052-9748-35EB0A27D1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7527" y="6083718"/>
                <a:ext cx="77788" cy="79375"/>
              </a:xfrm>
              <a:custGeom>
                <a:avLst/>
                <a:gdLst>
                  <a:gd name="T0" fmla="*/ 25 w 49"/>
                  <a:gd name="T1" fmla="*/ 50 h 50"/>
                  <a:gd name="T2" fmla="*/ 34 w 49"/>
                  <a:gd name="T3" fmla="*/ 48 h 50"/>
                  <a:gd name="T4" fmla="*/ 42 w 49"/>
                  <a:gd name="T5" fmla="*/ 42 h 50"/>
                  <a:gd name="T6" fmla="*/ 48 w 49"/>
                  <a:gd name="T7" fmla="*/ 34 h 50"/>
                  <a:gd name="T8" fmla="*/ 49 w 49"/>
                  <a:gd name="T9" fmla="*/ 24 h 50"/>
                  <a:gd name="T10" fmla="*/ 49 w 49"/>
                  <a:gd name="T11" fmla="*/ 20 h 50"/>
                  <a:gd name="T12" fmla="*/ 46 w 49"/>
                  <a:gd name="T13" fmla="*/ 10 h 50"/>
                  <a:gd name="T14" fmla="*/ 39 w 49"/>
                  <a:gd name="T15" fmla="*/ 3 h 50"/>
                  <a:gd name="T16" fmla="*/ 29 w 49"/>
                  <a:gd name="T17" fmla="*/ 0 h 50"/>
                  <a:gd name="T18" fmla="*/ 25 w 49"/>
                  <a:gd name="T19" fmla="*/ 0 h 50"/>
                  <a:gd name="T20" fmla="*/ 15 w 49"/>
                  <a:gd name="T21" fmla="*/ 1 h 50"/>
                  <a:gd name="T22" fmla="*/ 7 w 49"/>
                  <a:gd name="T23" fmla="*/ 7 h 50"/>
                  <a:gd name="T24" fmla="*/ 1 w 49"/>
                  <a:gd name="T25" fmla="*/ 15 h 50"/>
                  <a:gd name="T26" fmla="*/ 0 w 49"/>
                  <a:gd name="T27" fmla="*/ 24 h 50"/>
                  <a:gd name="T28" fmla="*/ 0 w 49"/>
                  <a:gd name="T29" fmla="*/ 29 h 50"/>
                  <a:gd name="T30" fmla="*/ 4 w 49"/>
                  <a:gd name="T31" fmla="*/ 38 h 50"/>
                  <a:gd name="T32" fmla="*/ 11 w 49"/>
                  <a:gd name="T33" fmla="*/ 45 h 50"/>
                  <a:gd name="T34" fmla="*/ 20 w 49"/>
                  <a:gd name="T35" fmla="*/ 49 h 50"/>
                  <a:gd name="T36" fmla="*/ 25 w 49"/>
                  <a:gd name="T37" fmla="*/ 50 h 50"/>
                  <a:gd name="T38" fmla="*/ 25 w 49"/>
                  <a:gd name="T39" fmla="*/ 7 h 50"/>
                  <a:gd name="T40" fmla="*/ 32 w 49"/>
                  <a:gd name="T41" fmla="*/ 8 h 50"/>
                  <a:gd name="T42" fmla="*/ 41 w 49"/>
                  <a:gd name="T43" fmla="*/ 17 h 50"/>
                  <a:gd name="T44" fmla="*/ 42 w 49"/>
                  <a:gd name="T45" fmla="*/ 24 h 50"/>
                  <a:gd name="T46" fmla="*/ 42 w 49"/>
                  <a:gd name="T47" fmla="*/ 28 h 50"/>
                  <a:gd name="T48" fmla="*/ 37 w 49"/>
                  <a:gd name="T49" fmla="*/ 37 h 50"/>
                  <a:gd name="T50" fmla="*/ 28 w 49"/>
                  <a:gd name="T51" fmla="*/ 42 h 50"/>
                  <a:gd name="T52" fmla="*/ 25 w 49"/>
                  <a:gd name="T53" fmla="*/ 42 h 50"/>
                  <a:gd name="T54" fmla="*/ 18 w 49"/>
                  <a:gd name="T55" fmla="*/ 41 h 50"/>
                  <a:gd name="T56" fmla="*/ 8 w 49"/>
                  <a:gd name="T57" fmla="*/ 31 h 50"/>
                  <a:gd name="T58" fmla="*/ 7 w 49"/>
                  <a:gd name="T59" fmla="*/ 24 h 50"/>
                  <a:gd name="T60" fmla="*/ 7 w 49"/>
                  <a:gd name="T61" fmla="*/ 21 h 50"/>
                  <a:gd name="T62" fmla="*/ 12 w 49"/>
                  <a:gd name="T63" fmla="*/ 12 h 50"/>
                  <a:gd name="T64" fmla="*/ 21 w 49"/>
                  <a:gd name="T65" fmla="*/ 7 h 50"/>
                  <a:gd name="T66" fmla="*/ 25 w 49"/>
                  <a:gd name="T67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25" y="50"/>
                    </a:lnTo>
                    <a:lnTo>
                      <a:pt x="29" y="49"/>
                    </a:lnTo>
                    <a:lnTo>
                      <a:pt x="34" y="48"/>
                    </a:lnTo>
                    <a:lnTo>
                      <a:pt x="39" y="45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0"/>
                    </a:lnTo>
                    <a:lnTo>
                      <a:pt x="48" y="15"/>
                    </a:lnTo>
                    <a:lnTo>
                      <a:pt x="46" y="10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1" y="45"/>
                    </a:lnTo>
                    <a:lnTo>
                      <a:pt x="15" y="48"/>
                    </a:lnTo>
                    <a:lnTo>
                      <a:pt x="20" y="49"/>
                    </a:lnTo>
                    <a:lnTo>
                      <a:pt x="25" y="50"/>
                    </a:lnTo>
                    <a:lnTo>
                      <a:pt x="25" y="50"/>
                    </a:lnTo>
                    <a:close/>
                    <a:moveTo>
                      <a:pt x="25" y="7"/>
                    </a:moveTo>
                    <a:lnTo>
                      <a:pt x="25" y="7"/>
                    </a:lnTo>
                    <a:lnTo>
                      <a:pt x="28" y="7"/>
                    </a:lnTo>
                    <a:lnTo>
                      <a:pt x="32" y="8"/>
                    </a:lnTo>
                    <a:lnTo>
                      <a:pt x="37" y="12"/>
                    </a:lnTo>
                    <a:lnTo>
                      <a:pt x="41" y="17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1" y="31"/>
                    </a:lnTo>
                    <a:lnTo>
                      <a:pt x="37" y="37"/>
                    </a:lnTo>
                    <a:lnTo>
                      <a:pt x="32" y="41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8" y="17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  <p:sp>
            <p:nvSpPr>
              <p:cNvPr id="44" name="Freeform 344">
                <a:extLst>
                  <a:ext uri="{FF2B5EF4-FFF2-40B4-BE49-F238E27FC236}">
                    <a16:creationId xmlns:a16="http://schemas.microsoft.com/office/drawing/2014/main" id="{684D270A-C9BA-4B9B-B728-DA249FF31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715" y="5899568"/>
                <a:ext cx="138113" cy="122238"/>
              </a:xfrm>
              <a:custGeom>
                <a:avLst/>
                <a:gdLst>
                  <a:gd name="T0" fmla="*/ 4 w 87"/>
                  <a:gd name="T1" fmla="*/ 77 h 77"/>
                  <a:gd name="T2" fmla="*/ 4 w 87"/>
                  <a:gd name="T3" fmla="*/ 77 h 77"/>
                  <a:gd name="T4" fmla="*/ 6 w 87"/>
                  <a:gd name="T5" fmla="*/ 77 h 77"/>
                  <a:gd name="T6" fmla="*/ 87 w 87"/>
                  <a:gd name="T7" fmla="*/ 6 h 77"/>
                  <a:gd name="T8" fmla="*/ 82 w 87"/>
                  <a:gd name="T9" fmla="*/ 0 h 77"/>
                  <a:gd name="T10" fmla="*/ 2 w 87"/>
                  <a:gd name="T11" fmla="*/ 71 h 77"/>
                  <a:gd name="T12" fmla="*/ 2 w 87"/>
                  <a:gd name="T13" fmla="*/ 71 h 77"/>
                  <a:gd name="T14" fmla="*/ 0 w 87"/>
                  <a:gd name="T15" fmla="*/ 74 h 77"/>
                  <a:gd name="T16" fmla="*/ 0 w 87"/>
                  <a:gd name="T17" fmla="*/ 76 h 77"/>
                  <a:gd name="T18" fmla="*/ 0 w 87"/>
                  <a:gd name="T19" fmla="*/ 76 h 77"/>
                  <a:gd name="T20" fmla="*/ 4 w 87"/>
                  <a:gd name="T21" fmla="*/ 77 h 77"/>
                  <a:gd name="T22" fmla="*/ 4 w 87"/>
                  <a:gd name="T2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77">
                    <a:moveTo>
                      <a:pt x="4" y="77"/>
                    </a:moveTo>
                    <a:lnTo>
                      <a:pt x="4" y="77"/>
                    </a:lnTo>
                    <a:lnTo>
                      <a:pt x="6" y="77"/>
                    </a:lnTo>
                    <a:lnTo>
                      <a:pt x="87" y="6"/>
                    </a:lnTo>
                    <a:lnTo>
                      <a:pt x="82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4" y="77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8ACE028-0E3B-4A5A-BCA5-72509496F19F}"/>
              </a:ext>
            </a:extLst>
          </p:cNvPr>
          <p:cNvGrpSpPr/>
          <p:nvPr/>
        </p:nvGrpSpPr>
        <p:grpSpPr>
          <a:xfrm>
            <a:off x="743500" y="4148611"/>
            <a:ext cx="2208706" cy="1540933"/>
            <a:chOff x="2987760" y="1771111"/>
            <a:chExt cx="2208706" cy="1540933"/>
          </a:xfrm>
        </p:grpSpPr>
        <p:sp>
          <p:nvSpPr>
            <p:cNvPr id="46" name="TextBox 53">
              <a:extLst>
                <a:ext uri="{FF2B5EF4-FFF2-40B4-BE49-F238E27FC236}">
                  <a16:creationId xmlns:a16="http://schemas.microsoft.com/office/drawing/2014/main" id="{25AF2841-B86B-4638-BF43-AAE761FACF2F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id="{278F28C1-DB7F-4423-9407-9D3428DCA404}"/>
                </a:ext>
              </a:extLst>
            </p:cNvPr>
            <p:cNvSpPr txBox="1"/>
            <p:nvPr/>
          </p:nvSpPr>
          <p:spPr>
            <a:xfrm>
              <a:off x="2987760" y="1771111"/>
              <a:ext cx="220870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12E1CC6-58F0-49A1-B553-3C86795A207E}"/>
              </a:ext>
            </a:extLst>
          </p:cNvPr>
          <p:cNvGrpSpPr/>
          <p:nvPr/>
        </p:nvGrpSpPr>
        <p:grpSpPr>
          <a:xfrm>
            <a:off x="6599134" y="4148611"/>
            <a:ext cx="1865263" cy="1540933"/>
            <a:chOff x="3100324" y="1771111"/>
            <a:chExt cx="1865263" cy="1540933"/>
          </a:xfrm>
        </p:grpSpPr>
        <p:sp>
          <p:nvSpPr>
            <p:cNvPr id="49" name="TextBox 53">
              <a:extLst>
                <a:ext uri="{FF2B5EF4-FFF2-40B4-BE49-F238E27FC236}">
                  <a16:creationId xmlns:a16="http://schemas.microsoft.com/office/drawing/2014/main" id="{8C852DC8-B578-4440-AB1D-8AFFC5A238B0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B21DD940-4089-4FDB-AA52-62C337788044}"/>
                </a:ext>
              </a:extLst>
            </p:cNvPr>
            <p:cNvSpPr txBox="1"/>
            <p:nvPr/>
          </p:nvSpPr>
          <p:spPr>
            <a:xfrm>
              <a:off x="3100324" y="1771111"/>
              <a:ext cx="186525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4EFE7E-403C-4E2A-A1C4-ACCF03D5C83B}"/>
              </a:ext>
            </a:extLst>
          </p:cNvPr>
          <p:cNvGrpSpPr/>
          <p:nvPr/>
        </p:nvGrpSpPr>
        <p:grpSpPr>
          <a:xfrm>
            <a:off x="9358106" y="4148611"/>
            <a:ext cx="2090394" cy="1540933"/>
            <a:chOff x="2987760" y="1771111"/>
            <a:chExt cx="2090394" cy="1540933"/>
          </a:xfrm>
        </p:grpSpPr>
        <p:sp>
          <p:nvSpPr>
            <p:cNvPr id="52" name="TextBox 53">
              <a:extLst>
                <a:ext uri="{FF2B5EF4-FFF2-40B4-BE49-F238E27FC236}">
                  <a16:creationId xmlns:a16="http://schemas.microsoft.com/office/drawing/2014/main" id="{DE169342-2187-4491-AF27-5FED4DD1E011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3" name="TextBox 42">
              <a:extLst>
                <a:ext uri="{FF2B5EF4-FFF2-40B4-BE49-F238E27FC236}">
                  <a16:creationId xmlns:a16="http://schemas.microsoft.com/office/drawing/2014/main" id="{057FDE13-58D9-48CC-AF25-0D29DC1B00EE}"/>
                </a:ext>
              </a:extLst>
            </p:cNvPr>
            <p:cNvSpPr txBox="1"/>
            <p:nvPr/>
          </p:nvSpPr>
          <p:spPr>
            <a:xfrm>
              <a:off x="2987760" y="1771111"/>
              <a:ext cx="20903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07EBDC3-5D56-4B2D-8403-37071FB94A9C}"/>
              </a:ext>
            </a:extLst>
          </p:cNvPr>
          <p:cNvGrpSpPr/>
          <p:nvPr/>
        </p:nvGrpSpPr>
        <p:grpSpPr>
          <a:xfrm>
            <a:off x="3727602" y="4148611"/>
            <a:ext cx="1865260" cy="1540933"/>
            <a:chOff x="3100327" y="1771111"/>
            <a:chExt cx="1865260" cy="1540933"/>
          </a:xfrm>
        </p:grpSpPr>
        <p:sp>
          <p:nvSpPr>
            <p:cNvPr id="55" name="TextBox 53">
              <a:extLst>
                <a:ext uri="{FF2B5EF4-FFF2-40B4-BE49-F238E27FC236}">
                  <a16:creationId xmlns:a16="http://schemas.microsoft.com/office/drawing/2014/main" id="{C7020C34-7474-4028-A206-69E68BF08517}"/>
                </a:ext>
              </a:extLst>
            </p:cNvPr>
            <p:cNvSpPr txBox="1"/>
            <p:nvPr/>
          </p:nvSpPr>
          <p:spPr>
            <a:xfrm>
              <a:off x="3100327" y="2382494"/>
              <a:ext cx="1865260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6" name="TextBox 42">
              <a:extLst>
                <a:ext uri="{FF2B5EF4-FFF2-40B4-BE49-F238E27FC236}">
                  <a16:creationId xmlns:a16="http://schemas.microsoft.com/office/drawing/2014/main" id="{07E2C6EF-C2E5-4905-9319-85D8CA28AF51}"/>
                </a:ext>
              </a:extLst>
            </p:cNvPr>
            <p:cNvSpPr txBox="1"/>
            <p:nvPr/>
          </p:nvSpPr>
          <p:spPr>
            <a:xfrm>
              <a:off x="3100327" y="1771111"/>
              <a:ext cx="186525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400" b="0" dirty="0">
                  <a:gradFill>
                    <a:gsLst>
                      <a:gs pos="51900">
                        <a:srgbClr val="FDB28D"/>
                      </a:gs>
                      <a:gs pos="0">
                        <a:srgbClr val="7A4E33"/>
                      </a:gs>
                      <a:gs pos="100000">
                        <a:srgbClr val="7A4E33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51900">
                      <a:srgbClr val="FDB28D"/>
                    </a:gs>
                    <a:gs pos="0">
                      <a:srgbClr val="7A4E33"/>
                    </a:gs>
                    <a:gs pos="100000">
                      <a:srgbClr val="7A4E33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57" name="Straight Connector 64">
            <a:extLst>
              <a:ext uri="{FF2B5EF4-FFF2-40B4-BE49-F238E27FC236}">
                <a16:creationId xmlns:a16="http://schemas.microsoft.com/office/drawing/2014/main" id="{C2B86749-6939-4C91-B6E2-23B798CD8CE4}"/>
              </a:ext>
            </a:extLst>
          </p:cNvPr>
          <p:cNvCxnSpPr/>
          <p:nvPr/>
        </p:nvCxnSpPr>
        <p:spPr>
          <a:xfrm>
            <a:off x="1319945" y="4587241"/>
            <a:ext cx="937505" cy="0"/>
          </a:xfrm>
          <a:prstGeom prst="line">
            <a:avLst/>
          </a:prstGeom>
          <a:ln>
            <a:gradFill>
              <a:gsLst>
                <a:gs pos="0">
                  <a:srgbClr val="7A4E33"/>
                </a:gs>
                <a:gs pos="56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4">
            <a:extLst>
              <a:ext uri="{FF2B5EF4-FFF2-40B4-BE49-F238E27FC236}">
                <a16:creationId xmlns:a16="http://schemas.microsoft.com/office/drawing/2014/main" id="{ECFC6B5B-EC14-4648-84D8-8FBFCBFE2C43}"/>
              </a:ext>
            </a:extLst>
          </p:cNvPr>
          <p:cNvCxnSpPr/>
          <p:nvPr/>
        </p:nvCxnSpPr>
        <p:spPr>
          <a:xfrm>
            <a:off x="4191480" y="4587241"/>
            <a:ext cx="937505" cy="0"/>
          </a:xfrm>
          <a:prstGeom prst="line">
            <a:avLst/>
          </a:prstGeom>
          <a:ln>
            <a:gradFill>
              <a:gsLst>
                <a:gs pos="0">
                  <a:srgbClr val="7A4E33"/>
                </a:gs>
                <a:gs pos="56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64">
            <a:extLst>
              <a:ext uri="{FF2B5EF4-FFF2-40B4-BE49-F238E27FC236}">
                <a16:creationId xmlns:a16="http://schemas.microsoft.com/office/drawing/2014/main" id="{7221E996-86D5-491D-8996-47614DA257C4}"/>
              </a:ext>
            </a:extLst>
          </p:cNvPr>
          <p:cNvCxnSpPr/>
          <p:nvPr/>
        </p:nvCxnSpPr>
        <p:spPr>
          <a:xfrm>
            <a:off x="7063015" y="4587241"/>
            <a:ext cx="937505" cy="0"/>
          </a:xfrm>
          <a:prstGeom prst="line">
            <a:avLst/>
          </a:prstGeom>
          <a:ln>
            <a:gradFill>
              <a:gsLst>
                <a:gs pos="0">
                  <a:srgbClr val="7A4E33"/>
                </a:gs>
                <a:gs pos="56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64">
            <a:extLst>
              <a:ext uri="{FF2B5EF4-FFF2-40B4-BE49-F238E27FC236}">
                <a16:creationId xmlns:a16="http://schemas.microsoft.com/office/drawing/2014/main" id="{6295BCA7-7901-4244-9B34-1A1B5749D150}"/>
              </a:ext>
            </a:extLst>
          </p:cNvPr>
          <p:cNvCxnSpPr/>
          <p:nvPr/>
        </p:nvCxnSpPr>
        <p:spPr>
          <a:xfrm>
            <a:off x="9934551" y="4587241"/>
            <a:ext cx="937505" cy="0"/>
          </a:xfrm>
          <a:prstGeom prst="line">
            <a:avLst/>
          </a:prstGeom>
          <a:ln>
            <a:gradFill>
              <a:gsLst>
                <a:gs pos="0">
                  <a:srgbClr val="7A4E33"/>
                </a:gs>
                <a:gs pos="56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18749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2A242E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2A242E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rgbClr val="2A242E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2517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0E423-EF56-4C6F-8E55-F256DA4BBA10}"/>
              </a:ext>
            </a:extLst>
          </p:cNvPr>
          <p:cNvSpPr/>
          <p:nvPr/>
        </p:nvSpPr>
        <p:spPr>
          <a:xfrm>
            <a:off x="381000" y="-10160"/>
            <a:ext cx="441960" cy="706755"/>
          </a:xfrm>
          <a:prstGeom prst="rect">
            <a:avLst/>
          </a:prstGeom>
          <a:solidFill>
            <a:srgbClr val="B98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626487-4A3A-4332-965B-07B24BE122CB}"/>
              </a:ext>
            </a:extLst>
          </p:cNvPr>
          <p:cNvSpPr txBox="1"/>
          <p:nvPr/>
        </p:nvSpPr>
        <p:spPr>
          <a:xfrm>
            <a:off x="993244" y="294848"/>
            <a:ext cx="266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38DF69-AFC3-4311-A883-486AEB419AD6}"/>
              </a:ext>
            </a:extLst>
          </p:cNvPr>
          <p:cNvSpPr/>
          <p:nvPr/>
        </p:nvSpPr>
        <p:spPr>
          <a:xfrm>
            <a:off x="484662" y="1321068"/>
            <a:ext cx="5391255" cy="5008344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728701B-B2A1-459C-B026-70D07B97DEAF}"/>
              </a:ext>
            </a:extLst>
          </p:cNvPr>
          <p:cNvSpPr/>
          <p:nvPr/>
        </p:nvSpPr>
        <p:spPr>
          <a:xfrm>
            <a:off x="659077" y="1485816"/>
            <a:ext cx="5019425" cy="230647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6DA01B6-ED58-4AC6-843B-5B44F207F90C}"/>
              </a:ext>
            </a:extLst>
          </p:cNvPr>
          <p:cNvSpPr/>
          <p:nvPr/>
        </p:nvSpPr>
        <p:spPr>
          <a:xfrm>
            <a:off x="6316083" y="1321068"/>
            <a:ext cx="5391255" cy="5008344"/>
          </a:xfrm>
          <a:prstGeom prst="rect">
            <a:avLst/>
          </a:prstGeom>
          <a:noFill/>
          <a:ln w="28575">
            <a:gradFill>
              <a:gsLst>
                <a:gs pos="0">
                  <a:srgbClr val="7A4E33"/>
                </a:gs>
                <a:gs pos="52000">
                  <a:srgbClr val="FDB28D"/>
                </a:gs>
                <a:gs pos="100000">
                  <a:srgbClr val="7A4E3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1EFC7AB-D034-469C-A3AD-E2C12DDBE114}"/>
              </a:ext>
            </a:extLst>
          </p:cNvPr>
          <p:cNvSpPr/>
          <p:nvPr/>
        </p:nvSpPr>
        <p:spPr>
          <a:xfrm>
            <a:off x="6490498" y="1485816"/>
            <a:ext cx="5019425" cy="230647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A9D681F-71DD-4D84-BD54-448950FF90E6}"/>
              </a:ext>
            </a:extLst>
          </p:cNvPr>
          <p:cNvGrpSpPr/>
          <p:nvPr/>
        </p:nvGrpSpPr>
        <p:grpSpPr>
          <a:xfrm>
            <a:off x="822960" y="4288563"/>
            <a:ext cx="4690164" cy="894602"/>
            <a:chOff x="3100327" y="1771111"/>
            <a:chExt cx="4690164" cy="894602"/>
          </a:xfrm>
        </p:grpSpPr>
        <p:sp>
          <p:nvSpPr>
            <p:cNvPr id="15" name="TextBox 53">
              <a:extLst>
                <a:ext uri="{FF2B5EF4-FFF2-40B4-BE49-F238E27FC236}">
                  <a16:creationId xmlns:a16="http://schemas.microsoft.com/office/drawing/2014/main" id="{EC45D72D-6C80-4493-A4F4-E40B5D88151B}"/>
                </a:ext>
              </a:extLst>
            </p:cNvPr>
            <p:cNvSpPr txBox="1"/>
            <p:nvPr/>
          </p:nvSpPr>
          <p:spPr>
            <a:xfrm>
              <a:off x="3100327" y="2382494"/>
              <a:ext cx="4690164" cy="28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A4936D43-9212-4BD9-AEF7-2B02D34E66AD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7CF824B-10F6-40D7-B5CC-3A76BF5CD85F}"/>
              </a:ext>
            </a:extLst>
          </p:cNvPr>
          <p:cNvGrpSpPr/>
          <p:nvPr/>
        </p:nvGrpSpPr>
        <p:grpSpPr>
          <a:xfrm>
            <a:off x="6655128" y="4288563"/>
            <a:ext cx="4690164" cy="894602"/>
            <a:chOff x="3100327" y="1771111"/>
            <a:chExt cx="4690164" cy="894602"/>
          </a:xfrm>
        </p:grpSpPr>
        <p:sp>
          <p:nvSpPr>
            <p:cNvPr id="18" name="TextBox 53">
              <a:extLst>
                <a:ext uri="{FF2B5EF4-FFF2-40B4-BE49-F238E27FC236}">
                  <a16:creationId xmlns:a16="http://schemas.microsoft.com/office/drawing/2014/main" id="{59AF5645-7C2A-427D-AD62-896DB51F5E9F}"/>
                </a:ext>
              </a:extLst>
            </p:cNvPr>
            <p:cNvSpPr txBox="1"/>
            <p:nvPr/>
          </p:nvSpPr>
          <p:spPr>
            <a:xfrm>
              <a:off x="3100327" y="2382494"/>
              <a:ext cx="4690164" cy="28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" name="TextBox 42">
              <a:extLst>
                <a:ext uri="{FF2B5EF4-FFF2-40B4-BE49-F238E27FC236}">
                  <a16:creationId xmlns:a16="http://schemas.microsoft.com/office/drawing/2014/main" id="{690BAFF9-70DF-4C86-870F-1AF9DE57C262}"/>
                </a:ext>
              </a:extLst>
            </p:cNvPr>
            <p:cNvSpPr txBox="1"/>
            <p:nvPr/>
          </p:nvSpPr>
          <p:spPr>
            <a:xfrm>
              <a:off x="3100327" y="1771111"/>
              <a:ext cx="19504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400" b="0" dirty="0">
                  <a:gradFill>
                    <a:gsLst>
                      <a:gs pos="0">
                        <a:srgbClr val="7A4E33"/>
                      </a:gs>
                      <a:gs pos="52000">
                        <a:srgbClr val="FDB28D"/>
                      </a:gs>
                      <a:gs pos="100000">
                        <a:srgbClr val="7A4E33"/>
                      </a:gs>
                    </a:gsLst>
                    <a:lin ang="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b="0" dirty="0">
                <a:gradFill>
                  <a:gsLst>
                    <a:gs pos="0">
                      <a:srgbClr val="7A4E33"/>
                    </a:gs>
                    <a:gs pos="52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1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68CB037-1519-425A-92AB-4CDEDAC6941A}"/>
              </a:ext>
            </a:extLst>
          </p:cNvPr>
          <p:cNvSpPr/>
          <p:nvPr/>
        </p:nvSpPr>
        <p:spPr>
          <a:xfrm rot="10800000">
            <a:off x="3628857" y="1302152"/>
            <a:ext cx="4934288" cy="4253696"/>
          </a:xfrm>
          <a:prstGeom prst="triangle">
            <a:avLst/>
          </a:prstGeom>
          <a:noFill/>
          <a:ln w="28575">
            <a:gradFill>
              <a:gsLst>
                <a:gs pos="0">
                  <a:srgbClr val="7A4E33"/>
                </a:gs>
                <a:gs pos="41000">
                  <a:srgbClr val="FDB28D"/>
                </a:gs>
                <a:gs pos="100000">
                  <a:srgbClr val="6A5654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27875C2-AE09-4656-B80D-A1A4288E3CDD}"/>
              </a:ext>
            </a:extLst>
          </p:cNvPr>
          <p:cNvSpPr txBox="1"/>
          <p:nvPr/>
        </p:nvSpPr>
        <p:spPr>
          <a:xfrm>
            <a:off x="5407159" y="1874865"/>
            <a:ext cx="1377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3623A67-6A1F-427D-8A46-F572491B7C78}"/>
              </a:ext>
            </a:extLst>
          </p:cNvPr>
          <p:cNvSpPr txBox="1"/>
          <p:nvPr/>
        </p:nvSpPr>
        <p:spPr>
          <a:xfrm>
            <a:off x="3860923" y="3021345"/>
            <a:ext cx="4508098" cy="784830"/>
          </a:xfrm>
          <a:prstGeom prst="rect">
            <a:avLst/>
          </a:prstGeom>
          <a:solidFill>
            <a:srgbClr val="2A24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spc="300" dirty="0">
                <a:gradFill>
                  <a:gsLst>
                    <a:gs pos="0">
                      <a:srgbClr val="7A4E33"/>
                    </a:gs>
                    <a:gs pos="56000">
                      <a:srgbClr val="FDB28D"/>
                    </a:gs>
                    <a:gs pos="100000">
                      <a:srgbClr val="7A4E33"/>
                    </a:gs>
                  </a:gsLst>
                  <a:lin ang="0" scaled="0"/>
                </a:gradFill>
                <a:cs typeface="+mn-ea"/>
                <a:sym typeface="+mn-lt"/>
              </a:rPr>
              <a:t>Add title text</a:t>
            </a:r>
            <a:endParaRPr lang="zh-CN" altLang="en-US" sz="4500" spc="300" dirty="0">
              <a:gradFill>
                <a:gsLst>
                  <a:gs pos="0">
                    <a:srgbClr val="7A4E33"/>
                  </a:gs>
                  <a:gs pos="56000">
                    <a:srgbClr val="FDB28D"/>
                  </a:gs>
                  <a:gs pos="100000">
                    <a:srgbClr val="7A4E3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263BD8B-1D6A-4872-A54F-40561C7E69F5}"/>
              </a:ext>
            </a:extLst>
          </p:cNvPr>
          <p:cNvSpPr/>
          <p:nvPr/>
        </p:nvSpPr>
        <p:spPr>
          <a:xfrm>
            <a:off x="3360264" y="3919465"/>
            <a:ext cx="5509416" cy="700576"/>
          </a:xfrm>
          <a:prstGeom prst="rect">
            <a:avLst/>
          </a:prstGeom>
          <a:solidFill>
            <a:srgbClr val="2A242E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8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q3cru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1021</Words>
  <Application>Microsoft Office PowerPoint</Application>
  <PresentationFormat>宽屏</PresentationFormat>
  <Paragraphs>197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汉仪大黑简</vt:lpstr>
      <vt:lpstr>微软雅黑</vt:lpstr>
      <vt:lpstr>Agency FB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</dc:creator>
  <cp:keywords>www.1ppt.com</cp:keywords>
  <dc:description>www.1ppt.com</dc:description>
  <cp:lastModifiedBy>之灵</cp:lastModifiedBy>
  <cp:revision>50</cp:revision>
  <dcterms:created xsi:type="dcterms:W3CDTF">2019-08-02T08:56:02Z</dcterms:created>
  <dcterms:modified xsi:type="dcterms:W3CDTF">2022-09-06T09:50:32Z</dcterms:modified>
</cp:coreProperties>
</file>