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8" r:id="rId3"/>
    <p:sldId id="257" r:id="rId4"/>
    <p:sldId id="259" r:id="rId5"/>
    <p:sldId id="268" r:id="rId6"/>
    <p:sldId id="264" r:id="rId7"/>
    <p:sldId id="287" r:id="rId8"/>
    <p:sldId id="266" r:id="rId9"/>
    <p:sldId id="267" r:id="rId10"/>
    <p:sldId id="269" r:id="rId11"/>
    <p:sldId id="261" r:id="rId12"/>
    <p:sldId id="272" r:id="rId13"/>
    <p:sldId id="270" r:id="rId14"/>
    <p:sldId id="273" r:id="rId15"/>
    <p:sldId id="274" r:id="rId16"/>
    <p:sldId id="275" r:id="rId17"/>
    <p:sldId id="271" r:id="rId18"/>
    <p:sldId id="262" r:id="rId19"/>
    <p:sldId id="276" r:id="rId20"/>
    <p:sldId id="278" r:id="rId21"/>
    <p:sldId id="280" r:id="rId22"/>
    <p:sldId id="279" r:id="rId23"/>
    <p:sldId id="277" r:id="rId24"/>
    <p:sldId id="288" r:id="rId25"/>
    <p:sldId id="263" r:id="rId26"/>
    <p:sldId id="281" r:id="rId27"/>
    <p:sldId id="282" r:id="rId28"/>
    <p:sldId id="284" r:id="rId29"/>
    <p:sldId id="285" r:id="rId30"/>
    <p:sldId id="289" r:id="rId31"/>
    <p:sldId id="283" r:id="rId32"/>
    <p:sldId id="260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9EC"/>
    <a:srgbClr val="8AC0B4"/>
    <a:srgbClr val="B8D9D2"/>
    <a:srgbClr val="F2D3D9"/>
    <a:srgbClr val="C0E5FC"/>
    <a:srgbClr val="CDE5E7"/>
    <a:srgbClr val="FAFBFD"/>
    <a:srgbClr val="FDFEFF"/>
    <a:srgbClr val="DC9183"/>
    <a:srgbClr val="D16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5T11:52:50.706"/>
    </inkml:context>
    <inkml:brush xml:id="br0">
      <inkml:brushProperty name="width" value="0.05292" units="cm"/>
      <inkml:brushProperty name="height" value="0.05292" units="cm"/>
      <inkml:brushProperty name="color" value="#8AC0B4"/>
    </inkml:brush>
  </inkml:definitions>
  <inkml:trace contextRef="#ctx0" brushRef="#br0">678 623 20394,'88'-107'247,"-33"49"-126,98-79-1,-77 75-12,54-41 117,-101 83-185,0 2 0,52-21 0,-33 25-8,57-8 0,-49 12-16,28-6-11,104 1 1,-93 14 5,104 3 93,-145 3-56,-1 4 0,0 2 0,-1 4 0,59 28 0,95 62 106,-187-94-125,-1 0-1,0 2 1,19 19-1,-7-8 8,71 75 82,-53-49-81,-33-35-41,-2 1 0,1 0 0,17 28 0,-24-33 19,1 0 0,9 9 0,13 17 9,-5 6-61,-11-17 98,-3-8-39,0 5 1,-7-14-5,0 0 0,6 11 0,-4-7-2,8 18 30,-10-22-20,0 1-1,0-1 1,7 11 0,-11-20-50,9 17 67,-9-16-136,1 0 0,-1-1-1,1 1 1,-1-1 0,1 1 0,-1 0 0,1 0 0,-1-1 0,0 1 0,1 0 0,-1 0 0,0 0 0,0 0-1,0-1 1,1 1 0,-1 0 0,0 0 0,0 1 0,1 20-3752,-1-19 2890,0 13-4111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5T11:52:50.707"/>
    </inkml:context>
    <inkml:brush xml:id="br0">
      <inkml:brushProperty name="width" value="0.05292" units="cm"/>
      <inkml:brushProperty name="height" value="0.05292" units="cm"/>
      <inkml:brushProperty name="color" value="#8AC0B4"/>
    </inkml:brush>
  </inkml:definitions>
  <inkml:trace contextRef="#ctx0" brushRef="#br0">0 217 3265,'0'0'3904,"1"-7"2216,3 7-5782,1 0 1,-1 1-1,0 0 1,0 0-1,0 0 1,1 1-1,-1 0 0,0 0 1,-1 0-1,1 1 1,0 0-1,0 0 1,-1 0-1,7 8 1,12 11 678,42 30 0,-24-21-13,-24-20-711,10 11-52,-23-20-198,0 1-1,0-1 1,0 0 0,5 3-1,-5-4 17,0 1 0,0 0-1,0 0 1,0 0 0,3 4 0,20 15 59,-4-2 46,0-4-73,-18-11-65,-3-2-21,1-1 0,-1 1 1,0-1-1,1 1 0,-1-1 0,1 0 0,-1 0 0,1 0 1,-1 0-1,3 0 0,7 5 75,-9-5-81,-1 0-1,1 0 0,-1 0 0,1 0 1,0-1-1,-1 1 0,3 0 1,-4-1 1,0 1 1,0-1 0,0 0 0,0 1-1,0-1 1,0 0 0,0 1 0,1-1 0,-1 0-1,0 1 1,0-1 0,0 0 0,0 1 0,1-1-1,-1 0 1,0 1 0,0-1 0,0 0 0,1 0-1,-1 0 1,0 1 0,0-1 0,1 0 0,-1 0-1,0 0 1,1 0 0,-1 1 14,1-1 1,0 0 0,0 0-1,-1 0 1,1 0-1,0-1 1,0 1-1,-1 0 1,1 0 0,0-1-1,-1 1 1,1 0-1,0-1 1,0 0 0,2-11 400,-2-1-517,2-10 121,2-35 0,-1-1-4,0 13 47,-3 0 0,-1-52-1,-1 26-4,1 36-840,0 13-3340,-2 15 70,-5 1-2679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5T11:52:50.708"/>
    </inkml:context>
    <inkml:brush xml:id="br0">
      <inkml:brushProperty name="width" value="0.05292" units="cm"/>
      <inkml:brushProperty name="height" value="0.05292" units="cm"/>
      <inkml:brushProperty name="color" value="#8AC0B4"/>
    </inkml:brush>
  </inkml:definitions>
  <inkml:trace contextRef="#ctx0" brushRef="#br0">678 292 20394,'88'107'247,"-33"-49"-126,98 79-1,-77-75-12,54 41 117,-101-83-185,0-3 0,52 23 0,-33-26-8,57 8 0,-49-12-16,28 5-11,104 1 1,-93-15 5,104-3 93,-145-3-56,-1-4 0,0-2 0,-1-4 0,59-28 0,95-62 106,-187 94-125,-1-1-1,0-1 1,19-18-1,-7 6 8,71-73 82,-53 48-81,-33 35-41,-2-1 0,1 0 0,17-28 0,-24 33 19,1 0 0,9-9 0,13-17 9,-5-6-61,-11 17 98,-3 7-39,0-3 1,-7 13-5,0 0 0,6-12 0,-4 9-2,8-19 30,-10 21-20,0 1-1,0 0 1,7-11 0,-11 20-50,9-18 67,-9 18-136,1-1 0,-1 1-1,1-1 1,-1 0 0,1 1 0,-1-1 0,1 0 0,-1 0 0,0 1 0,1-1 0,-1 0 0,0 0 0,0 0-1,0 0 1,1 1 0,-1-1 0,0 0 0,0-1 0,1-20-3752,-1 19 2890,0-13-4111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5T11:52:50.709"/>
    </inkml:context>
    <inkml:brush xml:id="br0">
      <inkml:brushProperty name="width" value="0.05292" units="cm"/>
      <inkml:brushProperty name="height" value="0.05292" units="cm"/>
      <inkml:brushProperty name="color" value="#8AC0B4"/>
    </inkml:brush>
  </inkml:definitions>
  <inkml:trace contextRef="#ctx0" brushRef="#br0">0 289 3265,'0'0'3904,"1"7"2216,3-7-5782,1 0 1,-1-1-1,0 0 1,0 0-1,0 0 1,1-1-1,-1 0 0,0 0 1,-1 0-1,1-1 1,0 0-1,0 0 1,-1 0-1,7-8 1,12-10 678,42-32 0,-24 22-13,-24 20-711,10-11-52,-23 20-198,0-1-1,0 1 1,0 0 0,5-3-1,-5 4 17,0-1 0,0 0-1,0 0 1,0 0 0,3-4 0,20-15 59,-4 2 46,0 4-73,-18 11-65,-3 2-21,1 1 0,-1-1 1,0 1-1,1-1 0,-1 1 0,1 0 0,-1 0 0,1 0 1,-1 0-1,3 0 0,7-5 75,-9 5-81,-1 0-1,1 0 0,-1 0 0,1 0 1,0 1-1,-1-1 0,3 0 1,-4 1 1,0-1 1,0 1 0,0 0 0,0-1-1,0 1 1,0 0 0,0-1 0,1 1 0,-1 0-1,0-1 1,0 1 0,0 0 0,0-1 0,1 1-1,-1 0 1,0 0 0,0-1 0,0 1 0,1 0-1,-1 0 1,0-1 0,0 1 0,1 0 0,-1 0-1,0 0 1,1 0 0,-1-1 14,1 1 1,0 0 0,0 0-1,-1 0 1,1 0-1,0 1 1,0-1-1,-1 0 1,1 0 0,0 1-1,-1-1 1,1 0-1,0 1 1,0 0 0,2 11 400,-2 1-517,2 10 121,2 35 0,-1 1-4,0-13 47,-3 0 0,-1 52-1,-1-25-4,1-38-840,0-12-3340,-2-15 70,-5-1-2679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7621068A-8A0C-46A5-AF81-1595FBF9F4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0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6DEB6C-BDA4-47C1-BBF7-F9305085D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D43F0B-8662-4AB7-A176-8D3F39FA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1C6FFFA-A094-4342-BF11-5D6B0601B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6D83F68-C428-4BD8-A29E-E94B5AB0E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1F1E-E228-402E-9B9D-4712C904194B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F62B53-D154-46B1-9CB4-5B0BB40E5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382C32-DDE3-4599-884C-13559CE4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3991-DC05-427C-85CC-C59BBE6B16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495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72069D-E824-40B6-B7F6-8ED320C2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7CB5DEC-BFDD-4449-93B2-62A933E59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2C8F73-3397-4340-ACFB-415DB40A6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EED4901-9C81-42E4-8788-ABDA80623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1F1E-E228-402E-9B9D-4712C904194B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FAEC37-8FC0-42FE-86AF-16DA6CA77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0C7445-2084-4D7D-8BC8-BC3C672A3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3991-DC05-427C-85CC-C59BBE6B16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998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B97433-11A6-4EDC-8DFE-32B46FF31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BE23EF5-B1CF-4ED7-B7F6-F3943AB51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1B29D7-D47E-4C3D-8D87-440FE70C6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1F1E-E228-402E-9B9D-4712C904194B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0121C9-B620-46D2-B092-77674816A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F23AC1-734D-4EA1-B21B-ED5064790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3991-DC05-427C-85CC-C59BBE6B16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100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C4B4EAD-058C-4727-89BA-769C16C8E3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C6940A4-CA3D-48DC-B726-18C70C4AAB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7C9014-252A-4429-BB9A-7FC70256B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1F1E-E228-402E-9B9D-4712C904194B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60E809-94E8-4247-BDC9-71A560B9B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1E41B8-62B8-41A7-8977-34E0A2635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3991-DC05-427C-85CC-C59BBE6B16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082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894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411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18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E69D0B5-F8C4-45D6-B89E-8B2834FAB7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88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>
          <a:gsLst>
            <a:gs pos="0">
              <a:srgbClr val="FDFEFF"/>
            </a:gs>
            <a:gs pos="100000">
              <a:srgbClr val="FAFBF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D121009-07FD-4CCF-A3E9-6D97010876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7388" y="0"/>
            <a:ext cx="4924612" cy="150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63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837881-6C8E-40A8-89D5-286F4AE0E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D66466-B9DF-486B-B30D-3A1A13560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3365ED-3969-470D-819B-AB6A1CD8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1F1E-E228-402E-9B9D-4712C904194B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F9D7A5-669E-4811-8C22-6D4D2D884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334C2C-5124-4D64-9B0B-A7E693237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3991-DC05-427C-85CC-C59BBE6B16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31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350579-41EA-4BAC-A0DB-ECE5D2BBE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44D00C-78EB-4CDD-9F72-4A7E93211A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BB1D21-700D-4507-9C5E-AAC7B3DF8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55A13C-A136-497E-93DF-2F6239CF1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1F1E-E228-402E-9B9D-4712C904194B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9CB117-B4B9-48FF-823C-9EB829056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B73F2B9-6015-455A-934D-FC641801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3991-DC05-427C-85CC-C59BBE6B16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592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3C367B-156F-4E75-AAA4-8910FA6C9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120758A-3D08-4D7C-A32E-9E6D5A6A3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177F59E-3308-467D-8B54-58C6C586E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E31B246-8961-4018-81F5-FB1C1C165C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6E32C5C-C73C-40F5-B47E-D851DF3989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05559F2-BCA5-4B4F-B238-F59356473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1F1E-E228-402E-9B9D-4712C904194B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80287D9-21E3-4603-A981-11E2B11C8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A3BC7CD-CCF7-4ADF-B9FF-DB4D6845A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3991-DC05-427C-85CC-C59BBE6B16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1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3C367B-156F-4E75-AAA4-8910FA6C9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120758A-3D08-4D7C-A32E-9E6D5A6A3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177F59E-3308-467D-8B54-58C6C586E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E31B246-8961-4018-81F5-FB1C1C165C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6E32C5C-C73C-40F5-B47E-D851DF3989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05559F2-BCA5-4B4F-B238-F59356473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1F1E-E228-402E-9B9D-4712C904194B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80287D9-21E3-4603-A981-11E2B11C8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A3BC7CD-CCF7-4ADF-B9FF-DB4D6845A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3991-DC05-427C-85CC-C59BBE6B163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1D74D353-294C-D393-2404-B0E90B1E9CC2}"/>
              </a:ext>
            </a:extLst>
          </p:cNvPr>
          <p:cNvSpPr txBox="1"/>
          <p:nvPr userDrawn="1"/>
        </p:nvSpPr>
        <p:spPr>
          <a:xfrm>
            <a:off x="1780704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747533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90297F-1584-44D1-AA39-26BFC48C2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F0F6C6F-AB29-498C-9774-75A09A2C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1F1E-E228-402E-9B9D-4712C904194B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CCC1586-B279-494F-B0A6-A20813E3E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7DC7D62-FD72-46E6-B195-5C7354942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3991-DC05-427C-85CC-C59BBE6B16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472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4B7796E-62AA-445A-8914-F86055B70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1F1E-E228-402E-9B9D-4712C904194B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71F741C-183F-4143-A9CA-15F25256A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E44BDE-4C87-44C4-95F3-12DB3574B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3991-DC05-427C-85CC-C59BBE6B16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649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0E60E83-87EC-4B6A-9653-D2A4151EA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4380750-70C0-4510-85E2-60BA608DC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C8DBCB-2064-4236-B3C1-6422FD500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1F1E-E228-402E-9B9D-4712C904194B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493032-090D-4733-AB18-E7FFA4E8D5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716DFE-2BA4-4C08-A9EA-3FE78D74D1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A3991-DC05-427C-85CC-C59BBE6B16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02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61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0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0.png"/><Relationship Id="rId5" Type="http://schemas.openxmlformats.org/officeDocument/2006/relationships/customXml" Target="../ink/ink2.xml"/><Relationship Id="rId10" Type="http://schemas.openxmlformats.org/officeDocument/2006/relationships/image" Target="../media/image250.png"/><Relationship Id="rId4" Type="http://schemas.openxmlformats.org/officeDocument/2006/relationships/image" Target="../media/image220.png"/><Relationship Id="rId9" Type="http://schemas.openxmlformats.org/officeDocument/2006/relationships/customXml" Target="../ink/ink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A5C2DE87-A426-40F4-914C-CB844D4B84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434" y="1141991"/>
            <a:ext cx="2968445" cy="1846373"/>
          </a:xfrm>
          <a:prstGeom prst="rect">
            <a:avLst/>
          </a:prstGeom>
        </p:spPr>
      </p:pic>
      <p:sp>
        <p:nvSpPr>
          <p:cNvPr id="3" name="矩形 2" descr="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">
            <a:extLst>
              <a:ext uri="{FF2B5EF4-FFF2-40B4-BE49-F238E27FC236}">
                <a16:creationId xmlns:a16="http://schemas.microsoft.com/office/drawing/2014/main" id="{D32DD2F2-375A-4297-ACE1-AF018C1695D0}"/>
              </a:ext>
            </a:extLst>
          </p:cNvPr>
          <p:cNvSpPr/>
          <p:nvPr/>
        </p:nvSpPr>
        <p:spPr>
          <a:xfrm>
            <a:off x="1534994" y="2566404"/>
            <a:ext cx="9122013" cy="103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5400" dirty="0">
                <a:solidFill>
                  <a:srgbClr val="8AC0B4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FREE PPT TEMPLATES</a:t>
            </a:r>
            <a:endParaRPr lang="zh-CN" altLang="en-US" sz="5400" dirty="0">
              <a:solidFill>
                <a:srgbClr val="8AC0B4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253C25C-DA96-4157-ACE9-4250A60DDA7F}"/>
              </a:ext>
            </a:extLst>
          </p:cNvPr>
          <p:cNvSpPr/>
          <p:nvPr/>
        </p:nvSpPr>
        <p:spPr>
          <a:xfrm>
            <a:off x="2804160" y="3629297"/>
            <a:ext cx="6583679" cy="400118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dist"/>
            <a:r>
              <a:rPr lang="en-US" altLang="zh-CN" sz="2000" dirty="0">
                <a:solidFill>
                  <a:srgbClr val="B8D9D2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34EBC18-7DD9-42F3-9560-1EB507A3A4B4}"/>
              </a:ext>
            </a:extLst>
          </p:cNvPr>
          <p:cNvGrpSpPr/>
          <p:nvPr/>
        </p:nvGrpSpPr>
        <p:grpSpPr>
          <a:xfrm>
            <a:off x="6315058" y="4763888"/>
            <a:ext cx="290407" cy="290407"/>
            <a:chOff x="2633025" y="5543873"/>
            <a:chExt cx="290407" cy="290407"/>
          </a:xfrm>
          <a:solidFill>
            <a:schemeClr val="bg1"/>
          </a:solidFill>
        </p:grpSpPr>
        <p:sp>
          <p:nvSpPr>
            <p:cNvPr id="8" name="Oval 15">
              <a:extLst>
                <a:ext uri="{FF2B5EF4-FFF2-40B4-BE49-F238E27FC236}">
                  <a16:creationId xmlns:a16="http://schemas.microsoft.com/office/drawing/2014/main" id="{EBC01636-0BAF-47E0-8200-C4CC74CCA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025" y="5543873"/>
              <a:ext cx="290407" cy="290407"/>
            </a:xfrm>
            <a:prstGeom prst="ellipse">
              <a:avLst/>
            </a:prstGeom>
            <a:solidFill>
              <a:srgbClr val="B8D9D2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9" name="Group 16">
              <a:extLst>
                <a:ext uri="{FF2B5EF4-FFF2-40B4-BE49-F238E27FC236}">
                  <a16:creationId xmlns:a16="http://schemas.microsoft.com/office/drawing/2014/main" id="{C54B1B81-0AEC-4F9B-A88B-4AA345CCA1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6440" y="5602052"/>
              <a:ext cx="104062" cy="167263"/>
              <a:chOff x="4441" y="3144"/>
              <a:chExt cx="215" cy="345"/>
            </a:xfrm>
            <a:grpFill/>
          </p:grpSpPr>
          <p:sp>
            <p:nvSpPr>
              <p:cNvPr id="10" name="Freeform 17">
                <a:extLst>
                  <a:ext uri="{FF2B5EF4-FFF2-40B4-BE49-F238E27FC236}">
                    <a16:creationId xmlns:a16="http://schemas.microsoft.com/office/drawing/2014/main" id="{66971343-93A6-4C0B-A689-806D173B6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Freeform 18">
                <a:extLst>
                  <a:ext uri="{FF2B5EF4-FFF2-40B4-BE49-F238E27FC236}">
                    <a16:creationId xmlns:a16="http://schemas.microsoft.com/office/drawing/2014/main" id="{528FA8C5-B86E-4378-9F8D-B5F29EA9C1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2" name="Text Box 20">
            <a:extLst>
              <a:ext uri="{FF2B5EF4-FFF2-40B4-BE49-F238E27FC236}">
                <a16:creationId xmlns:a16="http://schemas.microsoft.com/office/drawing/2014/main" id="{EF4DBC3A-C177-483B-998A-A0F4835379A7}"/>
              </a:ext>
            </a:extLst>
          </p:cNvPr>
          <p:cNvSpPr txBox="1">
            <a:spLocks/>
          </p:cNvSpPr>
          <p:nvPr/>
        </p:nvSpPr>
        <p:spPr bwMode="auto">
          <a:xfrm>
            <a:off x="6605465" y="4751931"/>
            <a:ext cx="10567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dirty="0">
                <a:cs typeface="+mn-ea"/>
                <a:sym typeface="+mn-lt"/>
              </a:rPr>
              <a:t>XX.XX.20XX</a:t>
            </a:r>
            <a:endParaRPr lang="zh-CN" altLang="en-US" sz="1200" dirty="0"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BC1FB25-7B16-4E6A-AE56-C956E3CCD048}"/>
              </a:ext>
            </a:extLst>
          </p:cNvPr>
          <p:cNvGrpSpPr/>
          <p:nvPr/>
        </p:nvGrpSpPr>
        <p:grpSpPr>
          <a:xfrm>
            <a:off x="4414802" y="4745227"/>
            <a:ext cx="290407" cy="290407"/>
            <a:chOff x="732769" y="5535598"/>
            <a:chExt cx="290407" cy="290407"/>
          </a:xfrm>
          <a:solidFill>
            <a:schemeClr val="bg1"/>
          </a:solidFill>
        </p:grpSpPr>
        <p:sp>
          <p:nvSpPr>
            <p:cNvPr id="14" name="Oval 10">
              <a:extLst>
                <a:ext uri="{FF2B5EF4-FFF2-40B4-BE49-F238E27FC236}">
                  <a16:creationId xmlns:a16="http://schemas.microsoft.com/office/drawing/2014/main" id="{11769E56-D461-4F8B-BF9D-51582451E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769" y="5535598"/>
              <a:ext cx="290407" cy="290407"/>
            </a:xfrm>
            <a:prstGeom prst="ellipse">
              <a:avLst/>
            </a:prstGeom>
            <a:solidFill>
              <a:srgbClr val="B8D9D2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91BF91AF-2DE0-4C28-9641-917C27ED5777}"/>
                </a:ext>
              </a:extLst>
            </p:cNvPr>
            <p:cNvGrpSpPr/>
            <p:nvPr/>
          </p:nvGrpSpPr>
          <p:grpSpPr>
            <a:xfrm>
              <a:off x="811795" y="5598991"/>
              <a:ext cx="132841" cy="151011"/>
              <a:chOff x="860980" y="3583766"/>
              <a:chExt cx="100336" cy="114060"/>
            </a:xfrm>
            <a:grpFill/>
          </p:grpSpPr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E29D6651-5A84-4C95-AEE0-AE093AA8F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F3E387D5-30E0-467B-AC26-32E7487EA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F7A0C7AF-F8E6-429C-A929-B2E2EFCCA304}"/>
              </a:ext>
            </a:extLst>
          </p:cNvPr>
          <p:cNvSpPr/>
          <p:nvPr/>
        </p:nvSpPr>
        <p:spPr>
          <a:xfrm>
            <a:off x="4705028" y="4751931"/>
            <a:ext cx="15071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dirty="0">
                <a:cs typeface="+mn-ea"/>
                <a:sym typeface="+mn-lt"/>
              </a:rPr>
              <a:t>Report </a:t>
            </a:r>
            <a:r>
              <a:rPr lang="zh-CN" altLang="en-US" sz="1200" dirty="0">
                <a:cs typeface="+mn-ea"/>
                <a:sym typeface="+mn-lt"/>
              </a:rPr>
              <a:t>：</a:t>
            </a:r>
            <a:r>
              <a:rPr lang="en-US" altLang="zh-CN" sz="1200" dirty="0">
                <a:cs typeface="+mn-ea"/>
                <a:sym typeface="+mn-lt"/>
              </a:rPr>
              <a:t>jpppt.com</a:t>
            </a:r>
            <a:endParaRPr lang="zh-CN" altLang="en-US" sz="1200" dirty="0">
              <a:cs typeface="+mn-ea"/>
              <a:sym typeface="+mn-lt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22BA2BEB-9F53-4FA7-A910-EBFDE91E4F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9839" y="1031958"/>
            <a:ext cx="821635" cy="73527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42EA03F-1495-4462-B71D-9697CA8358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848273" y="4094380"/>
            <a:ext cx="1000539" cy="97488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3722A41-4204-44D8-9F2C-32AE98D7BF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946457">
            <a:off x="2100600" y="1491357"/>
            <a:ext cx="901657" cy="878619"/>
          </a:xfrm>
          <a:custGeom>
            <a:avLst/>
            <a:gdLst>
              <a:gd name="connsiteX0" fmla="*/ 0 w 901657"/>
              <a:gd name="connsiteY0" fmla="*/ 148317 h 878619"/>
              <a:gd name="connsiteX1" fmla="*/ 178846 w 901657"/>
              <a:gd name="connsiteY1" fmla="*/ 228790 h 878619"/>
              <a:gd name="connsiteX2" fmla="*/ 281792 w 901657"/>
              <a:gd name="connsiteY2" fmla="*/ 0 h 878619"/>
              <a:gd name="connsiteX3" fmla="*/ 901657 w 901657"/>
              <a:gd name="connsiteY3" fmla="*/ 0 h 878619"/>
              <a:gd name="connsiteX4" fmla="*/ 901657 w 901657"/>
              <a:gd name="connsiteY4" fmla="*/ 878619 h 878619"/>
              <a:gd name="connsiteX5" fmla="*/ 0 w 901657"/>
              <a:gd name="connsiteY5" fmla="*/ 878619 h 87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1657" h="878619">
                <a:moveTo>
                  <a:pt x="0" y="148317"/>
                </a:moveTo>
                <a:lnTo>
                  <a:pt x="178846" y="228790"/>
                </a:lnTo>
                <a:lnTo>
                  <a:pt x="281792" y="0"/>
                </a:lnTo>
                <a:lnTo>
                  <a:pt x="901657" y="0"/>
                </a:lnTo>
                <a:lnTo>
                  <a:pt x="901657" y="878619"/>
                </a:lnTo>
                <a:lnTo>
                  <a:pt x="0" y="87861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7269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950"/>
                            </p:stCondLst>
                            <p:childTnLst>
                              <p:par>
                                <p:cTn id="41" presetID="2" presetClass="entr" presetSubtype="6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A5C2DE87-A426-40F4-914C-CB844D4B84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434" y="1141991"/>
            <a:ext cx="2968445" cy="1846373"/>
          </a:xfrm>
          <a:prstGeom prst="rect">
            <a:avLst/>
          </a:prstGeom>
        </p:spPr>
      </p:pic>
      <p:sp>
        <p:nvSpPr>
          <p:cNvPr id="3" name="矩形 2" descr="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">
            <a:extLst>
              <a:ext uri="{FF2B5EF4-FFF2-40B4-BE49-F238E27FC236}">
                <a16:creationId xmlns:a16="http://schemas.microsoft.com/office/drawing/2014/main" id="{D32DD2F2-375A-4297-ACE1-AF018C1695D0}"/>
              </a:ext>
            </a:extLst>
          </p:cNvPr>
          <p:cNvSpPr/>
          <p:nvPr/>
        </p:nvSpPr>
        <p:spPr>
          <a:xfrm>
            <a:off x="1534994" y="2566404"/>
            <a:ext cx="9122013" cy="1630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8800" spc="300" dirty="0">
                <a:solidFill>
                  <a:srgbClr val="8AC0B4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Add title text</a:t>
            </a:r>
            <a:endParaRPr lang="zh-CN" altLang="en-US" sz="8800" spc="300" dirty="0">
              <a:solidFill>
                <a:srgbClr val="8AC0B4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253C25C-DA96-4157-ACE9-4250A60DDA7F}"/>
              </a:ext>
            </a:extLst>
          </p:cNvPr>
          <p:cNvSpPr/>
          <p:nvPr/>
        </p:nvSpPr>
        <p:spPr>
          <a:xfrm>
            <a:off x="2913018" y="4604185"/>
            <a:ext cx="5640990" cy="461673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/>
            <a:r>
              <a:rPr lang="en-US" altLang="zh-CN" sz="1200" dirty="0">
                <a:solidFill>
                  <a:srgbClr val="B8D9D2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 algn="ctr"/>
            <a:endParaRPr lang="en-US" altLang="zh-CN" sz="1200" dirty="0">
              <a:solidFill>
                <a:srgbClr val="B8D9D2"/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F81BEEC-0092-4159-AC28-25CA5BAEB53F}"/>
              </a:ext>
            </a:extLst>
          </p:cNvPr>
          <p:cNvSpPr/>
          <p:nvPr/>
        </p:nvSpPr>
        <p:spPr>
          <a:xfrm>
            <a:off x="5876924" y="1902984"/>
            <a:ext cx="6976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cs typeface="+mn-ea"/>
                <a:sym typeface="+mn-lt"/>
              </a:rPr>
              <a:t>02</a:t>
            </a:r>
            <a:endParaRPr lang="zh-CN" altLang="en-US" sz="3600" dirty="0">
              <a:cs typeface="+mn-ea"/>
              <a:sym typeface="+mn-lt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E9237023-EA39-4461-B628-BD64AA1582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9839" y="1031958"/>
            <a:ext cx="821635" cy="73527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55E0B098-67D0-479F-8F4C-83D978B0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848273" y="4094380"/>
            <a:ext cx="1000539" cy="97488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56B168F-B7A0-4360-BEB5-AFDFE3C9F5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946457">
            <a:off x="2100600" y="1491357"/>
            <a:ext cx="901657" cy="878619"/>
          </a:xfrm>
          <a:custGeom>
            <a:avLst/>
            <a:gdLst>
              <a:gd name="connsiteX0" fmla="*/ 0 w 901657"/>
              <a:gd name="connsiteY0" fmla="*/ 148317 h 878619"/>
              <a:gd name="connsiteX1" fmla="*/ 178846 w 901657"/>
              <a:gd name="connsiteY1" fmla="*/ 228790 h 878619"/>
              <a:gd name="connsiteX2" fmla="*/ 281792 w 901657"/>
              <a:gd name="connsiteY2" fmla="*/ 0 h 878619"/>
              <a:gd name="connsiteX3" fmla="*/ 901657 w 901657"/>
              <a:gd name="connsiteY3" fmla="*/ 0 h 878619"/>
              <a:gd name="connsiteX4" fmla="*/ 901657 w 901657"/>
              <a:gd name="connsiteY4" fmla="*/ 878619 h 878619"/>
              <a:gd name="connsiteX5" fmla="*/ 0 w 901657"/>
              <a:gd name="connsiteY5" fmla="*/ 878619 h 87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1657" h="878619">
                <a:moveTo>
                  <a:pt x="0" y="148317"/>
                </a:moveTo>
                <a:lnTo>
                  <a:pt x="178846" y="228790"/>
                </a:lnTo>
                <a:lnTo>
                  <a:pt x="281792" y="0"/>
                </a:lnTo>
                <a:lnTo>
                  <a:pt x="901657" y="0"/>
                </a:lnTo>
                <a:lnTo>
                  <a:pt x="901657" y="878619"/>
                </a:lnTo>
                <a:lnTo>
                  <a:pt x="0" y="87861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04003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0"/>
                            </p:stCondLst>
                            <p:childTnLst>
                              <p:par>
                                <p:cTn id="25" presetID="2" presetClass="entr" presetSubtype="6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B6DFED3-F83B-49C8-8EED-761FDED6F1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49"/>
          <a:stretch/>
        </p:blipFill>
        <p:spPr>
          <a:xfrm>
            <a:off x="0" y="1299408"/>
            <a:ext cx="4457067" cy="555859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416531A6-AE99-463E-97EB-80F3D5A779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63" y="280803"/>
            <a:ext cx="2426678" cy="150939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E81BB56-5A44-444F-B29B-EC8C591C2F18}"/>
              </a:ext>
            </a:extLst>
          </p:cNvPr>
          <p:cNvSpPr txBox="1"/>
          <p:nvPr/>
        </p:nvSpPr>
        <p:spPr>
          <a:xfrm>
            <a:off x="600891" y="922654"/>
            <a:ext cx="1854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29DF5D32-81CB-4228-95AD-F8EFE0EC6A27}"/>
              </a:ext>
            </a:extLst>
          </p:cNvPr>
          <p:cNvGrpSpPr/>
          <p:nvPr/>
        </p:nvGrpSpPr>
        <p:grpSpPr>
          <a:xfrm>
            <a:off x="5757650" y="2586950"/>
            <a:ext cx="1023974" cy="903139"/>
            <a:chOff x="6710595" y="2808605"/>
            <a:chExt cx="1395656" cy="1230960"/>
          </a:xfrm>
        </p:grpSpPr>
        <p:sp>
          <p:nvSpPr>
            <p:cNvPr id="63" name="hexagonal_73861">
              <a:extLst>
                <a:ext uri="{FF2B5EF4-FFF2-40B4-BE49-F238E27FC236}">
                  <a16:creationId xmlns:a16="http://schemas.microsoft.com/office/drawing/2014/main" id="{FF78E68D-6ECD-414D-8577-AD2D4F22F5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10595" y="2808605"/>
              <a:ext cx="1395656" cy="1230960"/>
            </a:xfrm>
            <a:custGeom>
              <a:avLst/>
              <a:gdLst>
                <a:gd name="T0" fmla="*/ 6388 w 6494"/>
                <a:gd name="T1" fmla="*/ 2571 h 5736"/>
                <a:gd name="T2" fmla="*/ 5075 w 6494"/>
                <a:gd name="T3" fmla="*/ 297 h 5736"/>
                <a:gd name="T4" fmla="*/ 4560 w 6494"/>
                <a:gd name="T5" fmla="*/ 0 h 5736"/>
                <a:gd name="T6" fmla="*/ 1934 w 6494"/>
                <a:gd name="T7" fmla="*/ 0 h 5736"/>
                <a:gd name="T8" fmla="*/ 1419 w 6494"/>
                <a:gd name="T9" fmla="*/ 297 h 5736"/>
                <a:gd name="T10" fmla="*/ 107 w 6494"/>
                <a:gd name="T11" fmla="*/ 2571 h 5736"/>
                <a:gd name="T12" fmla="*/ 107 w 6494"/>
                <a:gd name="T13" fmla="*/ 3165 h 5736"/>
                <a:gd name="T14" fmla="*/ 1419 w 6494"/>
                <a:gd name="T15" fmla="*/ 5439 h 5736"/>
                <a:gd name="T16" fmla="*/ 1934 w 6494"/>
                <a:gd name="T17" fmla="*/ 5736 h 5736"/>
                <a:gd name="T18" fmla="*/ 4560 w 6494"/>
                <a:gd name="T19" fmla="*/ 5736 h 5736"/>
                <a:gd name="T20" fmla="*/ 5075 w 6494"/>
                <a:gd name="T21" fmla="*/ 5439 h 5736"/>
                <a:gd name="T22" fmla="*/ 6388 w 6494"/>
                <a:gd name="T23" fmla="*/ 3165 h 5736"/>
                <a:gd name="T24" fmla="*/ 6388 w 6494"/>
                <a:gd name="T25" fmla="*/ 2571 h 5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94" h="5736">
                  <a:moveTo>
                    <a:pt x="6388" y="2571"/>
                  </a:moveTo>
                  <a:lnTo>
                    <a:pt x="5075" y="297"/>
                  </a:lnTo>
                  <a:cubicBezTo>
                    <a:pt x="4968" y="113"/>
                    <a:pt x="4772" y="0"/>
                    <a:pt x="4560" y="0"/>
                  </a:cubicBezTo>
                  <a:lnTo>
                    <a:pt x="1934" y="0"/>
                  </a:lnTo>
                  <a:cubicBezTo>
                    <a:pt x="1722" y="0"/>
                    <a:pt x="1526" y="113"/>
                    <a:pt x="1419" y="297"/>
                  </a:cubicBezTo>
                  <a:lnTo>
                    <a:pt x="107" y="2571"/>
                  </a:lnTo>
                  <a:cubicBezTo>
                    <a:pt x="0" y="2755"/>
                    <a:pt x="0" y="2981"/>
                    <a:pt x="107" y="3165"/>
                  </a:cubicBezTo>
                  <a:lnTo>
                    <a:pt x="1419" y="5439"/>
                  </a:lnTo>
                  <a:cubicBezTo>
                    <a:pt x="1526" y="5623"/>
                    <a:pt x="1722" y="5736"/>
                    <a:pt x="1934" y="5736"/>
                  </a:cubicBezTo>
                  <a:lnTo>
                    <a:pt x="4560" y="5736"/>
                  </a:lnTo>
                  <a:cubicBezTo>
                    <a:pt x="4772" y="5736"/>
                    <a:pt x="4968" y="5623"/>
                    <a:pt x="5075" y="5439"/>
                  </a:cubicBezTo>
                  <a:lnTo>
                    <a:pt x="6388" y="3165"/>
                  </a:lnTo>
                  <a:cubicBezTo>
                    <a:pt x="6494" y="2981"/>
                    <a:pt x="6494" y="2755"/>
                    <a:pt x="6388" y="2571"/>
                  </a:cubicBezTo>
                  <a:close/>
                </a:path>
              </a:pathLst>
            </a:custGeom>
            <a:solidFill>
              <a:srgbClr val="8AC0B4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star-medal-condecoration-outline_58717">
              <a:extLst>
                <a:ext uri="{FF2B5EF4-FFF2-40B4-BE49-F238E27FC236}">
                  <a16:creationId xmlns:a16="http://schemas.microsoft.com/office/drawing/2014/main" id="{1B1243A3-8DCB-4C4B-8F38-3C1157D0713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33119" y="3138625"/>
              <a:ext cx="350609" cy="609685"/>
            </a:xfrm>
            <a:custGeom>
              <a:avLst/>
              <a:gdLst>
                <a:gd name="connsiteX0" fmla="*/ 174821 w 349717"/>
                <a:gd name="connsiteY0" fmla="*/ 314413 h 608133"/>
                <a:gd name="connsiteX1" fmla="*/ 158345 w 349717"/>
                <a:gd name="connsiteY1" fmla="*/ 326314 h 608133"/>
                <a:gd name="connsiteX2" fmla="*/ 139667 w 349717"/>
                <a:gd name="connsiteY2" fmla="*/ 383769 h 608133"/>
                <a:gd name="connsiteX3" fmla="*/ 122204 w 349717"/>
                <a:gd name="connsiteY3" fmla="*/ 396427 h 608133"/>
                <a:gd name="connsiteX4" fmla="*/ 61766 w 349717"/>
                <a:gd name="connsiteY4" fmla="*/ 396427 h 608133"/>
                <a:gd name="connsiteX5" fmla="*/ 45290 w 349717"/>
                <a:gd name="connsiteY5" fmla="*/ 408328 h 608133"/>
                <a:gd name="connsiteX6" fmla="*/ 51592 w 349717"/>
                <a:gd name="connsiteY6" fmla="*/ 427732 h 608133"/>
                <a:gd name="connsiteX7" fmla="*/ 100489 w 349717"/>
                <a:gd name="connsiteY7" fmla="*/ 463206 h 608133"/>
                <a:gd name="connsiteX8" fmla="*/ 107171 w 349717"/>
                <a:gd name="connsiteY8" fmla="*/ 483672 h 608133"/>
                <a:gd name="connsiteX9" fmla="*/ 88493 w 349717"/>
                <a:gd name="connsiteY9" fmla="*/ 541051 h 608133"/>
                <a:gd name="connsiteX10" fmla="*/ 90770 w 349717"/>
                <a:gd name="connsiteY10" fmla="*/ 556439 h 608133"/>
                <a:gd name="connsiteX11" fmla="*/ 105045 w 349717"/>
                <a:gd name="connsiteY11" fmla="*/ 563791 h 608133"/>
                <a:gd name="connsiteX12" fmla="*/ 115143 w 349717"/>
                <a:gd name="connsiteY12" fmla="*/ 560456 h 608133"/>
                <a:gd name="connsiteX13" fmla="*/ 164040 w 349717"/>
                <a:gd name="connsiteY13" fmla="*/ 524982 h 608133"/>
                <a:gd name="connsiteX14" fmla="*/ 174821 w 349717"/>
                <a:gd name="connsiteY14" fmla="*/ 521420 h 608133"/>
                <a:gd name="connsiteX15" fmla="*/ 185603 w 349717"/>
                <a:gd name="connsiteY15" fmla="*/ 524982 h 608133"/>
                <a:gd name="connsiteX16" fmla="*/ 234575 w 349717"/>
                <a:gd name="connsiteY16" fmla="*/ 560456 h 608133"/>
                <a:gd name="connsiteX17" fmla="*/ 244674 w 349717"/>
                <a:gd name="connsiteY17" fmla="*/ 563791 h 608133"/>
                <a:gd name="connsiteX18" fmla="*/ 258872 w 349717"/>
                <a:gd name="connsiteY18" fmla="*/ 556439 h 608133"/>
                <a:gd name="connsiteX19" fmla="*/ 261226 w 349717"/>
                <a:gd name="connsiteY19" fmla="*/ 541051 h 608133"/>
                <a:gd name="connsiteX20" fmla="*/ 242548 w 349717"/>
                <a:gd name="connsiteY20" fmla="*/ 483672 h 608133"/>
                <a:gd name="connsiteX21" fmla="*/ 249229 w 349717"/>
                <a:gd name="connsiteY21" fmla="*/ 463206 h 608133"/>
                <a:gd name="connsiteX22" fmla="*/ 298126 w 349717"/>
                <a:gd name="connsiteY22" fmla="*/ 427732 h 608133"/>
                <a:gd name="connsiteX23" fmla="*/ 304428 w 349717"/>
                <a:gd name="connsiteY23" fmla="*/ 408328 h 608133"/>
                <a:gd name="connsiteX24" fmla="*/ 287952 w 349717"/>
                <a:gd name="connsiteY24" fmla="*/ 396427 h 608133"/>
                <a:gd name="connsiteX25" fmla="*/ 227438 w 349717"/>
                <a:gd name="connsiteY25" fmla="*/ 396427 h 608133"/>
                <a:gd name="connsiteX26" fmla="*/ 210051 w 349717"/>
                <a:gd name="connsiteY26" fmla="*/ 383769 h 608133"/>
                <a:gd name="connsiteX27" fmla="*/ 191373 w 349717"/>
                <a:gd name="connsiteY27" fmla="*/ 326314 h 608133"/>
                <a:gd name="connsiteX28" fmla="*/ 174821 w 349717"/>
                <a:gd name="connsiteY28" fmla="*/ 314413 h 608133"/>
                <a:gd name="connsiteX29" fmla="*/ 174822 w 349717"/>
                <a:gd name="connsiteY29" fmla="*/ 313919 h 608133"/>
                <a:gd name="connsiteX30" fmla="*/ 191826 w 349717"/>
                <a:gd name="connsiteY30" fmla="*/ 326198 h 608133"/>
                <a:gd name="connsiteX31" fmla="*/ 210500 w 349717"/>
                <a:gd name="connsiteY31" fmla="*/ 383654 h 608133"/>
                <a:gd name="connsiteX32" fmla="*/ 227429 w 349717"/>
                <a:gd name="connsiteY32" fmla="*/ 395933 h 608133"/>
                <a:gd name="connsiteX33" fmla="*/ 287931 w 349717"/>
                <a:gd name="connsiteY33" fmla="*/ 395933 h 608133"/>
                <a:gd name="connsiteX34" fmla="*/ 298407 w 349717"/>
                <a:gd name="connsiteY34" fmla="*/ 428148 h 608133"/>
                <a:gd name="connsiteX35" fmla="*/ 249519 w 349717"/>
                <a:gd name="connsiteY35" fmla="*/ 463622 h 608133"/>
                <a:gd name="connsiteX36" fmla="*/ 242991 w 349717"/>
                <a:gd name="connsiteY36" fmla="*/ 483557 h 608133"/>
                <a:gd name="connsiteX37" fmla="*/ 261665 w 349717"/>
                <a:gd name="connsiteY37" fmla="*/ 540937 h 608133"/>
                <a:gd name="connsiteX38" fmla="*/ 244661 w 349717"/>
                <a:gd name="connsiteY38" fmla="*/ 564359 h 608133"/>
                <a:gd name="connsiteX39" fmla="*/ 234261 w 349717"/>
                <a:gd name="connsiteY39" fmla="*/ 560872 h 608133"/>
                <a:gd name="connsiteX40" fmla="*/ 185373 w 349717"/>
                <a:gd name="connsiteY40" fmla="*/ 525398 h 608133"/>
                <a:gd name="connsiteX41" fmla="*/ 174822 w 349717"/>
                <a:gd name="connsiteY41" fmla="*/ 521987 h 608133"/>
                <a:gd name="connsiteX42" fmla="*/ 164346 w 349717"/>
                <a:gd name="connsiteY42" fmla="*/ 525398 h 608133"/>
                <a:gd name="connsiteX43" fmla="*/ 115458 w 349717"/>
                <a:gd name="connsiteY43" fmla="*/ 560872 h 608133"/>
                <a:gd name="connsiteX44" fmla="*/ 105058 w 349717"/>
                <a:gd name="connsiteY44" fmla="*/ 564359 h 608133"/>
                <a:gd name="connsiteX45" fmla="*/ 87978 w 349717"/>
                <a:gd name="connsiteY45" fmla="*/ 540937 h 608133"/>
                <a:gd name="connsiteX46" fmla="*/ 106728 w 349717"/>
                <a:gd name="connsiteY46" fmla="*/ 483557 h 608133"/>
                <a:gd name="connsiteX47" fmla="*/ 100200 w 349717"/>
                <a:gd name="connsiteY47" fmla="*/ 463622 h 608133"/>
                <a:gd name="connsiteX48" fmla="*/ 51312 w 349717"/>
                <a:gd name="connsiteY48" fmla="*/ 428148 h 608133"/>
                <a:gd name="connsiteX49" fmla="*/ 61788 w 349717"/>
                <a:gd name="connsiteY49" fmla="*/ 395933 h 608133"/>
                <a:gd name="connsiteX50" fmla="*/ 122214 w 349717"/>
                <a:gd name="connsiteY50" fmla="*/ 395933 h 608133"/>
                <a:gd name="connsiteX51" fmla="*/ 139219 w 349717"/>
                <a:gd name="connsiteY51" fmla="*/ 383654 h 608133"/>
                <a:gd name="connsiteX52" fmla="*/ 157893 w 349717"/>
                <a:gd name="connsiteY52" fmla="*/ 326198 h 608133"/>
                <a:gd name="connsiteX53" fmla="*/ 174822 w 349717"/>
                <a:gd name="connsiteY53" fmla="*/ 313919 h 608133"/>
                <a:gd name="connsiteX54" fmla="*/ 174821 w 349717"/>
                <a:gd name="connsiteY54" fmla="*/ 313352 h 608133"/>
                <a:gd name="connsiteX55" fmla="*/ 157434 w 349717"/>
                <a:gd name="connsiteY55" fmla="*/ 326010 h 608133"/>
                <a:gd name="connsiteX56" fmla="*/ 138756 w 349717"/>
                <a:gd name="connsiteY56" fmla="*/ 383466 h 608133"/>
                <a:gd name="connsiteX57" fmla="*/ 122204 w 349717"/>
                <a:gd name="connsiteY57" fmla="*/ 395366 h 608133"/>
                <a:gd name="connsiteX58" fmla="*/ 61766 w 349717"/>
                <a:gd name="connsiteY58" fmla="*/ 395366 h 608133"/>
                <a:gd name="connsiteX59" fmla="*/ 44303 w 349717"/>
                <a:gd name="connsiteY59" fmla="*/ 408025 h 608133"/>
                <a:gd name="connsiteX60" fmla="*/ 50985 w 349717"/>
                <a:gd name="connsiteY60" fmla="*/ 428566 h 608133"/>
                <a:gd name="connsiteX61" fmla="*/ 99882 w 349717"/>
                <a:gd name="connsiteY61" fmla="*/ 464040 h 608133"/>
                <a:gd name="connsiteX62" fmla="*/ 106184 w 349717"/>
                <a:gd name="connsiteY62" fmla="*/ 483369 h 608133"/>
                <a:gd name="connsiteX63" fmla="*/ 87506 w 349717"/>
                <a:gd name="connsiteY63" fmla="*/ 540748 h 608133"/>
                <a:gd name="connsiteX64" fmla="*/ 90011 w 349717"/>
                <a:gd name="connsiteY64" fmla="*/ 557045 h 608133"/>
                <a:gd name="connsiteX65" fmla="*/ 105045 w 349717"/>
                <a:gd name="connsiteY65" fmla="*/ 564852 h 608133"/>
                <a:gd name="connsiteX66" fmla="*/ 115750 w 349717"/>
                <a:gd name="connsiteY66" fmla="*/ 561214 h 608133"/>
                <a:gd name="connsiteX67" fmla="*/ 164647 w 349717"/>
                <a:gd name="connsiteY67" fmla="*/ 525740 h 608133"/>
                <a:gd name="connsiteX68" fmla="*/ 174821 w 349717"/>
                <a:gd name="connsiteY68" fmla="*/ 522481 h 608133"/>
                <a:gd name="connsiteX69" fmla="*/ 185071 w 349717"/>
                <a:gd name="connsiteY69" fmla="*/ 525740 h 608133"/>
                <a:gd name="connsiteX70" fmla="*/ 233968 w 349717"/>
                <a:gd name="connsiteY70" fmla="*/ 561214 h 608133"/>
                <a:gd name="connsiteX71" fmla="*/ 244674 w 349717"/>
                <a:gd name="connsiteY71" fmla="*/ 564852 h 608133"/>
                <a:gd name="connsiteX72" fmla="*/ 259707 w 349717"/>
                <a:gd name="connsiteY72" fmla="*/ 557045 h 608133"/>
                <a:gd name="connsiteX73" fmla="*/ 262213 w 349717"/>
                <a:gd name="connsiteY73" fmla="*/ 540748 h 608133"/>
                <a:gd name="connsiteX74" fmla="*/ 243535 w 349717"/>
                <a:gd name="connsiteY74" fmla="*/ 483369 h 608133"/>
                <a:gd name="connsiteX75" fmla="*/ 249837 w 349717"/>
                <a:gd name="connsiteY75" fmla="*/ 464040 h 608133"/>
                <a:gd name="connsiteX76" fmla="*/ 298733 w 349717"/>
                <a:gd name="connsiteY76" fmla="*/ 428566 h 608133"/>
                <a:gd name="connsiteX77" fmla="*/ 305415 w 349717"/>
                <a:gd name="connsiteY77" fmla="*/ 408025 h 608133"/>
                <a:gd name="connsiteX78" fmla="*/ 287952 w 349717"/>
                <a:gd name="connsiteY78" fmla="*/ 395366 h 608133"/>
                <a:gd name="connsiteX79" fmla="*/ 227438 w 349717"/>
                <a:gd name="connsiteY79" fmla="*/ 395366 h 608133"/>
                <a:gd name="connsiteX80" fmla="*/ 210962 w 349717"/>
                <a:gd name="connsiteY80" fmla="*/ 383466 h 608133"/>
                <a:gd name="connsiteX81" fmla="*/ 192284 w 349717"/>
                <a:gd name="connsiteY81" fmla="*/ 326010 h 608133"/>
                <a:gd name="connsiteX82" fmla="*/ 174821 w 349717"/>
                <a:gd name="connsiteY82" fmla="*/ 313352 h 608133"/>
                <a:gd name="connsiteX83" fmla="*/ 124937 w 349717"/>
                <a:gd name="connsiteY83" fmla="*/ 44342 h 608133"/>
                <a:gd name="connsiteX84" fmla="*/ 109980 w 349717"/>
                <a:gd name="connsiteY84" fmla="*/ 59275 h 608133"/>
                <a:gd name="connsiteX85" fmla="*/ 109980 w 349717"/>
                <a:gd name="connsiteY85" fmla="*/ 253774 h 608133"/>
                <a:gd name="connsiteX86" fmla="*/ 124937 w 349717"/>
                <a:gd name="connsiteY86" fmla="*/ 268782 h 608133"/>
                <a:gd name="connsiteX87" fmla="*/ 224781 w 349717"/>
                <a:gd name="connsiteY87" fmla="*/ 268782 h 608133"/>
                <a:gd name="connsiteX88" fmla="*/ 239738 w 349717"/>
                <a:gd name="connsiteY88" fmla="*/ 253774 h 608133"/>
                <a:gd name="connsiteX89" fmla="*/ 239738 w 349717"/>
                <a:gd name="connsiteY89" fmla="*/ 59275 h 608133"/>
                <a:gd name="connsiteX90" fmla="*/ 224781 w 349717"/>
                <a:gd name="connsiteY90" fmla="*/ 44342 h 608133"/>
                <a:gd name="connsiteX91" fmla="*/ 124947 w 349717"/>
                <a:gd name="connsiteY91" fmla="*/ 43847 h 608133"/>
                <a:gd name="connsiteX92" fmla="*/ 224772 w 349717"/>
                <a:gd name="connsiteY92" fmla="*/ 43847 h 608133"/>
                <a:gd name="connsiteX93" fmla="*/ 240258 w 349717"/>
                <a:gd name="connsiteY93" fmla="*/ 59310 h 608133"/>
                <a:gd name="connsiteX94" fmla="*/ 240258 w 349717"/>
                <a:gd name="connsiteY94" fmla="*/ 253810 h 608133"/>
                <a:gd name="connsiteX95" fmla="*/ 224772 w 349717"/>
                <a:gd name="connsiteY95" fmla="*/ 269273 h 608133"/>
                <a:gd name="connsiteX96" fmla="*/ 124947 w 349717"/>
                <a:gd name="connsiteY96" fmla="*/ 269273 h 608133"/>
                <a:gd name="connsiteX97" fmla="*/ 109461 w 349717"/>
                <a:gd name="connsiteY97" fmla="*/ 253810 h 608133"/>
                <a:gd name="connsiteX98" fmla="*/ 109461 w 349717"/>
                <a:gd name="connsiteY98" fmla="*/ 59310 h 608133"/>
                <a:gd name="connsiteX99" fmla="*/ 124947 w 349717"/>
                <a:gd name="connsiteY99" fmla="*/ 43847 h 608133"/>
                <a:gd name="connsiteX100" fmla="*/ 124937 w 349717"/>
                <a:gd name="connsiteY100" fmla="*/ 43281 h 608133"/>
                <a:gd name="connsiteX101" fmla="*/ 108993 w 349717"/>
                <a:gd name="connsiteY101" fmla="*/ 59275 h 608133"/>
                <a:gd name="connsiteX102" fmla="*/ 108993 w 349717"/>
                <a:gd name="connsiteY102" fmla="*/ 253774 h 608133"/>
                <a:gd name="connsiteX103" fmla="*/ 124937 w 349717"/>
                <a:gd name="connsiteY103" fmla="*/ 269768 h 608133"/>
                <a:gd name="connsiteX104" fmla="*/ 224781 w 349717"/>
                <a:gd name="connsiteY104" fmla="*/ 269768 h 608133"/>
                <a:gd name="connsiteX105" fmla="*/ 240725 w 349717"/>
                <a:gd name="connsiteY105" fmla="*/ 253774 h 608133"/>
                <a:gd name="connsiteX106" fmla="*/ 240725 w 349717"/>
                <a:gd name="connsiteY106" fmla="*/ 59275 h 608133"/>
                <a:gd name="connsiteX107" fmla="*/ 224781 w 349717"/>
                <a:gd name="connsiteY107" fmla="*/ 43281 h 608133"/>
                <a:gd name="connsiteX108" fmla="*/ 124937 w 349717"/>
                <a:gd name="connsiteY108" fmla="*/ 986 h 608133"/>
                <a:gd name="connsiteX109" fmla="*/ 224781 w 349717"/>
                <a:gd name="connsiteY109" fmla="*/ 986 h 608133"/>
                <a:gd name="connsiteX110" fmla="*/ 283093 w 349717"/>
                <a:gd name="connsiteY110" fmla="*/ 59275 h 608133"/>
                <a:gd name="connsiteX111" fmla="*/ 283093 w 349717"/>
                <a:gd name="connsiteY111" fmla="*/ 253774 h 608133"/>
                <a:gd name="connsiteX112" fmla="*/ 232753 w 349717"/>
                <a:gd name="connsiteY112" fmla="*/ 311533 h 608133"/>
                <a:gd name="connsiteX113" fmla="*/ 232146 w 349717"/>
                <a:gd name="connsiteY113" fmla="*/ 311609 h 608133"/>
                <a:gd name="connsiteX114" fmla="*/ 232449 w 349717"/>
                <a:gd name="connsiteY114" fmla="*/ 312518 h 608133"/>
                <a:gd name="connsiteX115" fmla="*/ 232601 w 349717"/>
                <a:gd name="connsiteY115" fmla="*/ 312973 h 608133"/>
                <a:gd name="connsiteX116" fmla="*/ 245661 w 349717"/>
                <a:gd name="connsiteY116" fmla="*/ 353146 h 608133"/>
                <a:gd name="connsiteX117" fmla="*/ 287952 w 349717"/>
                <a:gd name="connsiteY117" fmla="*/ 353146 h 608133"/>
                <a:gd name="connsiteX118" fmla="*/ 325080 w 349717"/>
                <a:gd name="connsiteY118" fmla="*/ 365653 h 608133"/>
                <a:gd name="connsiteX119" fmla="*/ 345656 w 349717"/>
                <a:gd name="connsiteY119" fmla="*/ 394987 h 608133"/>
                <a:gd name="connsiteX120" fmla="*/ 346263 w 349717"/>
                <a:gd name="connsiteY120" fmla="*/ 430764 h 608133"/>
                <a:gd name="connsiteX121" fmla="*/ 323637 w 349717"/>
                <a:gd name="connsiteY121" fmla="*/ 462751 h 608133"/>
                <a:gd name="connsiteX122" fmla="*/ 289698 w 349717"/>
                <a:gd name="connsiteY122" fmla="*/ 487310 h 608133"/>
                <a:gd name="connsiteX123" fmla="*/ 289394 w 349717"/>
                <a:gd name="connsiteY123" fmla="*/ 487537 h 608133"/>
                <a:gd name="connsiteX124" fmla="*/ 302454 w 349717"/>
                <a:gd name="connsiteY124" fmla="*/ 527711 h 608133"/>
                <a:gd name="connsiteX125" fmla="*/ 304656 w 349717"/>
                <a:gd name="connsiteY125" fmla="*/ 556742 h 608133"/>
                <a:gd name="connsiteX126" fmla="*/ 294026 w 349717"/>
                <a:gd name="connsiteY126" fmla="*/ 581907 h 608133"/>
                <a:gd name="connsiteX127" fmla="*/ 244674 w 349717"/>
                <a:gd name="connsiteY127" fmla="*/ 607148 h 608133"/>
                <a:gd name="connsiteX128" fmla="*/ 209064 w 349717"/>
                <a:gd name="connsiteY128" fmla="*/ 595475 h 608133"/>
                <a:gd name="connsiteX129" fmla="*/ 174821 w 349717"/>
                <a:gd name="connsiteY129" fmla="*/ 570613 h 608133"/>
                <a:gd name="connsiteX130" fmla="*/ 140654 w 349717"/>
                <a:gd name="connsiteY130" fmla="*/ 595475 h 608133"/>
                <a:gd name="connsiteX131" fmla="*/ 105045 w 349717"/>
                <a:gd name="connsiteY131" fmla="*/ 607148 h 608133"/>
                <a:gd name="connsiteX132" fmla="*/ 55692 w 349717"/>
                <a:gd name="connsiteY132" fmla="*/ 581907 h 608133"/>
                <a:gd name="connsiteX133" fmla="*/ 45063 w 349717"/>
                <a:gd name="connsiteY133" fmla="*/ 556742 h 608133"/>
                <a:gd name="connsiteX134" fmla="*/ 47264 w 349717"/>
                <a:gd name="connsiteY134" fmla="*/ 527711 h 608133"/>
                <a:gd name="connsiteX135" fmla="*/ 60324 w 349717"/>
                <a:gd name="connsiteY135" fmla="*/ 487537 h 608133"/>
                <a:gd name="connsiteX136" fmla="*/ 26081 w 349717"/>
                <a:gd name="connsiteY136" fmla="*/ 462751 h 608133"/>
                <a:gd name="connsiteX137" fmla="*/ 3455 w 349717"/>
                <a:gd name="connsiteY137" fmla="*/ 430764 h 608133"/>
                <a:gd name="connsiteX138" fmla="*/ 4062 w 349717"/>
                <a:gd name="connsiteY138" fmla="*/ 394987 h 608133"/>
                <a:gd name="connsiteX139" fmla="*/ 24638 w 349717"/>
                <a:gd name="connsiteY139" fmla="*/ 365653 h 608133"/>
                <a:gd name="connsiteX140" fmla="*/ 61766 w 349717"/>
                <a:gd name="connsiteY140" fmla="*/ 353146 h 608133"/>
                <a:gd name="connsiteX141" fmla="*/ 104058 w 349717"/>
                <a:gd name="connsiteY141" fmla="*/ 353146 h 608133"/>
                <a:gd name="connsiteX142" fmla="*/ 117117 w 349717"/>
                <a:gd name="connsiteY142" fmla="*/ 312973 h 608133"/>
                <a:gd name="connsiteX143" fmla="*/ 117269 w 349717"/>
                <a:gd name="connsiteY143" fmla="*/ 312518 h 608133"/>
                <a:gd name="connsiteX144" fmla="*/ 117572 w 349717"/>
                <a:gd name="connsiteY144" fmla="*/ 311609 h 608133"/>
                <a:gd name="connsiteX145" fmla="*/ 116965 w 349717"/>
                <a:gd name="connsiteY145" fmla="*/ 311533 h 608133"/>
                <a:gd name="connsiteX146" fmla="*/ 66626 w 349717"/>
                <a:gd name="connsiteY146" fmla="*/ 253774 h 608133"/>
                <a:gd name="connsiteX147" fmla="*/ 66626 w 349717"/>
                <a:gd name="connsiteY147" fmla="*/ 59275 h 608133"/>
                <a:gd name="connsiteX148" fmla="*/ 124937 w 349717"/>
                <a:gd name="connsiteY148" fmla="*/ 986 h 608133"/>
                <a:gd name="connsiteX149" fmla="*/ 124947 w 349717"/>
                <a:gd name="connsiteY149" fmla="*/ 565 h 608133"/>
                <a:gd name="connsiteX150" fmla="*/ 66115 w 349717"/>
                <a:gd name="connsiteY150" fmla="*/ 59310 h 608133"/>
                <a:gd name="connsiteX151" fmla="*/ 66115 w 349717"/>
                <a:gd name="connsiteY151" fmla="*/ 253810 h 608133"/>
                <a:gd name="connsiteX152" fmla="*/ 116901 w 349717"/>
                <a:gd name="connsiteY152" fmla="*/ 312024 h 608133"/>
                <a:gd name="connsiteX153" fmla="*/ 116673 w 349717"/>
                <a:gd name="connsiteY153" fmla="*/ 312858 h 608133"/>
                <a:gd name="connsiteX154" fmla="*/ 103692 w 349717"/>
                <a:gd name="connsiteY154" fmla="*/ 352652 h 608133"/>
                <a:gd name="connsiteX155" fmla="*/ 61788 w 349717"/>
                <a:gd name="connsiteY155" fmla="*/ 352652 h 608133"/>
                <a:gd name="connsiteX156" fmla="*/ 24363 w 349717"/>
                <a:gd name="connsiteY156" fmla="*/ 365311 h 608133"/>
                <a:gd name="connsiteX157" fmla="*/ 3563 w 349717"/>
                <a:gd name="connsiteY157" fmla="*/ 394872 h 608133"/>
                <a:gd name="connsiteX158" fmla="*/ 3032 w 349717"/>
                <a:gd name="connsiteY158" fmla="*/ 430953 h 608133"/>
                <a:gd name="connsiteX159" fmla="*/ 25806 w 349717"/>
                <a:gd name="connsiteY159" fmla="*/ 463167 h 608133"/>
                <a:gd name="connsiteX160" fmla="*/ 59739 w 349717"/>
                <a:gd name="connsiteY160" fmla="*/ 487802 h 608133"/>
                <a:gd name="connsiteX161" fmla="*/ 46758 w 349717"/>
                <a:gd name="connsiteY161" fmla="*/ 527596 h 608133"/>
                <a:gd name="connsiteX162" fmla="*/ 44556 w 349717"/>
                <a:gd name="connsiteY162" fmla="*/ 556855 h 608133"/>
                <a:gd name="connsiteX163" fmla="*/ 55336 w 349717"/>
                <a:gd name="connsiteY163" fmla="*/ 582248 h 608133"/>
                <a:gd name="connsiteX164" fmla="*/ 105058 w 349717"/>
                <a:gd name="connsiteY164" fmla="*/ 607640 h 608133"/>
                <a:gd name="connsiteX165" fmla="*/ 140965 w 349717"/>
                <a:gd name="connsiteY165" fmla="*/ 595891 h 608133"/>
                <a:gd name="connsiteX166" fmla="*/ 174822 w 349717"/>
                <a:gd name="connsiteY166" fmla="*/ 571332 h 608133"/>
                <a:gd name="connsiteX167" fmla="*/ 208754 w 349717"/>
                <a:gd name="connsiteY167" fmla="*/ 595891 h 608133"/>
                <a:gd name="connsiteX168" fmla="*/ 244661 w 349717"/>
                <a:gd name="connsiteY168" fmla="*/ 607640 h 608133"/>
                <a:gd name="connsiteX169" fmla="*/ 294384 w 349717"/>
                <a:gd name="connsiteY169" fmla="*/ 582248 h 608133"/>
                <a:gd name="connsiteX170" fmla="*/ 305163 w 349717"/>
                <a:gd name="connsiteY170" fmla="*/ 556855 h 608133"/>
                <a:gd name="connsiteX171" fmla="*/ 302962 w 349717"/>
                <a:gd name="connsiteY171" fmla="*/ 527596 h 608133"/>
                <a:gd name="connsiteX172" fmla="*/ 289981 w 349717"/>
                <a:gd name="connsiteY172" fmla="*/ 487802 h 608133"/>
                <a:gd name="connsiteX173" fmla="*/ 323913 w 349717"/>
                <a:gd name="connsiteY173" fmla="*/ 463167 h 608133"/>
                <a:gd name="connsiteX174" fmla="*/ 346687 w 349717"/>
                <a:gd name="connsiteY174" fmla="*/ 430953 h 608133"/>
                <a:gd name="connsiteX175" fmla="*/ 346156 w 349717"/>
                <a:gd name="connsiteY175" fmla="*/ 394872 h 608133"/>
                <a:gd name="connsiteX176" fmla="*/ 325356 w 349717"/>
                <a:gd name="connsiteY176" fmla="*/ 365311 h 608133"/>
                <a:gd name="connsiteX177" fmla="*/ 287931 w 349717"/>
                <a:gd name="connsiteY177" fmla="*/ 352652 h 608133"/>
                <a:gd name="connsiteX178" fmla="*/ 246027 w 349717"/>
                <a:gd name="connsiteY178" fmla="*/ 352652 h 608133"/>
                <a:gd name="connsiteX179" fmla="*/ 233046 w 349717"/>
                <a:gd name="connsiteY179" fmla="*/ 312858 h 608133"/>
                <a:gd name="connsiteX180" fmla="*/ 232819 w 349717"/>
                <a:gd name="connsiteY180" fmla="*/ 312024 h 608133"/>
                <a:gd name="connsiteX181" fmla="*/ 283604 w 349717"/>
                <a:gd name="connsiteY181" fmla="*/ 253810 h 608133"/>
                <a:gd name="connsiteX182" fmla="*/ 283604 w 349717"/>
                <a:gd name="connsiteY182" fmla="*/ 59310 h 608133"/>
                <a:gd name="connsiteX183" fmla="*/ 224772 w 349717"/>
                <a:gd name="connsiteY183" fmla="*/ 565 h 608133"/>
                <a:gd name="connsiteX184" fmla="*/ 124937 w 349717"/>
                <a:gd name="connsiteY184" fmla="*/ 0 h 608133"/>
                <a:gd name="connsiteX185" fmla="*/ 224781 w 349717"/>
                <a:gd name="connsiteY185" fmla="*/ 0 h 608133"/>
                <a:gd name="connsiteX186" fmla="*/ 284156 w 349717"/>
                <a:gd name="connsiteY186" fmla="*/ 59275 h 608133"/>
                <a:gd name="connsiteX187" fmla="*/ 284156 w 349717"/>
                <a:gd name="connsiteY187" fmla="*/ 253774 h 608133"/>
                <a:gd name="connsiteX188" fmla="*/ 233437 w 349717"/>
                <a:gd name="connsiteY188" fmla="*/ 312442 h 608133"/>
                <a:gd name="connsiteX189" fmla="*/ 233588 w 349717"/>
                <a:gd name="connsiteY189" fmla="*/ 312670 h 608133"/>
                <a:gd name="connsiteX190" fmla="*/ 246420 w 349717"/>
                <a:gd name="connsiteY190" fmla="*/ 352085 h 608133"/>
                <a:gd name="connsiteX191" fmla="*/ 287952 w 349717"/>
                <a:gd name="connsiteY191" fmla="*/ 352085 h 608133"/>
                <a:gd name="connsiteX192" fmla="*/ 325687 w 349717"/>
                <a:gd name="connsiteY192" fmla="*/ 364895 h 608133"/>
                <a:gd name="connsiteX193" fmla="*/ 346643 w 349717"/>
                <a:gd name="connsiteY193" fmla="*/ 394684 h 608133"/>
                <a:gd name="connsiteX194" fmla="*/ 347251 w 349717"/>
                <a:gd name="connsiteY194" fmla="*/ 431067 h 608133"/>
                <a:gd name="connsiteX195" fmla="*/ 324245 w 349717"/>
                <a:gd name="connsiteY195" fmla="*/ 463585 h 608133"/>
                <a:gd name="connsiteX196" fmla="*/ 290609 w 349717"/>
                <a:gd name="connsiteY196" fmla="*/ 487916 h 608133"/>
                <a:gd name="connsiteX197" fmla="*/ 303441 w 349717"/>
                <a:gd name="connsiteY197" fmla="*/ 527408 h 608133"/>
                <a:gd name="connsiteX198" fmla="*/ 305643 w 349717"/>
                <a:gd name="connsiteY198" fmla="*/ 556893 h 608133"/>
                <a:gd name="connsiteX199" fmla="*/ 294785 w 349717"/>
                <a:gd name="connsiteY199" fmla="*/ 582513 h 608133"/>
                <a:gd name="connsiteX200" fmla="*/ 244674 w 349717"/>
                <a:gd name="connsiteY200" fmla="*/ 608133 h 608133"/>
                <a:gd name="connsiteX201" fmla="*/ 208457 w 349717"/>
                <a:gd name="connsiteY201" fmla="*/ 596309 h 608133"/>
                <a:gd name="connsiteX202" fmla="*/ 174821 w 349717"/>
                <a:gd name="connsiteY202" fmla="*/ 571901 h 608133"/>
                <a:gd name="connsiteX203" fmla="*/ 141262 w 349717"/>
                <a:gd name="connsiteY203" fmla="*/ 596309 h 608133"/>
                <a:gd name="connsiteX204" fmla="*/ 105045 w 349717"/>
                <a:gd name="connsiteY204" fmla="*/ 608133 h 608133"/>
                <a:gd name="connsiteX205" fmla="*/ 54933 w 349717"/>
                <a:gd name="connsiteY205" fmla="*/ 582513 h 608133"/>
                <a:gd name="connsiteX206" fmla="*/ 44076 w 349717"/>
                <a:gd name="connsiteY206" fmla="*/ 556893 h 608133"/>
                <a:gd name="connsiteX207" fmla="*/ 46277 w 349717"/>
                <a:gd name="connsiteY207" fmla="*/ 527408 h 608133"/>
                <a:gd name="connsiteX208" fmla="*/ 59109 w 349717"/>
                <a:gd name="connsiteY208" fmla="*/ 487916 h 608133"/>
                <a:gd name="connsiteX209" fmla="*/ 25474 w 349717"/>
                <a:gd name="connsiteY209" fmla="*/ 463585 h 608133"/>
                <a:gd name="connsiteX210" fmla="*/ 2468 w 349717"/>
                <a:gd name="connsiteY210" fmla="*/ 431067 h 608133"/>
                <a:gd name="connsiteX211" fmla="*/ 3075 w 349717"/>
                <a:gd name="connsiteY211" fmla="*/ 394684 h 608133"/>
                <a:gd name="connsiteX212" fmla="*/ 24031 w 349717"/>
                <a:gd name="connsiteY212" fmla="*/ 364895 h 608133"/>
                <a:gd name="connsiteX213" fmla="*/ 61766 w 349717"/>
                <a:gd name="connsiteY213" fmla="*/ 352085 h 608133"/>
                <a:gd name="connsiteX214" fmla="*/ 103298 w 349717"/>
                <a:gd name="connsiteY214" fmla="*/ 352085 h 608133"/>
                <a:gd name="connsiteX215" fmla="*/ 116130 w 349717"/>
                <a:gd name="connsiteY215" fmla="*/ 312670 h 608133"/>
                <a:gd name="connsiteX216" fmla="*/ 116206 w 349717"/>
                <a:gd name="connsiteY216" fmla="*/ 312442 h 608133"/>
                <a:gd name="connsiteX217" fmla="*/ 65563 w 349717"/>
                <a:gd name="connsiteY217" fmla="*/ 253774 h 608133"/>
                <a:gd name="connsiteX218" fmla="*/ 65563 w 349717"/>
                <a:gd name="connsiteY218" fmla="*/ 59275 h 608133"/>
                <a:gd name="connsiteX219" fmla="*/ 124937 w 349717"/>
                <a:gd name="connsiteY219" fmla="*/ 0 h 60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349717" h="608133">
                  <a:moveTo>
                    <a:pt x="174821" y="314413"/>
                  </a:moveTo>
                  <a:cubicBezTo>
                    <a:pt x="167229" y="314413"/>
                    <a:pt x="160699" y="319113"/>
                    <a:pt x="158345" y="326314"/>
                  </a:cubicBezTo>
                  <a:lnTo>
                    <a:pt x="139667" y="383769"/>
                  </a:lnTo>
                  <a:cubicBezTo>
                    <a:pt x="137237" y="391349"/>
                    <a:pt x="130176" y="396427"/>
                    <a:pt x="122204" y="396427"/>
                  </a:cubicBezTo>
                  <a:lnTo>
                    <a:pt x="61766" y="396427"/>
                  </a:lnTo>
                  <a:cubicBezTo>
                    <a:pt x="54098" y="396427"/>
                    <a:pt x="47644" y="401127"/>
                    <a:pt x="45290" y="408328"/>
                  </a:cubicBezTo>
                  <a:cubicBezTo>
                    <a:pt x="42937" y="415605"/>
                    <a:pt x="45366" y="423260"/>
                    <a:pt x="51592" y="427732"/>
                  </a:cubicBezTo>
                  <a:lnTo>
                    <a:pt x="100489" y="463206"/>
                  </a:lnTo>
                  <a:cubicBezTo>
                    <a:pt x="106943" y="467906"/>
                    <a:pt x="109600" y="476092"/>
                    <a:pt x="107171" y="483672"/>
                  </a:cubicBezTo>
                  <a:lnTo>
                    <a:pt x="88493" y="541051"/>
                  </a:lnTo>
                  <a:cubicBezTo>
                    <a:pt x="86670" y="546509"/>
                    <a:pt x="87506" y="551966"/>
                    <a:pt x="90770" y="556439"/>
                  </a:cubicBezTo>
                  <a:cubicBezTo>
                    <a:pt x="94111" y="561062"/>
                    <a:pt x="99426" y="563791"/>
                    <a:pt x="105045" y="563791"/>
                  </a:cubicBezTo>
                  <a:cubicBezTo>
                    <a:pt x="108613" y="563791"/>
                    <a:pt x="112106" y="562654"/>
                    <a:pt x="115143" y="560456"/>
                  </a:cubicBezTo>
                  <a:lnTo>
                    <a:pt x="164040" y="524982"/>
                  </a:lnTo>
                  <a:cubicBezTo>
                    <a:pt x="167229" y="522632"/>
                    <a:pt x="170949" y="521420"/>
                    <a:pt x="174821" y="521420"/>
                  </a:cubicBezTo>
                  <a:cubicBezTo>
                    <a:pt x="178769" y="521420"/>
                    <a:pt x="182490" y="522632"/>
                    <a:pt x="185603" y="524982"/>
                  </a:cubicBezTo>
                  <a:lnTo>
                    <a:pt x="234575" y="560456"/>
                  </a:lnTo>
                  <a:cubicBezTo>
                    <a:pt x="237612" y="562654"/>
                    <a:pt x="241105" y="563791"/>
                    <a:pt x="244674" y="563791"/>
                  </a:cubicBezTo>
                  <a:cubicBezTo>
                    <a:pt x="250216" y="563791"/>
                    <a:pt x="255531" y="561062"/>
                    <a:pt x="258872" y="556439"/>
                  </a:cubicBezTo>
                  <a:cubicBezTo>
                    <a:pt x="262137" y="551966"/>
                    <a:pt x="262972" y="546509"/>
                    <a:pt x="261226" y="541051"/>
                  </a:cubicBezTo>
                  <a:lnTo>
                    <a:pt x="242548" y="483672"/>
                  </a:lnTo>
                  <a:cubicBezTo>
                    <a:pt x="240118" y="476092"/>
                    <a:pt x="242775" y="467906"/>
                    <a:pt x="249229" y="463206"/>
                  </a:cubicBezTo>
                  <a:lnTo>
                    <a:pt x="298126" y="427732"/>
                  </a:lnTo>
                  <a:cubicBezTo>
                    <a:pt x="304352" y="423260"/>
                    <a:pt x="306782" y="415605"/>
                    <a:pt x="304428" y="408328"/>
                  </a:cubicBezTo>
                  <a:cubicBezTo>
                    <a:pt x="302074" y="401127"/>
                    <a:pt x="295620" y="396427"/>
                    <a:pt x="287952" y="396427"/>
                  </a:cubicBezTo>
                  <a:lnTo>
                    <a:pt x="227438" y="396427"/>
                  </a:lnTo>
                  <a:cubicBezTo>
                    <a:pt x="219466" y="396427"/>
                    <a:pt x="212481" y="391349"/>
                    <a:pt x="210051" y="383769"/>
                  </a:cubicBezTo>
                  <a:lnTo>
                    <a:pt x="191373" y="326314"/>
                  </a:lnTo>
                  <a:cubicBezTo>
                    <a:pt x="188944" y="319113"/>
                    <a:pt x="182490" y="314413"/>
                    <a:pt x="174821" y="314413"/>
                  </a:cubicBezTo>
                  <a:close/>
                  <a:moveTo>
                    <a:pt x="174822" y="313919"/>
                  </a:moveTo>
                  <a:cubicBezTo>
                    <a:pt x="182033" y="313919"/>
                    <a:pt x="189169" y="318012"/>
                    <a:pt x="191826" y="326198"/>
                  </a:cubicBezTo>
                  <a:lnTo>
                    <a:pt x="210500" y="383654"/>
                  </a:lnTo>
                  <a:cubicBezTo>
                    <a:pt x="212854" y="391006"/>
                    <a:pt x="219762" y="395933"/>
                    <a:pt x="227429" y="395933"/>
                  </a:cubicBezTo>
                  <a:lnTo>
                    <a:pt x="287931" y="395933"/>
                  </a:lnTo>
                  <a:cubicBezTo>
                    <a:pt x="305163" y="395933"/>
                    <a:pt x="312375" y="417991"/>
                    <a:pt x="298407" y="428148"/>
                  </a:cubicBezTo>
                  <a:lnTo>
                    <a:pt x="249519" y="463622"/>
                  </a:lnTo>
                  <a:cubicBezTo>
                    <a:pt x="243219" y="468170"/>
                    <a:pt x="240638" y="476205"/>
                    <a:pt x="242991" y="483557"/>
                  </a:cubicBezTo>
                  <a:lnTo>
                    <a:pt x="261665" y="540937"/>
                  </a:lnTo>
                  <a:cubicBezTo>
                    <a:pt x="265765" y="553444"/>
                    <a:pt x="255820" y="564359"/>
                    <a:pt x="244661" y="564359"/>
                  </a:cubicBezTo>
                  <a:cubicBezTo>
                    <a:pt x="241169" y="564359"/>
                    <a:pt x="237601" y="563298"/>
                    <a:pt x="234261" y="560872"/>
                  </a:cubicBezTo>
                  <a:lnTo>
                    <a:pt x="185373" y="525398"/>
                  </a:lnTo>
                  <a:cubicBezTo>
                    <a:pt x="182185" y="523124"/>
                    <a:pt x="178541" y="521987"/>
                    <a:pt x="174822" y="521987"/>
                  </a:cubicBezTo>
                  <a:cubicBezTo>
                    <a:pt x="171178" y="521987"/>
                    <a:pt x="167534" y="523124"/>
                    <a:pt x="164346" y="525398"/>
                  </a:cubicBezTo>
                  <a:lnTo>
                    <a:pt x="115458" y="560872"/>
                  </a:lnTo>
                  <a:cubicBezTo>
                    <a:pt x="112118" y="563298"/>
                    <a:pt x="108550" y="564359"/>
                    <a:pt x="105058" y="564359"/>
                  </a:cubicBezTo>
                  <a:cubicBezTo>
                    <a:pt x="93899" y="564359"/>
                    <a:pt x="83955" y="553444"/>
                    <a:pt x="87978" y="540937"/>
                  </a:cubicBezTo>
                  <a:lnTo>
                    <a:pt x="106728" y="483557"/>
                  </a:lnTo>
                  <a:cubicBezTo>
                    <a:pt x="109082" y="476205"/>
                    <a:pt x="106501" y="468170"/>
                    <a:pt x="100200" y="463622"/>
                  </a:cubicBezTo>
                  <a:lnTo>
                    <a:pt x="51312" y="428148"/>
                  </a:lnTo>
                  <a:cubicBezTo>
                    <a:pt x="37344" y="417991"/>
                    <a:pt x="44480" y="395933"/>
                    <a:pt x="61788" y="395933"/>
                  </a:cubicBezTo>
                  <a:lnTo>
                    <a:pt x="122214" y="395933"/>
                  </a:lnTo>
                  <a:cubicBezTo>
                    <a:pt x="129957" y="395933"/>
                    <a:pt x="136790" y="391006"/>
                    <a:pt x="139219" y="383654"/>
                  </a:cubicBezTo>
                  <a:lnTo>
                    <a:pt x="157893" y="326198"/>
                  </a:lnTo>
                  <a:cubicBezTo>
                    <a:pt x="160550" y="318012"/>
                    <a:pt x="167686" y="313919"/>
                    <a:pt x="174822" y="313919"/>
                  </a:cubicBezTo>
                  <a:close/>
                  <a:moveTo>
                    <a:pt x="174821" y="313352"/>
                  </a:moveTo>
                  <a:cubicBezTo>
                    <a:pt x="166773" y="313352"/>
                    <a:pt x="159940" y="318355"/>
                    <a:pt x="157434" y="326010"/>
                  </a:cubicBezTo>
                  <a:lnTo>
                    <a:pt x="138756" y="383466"/>
                  </a:lnTo>
                  <a:cubicBezTo>
                    <a:pt x="136402" y="390591"/>
                    <a:pt x="129797" y="395366"/>
                    <a:pt x="122204" y="395366"/>
                  </a:cubicBezTo>
                  <a:lnTo>
                    <a:pt x="61766" y="395366"/>
                  </a:lnTo>
                  <a:cubicBezTo>
                    <a:pt x="53642" y="395366"/>
                    <a:pt x="46809" y="400369"/>
                    <a:pt x="44303" y="408025"/>
                  </a:cubicBezTo>
                  <a:cubicBezTo>
                    <a:pt x="41798" y="415756"/>
                    <a:pt x="44455" y="423791"/>
                    <a:pt x="50985" y="428566"/>
                  </a:cubicBezTo>
                  <a:lnTo>
                    <a:pt x="99882" y="464040"/>
                  </a:lnTo>
                  <a:cubicBezTo>
                    <a:pt x="106032" y="468436"/>
                    <a:pt x="108537" y="476243"/>
                    <a:pt x="106184" y="483369"/>
                  </a:cubicBezTo>
                  <a:lnTo>
                    <a:pt x="87506" y="540748"/>
                  </a:lnTo>
                  <a:cubicBezTo>
                    <a:pt x="85607" y="546509"/>
                    <a:pt x="86519" y="552345"/>
                    <a:pt x="90011" y="557045"/>
                  </a:cubicBezTo>
                  <a:cubicBezTo>
                    <a:pt x="93504" y="561896"/>
                    <a:pt x="99122" y="564852"/>
                    <a:pt x="105045" y="564852"/>
                  </a:cubicBezTo>
                  <a:cubicBezTo>
                    <a:pt x="108841" y="564852"/>
                    <a:pt x="112485" y="563564"/>
                    <a:pt x="115750" y="561214"/>
                  </a:cubicBezTo>
                  <a:lnTo>
                    <a:pt x="164647" y="525740"/>
                  </a:lnTo>
                  <a:cubicBezTo>
                    <a:pt x="167684" y="523618"/>
                    <a:pt x="171177" y="522481"/>
                    <a:pt x="174821" y="522481"/>
                  </a:cubicBezTo>
                  <a:cubicBezTo>
                    <a:pt x="178542" y="522481"/>
                    <a:pt x="182034" y="523618"/>
                    <a:pt x="185071" y="525740"/>
                  </a:cubicBezTo>
                  <a:lnTo>
                    <a:pt x="233968" y="561214"/>
                  </a:lnTo>
                  <a:cubicBezTo>
                    <a:pt x="237157" y="563564"/>
                    <a:pt x="240877" y="564852"/>
                    <a:pt x="244674" y="564852"/>
                  </a:cubicBezTo>
                  <a:cubicBezTo>
                    <a:pt x="250596" y="564852"/>
                    <a:pt x="256214" y="561896"/>
                    <a:pt x="259707" y="557045"/>
                  </a:cubicBezTo>
                  <a:cubicBezTo>
                    <a:pt x="263200" y="552345"/>
                    <a:pt x="264035" y="546509"/>
                    <a:pt x="262213" y="540748"/>
                  </a:cubicBezTo>
                  <a:lnTo>
                    <a:pt x="243535" y="483369"/>
                  </a:lnTo>
                  <a:cubicBezTo>
                    <a:pt x="241181" y="476243"/>
                    <a:pt x="243687" y="468436"/>
                    <a:pt x="249837" y="464040"/>
                  </a:cubicBezTo>
                  <a:lnTo>
                    <a:pt x="298733" y="428566"/>
                  </a:lnTo>
                  <a:cubicBezTo>
                    <a:pt x="305263" y="423791"/>
                    <a:pt x="307921" y="415756"/>
                    <a:pt x="305415" y="408025"/>
                  </a:cubicBezTo>
                  <a:cubicBezTo>
                    <a:pt x="302909" y="400369"/>
                    <a:pt x="296076" y="395366"/>
                    <a:pt x="287952" y="395366"/>
                  </a:cubicBezTo>
                  <a:lnTo>
                    <a:pt x="227438" y="395366"/>
                  </a:lnTo>
                  <a:cubicBezTo>
                    <a:pt x="219922" y="395366"/>
                    <a:pt x="213316" y="390591"/>
                    <a:pt x="210962" y="383466"/>
                  </a:cubicBezTo>
                  <a:lnTo>
                    <a:pt x="192284" y="326010"/>
                  </a:lnTo>
                  <a:cubicBezTo>
                    <a:pt x="189779" y="318355"/>
                    <a:pt x="182945" y="313352"/>
                    <a:pt x="174821" y="313352"/>
                  </a:cubicBezTo>
                  <a:close/>
                  <a:moveTo>
                    <a:pt x="124937" y="44342"/>
                  </a:moveTo>
                  <a:cubicBezTo>
                    <a:pt x="116661" y="44342"/>
                    <a:pt x="109980" y="51013"/>
                    <a:pt x="109980" y="59275"/>
                  </a:cubicBezTo>
                  <a:lnTo>
                    <a:pt x="109980" y="253774"/>
                  </a:lnTo>
                  <a:cubicBezTo>
                    <a:pt x="109980" y="262036"/>
                    <a:pt x="116661" y="268782"/>
                    <a:pt x="124937" y="268782"/>
                  </a:cubicBezTo>
                  <a:lnTo>
                    <a:pt x="224781" y="268782"/>
                  </a:lnTo>
                  <a:cubicBezTo>
                    <a:pt x="233057" y="268782"/>
                    <a:pt x="239738" y="262036"/>
                    <a:pt x="239738" y="253774"/>
                  </a:cubicBezTo>
                  <a:lnTo>
                    <a:pt x="239738" y="59275"/>
                  </a:lnTo>
                  <a:cubicBezTo>
                    <a:pt x="239738" y="51013"/>
                    <a:pt x="233057" y="44342"/>
                    <a:pt x="224781" y="44342"/>
                  </a:cubicBezTo>
                  <a:close/>
                  <a:moveTo>
                    <a:pt x="124947" y="43847"/>
                  </a:moveTo>
                  <a:lnTo>
                    <a:pt x="224772" y="43847"/>
                  </a:lnTo>
                  <a:cubicBezTo>
                    <a:pt x="233274" y="43847"/>
                    <a:pt x="240258" y="50744"/>
                    <a:pt x="240258" y="59310"/>
                  </a:cubicBezTo>
                  <a:lnTo>
                    <a:pt x="240258" y="253810"/>
                  </a:lnTo>
                  <a:cubicBezTo>
                    <a:pt x="240258" y="262375"/>
                    <a:pt x="233274" y="269273"/>
                    <a:pt x="224772" y="269273"/>
                  </a:cubicBezTo>
                  <a:lnTo>
                    <a:pt x="124947" y="269273"/>
                  </a:lnTo>
                  <a:cubicBezTo>
                    <a:pt x="116445" y="269273"/>
                    <a:pt x="109461" y="262375"/>
                    <a:pt x="109461" y="253810"/>
                  </a:cubicBezTo>
                  <a:lnTo>
                    <a:pt x="109461" y="59310"/>
                  </a:lnTo>
                  <a:cubicBezTo>
                    <a:pt x="109461" y="50744"/>
                    <a:pt x="116445" y="43847"/>
                    <a:pt x="124947" y="43847"/>
                  </a:cubicBezTo>
                  <a:close/>
                  <a:moveTo>
                    <a:pt x="124937" y="43281"/>
                  </a:moveTo>
                  <a:cubicBezTo>
                    <a:pt x="116130" y="43281"/>
                    <a:pt x="108993" y="50482"/>
                    <a:pt x="108993" y="59275"/>
                  </a:cubicBezTo>
                  <a:lnTo>
                    <a:pt x="108993" y="253774"/>
                  </a:lnTo>
                  <a:cubicBezTo>
                    <a:pt x="108993" y="262567"/>
                    <a:pt x="116130" y="269768"/>
                    <a:pt x="124937" y="269768"/>
                  </a:cubicBezTo>
                  <a:lnTo>
                    <a:pt x="224781" y="269768"/>
                  </a:lnTo>
                  <a:cubicBezTo>
                    <a:pt x="233588" y="269768"/>
                    <a:pt x="240725" y="262567"/>
                    <a:pt x="240725" y="253774"/>
                  </a:cubicBezTo>
                  <a:lnTo>
                    <a:pt x="240725" y="59275"/>
                  </a:lnTo>
                  <a:cubicBezTo>
                    <a:pt x="240725" y="50482"/>
                    <a:pt x="233588" y="43281"/>
                    <a:pt x="224781" y="43281"/>
                  </a:cubicBezTo>
                  <a:close/>
                  <a:moveTo>
                    <a:pt x="124937" y="986"/>
                  </a:moveTo>
                  <a:lnTo>
                    <a:pt x="224781" y="986"/>
                  </a:lnTo>
                  <a:cubicBezTo>
                    <a:pt x="256898" y="986"/>
                    <a:pt x="283093" y="27136"/>
                    <a:pt x="283093" y="59275"/>
                  </a:cubicBezTo>
                  <a:lnTo>
                    <a:pt x="283093" y="253774"/>
                  </a:lnTo>
                  <a:cubicBezTo>
                    <a:pt x="283093" y="282729"/>
                    <a:pt x="261453" y="307591"/>
                    <a:pt x="232753" y="311533"/>
                  </a:cubicBezTo>
                  <a:lnTo>
                    <a:pt x="232146" y="311609"/>
                  </a:lnTo>
                  <a:lnTo>
                    <a:pt x="232449" y="312518"/>
                  </a:lnTo>
                  <a:cubicBezTo>
                    <a:pt x="232449" y="312670"/>
                    <a:pt x="232525" y="312821"/>
                    <a:pt x="232601" y="312973"/>
                  </a:cubicBezTo>
                  <a:lnTo>
                    <a:pt x="245661" y="353146"/>
                  </a:lnTo>
                  <a:lnTo>
                    <a:pt x="287952" y="353146"/>
                  </a:lnTo>
                  <a:cubicBezTo>
                    <a:pt x="301619" y="353146"/>
                    <a:pt x="314450" y="357467"/>
                    <a:pt x="325080" y="365653"/>
                  </a:cubicBezTo>
                  <a:cubicBezTo>
                    <a:pt x="334723" y="373157"/>
                    <a:pt x="341860" y="383238"/>
                    <a:pt x="345656" y="394987"/>
                  </a:cubicBezTo>
                  <a:cubicBezTo>
                    <a:pt x="349452" y="406736"/>
                    <a:pt x="349680" y="419091"/>
                    <a:pt x="346263" y="430764"/>
                  </a:cubicBezTo>
                  <a:cubicBezTo>
                    <a:pt x="342467" y="443650"/>
                    <a:pt x="334647" y="454717"/>
                    <a:pt x="323637" y="462751"/>
                  </a:cubicBezTo>
                  <a:lnTo>
                    <a:pt x="289698" y="487310"/>
                  </a:lnTo>
                  <a:lnTo>
                    <a:pt x="289394" y="487537"/>
                  </a:lnTo>
                  <a:lnTo>
                    <a:pt x="302454" y="527711"/>
                  </a:lnTo>
                  <a:cubicBezTo>
                    <a:pt x="305567" y="537110"/>
                    <a:pt x="306250" y="547115"/>
                    <a:pt x="304656" y="556742"/>
                  </a:cubicBezTo>
                  <a:cubicBezTo>
                    <a:pt x="303137" y="565762"/>
                    <a:pt x="299417" y="574479"/>
                    <a:pt x="294026" y="581907"/>
                  </a:cubicBezTo>
                  <a:cubicBezTo>
                    <a:pt x="282485" y="597673"/>
                    <a:pt x="264111" y="607148"/>
                    <a:pt x="244674" y="607148"/>
                  </a:cubicBezTo>
                  <a:cubicBezTo>
                    <a:pt x="231918" y="607148"/>
                    <a:pt x="219542" y="603055"/>
                    <a:pt x="209064" y="595475"/>
                  </a:cubicBezTo>
                  <a:lnTo>
                    <a:pt x="174821" y="570613"/>
                  </a:lnTo>
                  <a:lnTo>
                    <a:pt x="140654" y="595475"/>
                  </a:lnTo>
                  <a:cubicBezTo>
                    <a:pt x="130100" y="603055"/>
                    <a:pt x="117800" y="607148"/>
                    <a:pt x="105045" y="607148"/>
                  </a:cubicBezTo>
                  <a:cubicBezTo>
                    <a:pt x="85607" y="607148"/>
                    <a:pt x="67233" y="597673"/>
                    <a:pt x="55692" y="581907"/>
                  </a:cubicBezTo>
                  <a:cubicBezTo>
                    <a:pt x="50302" y="574479"/>
                    <a:pt x="46581" y="565762"/>
                    <a:pt x="45063" y="556742"/>
                  </a:cubicBezTo>
                  <a:cubicBezTo>
                    <a:pt x="43392" y="547115"/>
                    <a:pt x="44151" y="537110"/>
                    <a:pt x="47264" y="527711"/>
                  </a:cubicBezTo>
                  <a:lnTo>
                    <a:pt x="60324" y="487537"/>
                  </a:lnTo>
                  <a:lnTo>
                    <a:pt x="26081" y="462751"/>
                  </a:lnTo>
                  <a:cubicBezTo>
                    <a:pt x="15072" y="454717"/>
                    <a:pt x="7251" y="443650"/>
                    <a:pt x="3455" y="430764"/>
                  </a:cubicBezTo>
                  <a:cubicBezTo>
                    <a:pt x="38" y="419091"/>
                    <a:pt x="190" y="406736"/>
                    <a:pt x="4062" y="394987"/>
                  </a:cubicBezTo>
                  <a:cubicBezTo>
                    <a:pt x="7859" y="383238"/>
                    <a:pt x="14996" y="373157"/>
                    <a:pt x="24638" y="365653"/>
                  </a:cubicBezTo>
                  <a:cubicBezTo>
                    <a:pt x="35268" y="357467"/>
                    <a:pt x="48100" y="353146"/>
                    <a:pt x="61766" y="353146"/>
                  </a:cubicBezTo>
                  <a:lnTo>
                    <a:pt x="104058" y="353146"/>
                  </a:lnTo>
                  <a:lnTo>
                    <a:pt x="117117" y="312973"/>
                  </a:lnTo>
                  <a:cubicBezTo>
                    <a:pt x="117193" y="312821"/>
                    <a:pt x="117193" y="312670"/>
                    <a:pt x="117269" y="312518"/>
                  </a:cubicBezTo>
                  <a:lnTo>
                    <a:pt x="117572" y="311609"/>
                  </a:lnTo>
                  <a:lnTo>
                    <a:pt x="116965" y="311533"/>
                  </a:lnTo>
                  <a:cubicBezTo>
                    <a:pt x="88265" y="307591"/>
                    <a:pt x="66626" y="282729"/>
                    <a:pt x="66626" y="253774"/>
                  </a:cubicBezTo>
                  <a:lnTo>
                    <a:pt x="66626" y="59275"/>
                  </a:lnTo>
                  <a:cubicBezTo>
                    <a:pt x="66626" y="27136"/>
                    <a:pt x="92744" y="986"/>
                    <a:pt x="124937" y="986"/>
                  </a:cubicBezTo>
                  <a:close/>
                  <a:moveTo>
                    <a:pt x="124947" y="565"/>
                  </a:moveTo>
                  <a:cubicBezTo>
                    <a:pt x="92533" y="565"/>
                    <a:pt x="66115" y="26868"/>
                    <a:pt x="66115" y="59310"/>
                  </a:cubicBezTo>
                  <a:lnTo>
                    <a:pt x="66115" y="253810"/>
                  </a:lnTo>
                  <a:cubicBezTo>
                    <a:pt x="66115" y="283523"/>
                    <a:pt x="88282" y="308082"/>
                    <a:pt x="116901" y="312024"/>
                  </a:cubicBezTo>
                  <a:cubicBezTo>
                    <a:pt x="116825" y="312327"/>
                    <a:pt x="116749" y="312554"/>
                    <a:pt x="116673" y="312858"/>
                  </a:cubicBezTo>
                  <a:lnTo>
                    <a:pt x="103692" y="352652"/>
                  </a:lnTo>
                  <a:lnTo>
                    <a:pt x="61788" y="352652"/>
                  </a:lnTo>
                  <a:cubicBezTo>
                    <a:pt x="48048" y="352652"/>
                    <a:pt x="35067" y="357048"/>
                    <a:pt x="24363" y="365311"/>
                  </a:cubicBezTo>
                  <a:cubicBezTo>
                    <a:pt x="14647" y="372815"/>
                    <a:pt x="7435" y="383047"/>
                    <a:pt x="3563" y="394872"/>
                  </a:cubicBezTo>
                  <a:cubicBezTo>
                    <a:pt x="-232" y="406697"/>
                    <a:pt x="-460" y="419204"/>
                    <a:pt x="3032" y="430953"/>
                  </a:cubicBezTo>
                  <a:cubicBezTo>
                    <a:pt x="6828" y="443990"/>
                    <a:pt x="14723" y="455132"/>
                    <a:pt x="25806" y="463167"/>
                  </a:cubicBezTo>
                  <a:lnTo>
                    <a:pt x="59739" y="487802"/>
                  </a:lnTo>
                  <a:lnTo>
                    <a:pt x="46758" y="527596"/>
                  </a:lnTo>
                  <a:cubicBezTo>
                    <a:pt x="43721" y="537071"/>
                    <a:pt x="42962" y="547153"/>
                    <a:pt x="44556" y="556855"/>
                  </a:cubicBezTo>
                  <a:cubicBezTo>
                    <a:pt x="46150" y="565951"/>
                    <a:pt x="49870" y="574743"/>
                    <a:pt x="55336" y="582248"/>
                  </a:cubicBezTo>
                  <a:cubicBezTo>
                    <a:pt x="66874" y="598165"/>
                    <a:pt x="85473" y="607640"/>
                    <a:pt x="105058" y="607640"/>
                  </a:cubicBezTo>
                  <a:cubicBezTo>
                    <a:pt x="117963" y="607640"/>
                    <a:pt x="130337" y="603623"/>
                    <a:pt x="140965" y="595891"/>
                  </a:cubicBezTo>
                  <a:lnTo>
                    <a:pt x="174822" y="571332"/>
                  </a:lnTo>
                  <a:lnTo>
                    <a:pt x="208754" y="595891"/>
                  </a:lnTo>
                  <a:cubicBezTo>
                    <a:pt x="219382" y="603623"/>
                    <a:pt x="231756" y="607640"/>
                    <a:pt x="244661" y="607640"/>
                  </a:cubicBezTo>
                  <a:cubicBezTo>
                    <a:pt x="264246" y="607640"/>
                    <a:pt x="282845" y="598165"/>
                    <a:pt x="294384" y="582248"/>
                  </a:cubicBezTo>
                  <a:cubicBezTo>
                    <a:pt x="299849" y="574743"/>
                    <a:pt x="303569" y="565951"/>
                    <a:pt x="305163" y="556855"/>
                  </a:cubicBezTo>
                  <a:cubicBezTo>
                    <a:pt x="306757" y="547153"/>
                    <a:pt x="305998" y="537071"/>
                    <a:pt x="302962" y="527596"/>
                  </a:cubicBezTo>
                  <a:lnTo>
                    <a:pt x="289981" y="487802"/>
                  </a:lnTo>
                  <a:lnTo>
                    <a:pt x="323913" y="463167"/>
                  </a:lnTo>
                  <a:cubicBezTo>
                    <a:pt x="334997" y="455132"/>
                    <a:pt x="342892" y="443990"/>
                    <a:pt x="346687" y="430953"/>
                  </a:cubicBezTo>
                  <a:cubicBezTo>
                    <a:pt x="350179" y="419204"/>
                    <a:pt x="349951" y="406697"/>
                    <a:pt x="346156" y="394872"/>
                  </a:cubicBezTo>
                  <a:cubicBezTo>
                    <a:pt x="342284" y="383047"/>
                    <a:pt x="335073" y="372815"/>
                    <a:pt x="325356" y="365311"/>
                  </a:cubicBezTo>
                  <a:cubicBezTo>
                    <a:pt x="314652" y="357048"/>
                    <a:pt x="301671" y="352652"/>
                    <a:pt x="287931" y="352652"/>
                  </a:cubicBezTo>
                  <a:lnTo>
                    <a:pt x="246027" y="352652"/>
                  </a:lnTo>
                  <a:lnTo>
                    <a:pt x="233046" y="312858"/>
                  </a:lnTo>
                  <a:cubicBezTo>
                    <a:pt x="232971" y="312554"/>
                    <a:pt x="232895" y="312327"/>
                    <a:pt x="232819" y="312024"/>
                  </a:cubicBezTo>
                  <a:cubicBezTo>
                    <a:pt x="261438" y="308082"/>
                    <a:pt x="283604" y="283523"/>
                    <a:pt x="283604" y="253810"/>
                  </a:cubicBezTo>
                  <a:lnTo>
                    <a:pt x="283604" y="59310"/>
                  </a:lnTo>
                  <a:cubicBezTo>
                    <a:pt x="283604" y="26868"/>
                    <a:pt x="257187" y="565"/>
                    <a:pt x="224772" y="565"/>
                  </a:cubicBezTo>
                  <a:close/>
                  <a:moveTo>
                    <a:pt x="124937" y="0"/>
                  </a:moveTo>
                  <a:lnTo>
                    <a:pt x="224781" y="0"/>
                  </a:lnTo>
                  <a:cubicBezTo>
                    <a:pt x="257505" y="0"/>
                    <a:pt x="284156" y="26606"/>
                    <a:pt x="284156" y="59275"/>
                  </a:cubicBezTo>
                  <a:lnTo>
                    <a:pt x="284156" y="253774"/>
                  </a:lnTo>
                  <a:cubicBezTo>
                    <a:pt x="284156" y="283033"/>
                    <a:pt x="262365" y="308122"/>
                    <a:pt x="233437" y="312442"/>
                  </a:cubicBezTo>
                  <a:cubicBezTo>
                    <a:pt x="233512" y="312518"/>
                    <a:pt x="233512" y="312594"/>
                    <a:pt x="233588" y="312670"/>
                  </a:cubicBezTo>
                  <a:lnTo>
                    <a:pt x="246420" y="352085"/>
                  </a:lnTo>
                  <a:lnTo>
                    <a:pt x="287952" y="352085"/>
                  </a:lnTo>
                  <a:cubicBezTo>
                    <a:pt x="301846" y="352085"/>
                    <a:pt x="314906" y="356482"/>
                    <a:pt x="325687" y="364895"/>
                  </a:cubicBezTo>
                  <a:cubicBezTo>
                    <a:pt x="335482" y="372475"/>
                    <a:pt x="342771" y="382784"/>
                    <a:pt x="346643" y="394684"/>
                  </a:cubicBezTo>
                  <a:cubicBezTo>
                    <a:pt x="350515" y="406584"/>
                    <a:pt x="350743" y="419167"/>
                    <a:pt x="347251" y="431067"/>
                  </a:cubicBezTo>
                  <a:cubicBezTo>
                    <a:pt x="343378" y="444181"/>
                    <a:pt x="335482" y="455399"/>
                    <a:pt x="324245" y="463585"/>
                  </a:cubicBezTo>
                  <a:lnTo>
                    <a:pt x="290609" y="487916"/>
                  </a:lnTo>
                  <a:lnTo>
                    <a:pt x="303441" y="527408"/>
                  </a:lnTo>
                  <a:cubicBezTo>
                    <a:pt x="306554" y="536958"/>
                    <a:pt x="307313" y="547115"/>
                    <a:pt x="305643" y="556893"/>
                  </a:cubicBezTo>
                  <a:cubicBezTo>
                    <a:pt x="304048" y="566065"/>
                    <a:pt x="300328" y="574933"/>
                    <a:pt x="294785" y="582513"/>
                  </a:cubicBezTo>
                  <a:cubicBezTo>
                    <a:pt x="283168" y="598583"/>
                    <a:pt x="264415" y="608133"/>
                    <a:pt x="244674" y="608133"/>
                  </a:cubicBezTo>
                  <a:cubicBezTo>
                    <a:pt x="231690" y="608133"/>
                    <a:pt x="219162" y="604040"/>
                    <a:pt x="208457" y="596309"/>
                  </a:cubicBezTo>
                  <a:lnTo>
                    <a:pt x="174821" y="571901"/>
                  </a:lnTo>
                  <a:lnTo>
                    <a:pt x="141262" y="596309"/>
                  </a:lnTo>
                  <a:cubicBezTo>
                    <a:pt x="130556" y="604040"/>
                    <a:pt x="118028" y="608133"/>
                    <a:pt x="105045" y="608133"/>
                  </a:cubicBezTo>
                  <a:cubicBezTo>
                    <a:pt x="85304" y="608133"/>
                    <a:pt x="66550" y="598583"/>
                    <a:pt x="54933" y="582513"/>
                  </a:cubicBezTo>
                  <a:cubicBezTo>
                    <a:pt x="49390" y="574933"/>
                    <a:pt x="45594" y="566065"/>
                    <a:pt x="44076" y="556893"/>
                  </a:cubicBezTo>
                  <a:cubicBezTo>
                    <a:pt x="42405" y="547115"/>
                    <a:pt x="43164" y="536958"/>
                    <a:pt x="46277" y="527408"/>
                  </a:cubicBezTo>
                  <a:lnTo>
                    <a:pt x="59109" y="487916"/>
                  </a:lnTo>
                  <a:lnTo>
                    <a:pt x="25474" y="463585"/>
                  </a:lnTo>
                  <a:cubicBezTo>
                    <a:pt x="14236" y="455399"/>
                    <a:pt x="6340" y="444181"/>
                    <a:pt x="2468" y="431067"/>
                  </a:cubicBezTo>
                  <a:cubicBezTo>
                    <a:pt x="-1025" y="419167"/>
                    <a:pt x="-797" y="406584"/>
                    <a:pt x="3075" y="394684"/>
                  </a:cubicBezTo>
                  <a:cubicBezTo>
                    <a:pt x="6947" y="382784"/>
                    <a:pt x="14160" y="372475"/>
                    <a:pt x="24031" y="364895"/>
                  </a:cubicBezTo>
                  <a:cubicBezTo>
                    <a:pt x="34812" y="356482"/>
                    <a:pt x="47872" y="352085"/>
                    <a:pt x="61766" y="352085"/>
                  </a:cubicBezTo>
                  <a:lnTo>
                    <a:pt x="103298" y="352085"/>
                  </a:lnTo>
                  <a:lnTo>
                    <a:pt x="116130" y="312670"/>
                  </a:lnTo>
                  <a:cubicBezTo>
                    <a:pt x="116206" y="312594"/>
                    <a:pt x="116206" y="312518"/>
                    <a:pt x="116206" y="312442"/>
                  </a:cubicBezTo>
                  <a:cubicBezTo>
                    <a:pt x="87354" y="308122"/>
                    <a:pt x="65563" y="283033"/>
                    <a:pt x="65563" y="253774"/>
                  </a:cubicBezTo>
                  <a:lnTo>
                    <a:pt x="65563" y="59275"/>
                  </a:lnTo>
                  <a:cubicBezTo>
                    <a:pt x="65563" y="26606"/>
                    <a:pt x="92213" y="0"/>
                    <a:pt x="1249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75B9C0F4-E344-4F90-B32D-CAF0BD5AC7A7}"/>
              </a:ext>
            </a:extLst>
          </p:cNvPr>
          <p:cNvGrpSpPr/>
          <p:nvPr/>
        </p:nvGrpSpPr>
        <p:grpSpPr>
          <a:xfrm>
            <a:off x="7472741" y="2586950"/>
            <a:ext cx="1023974" cy="903139"/>
            <a:chOff x="8359920" y="2808605"/>
            <a:chExt cx="1395656" cy="1230960"/>
          </a:xfrm>
        </p:grpSpPr>
        <p:sp>
          <p:nvSpPr>
            <p:cNvPr id="66" name="hexagonal_73861">
              <a:extLst>
                <a:ext uri="{FF2B5EF4-FFF2-40B4-BE49-F238E27FC236}">
                  <a16:creationId xmlns:a16="http://schemas.microsoft.com/office/drawing/2014/main" id="{9BB6BD18-D522-4076-BD7E-9BFF167425F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59920" y="2808605"/>
              <a:ext cx="1395656" cy="1230960"/>
            </a:xfrm>
            <a:custGeom>
              <a:avLst/>
              <a:gdLst>
                <a:gd name="T0" fmla="*/ 6388 w 6494"/>
                <a:gd name="T1" fmla="*/ 2571 h 5736"/>
                <a:gd name="T2" fmla="*/ 5075 w 6494"/>
                <a:gd name="T3" fmla="*/ 297 h 5736"/>
                <a:gd name="T4" fmla="*/ 4560 w 6494"/>
                <a:gd name="T5" fmla="*/ 0 h 5736"/>
                <a:gd name="T6" fmla="*/ 1934 w 6494"/>
                <a:gd name="T7" fmla="*/ 0 h 5736"/>
                <a:gd name="T8" fmla="*/ 1419 w 6494"/>
                <a:gd name="T9" fmla="*/ 297 h 5736"/>
                <a:gd name="T10" fmla="*/ 107 w 6494"/>
                <a:gd name="T11" fmla="*/ 2571 h 5736"/>
                <a:gd name="T12" fmla="*/ 107 w 6494"/>
                <a:gd name="T13" fmla="*/ 3165 h 5736"/>
                <a:gd name="T14" fmla="*/ 1419 w 6494"/>
                <a:gd name="T15" fmla="*/ 5439 h 5736"/>
                <a:gd name="T16" fmla="*/ 1934 w 6494"/>
                <a:gd name="T17" fmla="*/ 5736 h 5736"/>
                <a:gd name="T18" fmla="*/ 4560 w 6494"/>
                <a:gd name="T19" fmla="*/ 5736 h 5736"/>
                <a:gd name="T20" fmla="*/ 5075 w 6494"/>
                <a:gd name="T21" fmla="*/ 5439 h 5736"/>
                <a:gd name="T22" fmla="*/ 6388 w 6494"/>
                <a:gd name="T23" fmla="*/ 3165 h 5736"/>
                <a:gd name="T24" fmla="*/ 6388 w 6494"/>
                <a:gd name="T25" fmla="*/ 2571 h 5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94" h="5736">
                  <a:moveTo>
                    <a:pt x="6388" y="2571"/>
                  </a:moveTo>
                  <a:lnTo>
                    <a:pt x="5075" y="297"/>
                  </a:lnTo>
                  <a:cubicBezTo>
                    <a:pt x="4968" y="113"/>
                    <a:pt x="4772" y="0"/>
                    <a:pt x="4560" y="0"/>
                  </a:cubicBezTo>
                  <a:lnTo>
                    <a:pt x="1934" y="0"/>
                  </a:lnTo>
                  <a:cubicBezTo>
                    <a:pt x="1722" y="0"/>
                    <a:pt x="1526" y="113"/>
                    <a:pt x="1419" y="297"/>
                  </a:cubicBezTo>
                  <a:lnTo>
                    <a:pt x="107" y="2571"/>
                  </a:lnTo>
                  <a:cubicBezTo>
                    <a:pt x="0" y="2755"/>
                    <a:pt x="0" y="2981"/>
                    <a:pt x="107" y="3165"/>
                  </a:cubicBezTo>
                  <a:lnTo>
                    <a:pt x="1419" y="5439"/>
                  </a:lnTo>
                  <a:cubicBezTo>
                    <a:pt x="1526" y="5623"/>
                    <a:pt x="1722" y="5736"/>
                    <a:pt x="1934" y="5736"/>
                  </a:cubicBezTo>
                  <a:lnTo>
                    <a:pt x="4560" y="5736"/>
                  </a:lnTo>
                  <a:cubicBezTo>
                    <a:pt x="4772" y="5736"/>
                    <a:pt x="4968" y="5623"/>
                    <a:pt x="5075" y="5439"/>
                  </a:cubicBezTo>
                  <a:lnTo>
                    <a:pt x="6388" y="3165"/>
                  </a:lnTo>
                  <a:cubicBezTo>
                    <a:pt x="6494" y="2981"/>
                    <a:pt x="6494" y="2755"/>
                    <a:pt x="6388" y="2571"/>
                  </a:cubicBezTo>
                  <a:close/>
                </a:path>
              </a:pathLst>
            </a:custGeom>
            <a:solidFill>
              <a:srgbClr val="BDE8D4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star-medal-condecoration-outline_58717">
              <a:extLst>
                <a:ext uri="{FF2B5EF4-FFF2-40B4-BE49-F238E27FC236}">
                  <a16:creationId xmlns:a16="http://schemas.microsoft.com/office/drawing/2014/main" id="{FCC00C30-23D1-41DD-B01A-B0A98D6825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882442" y="3138625"/>
              <a:ext cx="350609" cy="609685"/>
            </a:xfrm>
            <a:custGeom>
              <a:avLst/>
              <a:gdLst>
                <a:gd name="connsiteX0" fmla="*/ 174821 w 349717"/>
                <a:gd name="connsiteY0" fmla="*/ 314413 h 608133"/>
                <a:gd name="connsiteX1" fmla="*/ 158345 w 349717"/>
                <a:gd name="connsiteY1" fmla="*/ 326314 h 608133"/>
                <a:gd name="connsiteX2" fmla="*/ 139667 w 349717"/>
                <a:gd name="connsiteY2" fmla="*/ 383769 h 608133"/>
                <a:gd name="connsiteX3" fmla="*/ 122204 w 349717"/>
                <a:gd name="connsiteY3" fmla="*/ 396427 h 608133"/>
                <a:gd name="connsiteX4" fmla="*/ 61766 w 349717"/>
                <a:gd name="connsiteY4" fmla="*/ 396427 h 608133"/>
                <a:gd name="connsiteX5" fmla="*/ 45290 w 349717"/>
                <a:gd name="connsiteY5" fmla="*/ 408328 h 608133"/>
                <a:gd name="connsiteX6" fmla="*/ 51592 w 349717"/>
                <a:gd name="connsiteY6" fmla="*/ 427732 h 608133"/>
                <a:gd name="connsiteX7" fmla="*/ 100489 w 349717"/>
                <a:gd name="connsiteY7" fmla="*/ 463206 h 608133"/>
                <a:gd name="connsiteX8" fmla="*/ 107171 w 349717"/>
                <a:gd name="connsiteY8" fmla="*/ 483672 h 608133"/>
                <a:gd name="connsiteX9" fmla="*/ 88493 w 349717"/>
                <a:gd name="connsiteY9" fmla="*/ 541051 h 608133"/>
                <a:gd name="connsiteX10" fmla="*/ 90770 w 349717"/>
                <a:gd name="connsiteY10" fmla="*/ 556439 h 608133"/>
                <a:gd name="connsiteX11" fmla="*/ 105045 w 349717"/>
                <a:gd name="connsiteY11" fmla="*/ 563791 h 608133"/>
                <a:gd name="connsiteX12" fmla="*/ 115143 w 349717"/>
                <a:gd name="connsiteY12" fmla="*/ 560456 h 608133"/>
                <a:gd name="connsiteX13" fmla="*/ 164040 w 349717"/>
                <a:gd name="connsiteY13" fmla="*/ 524982 h 608133"/>
                <a:gd name="connsiteX14" fmla="*/ 174821 w 349717"/>
                <a:gd name="connsiteY14" fmla="*/ 521420 h 608133"/>
                <a:gd name="connsiteX15" fmla="*/ 185603 w 349717"/>
                <a:gd name="connsiteY15" fmla="*/ 524982 h 608133"/>
                <a:gd name="connsiteX16" fmla="*/ 234575 w 349717"/>
                <a:gd name="connsiteY16" fmla="*/ 560456 h 608133"/>
                <a:gd name="connsiteX17" fmla="*/ 244674 w 349717"/>
                <a:gd name="connsiteY17" fmla="*/ 563791 h 608133"/>
                <a:gd name="connsiteX18" fmla="*/ 258872 w 349717"/>
                <a:gd name="connsiteY18" fmla="*/ 556439 h 608133"/>
                <a:gd name="connsiteX19" fmla="*/ 261226 w 349717"/>
                <a:gd name="connsiteY19" fmla="*/ 541051 h 608133"/>
                <a:gd name="connsiteX20" fmla="*/ 242548 w 349717"/>
                <a:gd name="connsiteY20" fmla="*/ 483672 h 608133"/>
                <a:gd name="connsiteX21" fmla="*/ 249229 w 349717"/>
                <a:gd name="connsiteY21" fmla="*/ 463206 h 608133"/>
                <a:gd name="connsiteX22" fmla="*/ 298126 w 349717"/>
                <a:gd name="connsiteY22" fmla="*/ 427732 h 608133"/>
                <a:gd name="connsiteX23" fmla="*/ 304428 w 349717"/>
                <a:gd name="connsiteY23" fmla="*/ 408328 h 608133"/>
                <a:gd name="connsiteX24" fmla="*/ 287952 w 349717"/>
                <a:gd name="connsiteY24" fmla="*/ 396427 h 608133"/>
                <a:gd name="connsiteX25" fmla="*/ 227438 w 349717"/>
                <a:gd name="connsiteY25" fmla="*/ 396427 h 608133"/>
                <a:gd name="connsiteX26" fmla="*/ 210051 w 349717"/>
                <a:gd name="connsiteY26" fmla="*/ 383769 h 608133"/>
                <a:gd name="connsiteX27" fmla="*/ 191373 w 349717"/>
                <a:gd name="connsiteY27" fmla="*/ 326314 h 608133"/>
                <a:gd name="connsiteX28" fmla="*/ 174821 w 349717"/>
                <a:gd name="connsiteY28" fmla="*/ 314413 h 608133"/>
                <a:gd name="connsiteX29" fmla="*/ 174822 w 349717"/>
                <a:gd name="connsiteY29" fmla="*/ 313919 h 608133"/>
                <a:gd name="connsiteX30" fmla="*/ 191826 w 349717"/>
                <a:gd name="connsiteY30" fmla="*/ 326198 h 608133"/>
                <a:gd name="connsiteX31" fmla="*/ 210500 w 349717"/>
                <a:gd name="connsiteY31" fmla="*/ 383654 h 608133"/>
                <a:gd name="connsiteX32" fmla="*/ 227429 w 349717"/>
                <a:gd name="connsiteY32" fmla="*/ 395933 h 608133"/>
                <a:gd name="connsiteX33" fmla="*/ 287931 w 349717"/>
                <a:gd name="connsiteY33" fmla="*/ 395933 h 608133"/>
                <a:gd name="connsiteX34" fmla="*/ 298407 w 349717"/>
                <a:gd name="connsiteY34" fmla="*/ 428148 h 608133"/>
                <a:gd name="connsiteX35" fmla="*/ 249519 w 349717"/>
                <a:gd name="connsiteY35" fmla="*/ 463622 h 608133"/>
                <a:gd name="connsiteX36" fmla="*/ 242991 w 349717"/>
                <a:gd name="connsiteY36" fmla="*/ 483557 h 608133"/>
                <a:gd name="connsiteX37" fmla="*/ 261665 w 349717"/>
                <a:gd name="connsiteY37" fmla="*/ 540937 h 608133"/>
                <a:gd name="connsiteX38" fmla="*/ 244661 w 349717"/>
                <a:gd name="connsiteY38" fmla="*/ 564359 h 608133"/>
                <a:gd name="connsiteX39" fmla="*/ 234261 w 349717"/>
                <a:gd name="connsiteY39" fmla="*/ 560872 h 608133"/>
                <a:gd name="connsiteX40" fmla="*/ 185373 w 349717"/>
                <a:gd name="connsiteY40" fmla="*/ 525398 h 608133"/>
                <a:gd name="connsiteX41" fmla="*/ 174822 w 349717"/>
                <a:gd name="connsiteY41" fmla="*/ 521987 h 608133"/>
                <a:gd name="connsiteX42" fmla="*/ 164346 w 349717"/>
                <a:gd name="connsiteY42" fmla="*/ 525398 h 608133"/>
                <a:gd name="connsiteX43" fmla="*/ 115458 w 349717"/>
                <a:gd name="connsiteY43" fmla="*/ 560872 h 608133"/>
                <a:gd name="connsiteX44" fmla="*/ 105058 w 349717"/>
                <a:gd name="connsiteY44" fmla="*/ 564359 h 608133"/>
                <a:gd name="connsiteX45" fmla="*/ 87978 w 349717"/>
                <a:gd name="connsiteY45" fmla="*/ 540937 h 608133"/>
                <a:gd name="connsiteX46" fmla="*/ 106728 w 349717"/>
                <a:gd name="connsiteY46" fmla="*/ 483557 h 608133"/>
                <a:gd name="connsiteX47" fmla="*/ 100200 w 349717"/>
                <a:gd name="connsiteY47" fmla="*/ 463622 h 608133"/>
                <a:gd name="connsiteX48" fmla="*/ 51312 w 349717"/>
                <a:gd name="connsiteY48" fmla="*/ 428148 h 608133"/>
                <a:gd name="connsiteX49" fmla="*/ 61788 w 349717"/>
                <a:gd name="connsiteY49" fmla="*/ 395933 h 608133"/>
                <a:gd name="connsiteX50" fmla="*/ 122214 w 349717"/>
                <a:gd name="connsiteY50" fmla="*/ 395933 h 608133"/>
                <a:gd name="connsiteX51" fmla="*/ 139219 w 349717"/>
                <a:gd name="connsiteY51" fmla="*/ 383654 h 608133"/>
                <a:gd name="connsiteX52" fmla="*/ 157893 w 349717"/>
                <a:gd name="connsiteY52" fmla="*/ 326198 h 608133"/>
                <a:gd name="connsiteX53" fmla="*/ 174822 w 349717"/>
                <a:gd name="connsiteY53" fmla="*/ 313919 h 608133"/>
                <a:gd name="connsiteX54" fmla="*/ 174821 w 349717"/>
                <a:gd name="connsiteY54" fmla="*/ 313352 h 608133"/>
                <a:gd name="connsiteX55" fmla="*/ 157434 w 349717"/>
                <a:gd name="connsiteY55" fmla="*/ 326010 h 608133"/>
                <a:gd name="connsiteX56" fmla="*/ 138756 w 349717"/>
                <a:gd name="connsiteY56" fmla="*/ 383466 h 608133"/>
                <a:gd name="connsiteX57" fmla="*/ 122204 w 349717"/>
                <a:gd name="connsiteY57" fmla="*/ 395366 h 608133"/>
                <a:gd name="connsiteX58" fmla="*/ 61766 w 349717"/>
                <a:gd name="connsiteY58" fmla="*/ 395366 h 608133"/>
                <a:gd name="connsiteX59" fmla="*/ 44303 w 349717"/>
                <a:gd name="connsiteY59" fmla="*/ 408025 h 608133"/>
                <a:gd name="connsiteX60" fmla="*/ 50985 w 349717"/>
                <a:gd name="connsiteY60" fmla="*/ 428566 h 608133"/>
                <a:gd name="connsiteX61" fmla="*/ 99882 w 349717"/>
                <a:gd name="connsiteY61" fmla="*/ 464040 h 608133"/>
                <a:gd name="connsiteX62" fmla="*/ 106184 w 349717"/>
                <a:gd name="connsiteY62" fmla="*/ 483369 h 608133"/>
                <a:gd name="connsiteX63" fmla="*/ 87506 w 349717"/>
                <a:gd name="connsiteY63" fmla="*/ 540748 h 608133"/>
                <a:gd name="connsiteX64" fmla="*/ 90011 w 349717"/>
                <a:gd name="connsiteY64" fmla="*/ 557045 h 608133"/>
                <a:gd name="connsiteX65" fmla="*/ 105045 w 349717"/>
                <a:gd name="connsiteY65" fmla="*/ 564852 h 608133"/>
                <a:gd name="connsiteX66" fmla="*/ 115750 w 349717"/>
                <a:gd name="connsiteY66" fmla="*/ 561214 h 608133"/>
                <a:gd name="connsiteX67" fmla="*/ 164647 w 349717"/>
                <a:gd name="connsiteY67" fmla="*/ 525740 h 608133"/>
                <a:gd name="connsiteX68" fmla="*/ 174821 w 349717"/>
                <a:gd name="connsiteY68" fmla="*/ 522481 h 608133"/>
                <a:gd name="connsiteX69" fmla="*/ 185071 w 349717"/>
                <a:gd name="connsiteY69" fmla="*/ 525740 h 608133"/>
                <a:gd name="connsiteX70" fmla="*/ 233968 w 349717"/>
                <a:gd name="connsiteY70" fmla="*/ 561214 h 608133"/>
                <a:gd name="connsiteX71" fmla="*/ 244674 w 349717"/>
                <a:gd name="connsiteY71" fmla="*/ 564852 h 608133"/>
                <a:gd name="connsiteX72" fmla="*/ 259707 w 349717"/>
                <a:gd name="connsiteY72" fmla="*/ 557045 h 608133"/>
                <a:gd name="connsiteX73" fmla="*/ 262213 w 349717"/>
                <a:gd name="connsiteY73" fmla="*/ 540748 h 608133"/>
                <a:gd name="connsiteX74" fmla="*/ 243535 w 349717"/>
                <a:gd name="connsiteY74" fmla="*/ 483369 h 608133"/>
                <a:gd name="connsiteX75" fmla="*/ 249837 w 349717"/>
                <a:gd name="connsiteY75" fmla="*/ 464040 h 608133"/>
                <a:gd name="connsiteX76" fmla="*/ 298733 w 349717"/>
                <a:gd name="connsiteY76" fmla="*/ 428566 h 608133"/>
                <a:gd name="connsiteX77" fmla="*/ 305415 w 349717"/>
                <a:gd name="connsiteY77" fmla="*/ 408025 h 608133"/>
                <a:gd name="connsiteX78" fmla="*/ 287952 w 349717"/>
                <a:gd name="connsiteY78" fmla="*/ 395366 h 608133"/>
                <a:gd name="connsiteX79" fmla="*/ 227438 w 349717"/>
                <a:gd name="connsiteY79" fmla="*/ 395366 h 608133"/>
                <a:gd name="connsiteX80" fmla="*/ 210962 w 349717"/>
                <a:gd name="connsiteY80" fmla="*/ 383466 h 608133"/>
                <a:gd name="connsiteX81" fmla="*/ 192284 w 349717"/>
                <a:gd name="connsiteY81" fmla="*/ 326010 h 608133"/>
                <a:gd name="connsiteX82" fmla="*/ 174821 w 349717"/>
                <a:gd name="connsiteY82" fmla="*/ 313352 h 608133"/>
                <a:gd name="connsiteX83" fmla="*/ 124937 w 349717"/>
                <a:gd name="connsiteY83" fmla="*/ 44342 h 608133"/>
                <a:gd name="connsiteX84" fmla="*/ 109980 w 349717"/>
                <a:gd name="connsiteY84" fmla="*/ 59275 h 608133"/>
                <a:gd name="connsiteX85" fmla="*/ 109980 w 349717"/>
                <a:gd name="connsiteY85" fmla="*/ 253774 h 608133"/>
                <a:gd name="connsiteX86" fmla="*/ 124937 w 349717"/>
                <a:gd name="connsiteY86" fmla="*/ 268782 h 608133"/>
                <a:gd name="connsiteX87" fmla="*/ 224781 w 349717"/>
                <a:gd name="connsiteY87" fmla="*/ 268782 h 608133"/>
                <a:gd name="connsiteX88" fmla="*/ 239738 w 349717"/>
                <a:gd name="connsiteY88" fmla="*/ 253774 h 608133"/>
                <a:gd name="connsiteX89" fmla="*/ 239738 w 349717"/>
                <a:gd name="connsiteY89" fmla="*/ 59275 h 608133"/>
                <a:gd name="connsiteX90" fmla="*/ 224781 w 349717"/>
                <a:gd name="connsiteY90" fmla="*/ 44342 h 608133"/>
                <a:gd name="connsiteX91" fmla="*/ 124947 w 349717"/>
                <a:gd name="connsiteY91" fmla="*/ 43847 h 608133"/>
                <a:gd name="connsiteX92" fmla="*/ 224772 w 349717"/>
                <a:gd name="connsiteY92" fmla="*/ 43847 h 608133"/>
                <a:gd name="connsiteX93" fmla="*/ 240258 w 349717"/>
                <a:gd name="connsiteY93" fmla="*/ 59310 h 608133"/>
                <a:gd name="connsiteX94" fmla="*/ 240258 w 349717"/>
                <a:gd name="connsiteY94" fmla="*/ 253810 h 608133"/>
                <a:gd name="connsiteX95" fmla="*/ 224772 w 349717"/>
                <a:gd name="connsiteY95" fmla="*/ 269273 h 608133"/>
                <a:gd name="connsiteX96" fmla="*/ 124947 w 349717"/>
                <a:gd name="connsiteY96" fmla="*/ 269273 h 608133"/>
                <a:gd name="connsiteX97" fmla="*/ 109461 w 349717"/>
                <a:gd name="connsiteY97" fmla="*/ 253810 h 608133"/>
                <a:gd name="connsiteX98" fmla="*/ 109461 w 349717"/>
                <a:gd name="connsiteY98" fmla="*/ 59310 h 608133"/>
                <a:gd name="connsiteX99" fmla="*/ 124947 w 349717"/>
                <a:gd name="connsiteY99" fmla="*/ 43847 h 608133"/>
                <a:gd name="connsiteX100" fmla="*/ 124937 w 349717"/>
                <a:gd name="connsiteY100" fmla="*/ 43281 h 608133"/>
                <a:gd name="connsiteX101" fmla="*/ 108993 w 349717"/>
                <a:gd name="connsiteY101" fmla="*/ 59275 h 608133"/>
                <a:gd name="connsiteX102" fmla="*/ 108993 w 349717"/>
                <a:gd name="connsiteY102" fmla="*/ 253774 h 608133"/>
                <a:gd name="connsiteX103" fmla="*/ 124937 w 349717"/>
                <a:gd name="connsiteY103" fmla="*/ 269768 h 608133"/>
                <a:gd name="connsiteX104" fmla="*/ 224781 w 349717"/>
                <a:gd name="connsiteY104" fmla="*/ 269768 h 608133"/>
                <a:gd name="connsiteX105" fmla="*/ 240725 w 349717"/>
                <a:gd name="connsiteY105" fmla="*/ 253774 h 608133"/>
                <a:gd name="connsiteX106" fmla="*/ 240725 w 349717"/>
                <a:gd name="connsiteY106" fmla="*/ 59275 h 608133"/>
                <a:gd name="connsiteX107" fmla="*/ 224781 w 349717"/>
                <a:gd name="connsiteY107" fmla="*/ 43281 h 608133"/>
                <a:gd name="connsiteX108" fmla="*/ 124937 w 349717"/>
                <a:gd name="connsiteY108" fmla="*/ 986 h 608133"/>
                <a:gd name="connsiteX109" fmla="*/ 224781 w 349717"/>
                <a:gd name="connsiteY109" fmla="*/ 986 h 608133"/>
                <a:gd name="connsiteX110" fmla="*/ 283093 w 349717"/>
                <a:gd name="connsiteY110" fmla="*/ 59275 h 608133"/>
                <a:gd name="connsiteX111" fmla="*/ 283093 w 349717"/>
                <a:gd name="connsiteY111" fmla="*/ 253774 h 608133"/>
                <a:gd name="connsiteX112" fmla="*/ 232753 w 349717"/>
                <a:gd name="connsiteY112" fmla="*/ 311533 h 608133"/>
                <a:gd name="connsiteX113" fmla="*/ 232146 w 349717"/>
                <a:gd name="connsiteY113" fmla="*/ 311609 h 608133"/>
                <a:gd name="connsiteX114" fmla="*/ 232449 w 349717"/>
                <a:gd name="connsiteY114" fmla="*/ 312518 h 608133"/>
                <a:gd name="connsiteX115" fmla="*/ 232601 w 349717"/>
                <a:gd name="connsiteY115" fmla="*/ 312973 h 608133"/>
                <a:gd name="connsiteX116" fmla="*/ 245661 w 349717"/>
                <a:gd name="connsiteY116" fmla="*/ 353146 h 608133"/>
                <a:gd name="connsiteX117" fmla="*/ 287952 w 349717"/>
                <a:gd name="connsiteY117" fmla="*/ 353146 h 608133"/>
                <a:gd name="connsiteX118" fmla="*/ 325080 w 349717"/>
                <a:gd name="connsiteY118" fmla="*/ 365653 h 608133"/>
                <a:gd name="connsiteX119" fmla="*/ 345656 w 349717"/>
                <a:gd name="connsiteY119" fmla="*/ 394987 h 608133"/>
                <a:gd name="connsiteX120" fmla="*/ 346263 w 349717"/>
                <a:gd name="connsiteY120" fmla="*/ 430764 h 608133"/>
                <a:gd name="connsiteX121" fmla="*/ 323637 w 349717"/>
                <a:gd name="connsiteY121" fmla="*/ 462751 h 608133"/>
                <a:gd name="connsiteX122" fmla="*/ 289698 w 349717"/>
                <a:gd name="connsiteY122" fmla="*/ 487310 h 608133"/>
                <a:gd name="connsiteX123" fmla="*/ 289394 w 349717"/>
                <a:gd name="connsiteY123" fmla="*/ 487537 h 608133"/>
                <a:gd name="connsiteX124" fmla="*/ 302454 w 349717"/>
                <a:gd name="connsiteY124" fmla="*/ 527711 h 608133"/>
                <a:gd name="connsiteX125" fmla="*/ 304656 w 349717"/>
                <a:gd name="connsiteY125" fmla="*/ 556742 h 608133"/>
                <a:gd name="connsiteX126" fmla="*/ 294026 w 349717"/>
                <a:gd name="connsiteY126" fmla="*/ 581907 h 608133"/>
                <a:gd name="connsiteX127" fmla="*/ 244674 w 349717"/>
                <a:gd name="connsiteY127" fmla="*/ 607148 h 608133"/>
                <a:gd name="connsiteX128" fmla="*/ 209064 w 349717"/>
                <a:gd name="connsiteY128" fmla="*/ 595475 h 608133"/>
                <a:gd name="connsiteX129" fmla="*/ 174821 w 349717"/>
                <a:gd name="connsiteY129" fmla="*/ 570613 h 608133"/>
                <a:gd name="connsiteX130" fmla="*/ 140654 w 349717"/>
                <a:gd name="connsiteY130" fmla="*/ 595475 h 608133"/>
                <a:gd name="connsiteX131" fmla="*/ 105045 w 349717"/>
                <a:gd name="connsiteY131" fmla="*/ 607148 h 608133"/>
                <a:gd name="connsiteX132" fmla="*/ 55692 w 349717"/>
                <a:gd name="connsiteY132" fmla="*/ 581907 h 608133"/>
                <a:gd name="connsiteX133" fmla="*/ 45063 w 349717"/>
                <a:gd name="connsiteY133" fmla="*/ 556742 h 608133"/>
                <a:gd name="connsiteX134" fmla="*/ 47264 w 349717"/>
                <a:gd name="connsiteY134" fmla="*/ 527711 h 608133"/>
                <a:gd name="connsiteX135" fmla="*/ 60324 w 349717"/>
                <a:gd name="connsiteY135" fmla="*/ 487537 h 608133"/>
                <a:gd name="connsiteX136" fmla="*/ 26081 w 349717"/>
                <a:gd name="connsiteY136" fmla="*/ 462751 h 608133"/>
                <a:gd name="connsiteX137" fmla="*/ 3455 w 349717"/>
                <a:gd name="connsiteY137" fmla="*/ 430764 h 608133"/>
                <a:gd name="connsiteX138" fmla="*/ 4062 w 349717"/>
                <a:gd name="connsiteY138" fmla="*/ 394987 h 608133"/>
                <a:gd name="connsiteX139" fmla="*/ 24638 w 349717"/>
                <a:gd name="connsiteY139" fmla="*/ 365653 h 608133"/>
                <a:gd name="connsiteX140" fmla="*/ 61766 w 349717"/>
                <a:gd name="connsiteY140" fmla="*/ 353146 h 608133"/>
                <a:gd name="connsiteX141" fmla="*/ 104058 w 349717"/>
                <a:gd name="connsiteY141" fmla="*/ 353146 h 608133"/>
                <a:gd name="connsiteX142" fmla="*/ 117117 w 349717"/>
                <a:gd name="connsiteY142" fmla="*/ 312973 h 608133"/>
                <a:gd name="connsiteX143" fmla="*/ 117269 w 349717"/>
                <a:gd name="connsiteY143" fmla="*/ 312518 h 608133"/>
                <a:gd name="connsiteX144" fmla="*/ 117572 w 349717"/>
                <a:gd name="connsiteY144" fmla="*/ 311609 h 608133"/>
                <a:gd name="connsiteX145" fmla="*/ 116965 w 349717"/>
                <a:gd name="connsiteY145" fmla="*/ 311533 h 608133"/>
                <a:gd name="connsiteX146" fmla="*/ 66626 w 349717"/>
                <a:gd name="connsiteY146" fmla="*/ 253774 h 608133"/>
                <a:gd name="connsiteX147" fmla="*/ 66626 w 349717"/>
                <a:gd name="connsiteY147" fmla="*/ 59275 h 608133"/>
                <a:gd name="connsiteX148" fmla="*/ 124937 w 349717"/>
                <a:gd name="connsiteY148" fmla="*/ 986 h 608133"/>
                <a:gd name="connsiteX149" fmla="*/ 124947 w 349717"/>
                <a:gd name="connsiteY149" fmla="*/ 565 h 608133"/>
                <a:gd name="connsiteX150" fmla="*/ 66115 w 349717"/>
                <a:gd name="connsiteY150" fmla="*/ 59310 h 608133"/>
                <a:gd name="connsiteX151" fmla="*/ 66115 w 349717"/>
                <a:gd name="connsiteY151" fmla="*/ 253810 h 608133"/>
                <a:gd name="connsiteX152" fmla="*/ 116901 w 349717"/>
                <a:gd name="connsiteY152" fmla="*/ 312024 h 608133"/>
                <a:gd name="connsiteX153" fmla="*/ 116673 w 349717"/>
                <a:gd name="connsiteY153" fmla="*/ 312858 h 608133"/>
                <a:gd name="connsiteX154" fmla="*/ 103692 w 349717"/>
                <a:gd name="connsiteY154" fmla="*/ 352652 h 608133"/>
                <a:gd name="connsiteX155" fmla="*/ 61788 w 349717"/>
                <a:gd name="connsiteY155" fmla="*/ 352652 h 608133"/>
                <a:gd name="connsiteX156" fmla="*/ 24363 w 349717"/>
                <a:gd name="connsiteY156" fmla="*/ 365311 h 608133"/>
                <a:gd name="connsiteX157" fmla="*/ 3563 w 349717"/>
                <a:gd name="connsiteY157" fmla="*/ 394872 h 608133"/>
                <a:gd name="connsiteX158" fmla="*/ 3032 w 349717"/>
                <a:gd name="connsiteY158" fmla="*/ 430953 h 608133"/>
                <a:gd name="connsiteX159" fmla="*/ 25806 w 349717"/>
                <a:gd name="connsiteY159" fmla="*/ 463167 h 608133"/>
                <a:gd name="connsiteX160" fmla="*/ 59739 w 349717"/>
                <a:gd name="connsiteY160" fmla="*/ 487802 h 608133"/>
                <a:gd name="connsiteX161" fmla="*/ 46758 w 349717"/>
                <a:gd name="connsiteY161" fmla="*/ 527596 h 608133"/>
                <a:gd name="connsiteX162" fmla="*/ 44556 w 349717"/>
                <a:gd name="connsiteY162" fmla="*/ 556855 h 608133"/>
                <a:gd name="connsiteX163" fmla="*/ 55336 w 349717"/>
                <a:gd name="connsiteY163" fmla="*/ 582248 h 608133"/>
                <a:gd name="connsiteX164" fmla="*/ 105058 w 349717"/>
                <a:gd name="connsiteY164" fmla="*/ 607640 h 608133"/>
                <a:gd name="connsiteX165" fmla="*/ 140965 w 349717"/>
                <a:gd name="connsiteY165" fmla="*/ 595891 h 608133"/>
                <a:gd name="connsiteX166" fmla="*/ 174822 w 349717"/>
                <a:gd name="connsiteY166" fmla="*/ 571332 h 608133"/>
                <a:gd name="connsiteX167" fmla="*/ 208754 w 349717"/>
                <a:gd name="connsiteY167" fmla="*/ 595891 h 608133"/>
                <a:gd name="connsiteX168" fmla="*/ 244661 w 349717"/>
                <a:gd name="connsiteY168" fmla="*/ 607640 h 608133"/>
                <a:gd name="connsiteX169" fmla="*/ 294384 w 349717"/>
                <a:gd name="connsiteY169" fmla="*/ 582248 h 608133"/>
                <a:gd name="connsiteX170" fmla="*/ 305163 w 349717"/>
                <a:gd name="connsiteY170" fmla="*/ 556855 h 608133"/>
                <a:gd name="connsiteX171" fmla="*/ 302962 w 349717"/>
                <a:gd name="connsiteY171" fmla="*/ 527596 h 608133"/>
                <a:gd name="connsiteX172" fmla="*/ 289981 w 349717"/>
                <a:gd name="connsiteY172" fmla="*/ 487802 h 608133"/>
                <a:gd name="connsiteX173" fmla="*/ 323913 w 349717"/>
                <a:gd name="connsiteY173" fmla="*/ 463167 h 608133"/>
                <a:gd name="connsiteX174" fmla="*/ 346687 w 349717"/>
                <a:gd name="connsiteY174" fmla="*/ 430953 h 608133"/>
                <a:gd name="connsiteX175" fmla="*/ 346156 w 349717"/>
                <a:gd name="connsiteY175" fmla="*/ 394872 h 608133"/>
                <a:gd name="connsiteX176" fmla="*/ 325356 w 349717"/>
                <a:gd name="connsiteY176" fmla="*/ 365311 h 608133"/>
                <a:gd name="connsiteX177" fmla="*/ 287931 w 349717"/>
                <a:gd name="connsiteY177" fmla="*/ 352652 h 608133"/>
                <a:gd name="connsiteX178" fmla="*/ 246027 w 349717"/>
                <a:gd name="connsiteY178" fmla="*/ 352652 h 608133"/>
                <a:gd name="connsiteX179" fmla="*/ 233046 w 349717"/>
                <a:gd name="connsiteY179" fmla="*/ 312858 h 608133"/>
                <a:gd name="connsiteX180" fmla="*/ 232819 w 349717"/>
                <a:gd name="connsiteY180" fmla="*/ 312024 h 608133"/>
                <a:gd name="connsiteX181" fmla="*/ 283604 w 349717"/>
                <a:gd name="connsiteY181" fmla="*/ 253810 h 608133"/>
                <a:gd name="connsiteX182" fmla="*/ 283604 w 349717"/>
                <a:gd name="connsiteY182" fmla="*/ 59310 h 608133"/>
                <a:gd name="connsiteX183" fmla="*/ 224772 w 349717"/>
                <a:gd name="connsiteY183" fmla="*/ 565 h 608133"/>
                <a:gd name="connsiteX184" fmla="*/ 124937 w 349717"/>
                <a:gd name="connsiteY184" fmla="*/ 0 h 608133"/>
                <a:gd name="connsiteX185" fmla="*/ 224781 w 349717"/>
                <a:gd name="connsiteY185" fmla="*/ 0 h 608133"/>
                <a:gd name="connsiteX186" fmla="*/ 284156 w 349717"/>
                <a:gd name="connsiteY186" fmla="*/ 59275 h 608133"/>
                <a:gd name="connsiteX187" fmla="*/ 284156 w 349717"/>
                <a:gd name="connsiteY187" fmla="*/ 253774 h 608133"/>
                <a:gd name="connsiteX188" fmla="*/ 233437 w 349717"/>
                <a:gd name="connsiteY188" fmla="*/ 312442 h 608133"/>
                <a:gd name="connsiteX189" fmla="*/ 233588 w 349717"/>
                <a:gd name="connsiteY189" fmla="*/ 312670 h 608133"/>
                <a:gd name="connsiteX190" fmla="*/ 246420 w 349717"/>
                <a:gd name="connsiteY190" fmla="*/ 352085 h 608133"/>
                <a:gd name="connsiteX191" fmla="*/ 287952 w 349717"/>
                <a:gd name="connsiteY191" fmla="*/ 352085 h 608133"/>
                <a:gd name="connsiteX192" fmla="*/ 325687 w 349717"/>
                <a:gd name="connsiteY192" fmla="*/ 364895 h 608133"/>
                <a:gd name="connsiteX193" fmla="*/ 346643 w 349717"/>
                <a:gd name="connsiteY193" fmla="*/ 394684 h 608133"/>
                <a:gd name="connsiteX194" fmla="*/ 347251 w 349717"/>
                <a:gd name="connsiteY194" fmla="*/ 431067 h 608133"/>
                <a:gd name="connsiteX195" fmla="*/ 324245 w 349717"/>
                <a:gd name="connsiteY195" fmla="*/ 463585 h 608133"/>
                <a:gd name="connsiteX196" fmla="*/ 290609 w 349717"/>
                <a:gd name="connsiteY196" fmla="*/ 487916 h 608133"/>
                <a:gd name="connsiteX197" fmla="*/ 303441 w 349717"/>
                <a:gd name="connsiteY197" fmla="*/ 527408 h 608133"/>
                <a:gd name="connsiteX198" fmla="*/ 305643 w 349717"/>
                <a:gd name="connsiteY198" fmla="*/ 556893 h 608133"/>
                <a:gd name="connsiteX199" fmla="*/ 294785 w 349717"/>
                <a:gd name="connsiteY199" fmla="*/ 582513 h 608133"/>
                <a:gd name="connsiteX200" fmla="*/ 244674 w 349717"/>
                <a:gd name="connsiteY200" fmla="*/ 608133 h 608133"/>
                <a:gd name="connsiteX201" fmla="*/ 208457 w 349717"/>
                <a:gd name="connsiteY201" fmla="*/ 596309 h 608133"/>
                <a:gd name="connsiteX202" fmla="*/ 174821 w 349717"/>
                <a:gd name="connsiteY202" fmla="*/ 571901 h 608133"/>
                <a:gd name="connsiteX203" fmla="*/ 141262 w 349717"/>
                <a:gd name="connsiteY203" fmla="*/ 596309 h 608133"/>
                <a:gd name="connsiteX204" fmla="*/ 105045 w 349717"/>
                <a:gd name="connsiteY204" fmla="*/ 608133 h 608133"/>
                <a:gd name="connsiteX205" fmla="*/ 54933 w 349717"/>
                <a:gd name="connsiteY205" fmla="*/ 582513 h 608133"/>
                <a:gd name="connsiteX206" fmla="*/ 44076 w 349717"/>
                <a:gd name="connsiteY206" fmla="*/ 556893 h 608133"/>
                <a:gd name="connsiteX207" fmla="*/ 46277 w 349717"/>
                <a:gd name="connsiteY207" fmla="*/ 527408 h 608133"/>
                <a:gd name="connsiteX208" fmla="*/ 59109 w 349717"/>
                <a:gd name="connsiteY208" fmla="*/ 487916 h 608133"/>
                <a:gd name="connsiteX209" fmla="*/ 25474 w 349717"/>
                <a:gd name="connsiteY209" fmla="*/ 463585 h 608133"/>
                <a:gd name="connsiteX210" fmla="*/ 2468 w 349717"/>
                <a:gd name="connsiteY210" fmla="*/ 431067 h 608133"/>
                <a:gd name="connsiteX211" fmla="*/ 3075 w 349717"/>
                <a:gd name="connsiteY211" fmla="*/ 394684 h 608133"/>
                <a:gd name="connsiteX212" fmla="*/ 24031 w 349717"/>
                <a:gd name="connsiteY212" fmla="*/ 364895 h 608133"/>
                <a:gd name="connsiteX213" fmla="*/ 61766 w 349717"/>
                <a:gd name="connsiteY213" fmla="*/ 352085 h 608133"/>
                <a:gd name="connsiteX214" fmla="*/ 103298 w 349717"/>
                <a:gd name="connsiteY214" fmla="*/ 352085 h 608133"/>
                <a:gd name="connsiteX215" fmla="*/ 116130 w 349717"/>
                <a:gd name="connsiteY215" fmla="*/ 312670 h 608133"/>
                <a:gd name="connsiteX216" fmla="*/ 116206 w 349717"/>
                <a:gd name="connsiteY216" fmla="*/ 312442 h 608133"/>
                <a:gd name="connsiteX217" fmla="*/ 65563 w 349717"/>
                <a:gd name="connsiteY217" fmla="*/ 253774 h 608133"/>
                <a:gd name="connsiteX218" fmla="*/ 65563 w 349717"/>
                <a:gd name="connsiteY218" fmla="*/ 59275 h 608133"/>
                <a:gd name="connsiteX219" fmla="*/ 124937 w 349717"/>
                <a:gd name="connsiteY219" fmla="*/ 0 h 60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349717" h="608133">
                  <a:moveTo>
                    <a:pt x="174821" y="314413"/>
                  </a:moveTo>
                  <a:cubicBezTo>
                    <a:pt x="167229" y="314413"/>
                    <a:pt x="160699" y="319113"/>
                    <a:pt x="158345" y="326314"/>
                  </a:cubicBezTo>
                  <a:lnTo>
                    <a:pt x="139667" y="383769"/>
                  </a:lnTo>
                  <a:cubicBezTo>
                    <a:pt x="137237" y="391349"/>
                    <a:pt x="130176" y="396427"/>
                    <a:pt x="122204" y="396427"/>
                  </a:cubicBezTo>
                  <a:lnTo>
                    <a:pt x="61766" y="396427"/>
                  </a:lnTo>
                  <a:cubicBezTo>
                    <a:pt x="54098" y="396427"/>
                    <a:pt x="47644" y="401127"/>
                    <a:pt x="45290" y="408328"/>
                  </a:cubicBezTo>
                  <a:cubicBezTo>
                    <a:pt x="42937" y="415605"/>
                    <a:pt x="45366" y="423260"/>
                    <a:pt x="51592" y="427732"/>
                  </a:cubicBezTo>
                  <a:lnTo>
                    <a:pt x="100489" y="463206"/>
                  </a:lnTo>
                  <a:cubicBezTo>
                    <a:pt x="106943" y="467906"/>
                    <a:pt x="109600" y="476092"/>
                    <a:pt x="107171" y="483672"/>
                  </a:cubicBezTo>
                  <a:lnTo>
                    <a:pt x="88493" y="541051"/>
                  </a:lnTo>
                  <a:cubicBezTo>
                    <a:pt x="86670" y="546509"/>
                    <a:pt x="87506" y="551966"/>
                    <a:pt x="90770" y="556439"/>
                  </a:cubicBezTo>
                  <a:cubicBezTo>
                    <a:pt x="94111" y="561062"/>
                    <a:pt x="99426" y="563791"/>
                    <a:pt x="105045" y="563791"/>
                  </a:cubicBezTo>
                  <a:cubicBezTo>
                    <a:pt x="108613" y="563791"/>
                    <a:pt x="112106" y="562654"/>
                    <a:pt x="115143" y="560456"/>
                  </a:cubicBezTo>
                  <a:lnTo>
                    <a:pt x="164040" y="524982"/>
                  </a:lnTo>
                  <a:cubicBezTo>
                    <a:pt x="167229" y="522632"/>
                    <a:pt x="170949" y="521420"/>
                    <a:pt x="174821" y="521420"/>
                  </a:cubicBezTo>
                  <a:cubicBezTo>
                    <a:pt x="178769" y="521420"/>
                    <a:pt x="182490" y="522632"/>
                    <a:pt x="185603" y="524982"/>
                  </a:cubicBezTo>
                  <a:lnTo>
                    <a:pt x="234575" y="560456"/>
                  </a:lnTo>
                  <a:cubicBezTo>
                    <a:pt x="237612" y="562654"/>
                    <a:pt x="241105" y="563791"/>
                    <a:pt x="244674" y="563791"/>
                  </a:cubicBezTo>
                  <a:cubicBezTo>
                    <a:pt x="250216" y="563791"/>
                    <a:pt x="255531" y="561062"/>
                    <a:pt x="258872" y="556439"/>
                  </a:cubicBezTo>
                  <a:cubicBezTo>
                    <a:pt x="262137" y="551966"/>
                    <a:pt x="262972" y="546509"/>
                    <a:pt x="261226" y="541051"/>
                  </a:cubicBezTo>
                  <a:lnTo>
                    <a:pt x="242548" y="483672"/>
                  </a:lnTo>
                  <a:cubicBezTo>
                    <a:pt x="240118" y="476092"/>
                    <a:pt x="242775" y="467906"/>
                    <a:pt x="249229" y="463206"/>
                  </a:cubicBezTo>
                  <a:lnTo>
                    <a:pt x="298126" y="427732"/>
                  </a:lnTo>
                  <a:cubicBezTo>
                    <a:pt x="304352" y="423260"/>
                    <a:pt x="306782" y="415605"/>
                    <a:pt x="304428" y="408328"/>
                  </a:cubicBezTo>
                  <a:cubicBezTo>
                    <a:pt x="302074" y="401127"/>
                    <a:pt x="295620" y="396427"/>
                    <a:pt x="287952" y="396427"/>
                  </a:cubicBezTo>
                  <a:lnTo>
                    <a:pt x="227438" y="396427"/>
                  </a:lnTo>
                  <a:cubicBezTo>
                    <a:pt x="219466" y="396427"/>
                    <a:pt x="212481" y="391349"/>
                    <a:pt x="210051" y="383769"/>
                  </a:cubicBezTo>
                  <a:lnTo>
                    <a:pt x="191373" y="326314"/>
                  </a:lnTo>
                  <a:cubicBezTo>
                    <a:pt x="188944" y="319113"/>
                    <a:pt x="182490" y="314413"/>
                    <a:pt x="174821" y="314413"/>
                  </a:cubicBezTo>
                  <a:close/>
                  <a:moveTo>
                    <a:pt x="174822" y="313919"/>
                  </a:moveTo>
                  <a:cubicBezTo>
                    <a:pt x="182033" y="313919"/>
                    <a:pt x="189169" y="318012"/>
                    <a:pt x="191826" y="326198"/>
                  </a:cubicBezTo>
                  <a:lnTo>
                    <a:pt x="210500" y="383654"/>
                  </a:lnTo>
                  <a:cubicBezTo>
                    <a:pt x="212854" y="391006"/>
                    <a:pt x="219762" y="395933"/>
                    <a:pt x="227429" y="395933"/>
                  </a:cubicBezTo>
                  <a:lnTo>
                    <a:pt x="287931" y="395933"/>
                  </a:lnTo>
                  <a:cubicBezTo>
                    <a:pt x="305163" y="395933"/>
                    <a:pt x="312375" y="417991"/>
                    <a:pt x="298407" y="428148"/>
                  </a:cubicBezTo>
                  <a:lnTo>
                    <a:pt x="249519" y="463622"/>
                  </a:lnTo>
                  <a:cubicBezTo>
                    <a:pt x="243219" y="468170"/>
                    <a:pt x="240638" y="476205"/>
                    <a:pt x="242991" y="483557"/>
                  </a:cubicBezTo>
                  <a:lnTo>
                    <a:pt x="261665" y="540937"/>
                  </a:lnTo>
                  <a:cubicBezTo>
                    <a:pt x="265765" y="553444"/>
                    <a:pt x="255820" y="564359"/>
                    <a:pt x="244661" y="564359"/>
                  </a:cubicBezTo>
                  <a:cubicBezTo>
                    <a:pt x="241169" y="564359"/>
                    <a:pt x="237601" y="563298"/>
                    <a:pt x="234261" y="560872"/>
                  </a:cubicBezTo>
                  <a:lnTo>
                    <a:pt x="185373" y="525398"/>
                  </a:lnTo>
                  <a:cubicBezTo>
                    <a:pt x="182185" y="523124"/>
                    <a:pt x="178541" y="521987"/>
                    <a:pt x="174822" y="521987"/>
                  </a:cubicBezTo>
                  <a:cubicBezTo>
                    <a:pt x="171178" y="521987"/>
                    <a:pt x="167534" y="523124"/>
                    <a:pt x="164346" y="525398"/>
                  </a:cubicBezTo>
                  <a:lnTo>
                    <a:pt x="115458" y="560872"/>
                  </a:lnTo>
                  <a:cubicBezTo>
                    <a:pt x="112118" y="563298"/>
                    <a:pt x="108550" y="564359"/>
                    <a:pt x="105058" y="564359"/>
                  </a:cubicBezTo>
                  <a:cubicBezTo>
                    <a:pt x="93899" y="564359"/>
                    <a:pt x="83955" y="553444"/>
                    <a:pt x="87978" y="540937"/>
                  </a:cubicBezTo>
                  <a:lnTo>
                    <a:pt x="106728" y="483557"/>
                  </a:lnTo>
                  <a:cubicBezTo>
                    <a:pt x="109082" y="476205"/>
                    <a:pt x="106501" y="468170"/>
                    <a:pt x="100200" y="463622"/>
                  </a:cubicBezTo>
                  <a:lnTo>
                    <a:pt x="51312" y="428148"/>
                  </a:lnTo>
                  <a:cubicBezTo>
                    <a:pt x="37344" y="417991"/>
                    <a:pt x="44480" y="395933"/>
                    <a:pt x="61788" y="395933"/>
                  </a:cubicBezTo>
                  <a:lnTo>
                    <a:pt x="122214" y="395933"/>
                  </a:lnTo>
                  <a:cubicBezTo>
                    <a:pt x="129957" y="395933"/>
                    <a:pt x="136790" y="391006"/>
                    <a:pt x="139219" y="383654"/>
                  </a:cubicBezTo>
                  <a:lnTo>
                    <a:pt x="157893" y="326198"/>
                  </a:lnTo>
                  <a:cubicBezTo>
                    <a:pt x="160550" y="318012"/>
                    <a:pt x="167686" y="313919"/>
                    <a:pt x="174822" y="313919"/>
                  </a:cubicBezTo>
                  <a:close/>
                  <a:moveTo>
                    <a:pt x="174821" y="313352"/>
                  </a:moveTo>
                  <a:cubicBezTo>
                    <a:pt x="166773" y="313352"/>
                    <a:pt x="159940" y="318355"/>
                    <a:pt x="157434" y="326010"/>
                  </a:cubicBezTo>
                  <a:lnTo>
                    <a:pt x="138756" y="383466"/>
                  </a:lnTo>
                  <a:cubicBezTo>
                    <a:pt x="136402" y="390591"/>
                    <a:pt x="129797" y="395366"/>
                    <a:pt x="122204" y="395366"/>
                  </a:cubicBezTo>
                  <a:lnTo>
                    <a:pt x="61766" y="395366"/>
                  </a:lnTo>
                  <a:cubicBezTo>
                    <a:pt x="53642" y="395366"/>
                    <a:pt x="46809" y="400369"/>
                    <a:pt x="44303" y="408025"/>
                  </a:cubicBezTo>
                  <a:cubicBezTo>
                    <a:pt x="41798" y="415756"/>
                    <a:pt x="44455" y="423791"/>
                    <a:pt x="50985" y="428566"/>
                  </a:cubicBezTo>
                  <a:lnTo>
                    <a:pt x="99882" y="464040"/>
                  </a:lnTo>
                  <a:cubicBezTo>
                    <a:pt x="106032" y="468436"/>
                    <a:pt x="108537" y="476243"/>
                    <a:pt x="106184" y="483369"/>
                  </a:cubicBezTo>
                  <a:lnTo>
                    <a:pt x="87506" y="540748"/>
                  </a:lnTo>
                  <a:cubicBezTo>
                    <a:pt x="85607" y="546509"/>
                    <a:pt x="86519" y="552345"/>
                    <a:pt x="90011" y="557045"/>
                  </a:cubicBezTo>
                  <a:cubicBezTo>
                    <a:pt x="93504" y="561896"/>
                    <a:pt x="99122" y="564852"/>
                    <a:pt x="105045" y="564852"/>
                  </a:cubicBezTo>
                  <a:cubicBezTo>
                    <a:pt x="108841" y="564852"/>
                    <a:pt x="112485" y="563564"/>
                    <a:pt x="115750" y="561214"/>
                  </a:cubicBezTo>
                  <a:lnTo>
                    <a:pt x="164647" y="525740"/>
                  </a:lnTo>
                  <a:cubicBezTo>
                    <a:pt x="167684" y="523618"/>
                    <a:pt x="171177" y="522481"/>
                    <a:pt x="174821" y="522481"/>
                  </a:cubicBezTo>
                  <a:cubicBezTo>
                    <a:pt x="178542" y="522481"/>
                    <a:pt x="182034" y="523618"/>
                    <a:pt x="185071" y="525740"/>
                  </a:cubicBezTo>
                  <a:lnTo>
                    <a:pt x="233968" y="561214"/>
                  </a:lnTo>
                  <a:cubicBezTo>
                    <a:pt x="237157" y="563564"/>
                    <a:pt x="240877" y="564852"/>
                    <a:pt x="244674" y="564852"/>
                  </a:cubicBezTo>
                  <a:cubicBezTo>
                    <a:pt x="250596" y="564852"/>
                    <a:pt x="256214" y="561896"/>
                    <a:pt x="259707" y="557045"/>
                  </a:cubicBezTo>
                  <a:cubicBezTo>
                    <a:pt x="263200" y="552345"/>
                    <a:pt x="264035" y="546509"/>
                    <a:pt x="262213" y="540748"/>
                  </a:cubicBezTo>
                  <a:lnTo>
                    <a:pt x="243535" y="483369"/>
                  </a:lnTo>
                  <a:cubicBezTo>
                    <a:pt x="241181" y="476243"/>
                    <a:pt x="243687" y="468436"/>
                    <a:pt x="249837" y="464040"/>
                  </a:cubicBezTo>
                  <a:lnTo>
                    <a:pt x="298733" y="428566"/>
                  </a:lnTo>
                  <a:cubicBezTo>
                    <a:pt x="305263" y="423791"/>
                    <a:pt x="307921" y="415756"/>
                    <a:pt x="305415" y="408025"/>
                  </a:cubicBezTo>
                  <a:cubicBezTo>
                    <a:pt x="302909" y="400369"/>
                    <a:pt x="296076" y="395366"/>
                    <a:pt x="287952" y="395366"/>
                  </a:cubicBezTo>
                  <a:lnTo>
                    <a:pt x="227438" y="395366"/>
                  </a:lnTo>
                  <a:cubicBezTo>
                    <a:pt x="219922" y="395366"/>
                    <a:pt x="213316" y="390591"/>
                    <a:pt x="210962" y="383466"/>
                  </a:cubicBezTo>
                  <a:lnTo>
                    <a:pt x="192284" y="326010"/>
                  </a:lnTo>
                  <a:cubicBezTo>
                    <a:pt x="189779" y="318355"/>
                    <a:pt x="182945" y="313352"/>
                    <a:pt x="174821" y="313352"/>
                  </a:cubicBezTo>
                  <a:close/>
                  <a:moveTo>
                    <a:pt x="124937" y="44342"/>
                  </a:moveTo>
                  <a:cubicBezTo>
                    <a:pt x="116661" y="44342"/>
                    <a:pt x="109980" y="51013"/>
                    <a:pt x="109980" y="59275"/>
                  </a:cubicBezTo>
                  <a:lnTo>
                    <a:pt x="109980" y="253774"/>
                  </a:lnTo>
                  <a:cubicBezTo>
                    <a:pt x="109980" y="262036"/>
                    <a:pt x="116661" y="268782"/>
                    <a:pt x="124937" y="268782"/>
                  </a:cubicBezTo>
                  <a:lnTo>
                    <a:pt x="224781" y="268782"/>
                  </a:lnTo>
                  <a:cubicBezTo>
                    <a:pt x="233057" y="268782"/>
                    <a:pt x="239738" y="262036"/>
                    <a:pt x="239738" y="253774"/>
                  </a:cubicBezTo>
                  <a:lnTo>
                    <a:pt x="239738" y="59275"/>
                  </a:lnTo>
                  <a:cubicBezTo>
                    <a:pt x="239738" y="51013"/>
                    <a:pt x="233057" y="44342"/>
                    <a:pt x="224781" y="44342"/>
                  </a:cubicBezTo>
                  <a:close/>
                  <a:moveTo>
                    <a:pt x="124947" y="43847"/>
                  </a:moveTo>
                  <a:lnTo>
                    <a:pt x="224772" y="43847"/>
                  </a:lnTo>
                  <a:cubicBezTo>
                    <a:pt x="233274" y="43847"/>
                    <a:pt x="240258" y="50744"/>
                    <a:pt x="240258" y="59310"/>
                  </a:cubicBezTo>
                  <a:lnTo>
                    <a:pt x="240258" y="253810"/>
                  </a:lnTo>
                  <a:cubicBezTo>
                    <a:pt x="240258" y="262375"/>
                    <a:pt x="233274" y="269273"/>
                    <a:pt x="224772" y="269273"/>
                  </a:cubicBezTo>
                  <a:lnTo>
                    <a:pt x="124947" y="269273"/>
                  </a:lnTo>
                  <a:cubicBezTo>
                    <a:pt x="116445" y="269273"/>
                    <a:pt x="109461" y="262375"/>
                    <a:pt x="109461" y="253810"/>
                  </a:cubicBezTo>
                  <a:lnTo>
                    <a:pt x="109461" y="59310"/>
                  </a:lnTo>
                  <a:cubicBezTo>
                    <a:pt x="109461" y="50744"/>
                    <a:pt x="116445" y="43847"/>
                    <a:pt x="124947" y="43847"/>
                  </a:cubicBezTo>
                  <a:close/>
                  <a:moveTo>
                    <a:pt x="124937" y="43281"/>
                  </a:moveTo>
                  <a:cubicBezTo>
                    <a:pt x="116130" y="43281"/>
                    <a:pt x="108993" y="50482"/>
                    <a:pt x="108993" y="59275"/>
                  </a:cubicBezTo>
                  <a:lnTo>
                    <a:pt x="108993" y="253774"/>
                  </a:lnTo>
                  <a:cubicBezTo>
                    <a:pt x="108993" y="262567"/>
                    <a:pt x="116130" y="269768"/>
                    <a:pt x="124937" y="269768"/>
                  </a:cubicBezTo>
                  <a:lnTo>
                    <a:pt x="224781" y="269768"/>
                  </a:lnTo>
                  <a:cubicBezTo>
                    <a:pt x="233588" y="269768"/>
                    <a:pt x="240725" y="262567"/>
                    <a:pt x="240725" y="253774"/>
                  </a:cubicBezTo>
                  <a:lnTo>
                    <a:pt x="240725" y="59275"/>
                  </a:lnTo>
                  <a:cubicBezTo>
                    <a:pt x="240725" y="50482"/>
                    <a:pt x="233588" y="43281"/>
                    <a:pt x="224781" y="43281"/>
                  </a:cubicBezTo>
                  <a:close/>
                  <a:moveTo>
                    <a:pt x="124937" y="986"/>
                  </a:moveTo>
                  <a:lnTo>
                    <a:pt x="224781" y="986"/>
                  </a:lnTo>
                  <a:cubicBezTo>
                    <a:pt x="256898" y="986"/>
                    <a:pt x="283093" y="27136"/>
                    <a:pt x="283093" y="59275"/>
                  </a:cubicBezTo>
                  <a:lnTo>
                    <a:pt x="283093" y="253774"/>
                  </a:lnTo>
                  <a:cubicBezTo>
                    <a:pt x="283093" y="282729"/>
                    <a:pt x="261453" y="307591"/>
                    <a:pt x="232753" y="311533"/>
                  </a:cubicBezTo>
                  <a:lnTo>
                    <a:pt x="232146" y="311609"/>
                  </a:lnTo>
                  <a:lnTo>
                    <a:pt x="232449" y="312518"/>
                  </a:lnTo>
                  <a:cubicBezTo>
                    <a:pt x="232449" y="312670"/>
                    <a:pt x="232525" y="312821"/>
                    <a:pt x="232601" y="312973"/>
                  </a:cubicBezTo>
                  <a:lnTo>
                    <a:pt x="245661" y="353146"/>
                  </a:lnTo>
                  <a:lnTo>
                    <a:pt x="287952" y="353146"/>
                  </a:lnTo>
                  <a:cubicBezTo>
                    <a:pt x="301619" y="353146"/>
                    <a:pt x="314450" y="357467"/>
                    <a:pt x="325080" y="365653"/>
                  </a:cubicBezTo>
                  <a:cubicBezTo>
                    <a:pt x="334723" y="373157"/>
                    <a:pt x="341860" y="383238"/>
                    <a:pt x="345656" y="394987"/>
                  </a:cubicBezTo>
                  <a:cubicBezTo>
                    <a:pt x="349452" y="406736"/>
                    <a:pt x="349680" y="419091"/>
                    <a:pt x="346263" y="430764"/>
                  </a:cubicBezTo>
                  <a:cubicBezTo>
                    <a:pt x="342467" y="443650"/>
                    <a:pt x="334647" y="454717"/>
                    <a:pt x="323637" y="462751"/>
                  </a:cubicBezTo>
                  <a:lnTo>
                    <a:pt x="289698" y="487310"/>
                  </a:lnTo>
                  <a:lnTo>
                    <a:pt x="289394" y="487537"/>
                  </a:lnTo>
                  <a:lnTo>
                    <a:pt x="302454" y="527711"/>
                  </a:lnTo>
                  <a:cubicBezTo>
                    <a:pt x="305567" y="537110"/>
                    <a:pt x="306250" y="547115"/>
                    <a:pt x="304656" y="556742"/>
                  </a:cubicBezTo>
                  <a:cubicBezTo>
                    <a:pt x="303137" y="565762"/>
                    <a:pt x="299417" y="574479"/>
                    <a:pt x="294026" y="581907"/>
                  </a:cubicBezTo>
                  <a:cubicBezTo>
                    <a:pt x="282485" y="597673"/>
                    <a:pt x="264111" y="607148"/>
                    <a:pt x="244674" y="607148"/>
                  </a:cubicBezTo>
                  <a:cubicBezTo>
                    <a:pt x="231918" y="607148"/>
                    <a:pt x="219542" y="603055"/>
                    <a:pt x="209064" y="595475"/>
                  </a:cubicBezTo>
                  <a:lnTo>
                    <a:pt x="174821" y="570613"/>
                  </a:lnTo>
                  <a:lnTo>
                    <a:pt x="140654" y="595475"/>
                  </a:lnTo>
                  <a:cubicBezTo>
                    <a:pt x="130100" y="603055"/>
                    <a:pt x="117800" y="607148"/>
                    <a:pt x="105045" y="607148"/>
                  </a:cubicBezTo>
                  <a:cubicBezTo>
                    <a:pt x="85607" y="607148"/>
                    <a:pt x="67233" y="597673"/>
                    <a:pt x="55692" y="581907"/>
                  </a:cubicBezTo>
                  <a:cubicBezTo>
                    <a:pt x="50302" y="574479"/>
                    <a:pt x="46581" y="565762"/>
                    <a:pt x="45063" y="556742"/>
                  </a:cubicBezTo>
                  <a:cubicBezTo>
                    <a:pt x="43392" y="547115"/>
                    <a:pt x="44151" y="537110"/>
                    <a:pt x="47264" y="527711"/>
                  </a:cubicBezTo>
                  <a:lnTo>
                    <a:pt x="60324" y="487537"/>
                  </a:lnTo>
                  <a:lnTo>
                    <a:pt x="26081" y="462751"/>
                  </a:lnTo>
                  <a:cubicBezTo>
                    <a:pt x="15072" y="454717"/>
                    <a:pt x="7251" y="443650"/>
                    <a:pt x="3455" y="430764"/>
                  </a:cubicBezTo>
                  <a:cubicBezTo>
                    <a:pt x="38" y="419091"/>
                    <a:pt x="190" y="406736"/>
                    <a:pt x="4062" y="394987"/>
                  </a:cubicBezTo>
                  <a:cubicBezTo>
                    <a:pt x="7859" y="383238"/>
                    <a:pt x="14996" y="373157"/>
                    <a:pt x="24638" y="365653"/>
                  </a:cubicBezTo>
                  <a:cubicBezTo>
                    <a:pt x="35268" y="357467"/>
                    <a:pt x="48100" y="353146"/>
                    <a:pt x="61766" y="353146"/>
                  </a:cubicBezTo>
                  <a:lnTo>
                    <a:pt x="104058" y="353146"/>
                  </a:lnTo>
                  <a:lnTo>
                    <a:pt x="117117" y="312973"/>
                  </a:lnTo>
                  <a:cubicBezTo>
                    <a:pt x="117193" y="312821"/>
                    <a:pt x="117193" y="312670"/>
                    <a:pt x="117269" y="312518"/>
                  </a:cubicBezTo>
                  <a:lnTo>
                    <a:pt x="117572" y="311609"/>
                  </a:lnTo>
                  <a:lnTo>
                    <a:pt x="116965" y="311533"/>
                  </a:lnTo>
                  <a:cubicBezTo>
                    <a:pt x="88265" y="307591"/>
                    <a:pt x="66626" y="282729"/>
                    <a:pt x="66626" y="253774"/>
                  </a:cubicBezTo>
                  <a:lnTo>
                    <a:pt x="66626" y="59275"/>
                  </a:lnTo>
                  <a:cubicBezTo>
                    <a:pt x="66626" y="27136"/>
                    <a:pt x="92744" y="986"/>
                    <a:pt x="124937" y="986"/>
                  </a:cubicBezTo>
                  <a:close/>
                  <a:moveTo>
                    <a:pt x="124947" y="565"/>
                  </a:moveTo>
                  <a:cubicBezTo>
                    <a:pt x="92533" y="565"/>
                    <a:pt x="66115" y="26868"/>
                    <a:pt x="66115" y="59310"/>
                  </a:cubicBezTo>
                  <a:lnTo>
                    <a:pt x="66115" y="253810"/>
                  </a:lnTo>
                  <a:cubicBezTo>
                    <a:pt x="66115" y="283523"/>
                    <a:pt x="88282" y="308082"/>
                    <a:pt x="116901" y="312024"/>
                  </a:cubicBezTo>
                  <a:cubicBezTo>
                    <a:pt x="116825" y="312327"/>
                    <a:pt x="116749" y="312554"/>
                    <a:pt x="116673" y="312858"/>
                  </a:cubicBezTo>
                  <a:lnTo>
                    <a:pt x="103692" y="352652"/>
                  </a:lnTo>
                  <a:lnTo>
                    <a:pt x="61788" y="352652"/>
                  </a:lnTo>
                  <a:cubicBezTo>
                    <a:pt x="48048" y="352652"/>
                    <a:pt x="35067" y="357048"/>
                    <a:pt x="24363" y="365311"/>
                  </a:cubicBezTo>
                  <a:cubicBezTo>
                    <a:pt x="14647" y="372815"/>
                    <a:pt x="7435" y="383047"/>
                    <a:pt x="3563" y="394872"/>
                  </a:cubicBezTo>
                  <a:cubicBezTo>
                    <a:pt x="-232" y="406697"/>
                    <a:pt x="-460" y="419204"/>
                    <a:pt x="3032" y="430953"/>
                  </a:cubicBezTo>
                  <a:cubicBezTo>
                    <a:pt x="6828" y="443990"/>
                    <a:pt x="14723" y="455132"/>
                    <a:pt x="25806" y="463167"/>
                  </a:cubicBezTo>
                  <a:lnTo>
                    <a:pt x="59739" y="487802"/>
                  </a:lnTo>
                  <a:lnTo>
                    <a:pt x="46758" y="527596"/>
                  </a:lnTo>
                  <a:cubicBezTo>
                    <a:pt x="43721" y="537071"/>
                    <a:pt x="42962" y="547153"/>
                    <a:pt x="44556" y="556855"/>
                  </a:cubicBezTo>
                  <a:cubicBezTo>
                    <a:pt x="46150" y="565951"/>
                    <a:pt x="49870" y="574743"/>
                    <a:pt x="55336" y="582248"/>
                  </a:cubicBezTo>
                  <a:cubicBezTo>
                    <a:pt x="66874" y="598165"/>
                    <a:pt x="85473" y="607640"/>
                    <a:pt x="105058" y="607640"/>
                  </a:cubicBezTo>
                  <a:cubicBezTo>
                    <a:pt x="117963" y="607640"/>
                    <a:pt x="130337" y="603623"/>
                    <a:pt x="140965" y="595891"/>
                  </a:cubicBezTo>
                  <a:lnTo>
                    <a:pt x="174822" y="571332"/>
                  </a:lnTo>
                  <a:lnTo>
                    <a:pt x="208754" y="595891"/>
                  </a:lnTo>
                  <a:cubicBezTo>
                    <a:pt x="219382" y="603623"/>
                    <a:pt x="231756" y="607640"/>
                    <a:pt x="244661" y="607640"/>
                  </a:cubicBezTo>
                  <a:cubicBezTo>
                    <a:pt x="264246" y="607640"/>
                    <a:pt x="282845" y="598165"/>
                    <a:pt x="294384" y="582248"/>
                  </a:cubicBezTo>
                  <a:cubicBezTo>
                    <a:pt x="299849" y="574743"/>
                    <a:pt x="303569" y="565951"/>
                    <a:pt x="305163" y="556855"/>
                  </a:cubicBezTo>
                  <a:cubicBezTo>
                    <a:pt x="306757" y="547153"/>
                    <a:pt x="305998" y="537071"/>
                    <a:pt x="302962" y="527596"/>
                  </a:cubicBezTo>
                  <a:lnTo>
                    <a:pt x="289981" y="487802"/>
                  </a:lnTo>
                  <a:lnTo>
                    <a:pt x="323913" y="463167"/>
                  </a:lnTo>
                  <a:cubicBezTo>
                    <a:pt x="334997" y="455132"/>
                    <a:pt x="342892" y="443990"/>
                    <a:pt x="346687" y="430953"/>
                  </a:cubicBezTo>
                  <a:cubicBezTo>
                    <a:pt x="350179" y="419204"/>
                    <a:pt x="349951" y="406697"/>
                    <a:pt x="346156" y="394872"/>
                  </a:cubicBezTo>
                  <a:cubicBezTo>
                    <a:pt x="342284" y="383047"/>
                    <a:pt x="335073" y="372815"/>
                    <a:pt x="325356" y="365311"/>
                  </a:cubicBezTo>
                  <a:cubicBezTo>
                    <a:pt x="314652" y="357048"/>
                    <a:pt x="301671" y="352652"/>
                    <a:pt x="287931" y="352652"/>
                  </a:cubicBezTo>
                  <a:lnTo>
                    <a:pt x="246027" y="352652"/>
                  </a:lnTo>
                  <a:lnTo>
                    <a:pt x="233046" y="312858"/>
                  </a:lnTo>
                  <a:cubicBezTo>
                    <a:pt x="232971" y="312554"/>
                    <a:pt x="232895" y="312327"/>
                    <a:pt x="232819" y="312024"/>
                  </a:cubicBezTo>
                  <a:cubicBezTo>
                    <a:pt x="261438" y="308082"/>
                    <a:pt x="283604" y="283523"/>
                    <a:pt x="283604" y="253810"/>
                  </a:cubicBezTo>
                  <a:lnTo>
                    <a:pt x="283604" y="59310"/>
                  </a:lnTo>
                  <a:cubicBezTo>
                    <a:pt x="283604" y="26868"/>
                    <a:pt x="257187" y="565"/>
                    <a:pt x="224772" y="565"/>
                  </a:cubicBezTo>
                  <a:close/>
                  <a:moveTo>
                    <a:pt x="124937" y="0"/>
                  </a:moveTo>
                  <a:lnTo>
                    <a:pt x="224781" y="0"/>
                  </a:lnTo>
                  <a:cubicBezTo>
                    <a:pt x="257505" y="0"/>
                    <a:pt x="284156" y="26606"/>
                    <a:pt x="284156" y="59275"/>
                  </a:cubicBezTo>
                  <a:lnTo>
                    <a:pt x="284156" y="253774"/>
                  </a:lnTo>
                  <a:cubicBezTo>
                    <a:pt x="284156" y="283033"/>
                    <a:pt x="262365" y="308122"/>
                    <a:pt x="233437" y="312442"/>
                  </a:cubicBezTo>
                  <a:cubicBezTo>
                    <a:pt x="233512" y="312518"/>
                    <a:pt x="233512" y="312594"/>
                    <a:pt x="233588" y="312670"/>
                  </a:cubicBezTo>
                  <a:lnTo>
                    <a:pt x="246420" y="352085"/>
                  </a:lnTo>
                  <a:lnTo>
                    <a:pt x="287952" y="352085"/>
                  </a:lnTo>
                  <a:cubicBezTo>
                    <a:pt x="301846" y="352085"/>
                    <a:pt x="314906" y="356482"/>
                    <a:pt x="325687" y="364895"/>
                  </a:cubicBezTo>
                  <a:cubicBezTo>
                    <a:pt x="335482" y="372475"/>
                    <a:pt x="342771" y="382784"/>
                    <a:pt x="346643" y="394684"/>
                  </a:cubicBezTo>
                  <a:cubicBezTo>
                    <a:pt x="350515" y="406584"/>
                    <a:pt x="350743" y="419167"/>
                    <a:pt x="347251" y="431067"/>
                  </a:cubicBezTo>
                  <a:cubicBezTo>
                    <a:pt x="343378" y="444181"/>
                    <a:pt x="335482" y="455399"/>
                    <a:pt x="324245" y="463585"/>
                  </a:cubicBezTo>
                  <a:lnTo>
                    <a:pt x="290609" y="487916"/>
                  </a:lnTo>
                  <a:lnTo>
                    <a:pt x="303441" y="527408"/>
                  </a:lnTo>
                  <a:cubicBezTo>
                    <a:pt x="306554" y="536958"/>
                    <a:pt x="307313" y="547115"/>
                    <a:pt x="305643" y="556893"/>
                  </a:cubicBezTo>
                  <a:cubicBezTo>
                    <a:pt x="304048" y="566065"/>
                    <a:pt x="300328" y="574933"/>
                    <a:pt x="294785" y="582513"/>
                  </a:cubicBezTo>
                  <a:cubicBezTo>
                    <a:pt x="283168" y="598583"/>
                    <a:pt x="264415" y="608133"/>
                    <a:pt x="244674" y="608133"/>
                  </a:cubicBezTo>
                  <a:cubicBezTo>
                    <a:pt x="231690" y="608133"/>
                    <a:pt x="219162" y="604040"/>
                    <a:pt x="208457" y="596309"/>
                  </a:cubicBezTo>
                  <a:lnTo>
                    <a:pt x="174821" y="571901"/>
                  </a:lnTo>
                  <a:lnTo>
                    <a:pt x="141262" y="596309"/>
                  </a:lnTo>
                  <a:cubicBezTo>
                    <a:pt x="130556" y="604040"/>
                    <a:pt x="118028" y="608133"/>
                    <a:pt x="105045" y="608133"/>
                  </a:cubicBezTo>
                  <a:cubicBezTo>
                    <a:pt x="85304" y="608133"/>
                    <a:pt x="66550" y="598583"/>
                    <a:pt x="54933" y="582513"/>
                  </a:cubicBezTo>
                  <a:cubicBezTo>
                    <a:pt x="49390" y="574933"/>
                    <a:pt x="45594" y="566065"/>
                    <a:pt x="44076" y="556893"/>
                  </a:cubicBezTo>
                  <a:cubicBezTo>
                    <a:pt x="42405" y="547115"/>
                    <a:pt x="43164" y="536958"/>
                    <a:pt x="46277" y="527408"/>
                  </a:cubicBezTo>
                  <a:lnTo>
                    <a:pt x="59109" y="487916"/>
                  </a:lnTo>
                  <a:lnTo>
                    <a:pt x="25474" y="463585"/>
                  </a:lnTo>
                  <a:cubicBezTo>
                    <a:pt x="14236" y="455399"/>
                    <a:pt x="6340" y="444181"/>
                    <a:pt x="2468" y="431067"/>
                  </a:cubicBezTo>
                  <a:cubicBezTo>
                    <a:pt x="-1025" y="419167"/>
                    <a:pt x="-797" y="406584"/>
                    <a:pt x="3075" y="394684"/>
                  </a:cubicBezTo>
                  <a:cubicBezTo>
                    <a:pt x="6947" y="382784"/>
                    <a:pt x="14160" y="372475"/>
                    <a:pt x="24031" y="364895"/>
                  </a:cubicBezTo>
                  <a:cubicBezTo>
                    <a:pt x="34812" y="356482"/>
                    <a:pt x="47872" y="352085"/>
                    <a:pt x="61766" y="352085"/>
                  </a:cubicBezTo>
                  <a:lnTo>
                    <a:pt x="103298" y="352085"/>
                  </a:lnTo>
                  <a:lnTo>
                    <a:pt x="116130" y="312670"/>
                  </a:lnTo>
                  <a:cubicBezTo>
                    <a:pt x="116206" y="312594"/>
                    <a:pt x="116206" y="312518"/>
                    <a:pt x="116206" y="312442"/>
                  </a:cubicBezTo>
                  <a:cubicBezTo>
                    <a:pt x="87354" y="308122"/>
                    <a:pt x="65563" y="283033"/>
                    <a:pt x="65563" y="253774"/>
                  </a:cubicBezTo>
                  <a:lnTo>
                    <a:pt x="65563" y="59275"/>
                  </a:lnTo>
                  <a:cubicBezTo>
                    <a:pt x="65563" y="26606"/>
                    <a:pt x="92213" y="0"/>
                    <a:pt x="1249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DF6F0995-00FA-4CDB-9F0F-82F84EDAE5D8}"/>
              </a:ext>
            </a:extLst>
          </p:cNvPr>
          <p:cNvGrpSpPr/>
          <p:nvPr/>
        </p:nvGrpSpPr>
        <p:grpSpPr>
          <a:xfrm>
            <a:off x="9187831" y="2582370"/>
            <a:ext cx="1023974" cy="903139"/>
            <a:chOff x="10009245" y="2804025"/>
            <a:chExt cx="1395656" cy="1230960"/>
          </a:xfrm>
        </p:grpSpPr>
        <p:sp>
          <p:nvSpPr>
            <p:cNvPr id="69" name="hexagonal_73861">
              <a:extLst>
                <a:ext uri="{FF2B5EF4-FFF2-40B4-BE49-F238E27FC236}">
                  <a16:creationId xmlns:a16="http://schemas.microsoft.com/office/drawing/2014/main" id="{96612636-7D68-443C-A1EF-4DBA027211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009245" y="2804025"/>
              <a:ext cx="1395656" cy="1230960"/>
            </a:xfrm>
            <a:custGeom>
              <a:avLst/>
              <a:gdLst>
                <a:gd name="T0" fmla="*/ 6388 w 6494"/>
                <a:gd name="T1" fmla="*/ 2571 h 5736"/>
                <a:gd name="T2" fmla="*/ 5075 w 6494"/>
                <a:gd name="T3" fmla="*/ 297 h 5736"/>
                <a:gd name="T4" fmla="*/ 4560 w 6494"/>
                <a:gd name="T5" fmla="*/ 0 h 5736"/>
                <a:gd name="T6" fmla="*/ 1934 w 6494"/>
                <a:gd name="T7" fmla="*/ 0 h 5736"/>
                <a:gd name="T8" fmla="*/ 1419 w 6494"/>
                <a:gd name="T9" fmla="*/ 297 h 5736"/>
                <a:gd name="T10" fmla="*/ 107 w 6494"/>
                <a:gd name="T11" fmla="*/ 2571 h 5736"/>
                <a:gd name="T12" fmla="*/ 107 w 6494"/>
                <a:gd name="T13" fmla="*/ 3165 h 5736"/>
                <a:gd name="T14" fmla="*/ 1419 w 6494"/>
                <a:gd name="T15" fmla="*/ 5439 h 5736"/>
                <a:gd name="T16" fmla="*/ 1934 w 6494"/>
                <a:gd name="T17" fmla="*/ 5736 h 5736"/>
                <a:gd name="T18" fmla="*/ 4560 w 6494"/>
                <a:gd name="T19" fmla="*/ 5736 h 5736"/>
                <a:gd name="T20" fmla="*/ 5075 w 6494"/>
                <a:gd name="T21" fmla="*/ 5439 h 5736"/>
                <a:gd name="T22" fmla="*/ 6388 w 6494"/>
                <a:gd name="T23" fmla="*/ 3165 h 5736"/>
                <a:gd name="T24" fmla="*/ 6388 w 6494"/>
                <a:gd name="T25" fmla="*/ 2571 h 5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94" h="5736">
                  <a:moveTo>
                    <a:pt x="6388" y="2571"/>
                  </a:moveTo>
                  <a:lnTo>
                    <a:pt x="5075" y="297"/>
                  </a:lnTo>
                  <a:cubicBezTo>
                    <a:pt x="4968" y="113"/>
                    <a:pt x="4772" y="0"/>
                    <a:pt x="4560" y="0"/>
                  </a:cubicBezTo>
                  <a:lnTo>
                    <a:pt x="1934" y="0"/>
                  </a:lnTo>
                  <a:cubicBezTo>
                    <a:pt x="1722" y="0"/>
                    <a:pt x="1526" y="113"/>
                    <a:pt x="1419" y="297"/>
                  </a:cubicBezTo>
                  <a:lnTo>
                    <a:pt x="107" y="2571"/>
                  </a:lnTo>
                  <a:cubicBezTo>
                    <a:pt x="0" y="2755"/>
                    <a:pt x="0" y="2981"/>
                    <a:pt x="107" y="3165"/>
                  </a:cubicBezTo>
                  <a:lnTo>
                    <a:pt x="1419" y="5439"/>
                  </a:lnTo>
                  <a:cubicBezTo>
                    <a:pt x="1526" y="5623"/>
                    <a:pt x="1722" y="5736"/>
                    <a:pt x="1934" y="5736"/>
                  </a:cubicBezTo>
                  <a:lnTo>
                    <a:pt x="4560" y="5736"/>
                  </a:lnTo>
                  <a:cubicBezTo>
                    <a:pt x="4772" y="5736"/>
                    <a:pt x="4968" y="5623"/>
                    <a:pt x="5075" y="5439"/>
                  </a:cubicBezTo>
                  <a:lnTo>
                    <a:pt x="6388" y="3165"/>
                  </a:lnTo>
                  <a:cubicBezTo>
                    <a:pt x="6494" y="2981"/>
                    <a:pt x="6494" y="2755"/>
                    <a:pt x="6388" y="2571"/>
                  </a:cubicBezTo>
                  <a:close/>
                </a:path>
              </a:pathLst>
            </a:custGeom>
            <a:solidFill>
              <a:srgbClr val="B8D9D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star-medal-condecoration-outline_58717">
              <a:extLst>
                <a:ext uri="{FF2B5EF4-FFF2-40B4-BE49-F238E27FC236}">
                  <a16:creationId xmlns:a16="http://schemas.microsoft.com/office/drawing/2014/main" id="{1FCBCC57-016C-4B01-8B3F-7D9754CF041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531768" y="3138625"/>
              <a:ext cx="350609" cy="609685"/>
            </a:xfrm>
            <a:custGeom>
              <a:avLst/>
              <a:gdLst>
                <a:gd name="connsiteX0" fmla="*/ 174821 w 349717"/>
                <a:gd name="connsiteY0" fmla="*/ 314413 h 608133"/>
                <a:gd name="connsiteX1" fmla="*/ 158345 w 349717"/>
                <a:gd name="connsiteY1" fmla="*/ 326314 h 608133"/>
                <a:gd name="connsiteX2" fmla="*/ 139667 w 349717"/>
                <a:gd name="connsiteY2" fmla="*/ 383769 h 608133"/>
                <a:gd name="connsiteX3" fmla="*/ 122204 w 349717"/>
                <a:gd name="connsiteY3" fmla="*/ 396427 h 608133"/>
                <a:gd name="connsiteX4" fmla="*/ 61766 w 349717"/>
                <a:gd name="connsiteY4" fmla="*/ 396427 h 608133"/>
                <a:gd name="connsiteX5" fmla="*/ 45290 w 349717"/>
                <a:gd name="connsiteY5" fmla="*/ 408328 h 608133"/>
                <a:gd name="connsiteX6" fmla="*/ 51592 w 349717"/>
                <a:gd name="connsiteY6" fmla="*/ 427732 h 608133"/>
                <a:gd name="connsiteX7" fmla="*/ 100489 w 349717"/>
                <a:gd name="connsiteY7" fmla="*/ 463206 h 608133"/>
                <a:gd name="connsiteX8" fmla="*/ 107171 w 349717"/>
                <a:gd name="connsiteY8" fmla="*/ 483672 h 608133"/>
                <a:gd name="connsiteX9" fmla="*/ 88493 w 349717"/>
                <a:gd name="connsiteY9" fmla="*/ 541051 h 608133"/>
                <a:gd name="connsiteX10" fmla="*/ 90770 w 349717"/>
                <a:gd name="connsiteY10" fmla="*/ 556439 h 608133"/>
                <a:gd name="connsiteX11" fmla="*/ 105045 w 349717"/>
                <a:gd name="connsiteY11" fmla="*/ 563791 h 608133"/>
                <a:gd name="connsiteX12" fmla="*/ 115143 w 349717"/>
                <a:gd name="connsiteY12" fmla="*/ 560456 h 608133"/>
                <a:gd name="connsiteX13" fmla="*/ 164040 w 349717"/>
                <a:gd name="connsiteY13" fmla="*/ 524982 h 608133"/>
                <a:gd name="connsiteX14" fmla="*/ 174821 w 349717"/>
                <a:gd name="connsiteY14" fmla="*/ 521420 h 608133"/>
                <a:gd name="connsiteX15" fmla="*/ 185603 w 349717"/>
                <a:gd name="connsiteY15" fmla="*/ 524982 h 608133"/>
                <a:gd name="connsiteX16" fmla="*/ 234575 w 349717"/>
                <a:gd name="connsiteY16" fmla="*/ 560456 h 608133"/>
                <a:gd name="connsiteX17" fmla="*/ 244674 w 349717"/>
                <a:gd name="connsiteY17" fmla="*/ 563791 h 608133"/>
                <a:gd name="connsiteX18" fmla="*/ 258872 w 349717"/>
                <a:gd name="connsiteY18" fmla="*/ 556439 h 608133"/>
                <a:gd name="connsiteX19" fmla="*/ 261226 w 349717"/>
                <a:gd name="connsiteY19" fmla="*/ 541051 h 608133"/>
                <a:gd name="connsiteX20" fmla="*/ 242548 w 349717"/>
                <a:gd name="connsiteY20" fmla="*/ 483672 h 608133"/>
                <a:gd name="connsiteX21" fmla="*/ 249229 w 349717"/>
                <a:gd name="connsiteY21" fmla="*/ 463206 h 608133"/>
                <a:gd name="connsiteX22" fmla="*/ 298126 w 349717"/>
                <a:gd name="connsiteY22" fmla="*/ 427732 h 608133"/>
                <a:gd name="connsiteX23" fmla="*/ 304428 w 349717"/>
                <a:gd name="connsiteY23" fmla="*/ 408328 h 608133"/>
                <a:gd name="connsiteX24" fmla="*/ 287952 w 349717"/>
                <a:gd name="connsiteY24" fmla="*/ 396427 h 608133"/>
                <a:gd name="connsiteX25" fmla="*/ 227438 w 349717"/>
                <a:gd name="connsiteY25" fmla="*/ 396427 h 608133"/>
                <a:gd name="connsiteX26" fmla="*/ 210051 w 349717"/>
                <a:gd name="connsiteY26" fmla="*/ 383769 h 608133"/>
                <a:gd name="connsiteX27" fmla="*/ 191373 w 349717"/>
                <a:gd name="connsiteY27" fmla="*/ 326314 h 608133"/>
                <a:gd name="connsiteX28" fmla="*/ 174821 w 349717"/>
                <a:gd name="connsiteY28" fmla="*/ 314413 h 608133"/>
                <a:gd name="connsiteX29" fmla="*/ 174822 w 349717"/>
                <a:gd name="connsiteY29" fmla="*/ 313919 h 608133"/>
                <a:gd name="connsiteX30" fmla="*/ 191826 w 349717"/>
                <a:gd name="connsiteY30" fmla="*/ 326198 h 608133"/>
                <a:gd name="connsiteX31" fmla="*/ 210500 w 349717"/>
                <a:gd name="connsiteY31" fmla="*/ 383654 h 608133"/>
                <a:gd name="connsiteX32" fmla="*/ 227429 w 349717"/>
                <a:gd name="connsiteY32" fmla="*/ 395933 h 608133"/>
                <a:gd name="connsiteX33" fmla="*/ 287931 w 349717"/>
                <a:gd name="connsiteY33" fmla="*/ 395933 h 608133"/>
                <a:gd name="connsiteX34" fmla="*/ 298407 w 349717"/>
                <a:gd name="connsiteY34" fmla="*/ 428148 h 608133"/>
                <a:gd name="connsiteX35" fmla="*/ 249519 w 349717"/>
                <a:gd name="connsiteY35" fmla="*/ 463622 h 608133"/>
                <a:gd name="connsiteX36" fmla="*/ 242991 w 349717"/>
                <a:gd name="connsiteY36" fmla="*/ 483557 h 608133"/>
                <a:gd name="connsiteX37" fmla="*/ 261665 w 349717"/>
                <a:gd name="connsiteY37" fmla="*/ 540937 h 608133"/>
                <a:gd name="connsiteX38" fmla="*/ 244661 w 349717"/>
                <a:gd name="connsiteY38" fmla="*/ 564359 h 608133"/>
                <a:gd name="connsiteX39" fmla="*/ 234261 w 349717"/>
                <a:gd name="connsiteY39" fmla="*/ 560872 h 608133"/>
                <a:gd name="connsiteX40" fmla="*/ 185373 w 349717"/>
                <a:gd name="connsiteY40" fmla="*/ 525398 h 608133"/>
                <a:gd name="connsiteX41" fmla="*/ 174822 w 349717"/>
                <a:gd name="connsiteY41" fmla="*/ 521987 h 608133"/>
                <a:gd name="connsiteX42" fmla="*/ 164346 w 349717"/>
                <a:gd name="connsiteY42" fmla="*/ 525398 h 608133"/>
                <a:gd name="connsiteX43" fmla="*/ 115458 w 349717"/>
                <a:gd name="connsiteY43" fmla="*/ 560872 h 608133"/>
                <a:gd name="connsiteX44" fmla="*/ 105058 w 349717"/>
                <a:gd name="connsiteY44" fmla="*/ 564359 h 608133"/>
                <a:gd name="connsiteX45" fmla="*/ 87978 w 349717"/>
                <a:gd name="connsiteY45" fmla="*/ 540937 h 608133"/>
                <a:gd name="connsiteX46" fmla="*/ 106728 w 349717"/>
                <a:gd name="connsiteY46" fmla="*/ 483557 h 608133"/>
                <a:gd name="connsiteX47" fmla="*/ 100200 w 349717"/>
                <a:gd name="connsiteY47" fmla="*/ 463622 h 608133"/>
                <a:gd name="connsiteX48" fmla="*/ 51312 w 349717"/>
                <a:gd name="connsiteY48" fmla="*/ 428148 h 608133"/>
                <a:gd name="connsiteX49" fmla="*/ 61788 w 349717"/>
                <a:gd name="connsiteY49" fmla="*/ 395933 h 608133"/>
                <a:gd name="connsiteX50" fmla="*/ 122214 w 349717"/>
                <a:gd name="connsiteY50" fmla="*/ 395933 h 608133"/>
                <a:gd name="connsiteX51" fmla="*/ 139219 w 349717"/>
                <a:gd name="connsiteY51" fmla="*/ 383654 h 608133"/>
                <a:gd name="connsiteX52" fmla="*/ 157893 w 349717"/>
                <a:gd name="connsiteY52" fmla="*/ 326198 h 608133"/>
                <a:gd name="connsiteX53" fmla="*/ 174822 w 349717"/>
                <a:gd name="connsiteY53" fmla="*/ 313919 h 608133"/>
                <a:gd name="connsiteX54" fmla="*/ 174821 w 349717"/>
                <a:gd name="connsiteY54" fmla="*/ 313352 h 608133"/>
                <a:gd name="connsiteX55" fmla="*/ 157434 w 349717"/>
                <a:gd name="connsiteY55" fmla="*/ 326010 h 608133"/>
                <a:gd name="connsiteX56" fmla="*/ 138756 w 349717"/>
                <a:gd name="connsiteY56" fmla="*/ 383466 h 608133"/>
                <a:gd name="connsiteX57" fmla="*/ 122204 w 349717"/>
                <a:gd name="connsiteY57" fmla="*/ 395366 h 608133"/>
                <a:gd name="connsiteX58" fmla="*/ 61766 w 349717"/>
                <a:gd name="connsiteY58" fmla="*/ 395366 h 608133"/>
                <a:gd name="connsiteX59" fmla="*/ 44303 w 349717"/>
                <a:gd name="connsiteY59" fmla="*/ 408025 h 608133"/>
                <a:gd name="connsiteX60" fmla="*/ 50985 w 349717"/>
                <a:gd name="connsiteY60" fmla="*/ 428566 h 608133"/>
                <a:gd name="connsiteX61" fmla="*/ 99882 w 349717"/>
                <a:gd name="connsiteY61" fmla="*/ 464040 h 608133"/>
                <a:gd name="connsiteX62" fmla="*/ 106184 w 349717"/>
                <a:gd name="connsiteY62" fmla="*/ 483369 h 608133"/>
                <a:gd name="connsiteX63" fmla="*/ 87506 w 349717"/>
                <a:gd name="connsiteY63" fmla="*/ 540748 h 608133"/>
                <a:gd name="connsiteX64" fmla="*/ 90011 w 349717"/>
                <a:gd name="connsiteY64" fmla="*/ 557045 h 608133"/>
                <a:gd name="connsiteX65" fmla="*/ 105045 w 349717"/>
                <a:gd name="connsiteY65" fmla="*/ 564852 h 608133"/>
                <a:gd name="connsiteX66" fmla="*/ 115750 w 349717"/>
                <a:gd name="connsiteY66" fmla="*/ 561214 h 608133"/>
                <a:gd name="connsiteX67" fmla="*/ 164647 w 349717"/>
                <a:gd name="connsiteY67" fmla="*/ 525740 h 608133"/>
                <a:gd name="connsiteX68" fmla="*/ 174821 w 349717"/>
                <a:gd name="connsiteY68" fmla="*/ 522481 h 608133"/>
                <a:gd name="connsiteX69" fmla="*/ 185071 w 349717"/>
                <a:gd name="connsiteY69" fmla="*/ 525740 h 608133"/>
                <a:gd name="connsiteX70" fmla="*/ 233968 w 349717"/>
                <a:gd name="connsiteY70" fmla="*/ 561214 h 608133"/>
                <a:gd name="connsiteX71" fmla="*/ 244674 w 349717"/>
                <a:gd name="connsiteY71" fmla="*/ 564852 h 608133"/>
                <a:gd name="connsiteX72" fmla="*/ 259707 w 349717"/>
                <a:gd name="connsiteY72" fmla="*/ 557045 h 608133"/>
                <a:gd name="connsiteX73" fmla="*/ 262213 w 349717"/>
                <a:gd name="connsiteY73" fmla="*/ 540748 h 608133"/>
                <a:gd name="connsiteX74" fmla="*/ 243535 w 349717"/>
                <a:gd name="connsiteY74" fmla="*/ 483369 h 608133"/>
                <a:gd name="connsiteX75" fmla="*/ 249837 w 349717"/>
                <a:gd name="connsiteY75" fmla="*/ 464040 h 608133"/>
                <a:gd name="connsiteX76" fmla="*/ 298733 w 349717"/>
                <a:gd name="connsiteY76" fmla="*/ 428566 h 608133"/>
                <a:gd name="connsiteX77" fmla="*/ 305415 w 349717"/>
                <a:gd name="connsiteY77" fmla="*/ 408025 h 608133"/>
                <a:gd name="connsiteX78" fmla="*/ 287952 w 349717"/>
                <a:gd name="connsiteY78" fmla="*/ 395366 h 608133"/>
                <a:gd name="connsiteX79" fmla="*/ 227438 w 349717"/>
                <a:gd name="connsiteY79" fmla="*/ 395366 h 608133"/>
                <a:gd name="connsiteX80" fmla="*/ 210962 w 349717"/>
                <a:gd name="connsiteY80" fmla="*/ 383466 h 608133"/>
                <a:gd name="connsiteX81" fmla="*/ 192284 w 349717"/>
                <a:gd name="connsiteY81" fmla="*/ 326010 h 608133"/>
                <a:gd name="connsiteX82" fmla="*/ 174821 w 349717"/>
                <a:gd name="connsiteY82" fmla="*/ 313352 h 608133"/>
                <a:gd name="connsiteX83" fmla="*/ 124937 w 349717"/>
                <a:gd name="connsiteY83" fmla="*/ 44342 h 608133"/>
                <a:gd name="connsiteX84" fmla="*/ 109980 w 349717"/>
                <a:gd name="connsiteY84" fmla="*/ 59275 h 608133"/>
                <a:gd name="connsiteX85" fmla="*/ 109980 w 349717"/>
                <a:gd name="connsiteY85" fmla="*/ 253774 h 608133"/>
                <a:gd name="connsiteX86" fmla="*/ 124937 w 349717"/>
                <a:gd name="connsiteY86" fmla="*/ 268782 h 608133"/>
                <a:gd name="connsiteX87" fmla="*/ 224781 w 349717"/>
                <a:gd name="connsiteY87" fmla="*/ 268782 h 608133"/>
                <a:gd name="connsiteX88" fmla="*/ 239738 w 349717"/>
                <a:gd name="connsiteY88" fmla="*/ 253774 h 608133"/>
                <a:gd name="connsiteX89" fmla="*/ 239738 w 349717"/>
                <a:gd name="connsiteY89" fmla="*/ 59275 h 608133"/>
                <a:gd name="connsiteX90" fmla="*/ 224781 w 349717"/>
                <a:gd name="connsiteY90" fmla="*/ 44342 h 608133"/>
                <a:gd name="connsiteX91" fmla="*/ 124947 w 349717"/>
                <a:gd name="connsiteY91" fmla="*/ 43847 h 608133"/>
                <a:gd name="connsiteX92" fmla="*/ 224772 w 349717"/>
                <a:gd name="connsiteY92" fmla="*/ 43847 h 608133"/>
                <a:gd name="connsiteX93" fmla="*/ 240258 w 349717"/>
                <a:gd name="connsiteY93" fmla="*/ 59310 h 608133"/>
                <a:gd name="connsiteX94" fmla="*/ 240258 w 349717"/>
                <a:gd name="connsiteY94" fmla="*/ 253810 h 608133"/>
                <a:gd name="connsiteX95" fmla="*/ 224772 w 349717"/>
                <a:gd name="connsiteY95" fmla="*/ 269273 h 608133"/>
                <a:gd name="connsiteX96" fmla="*/ 124947 w 349717"/>
                <a:gd name="connsiteY96" fmla="*/ 269273 h 608133"/>
                <a:gd name="connsiteX97" fmla="*/ 109461 w 349717"/>
                <a:gd name="connsiteY97" fmla="*/ 253810 h 608133"/>
                <a:gd name="connsiteX98" fmla="*/ 109461 w 349717"/>
                <a:gd name="connsiteY98" fmla="*/ 59310 h 608133"/>
                <a:gd name="connsiteX99" fmla="*/ 124947 w 349717"/>
                <a:gd name="connsiteY99" fmla="*/ 43847 h 608133"/>
                <a:gd name="connsiteX100" fmla="*/ 124937 w 349717"/>
                <a:gd name="connsiteY100" fmla="*/ 43281 h 608133"/>
                <a:gd name="connsiteX101" fmla="*/ 108993 w 349717"/>
                <a:gd name="connsiteY101" fmla="*/ 59275 h 608133"/>
                <a:gd name="connsiteX102" fmla="*/ 108993 w 349717"/>
                <a:gd name="connsiteY102" fmla="*/ 253774 h 608133"/>
                <a:gd name="connsiteX103" fmla="*/ 124937 w 349717"/>
                <a:gd name="connsiteY103" fmla="*/ 269768 h 608133"/>
                <a:gd name="connsiteX104" fmla="*/ 224781 w 349717"/>
                <a:gd name="connsiteY104" fmla="*/ 269768 h 608133"/>
                <a:gd name="connsiteX105" fmla="*/ 240725 w 349717"/>
                <a:gd name="connsiteY105" fmla="*/ 253774 h 608133"/>
                <a:gd name="connsiteX106" fmla="*/ 240725 w 349717"/>
                <a:gd name="connsiteY106" fmla="*/ 59275 h 608133"/>
                <a:gd name="connsiteX107" fmla="*/ 224781 w 349717"/>
                <a:gd name="connsiteY107" fmla="*/ 43281 h 608133"/>
                <a:gd name="connsiteX108" fmla="*/ 124937 w 349717"/>
                <a:gd name="connsiteY108" fmla="*/ 986 h 608133"/>
                <a:gd name="connsiteX109" fmla="*/ 224781 w 349717"/>
                <a:gd name="connsiteY109" fmla="*/ 986 h 608133"/>
                <a:gd name="connsiteX110" fmla="*/ 283093 w 349717"/>
                <a:gd name="connsiteY110" fmla="*/ 59275 h 608133"/>
                <a:gd name="connsiteX111" fmla="*/ 283093 w 349717"/>
                <a:gd name="connsiteY111" fmla="*/ 253774 h 608133"/>
                <a:gd name="connsiteX112" fmla="*/ 232753 w 349717"/>
                <a:gd name="connsiteY112" fmla="*/ 311533 h 608133"/>
                <a:gd name="connsiteX113" fmla="*/ 232146 w 349717"/>
                <a:gd name="connsiteY113" fmla="*/ 311609 h 608133"/>
                <a:gd name="connsiteX114" fmla="*/ 232449 w 349717"/>
                <a:gd name="connsiteY114" fmla="*/ 312518 h 608133"/>
                <a:gd name="connsiteX115" fmla="*/ 232601 w 349717"/>
                <a:gd name="connsiteY115" fmla="*/ 312973 h 608133"/>
                <a:gd name="connsiteX116" fmla="*/ 245661 w 349717"/>
                <a:gd name="connsiteY116" fmla="*/ 353146 h 608133"/>
                <a:gd name="connsiteX117" fmla="*/ 287952 w 349717"/>
                <a:gd name="connsiteY117" fmla="*/ 353146 h 608133"/>
                <a:gd name="connsiteX118" fmla="*/ 325080 w 349717"/>
                <a:gd name="connsiteY118" fmla="*/ 365653 h 608133"/>
                <a:gd name="connsiteX119" fmla="*/ 345656 w 349717"/>
                <a:gd name="connsiteY119" fmla="*/ 394987 h 608133"/>
                <a:gd name="connsiteX120" fmla="*/ 346263 w 349717"/>
                <a:gd name="connsiteY120" fmla="*/ 430764 h 608133"/>
                <a:gd name="connsiteX121" fmla="*/ 323637 w 349717"/>
                <a:gd name="connsiteY121" fmla="*/ 462751 h 608133"/>
                <a:gd name="connsiteX122" fmla="*/ 289698 w 349717"/>
                <a:gd name="connsiteY122" fmla="*/ 487310 h 608133"/>
                <a:gd name="connsiteX123" fmla="*/ 289394 w 349717"/>
                <a:gd name="connsiteY123" fmla="*/ 487537 h 608133"/>
                <a:gd name="connsiteX124" fmla="*/ 302454 w 349717"/>
                <a:gd name="connsiteY124" fmla="*/ 527711 h 608133"/>
                <a:gd name="connsiteX125" fmla="*/ 304656 w 349717"/>
                <a:gd name="connsiteY125" fmla="*/ 556742 h 608133"/>
                <a:gd name="connsiteX126" fmla="*/ 294026 w 349717"/>
                <a:gd name="connsiteY126" fmla="*/ 581907 h 608133"/>
                <a:gd name="connsiteX127" fmla="*/ 244674 w 349717"/>
                <a:gd name="connsiteY127" fmla="*/ 607148 h 608133"/>
                <a:gd name="connsiteX128" fmla="*/ 209064 w 349717"/>
                <a:gd name="connsiteY128" fmla="*/ 595475 h 608133"/>
                <a:gd name="connsiteX129" fmla="*/ 174821 w 349717"/>
                <a:gd name="connsiteY129" fmla="*/ 570613 h 608133"/>
                <a:gd name="connsiteX130" fmla="*/ 140654 w 349717"/>
                <a:gd name="connsiteY130" fmla="*/ 595475 h 608133"/>
                <a:gd name="connsiteX131" fmla="*/ 105045 w 349717"/>
                <a:gd name="connsiteY131" fmla="*/ 607148 h 608133"/>
                <a:gd name="connsiteX132" fmla="*/ 55692 w 349717"/>
                <a:gd name="connsiteY132" fmla="*/ 581907 h 608133"/>
                <a:gd name="connsiteX133" fmla="*/ 45063 w 349717"/>
                <a:gd name="connsiteY133" fmla="*/ 556742 h 608133"/>
                <a:gd name="connsiteX134" fmla="*/ 47264 w 349717"/>
                <a:gd name="connsiteY134" fmla="*/ 527711 h 608133"/>
                <a:gd name="connsiteX135" fmla="*/ 60324 w 349717"/>
                <a:gd name="connsiteY135" fmla="*/ 487537 h 608133"/>
                <a:gd name="connsiteX136" fmla="*/ 26081 w 349717"/>
                <a:gd name="connsiteY136" fmla="*/ 462751 h 608133"/>
                <a:gd name="connsiteX137" fmla="*/ 3455 w 349717"/>
                <a:gd name="connsiteY137" fmla="*/ 430764 h 608133"/>
                <a:gd name="connsiteX138" fmla="*/ 4062 w 349717"/>
                <a:gd name="connsiteY138" fmla="*/ 394987 h 608133"/>
                <a:gd name="connsiteX139" fmla="*/ 24638 w 349717"/>
                <a:gd name="connsiteY139" fmla="*/ 365653 h 608133"/>
                <a:gd name="connsiteX140" fmla="*/ 61766 w 349717"/>
                <a:gd name="connsiteY140" fmla="*/ 353146 h 608133"/>
                <a:gd name="connsiteX141" fmla="*/ 104058 w 349717"/>
                <a:gd name="connsiteY141" fmla="*/ 353146 h 608133"/>
                <a:gd name="connsiteX142" fmla="*/ 117117 w 349717"/>
                <a:gd name="connsiteY142" fmla="*/ 312973 h 608133"/>
                <a:gd name="connsiteX143" fmla="*/ 117269 w 349717"/>
                <a:gd name="connsiteY143" fmla="*/ 312518 h 608133"/>
                <a:gd name="connsiteX144" fmla="*/ 117572 w 349717"/>
                <a:gd name="connsiteY144" fmla="*/ 311609 h 608133"/>
                <a:gd name="connsiteX145" fmla="*/ 116965 w 349717"/>
                <a:gd name="connsiteY145" fmla="*/ 311533 h 608133"/>
                <a:gd name="connsiteX146" fmla="*/ 66626 w 349717"/>
                <a:gd name="connsiteY146" fmla="*/ 253774 h 608133"/>
                <a:gd name="connsiteX147" fmla="*/ 66626 w 349717"/>
                <a:gd name="connsiteY147" fmla="*/ 59275 h 608133"/>
                <a:gd name="connsiteX148" fmla="*/ 124937 w 349717"/>
                <a:gd name="connsiteY148" fmla="*/ 986 h 608133"/>
                <a:gd name="connsiteX149" fmla="*/ 124947 w 349717"/>
                <a:gd name="connsiteY149" fmla="*/ 565 h 608133"/>
                <a:gd name="connsiteX150" fmla="*/ 66115 w 349717"/>
                <a:gd name="connsiteY150" fmla="*/ 59310 h 608133"/>
                <a:gd name="connsiteX151" fmla="*/ 66115 w 349717"/>
                <a:gd name="connsiteY151" fmla="*/ 253810 h 608133"/>
                <a:gd name="connsiteX152" fmla="*/ 116901 w 349717"/>
                <a:gd name="connsiteY152" fmla="*/ 312024 h 608133"/>
                <a:gd name="connsiteX153" fmla="*/ 116673 w 349717"/>
                <a:gd name="connsiteY153" fmla="*/ 312858 h 608133"/>
                <a:gd name="connsiteX154" fmla="*/ 103692 w 349717"/>
                <a:gd name="connsiteY154" fmla="*/ 352652 h 608133"/>
                <a:gd name="connsiteX155" fmla="*/ 61788 w 349717"/>
                <a:gd name="connsiteY155" fmla="*/ 352652 h 608133"/>
                <a:gd name="connsiteX156" fmla="*/ 24363 w 349717"/>
                <a:gd name="connsiteY156" fmla="*/ 365311 h 608133"/>
                <a:gd name="connsiteX157" fmla="*/ 3563 w 349717"/>
                <a:gd name="connsiteY157" fmla="*/ 394872 h 608133"/>
                <a:gd name="connsiteX158" fmla="*/ 3032 w 349717"/>
                <a:gd name="connsiteY158" fmla="*/ 430953 h 608133"/>
                <a:gd name="connsiteX159" fmla="*/ 25806 w 349717"/>
                <a:gd name="connsiteY159" fmla="*/ 463167 h 608133"/>
                <a:gd name="connsiteX160" fmla="*/ 59739 w 349717"/>
                <a:gd name="connsiteY160" fmla="*/ 487802 h 608133"/>
                <a:gd name="connsiteX161" fmla="*/ 46758 w 349717"/>
                <a:gd name="connsiteY161" fmla="*/ 527596 h 608133"/>
                <a:gd name="connsiteX162" fmla="*/ 44556 w 349717"/>
                <a:gd name="connsiteY162" fmla="*/ 556855 h 608133"/>
                <a:gd name="connsiteX163" fmla="*/ 55336 w 349717"/>
                <a:gd name="connsiteY163" fmla="*/ 582248 h 608133"/>
                <a:gd name="connsiteX164" fmla="*/ 105058 w 349717"/>
                <a:gd name="connsiteY164" fmla="*/ 607640 h 608133"/>
                <a:gd name="connsiteX165" fmla="*/ 140965 w 349717"/>
                <a:gd name="connsiteY165" fmla="*/ 595891 h 608133"/>
                <a:gd name="connsiteX166" fmla="*/ 174822 w 349717"/>
                <a:gd name="connsiteY166" fmla="*/ 571332 h 608133"/>
                <a:gd name="connsiteX167" fmla="*/ 208754 w 349717"/>
                <a:gd name="connsiteY167" fmla="*/ 595891 h 608133"/>
                <a:gd name="connsiteX168" fmla="*/ 244661 w 349717"/>
                <a:gd name="connsiteY168" fmla="*/ 607640 h 608133"/>
                <a:gd name="connsiteX169" fmla="*/ 294384 w 349717"/>
                <a:gd name="connsiteY169" fmla="*/ 582248 h 608133"/>
                <a:gd name="connsiteX170" fmla="*/ 305163 w 349717"/>
                <a:gd name="connsiteY170" fmla="*/ 556855 h 608133"/>
                <a:gd name="connsiteX171" fmla="*/ 302962 w 349717"/>
                <a:gd name="connsiteY171" fmla="*/ 527596 h 608133"/>
                <a:gd name="connsiteX172" fmla="*/ 289981 w 349717"/>
                <a:gd name="connsiteY172" fmla="*/ 487802 h 608133"/>
                <a:gd name="connsiteX173" fmla="*/ 323913 w 349717"/>
                <a:gd name="connsiteY173" fmla="*/ 463167 h 608133"/>
                <a:gd name="connsiteX174" fmla="*/ 346687 w 349717"/>
                <a:gd name="connsiteY174" fmla="*/ 430953 h 608133"/>
                <a:gd name="connsiteX175" fmla="*/ 346156 w 349717"/>
                <a:gd name="connsiteY175" fmla="*/ 394872 h 608133"/>
                <a:gd name="connsiteX176" fmla="*/ 325356 w 349717"/>
                <a:gd name="connsiteY176" fmla="*/ 365311 h 608133"/>
                <a:gd name="connsiteX177" fmla="*/ 287931 w 349717"/>
                <a:gd name="connsiteY177" fmla="*/ 352652 h 608133"/>
                <a:gd name="connsiteX178" fmla="*/ 246027 w 349717"/>
                <a:gd name="connsiteY178" fmla="*/ 352652 h 608133"/>
                <a:gd name="connsiteX179" fmla="*/ 233046 w 349717"/>
                <a:gd name="connsiteY179" fmla="*/ 312858 h 608133"/>
                <a:gd name="connsiteX180" fmla="*/ 232819 w 349717"/>
                <a:gd name="connsiteY180" fmla="*/ 312024 h 608133"/>
                <a:gd name="connsiteX181" fmla="*/ 283604 w 349717"/>
                <a:gd name="connsiteY181" fmla="*/ 253810 h 608133"/>
                <a:gd name="connsiteX182" fmla="*/ 283604 w 349717"/>
                <a:gd name="connsiteY182" fmla="*/ 59310 h 608133"/>
                <a:gd name="connsiteX183" fmla="*/ 224772 w 349717"/>
                <a:gd name="connsiteY183" fmla="*/ 565 h 608133"/>
                <a:gd name="connsiteX184" fmla="*/ 124937 w 349717"/>
                <a:gd name="connsiteY184" fmla="*/ 0 h 608133"/>
                <a:gd name="connsiteX185" fmla="*/ 224781 w 349717"/>
                <a:gd name="connsiteY185" fmla="*/ 0 h 608133"/>
                <a:gd name="connsiteX186" fmla="*/ 284156 w 349717"/>
                <a:gd name="connsiteY186" fmla="*/ 59275 h 608133"/>
                <a:gd name="connsiteX187" fmla="*/ 284156 w 349717"/>
                <a:gd name="connsiteY187" fmla="*/ 253774 h 608133"/>
                <a:gd name="connsiteX188" fmla="*/ 233437 w 349717"/>
                <a:gd name="connsiteY188" fmla="*/ 312442 h 608133"/>
                <a:gd name="connsiteX189" fmla="*/ 233588 w 349717"/>
                <a:gd name="connsiteY189" fmla="*/ 312670 h 608133"/>
                <a:gd name="connsiteX190" fmla="*/ 246420 w 349717"/>
                <a:gd name="connsiteY190" fmla="*/ 352085 h 608133"/>
                <a:gd name="connsiteX191" fmla="*/ 287952 w 349717"/>
                <a:gd name="connsiteY191" fmla="*/ 352085 h 608133"/>
                <a:gd name="connsiteX192" fmla="*/ 325687 w 349717"/>
                <a:gd name="connsiteY192" fmla="*/ 364895 h 608133"/>
                <a:gd name="connsiteX193" fmla="*/ 346643 w 349717"/>
                <a:gd name="connsiteY193" fmla="*/ 394684 h 608133"/>
                <a:gd name="connsiteX194" fmla="*/ 347251 w 349717"/>
                <a:gd name="connsiteY194" fmla="*/ 431067 h 608133"/>
                <a:gd name="connsiteX195" fmla="*/ 324245 w 349717"/>
                <a:gd name="connsiteY195" fmla="*/ 463585 h 608133"/>
                <a:gd name="connsiteX196" fmla="*/ 290609 w 349717"/>
                <a:gd name="connsiteY196" fmla="*/ 487916 h 608133"/>
                <a:gd name="connsiteX197" fmla="*/ 303441 w 349717"/>
                <a:gd name="connsiteY197" fmla="*/ 527408 h 608133"/>
                <a:gd name="connsiteX198" fmla="*/ 305643 w 349717"/>
                <a:gd name="connsiteY198" fmla="*/ 556893 h 608133"/>
                <a:gd name="connsiteX199" fmla="*/ 294785 w 349717"/>
                <a:gd name="connsiteY199" fmla="*/ 582513 h 608133"/>
                <a:gd name="connsiteX200" fmla="*/ 244674 w 349717"/>
                <a:gd name="connsiteY200" fmla="*/ 608133 h 608133"/>
                <a:gd name="connsiteX201" fmla="*/ 208457 w 349717"/>
                <a:gd name="connsiteY201" fmla="*/ 596309 h 608133"/>
                <a:gd name="connsiteX202" fmla="*/ 174821 w 349717"/>
                <a:gd name="connsiteY202" fmla="*/ 571901 h 608133"/>
                <a:gd name="connsiteX203" fmla="*/ 141262 w 349717"/>
                <a:gd name="connsiteY203" fmla="*/ 596309 h 608133"/>
                <a:gd name="connsiteX204" fmla="*/ 105045 w 349717"/>
                <a:gd name="connsiteY204" fmla="*/ 608133 h 608133"/>
                <a:gd name="connsiteX205" fmla="*/ 54933 w 349717"/>
                <a:gd name="connsiteY205" fmla="*/ 582513 h 608133"/>
                <a:gd name="connsiteX206" fmla="*/ 44076 w 349717"/>
                <a:gd name="connsiteY206" fmla="*/ 556893 h 608133"/>
                <a:gd name="connsiteX207" fmla="*/ 46277 w 349717"/>
                <a:gd name="connsiteY207" fmla="*/ 527408 h 608133"/>
                <a:gd name="connsiteX208" fmla="*/ 59109 w 349717"/>
                <a:gd name="connsiteY208" fmla="*/ 487916 h 608133"/>
                <a:gd name="connsiteX209" fmla="*/ 25474 w 349717"/>
                <a:gd name="connsiteY209" fmla="*/ 463585 h 608133"/>
                <a:gd name="connsiteX210" fmla="*/ 2468 w 349717"/>
                <a:gd name="connsiteY210" fmla="*/ 431067 h 608133"/>
                <a:gd name="connsiteX211" fmla="*/ 3075 w 349717"/>
                <a:gd name="connsiteY211" fmla="*/ 394684 h 608133"/>
                <a:gd name="connsiteX212" fmla="*/ 24031 w 349717"/>
                <a:gd name="connsiteY212" fmla="*/ 364895 h 608133"/>
                <a:gd name="connsiteX213" fmla="*/ 61766 w 349717"/>
                <a:gd name="connsiteY213" fmla="*/ 352085 h 608133"/>
                <a:gd name="connsiteX214" fmla="*/ 103298 w 349717"/>
                <a:gd name="connsiteY214" fmla="*/ 352085 h 608133"/>
                <a:gd name="connsiteX215" fmla="*/ 116130 w 349717"/>
                <a:gd name="connsiteY215" fmla="*/ 312670 h 608133"/>
                <a:gd name="connsiteX216" fmla="*/ 116206 w 349717"/>
                <a:gd name="connsiteY216" fmla="*/ 312442 h 608133"/>
                <a:gd name="connsiteX217" fmla="*/ 65563 w 349717"/>
                <a:gd name="connsiteY217" fmla="*/ 253774 h 608133"/>
                <a:gd name="connsiteX218" fmla="*/ 65563 w 349717"/>
                <a:gd name="connsiteY218" fmla="*/ 59275 h 608133"/>
                <a:gd name="connsiteX219" fmla="*/ 124937 w 349717"/>
                <a:gd name="connsiteY219" fmla="*/ 0 h 60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349717" h="608133">
                  <a:moveTo>
                    <a:pt x="174821" y="314413"/>
                  </a:moveTo>
                  <a:cubicBezTo>
                    <a:pt x="167229" y="314413"/>
                    <a:pt x="160699" y="319113"/>
                    <a:pt x="158345" y="326314"/>
                  </a:cubicBezTo>
                  <a:lnTo>
                    <a:pt x="139667" y="383769"/>
                  </a:lnTo>
                  <a:cubicBezTo>
                    <a:pt x="137237" y="391349"/>
                    <a:pt x="130176" y="396427"/>
                    <a:pt x="122204" y="396427"/>
                  </a:cubicBezTo>
                  <a:lnTo>
                    <a:pt x="61766" y="396427"/>
                  </a:lnTo>
                  <a:cubicBezTo>
                    <a:pt x="54098" y="396427"/>
                    <a:pt x="47644" y="401127"/>
                    <a:pt x="45290" y="408328"/>
                  </a:cubicBezTo>
                  <a:cubicBezTo>
                    <a:pt x="42937" y="415605"/>
                    <a:pt x="45366" y="423260"/>
                    <a:pt x="51592" y="427732"/>
                  </a:cubicBezTo>
                  <a:lnTo>
                    <a:pt x="100489" y="463206"/>
                  </a:lnTo>
                  <a:cubicBezTo>
                    <a:pt x="106943" y="467906"/>
                    <a:pt x="109600" y="476092"/>
                    <a:pt x="107171" y="483672"/>
                  </a:cubicBezTo>
                  <a:lnTo>
                    <a:pt x="88493" y="541051"/>
                  </a:lnTo>
                  <a:cubicBezTo>
                    <a:pt x="86670" y="546509"/>
                    <a:pt x="87506" y="551966"/>
                    <a:pt x="90770" y="556439"/>
                  </a:cubicBezTo>
                  <a:cubicBezTo>
                    <a:pt x="94111" y="561062"/>
                    <a:pt x="99426" y="563791"/>
                    <a:pt x="105045" y="563791"/>
                  </a:cubicBezTo>
                  <a:cubicBezTo>
                    <a:pt x="108613" y="563791"/>
                    <a:pt x="112106" y="562654"/>
                    <a:pt x="115143" y="560456"/>
                  </a:cubicBezTo>
                  <a:lnTo>
                    <a:pt x="164040" y="524982"/>
                  </a:lnTo>
                  <a:cubicBezTo>
                    <a:pt x="167229" y="522632"/>
                    <a:pt x="170949" y="521420"/>
                    <a:pt x="174821" y="521420"/>
                  </a:cubicBezTo>
                  <a:cubicBezTo>
                    <a:pt x="178769" y="521420"/>
                    <a:pt x="182490" y="522632"/>
                    <a:pt x="185603" y="524982"/>
                  </a:cubicBezTo>
                  <a:lnTo>
                    <a:pt x="234575" y="560456"/>
                  </a:lnTo>
                  <a:cubicBezTo>
                    <a:pt x="237612" y="562654"/>
                    <a:pt x="241105" y="563791"/>
                    <a:pt x="244674" y="563791"/>
                  </a:cubicBezTo>
                  <a:cubicBezTo>
                    <a:pt x="250216" y="563791"/>
                    <a:pt x="255531" y="561062"/>
                    <a:pt x="258872" y="556439"/>
                  </a:cubicBezTo>
                  <a:cubicBezTo>
                    <a:pt x="262137" y="551966"/>
                    <a:pt x="262972" y="546509"/>
                    <a:pt x="261226" y="541051"/>
                  </a:cubicBezTo>
                  <a:lnTo>
                    <a:pt x="242548" y="483672"/>
                  </a:lnTo>
                  <a:cubicBezTo>
                    <a:pt x="240118" y="476092"/>
                    <a:pt x="242775" y="467906"/>
                    <a:pt x="249229" y="463206"/>
                  </a:cubicBezTo>
                  <a:lnTo>
                    <a:pt x="298126" y="427732"/>
                  </a:lnTo>
                  <a:cubicBezTo>
                    <a:pt x="304352" y="423260"/>
                    <a:pt x="306782" y="415605"/>
                    <a:pt x="304428" y="408328"/>
                  </a:cubicBezTo>
                  <a:cubicBezTo>
                    <a:pt x="302074" y="401127"/>
                    <a:pt x="295620" y="396427"/>
                    <a:pt x="287952" y="396427"/>
                  </a:cubicBezTo>
                  <a:lnTo>
                    <a:pt x="227438" y="396427"/>
                  </a:lnTo>
                  <a:cubicBezTo>
                    <a:pt x="219466" y="396427"/>
                    <a:pt x="212481" y="391349"/>
                    <a:pt x="210051" y="383769"/>
                  </a:cubicBezTo>
                  <a:lnTo>
                    <a:pt x="191373" y="326314"/>
                  </a:lnTo>
                  <a:cubicBezTo>
                    <a:pt x="188944" y="319113"/>
                    <a:pt x="182490" y="314413"/>
                    <a:pt x="174821" y="314413"/>
                  </a:cubicBezTo>
                  <a:close/>
                  <a:moveTo>
                    <a:pt x="174822" y="313919"/>
                  </a:moveTo>
                  <a:cubicBezTo>
                    <a:pt x="182033" y="313919"/>
                    <a:pt x="189169" y="318012"/>
                    <a:pt x="191826" y="326198"/>
                  </a:cubicBezTo>
                  <a:lnTo>
                    <a:pt x="210500" y="383654"/>
                  </a:lnTo>
                  <a:cubicBezTo>
                    <a:pt x="212854" y="391006"/>
                    <a:pt x="219762" y="395933"/>
                    <a:pt x="227429" y="395933"/>
                  </a:cubicBezTo>
                  <a:lnTo>
                    <a:pt x="287931" y="395933"/>
                  </a:lnTo>
                  <a:cubicBezTo>
                    <a:pt x="305163" y="395933"/>
                    <a:pt x="312375" y="417991"/>
                    <a:pt x="298407" y="428148"/>
                  </a:cubicBezTo>
                  <a:lnTo>
                    <a:pt x="249519" y="463622"/>
                  </a:lnTo>
                  <a:cubicBezTo>
                    <a:pt x="243219" y="468170"/>
                    <a:pt x="240638" y="476205"/>
                    <a:pt x="242991" y="483557"/>
                  </a:cubicBezTo>
                  <a:lnTo>
                    <a:pt x="261665" y="540937"/>
                  </a:lnTo>
                  <a:cubicBezTo>
                    <a:pt x="265765" y="553444"/>
                    <a:pt x="255820" y="564359"/>
                    <a:pt x="244661" y="564359"/>
                  </a:cubicBezTo>
                  <a:cubicBezTo>
                    <a:pt x="241169" y="564359"/>
                    <a:pt x="237601" y="563298"/>
                    <a:pt x="234261" y="560872"/>
                  </a:cubicBezTo>
                  <a:lnTo>
                    <a:pt x="185373" y="525398"/>
                  </a:lnTo>
                  <a:cubicBezTo>
                    <a:pt x="182185" y="523124"/>
                    <a:pt x="178541" y="521987"/>
                    <a:pt x="174822" y="521987"/>
                  </a:cubicBezTo>
                  <a:cubicBezTo>
                    <a:pt x="171178" y="521987"/>
                    <a:pt x="167534" y="523124"/>
                    <a:pt x="164346" y="525398"/>
                  </a:cubicBezTo>
                  <a:lnTo>
                    <a:pt x="115458" y="560872"/>
                  </a:lnTo>
                  <a:cubicBezTo>
                    <a:pt x="112118" y="563298"/>
                    <a:pt x="108550" y="564359"/>
                    <a:pt x="105058" y="564359"/>
                  </a:cubicBezTo>
                  <a:cubicBezTo>
                    <a:pt x="93899" y="564359"/>
                    <a:pt x="83955" y="553444"/>
                    <a:pt x="87978" y="540937"/>
                  </a:cubicBezTo>
                  <a:lnTo>
                    <a:pt x="106728" y="483557"/>
                  </a:lnTo>
                  <a:cubicBezTo>
                    <a:pt x="109082" y="476205"/>
                    <a:pt x="106501" y="468170"/>
                    <a:pt x="100200" y="463622"/>
                  </a:cubicBezTo>
                  <a:lnTo>
                    <a:pt x="51312" y="428148"/>
                  </a:lnTo>
                  <a:cubicBezTo>
                    <a:pt x="37344" y="417991"/>
                    <a:pt x="44480" y="395933"/>
                    <a:pt x="61788" y="395933"/>
                  </a:cubicBezTo>
                  <a:lnTo>
                    <a:pt x="122214" y="395933"/>
                  </a:lnTo>
                  <a:cubicBezTo>
                    <a:pt x="129957" y="395933"/>
                    <a:pt x="136790" y="391006"/>
                    <a:pt x="139219" y="383654"/>
                  </a:cubicBezTo>
                  <a:lnTo>
                    <a:pt x="157893" y="326198"/>
                  </a:lnTo>
                  <a:cubicBezTo>
                    <a:pt x="160550" y="318012"/>
                    <a:pt x="167686" y="313919"/>
                    <a:pt x="174822" y="313919"/>
                  </a:cubicBezTo>
                  <a:close/>
                  <a:moveTo>
                    <a:pt x="174821" y="313352"/>
                  </a:moveTo>
                  <a:cubicBezTo>
                    <a:pt x="166773" y="313352"/>
                    <a:pt x="159940" y="318355"/>
                    <a:pt x="157434" y="326010"/>
                  </a:cubicBezTo>
                  <a:lnTo>
                    <a:pt x="138756" y="383466"/>
                  </a:lnTo>
                  <a:cubicBezTo>
                    <a:pt x="136402" y="390591"/>
                    <a:pt x="129797" y="395366"/>
                    <a:pt x="122204" y="395366"/>
                  </a:cubicBezTo>
                  <a:lnTo>
                    <a:pt x="61766" y="395366"/>
                  </a:lnTo>
                  <a:cubicBezTo>
                    <a:pt x="53642" y="395366"/>
                    <a:pt x="46809" y="400369"/>
                    <a:pt x="44303" y="408025"/>
                  </a:cubicBezTo>
                  <a:cubicBezTo>
                    <a:pt x="41798" y="415756"/>
                    <a:pt x="44455" y="423791"/>
                    <a:pt x="50985" y="428566"/>
                  </a:cubicBezTo>
                  <a:lnTo>
                    <a:pt x="99882" y="464040"/>
                  </a:lnTo>
                  <a:cubicBezTo>
                    <a:pt x="106032" y="468436"/>
                    <a:pt x="108537" y="476243"/>
                    <a:pt x="106184" y="483369"/>
                  </a:cubicBezTo>
                  <a:lnTo>
                    <a:pt x="87506" y="540748"/>
                  </a:lnTo>
                  <a:cubicBezTo>
                    <a:pt x="85607" y="546509"/>
                    <a:pt x="86519" y="552345"/>
                    <a:pt x="90011" y="557045"/>
                  </a:cubicBezTo>
                  <a:cubicBezTo>
                    <a:pt x="93504" y="561896"/>
                    <a:pt x="99122" y="564852"/>
                    <a:pt x="105045" y="564852"/>
                  </a:cubicBezTo>
                  <a:cubicBezTo>
                    <a:pt x="108841" y="564852"/>
                    <a:pt x="112485" y="563564"/>
                    <a:pt x="115750" y="561214"/>
                  </a:cubicBezTo>
                  <a:lnTo>
                    <a:pt x="164647" y="525740"/>
                  </a:lnTo>
                  <a:cubicBezTo>
                    <a:pt x="167684" y="523618"/>
                    <a:pt x="171177" y="522481"/>
                    <a:pt x="174821" y="522481"/>
                  </a:cubicBezTo>
                  <a:cubicBezTo>
                    <a:pt x="178542" y="522481"/>
                    <a:pt x="182034" y="523618"/>
                    <a:pt x="185071" y="525740"/>
                  </a:cubicBezTo>
                  <a:lnTo>
                    <a:pt x="233968" y="561214"/>
                  </a:lnTo>
                  <a:cubicBezTo>
                    <a:pt x="237157" y="563564"/>
                    <a:pt x="240877" y="564852"/>
                    <a:pt x="244674" y="564852"/>
                  </a:cubicBezTo>
                  <a:cubicBezTo>
                    <a:pt x="250596" y="564852"/>
                    <a:pt x="256214" y="561896"/>
                    <a:pt x="259707" y="557045"/>
                  </a:cubicBezTo>
                  <a:cubicBezTo>
                    <a:pt x="263200" y="552345"/>
                    <a:pt x="264035" y="546509"/>
                    <a:pt x="262213" y="540748"/>
                  </a:cubicBezTo>
                  <a:lnTo>
                    <a:pt x="243535" y="483369"/>
                  </a:lnTo>
                  <a:cubicBezTo>
                    <a:pt x="241181" y="476243"/>
                    <a:pt x="243687" y="468436"/>
                    <a:pt x="249837" y="464040"/>
                  </a:cubicBezTo>
                  <a:lnTo>
                    <a:pt x="298733" y="428566"/>
                  </a:lnTo>
                  <a:cubicBezTo>
                    <a:pt x="305263" y="423791"/>
                    <a:pt x="307921" y="415756"/>
                    <a:pt x="305415" y="408025"/>
                  </a:cubicBezTo>
                  <a:cubicBezTo>
                    <a:pt x="302909" y="400369"/>
                    <a:pt x="296076" y="395366"/>
                    <a:pt x="287952" y="395366"/>
                  </a:cubicBezTo>
                  <a:lnTo>
                    <a:pt x="227438" y="395366"/>
                  </a:lnTo>
                  <a:cubicBezTo>
                    <a:pt x="219922" y="395366"/>
                    <a:pt x="213316" y="390591"/>
                    <a:pt x="210962" y="383466"/>
                  </a:cubicBezTo>
                  <a:lnTo>
                    <a:pt x="192284" y="326010"/>
                  </a:lnTo>
                  <a:cubicBezTo>
                    <a:pt x="189779" y="318355"/>
                    <a:pt x="182945" y="313352"/>
                    <a:pt x="174821" y="313352"/>
                  </a:cubicBezTo>
                  <a:close/>
                  <a:moveTo>
                    <a:pt x="124937" y="44342"/>
                  </a:moveTo>
                  <a:cubicBezTo>
                    <a:pt x="116661" y="44342"/>
                    <a:pt x="109980" y="51013"/>
                    <a:pt x="109980" y="59275"/>
                  </a:cubicBezTo>
                  <a:lnTo>
                    <a:pt x="109980" y="253774"/>
                  </a:lnTo>
                  <a:cubicBezTo>
                    <a:pt x="109980" y="262036"/>
                    <a:pt x="116661" y="268782"/>
                    <a:pt x="124937" y="268782"/>
                  </a:cubicBezTo>
                  <a:lnTo>
                    <a:pt x="224781" y="268782"/>
                  </a:lnTo>
                  <a:cubicBezTo>
                    <a:pt x="233057" y="268782"/>
                    <a:pt x="239738" y="262036"/>
                    <a:pt x="239738" y="253774"/>
                  </a:cubicBezTo>
                  <a:lnTo>
                    <a:pt x="239738" y="59275"/>
                  </a:lnTo>
                  <a:cubicBezTo>
                    <a:pt x="239738" y="51013"/>
                    <a:pt x="233057" y="44342"/>
                    <a:pt x="224781" y="44342"/>
                  </a:cubicBezTo>
                  <a:close/>
                  <a:moveTo>
                    <a:pt x="124947" y="43847"/>
                  </a:moveTo>
                  <a:lnTo>
                    <a:pt x="224772" y="43847"/>
                  </a:lnTo>
                  <a:cubicBezTo>
                    <a:pt x="233274" y="43847"/>
                    <a:pt x="240258" y="50744"/>
                    <a:pt x="240258" y="59310"/>
                  </a:cubicBezTo>
                  <a:lnTo>
                    <a:pt x="240258" y="253810"/>
                  </a:lnTo>
                  <a:cubicBezTo>
                    <a:pt x="240258" y="262375"/>
                    <a:pt x="233274" y="269273"/>
                    <a:pt x="224772" y="269273"/>
                  </a:cubicBezTo>
                  <a:lnTo>
                    <a:pt x="124947" y="269273"/>
                  </a:lnTo>
                  <a:cubicBezTo>
                    <a:pt x="116445" y="269273"/>
                    <a:pt x="109461" y="262375"/>
                    <a:pt x="109461" y="253810"/>
                  </a:cubicBezTo>
                  <a:lnTo>
                    <a:pt x="109461" y="59310"/>
                  </a:lnTo>
                  <a:cubicBezTo>
                    <a:pt x="109461" y="50744"/>
                    <a:pt x="116445" y="43847"/>
                    <a:pt x="124947" y="43847"/>
                  </a:cubicBezTo>
                  <a:close/>
                  <a:moveTo>
                    <a:pt x="124937" y="43281"/>
                  </a:moveTo>
                  <a:cubicBezTo>
                    <a:pt x="116130" y="43281"/>
                    <a:pt x="108993" y="50482"/>
                    <a:pt x="108993" y="59275"/>
                  </a:cubicBezTo>
                  <a:lnTo>
                    <a:pt x="108993" y="253774"/>
                  </a:lnTo>
                  <a:cubicBezTo>
                    <a:pt x="108993" y="262567"/>
                    <a:pt x="116130" y="269768"/>
                    <a:pt x="124937" y="269768"/>
                  </a:cubicBezTo>
                  <a:lnTo>
                    <a:pt x="224781" y="269768"/>
                  </a:lnTo>
                  <a:cubicBezTo>
                    <a:pt x="233588" y="269768"/>
                    <a:pt x="240725" y="262567"/>
                    <a:pt x="240725" y="253774"/>
                  </a:cubicBezTo>
                  <a:lnTo>
                    <a:pt x="240725" y="59275"/>
                  </a:lnTo>
                  <a:cubicBezTo>
                    <a:pt x="240725" y="50482"/>
                    <a:pt x="233588" y="43281"/>
                    <a:pt x="224781" y="43281"/>
                  </a:cubicBezTo>
                  <a:close/>
                  <a:moveTo>
                    <a:pt x="124937" y="986"/>
                  </a:moveTo>
                  <a:lnTo>
                    <a:pt x="224781" y="986"/>
                  </a:lnTo>
                  <a:cubicBezTo>
                    <a:pt x="256898" y="986"/>
                    <a:pt x="283093" y="27136"/>
                    <a:pt x="283093" y="59275"/>
                  </a:cubicBezTo>
                  <a:lnTo>
                    <a:pt x="283093" y="253774"/>
                  </a:lnTo>
                  <a:cubicBezTo>
                    <a:pt x="283093" y="282729"/>
                    <a:pt x="261453" y="307591"/>
                    <a:pt x="232753" y="311533"/>
                  </a:cubicBezTo>
                  <a:lnTo>
                    <a:pt x="232146" y="311609"/>
                  </a:lnTo>
                  <a:lnTo>
                    <a:pt x="232449" y="312518"/>
                  </a:lnTo>
                  <a:cubicBezTo>
                    <a:pt x="232449" y="312670"/>
                    <a:pt x="232525" y="312821"/>
                    <a:pt x="232601" y="312973"/>
                  </a:cubicBezTo>
                  <a:lnTo>
                    <a:pt x="245661" y="353146"/>
                  </a:lnTo>
                  <a:lnTo>
                    <a:pt x="287952" y="353146"/>
                  </a:lnTo>
                  <a:cubicBezTo>
                    <a:pt x="301619" y="353146"/>
                    <a:pt x="314450" y="357467"/>
                    <a:pt x="325080" y="365653"/>
                  </a:cubicBezTo>
                  <a:cubicBezTo>
                    <a:pt x="334723" y="373157"/>
                    <a:pt x="341860" y="383238"/>
                    <a:pt x="345656" y="394987"/>
                  </a:cubicBezTo>
                  <a:cubicBezTo>
                    <a:pt x="349452" y="406736"/>
                    <a:pt x="349680" y="419091"/>
                    <a:pt x="346263" y="430764"/>
                  </a:cubicBezTo>
                  <a:cubicBezTo>
                    <a:pt x="342467" y="443650"/>
                    <a:pt x="334647" y="454717"/>
                    <a:pt x="323637" y="462751"/>
                  </a:cubicBezTo>
                  <a:lnTo>
                    <a:pt x="289698" y="487310"/>
                  </a:lnTo>
                  <a:lnTo>
                    <a:pt x="289394" y="487537"/>
                  </a:lnTo>
                  <a:lnTo>
                    <a:pt x="302454" y="527711"/>
                  </a:lnTo>
                  <a:cubicBezTo>
                    <a:pt x="305567" y="537110"/>
                    <a:pt x="306250" y="547115"/>
                    <a:pt x="304656" y="556742"/>
                  </a:cubicBezTo>
                  <a:cubicBezTo>
                    <a:pt x="303137" y="565762"/>
                    <a:pt x="299417" y="574479"/>
                    <a:pt x="294026" y="581907"/>
                  </a:cubicBezTo>
                  <a:cubicBezTo>
                    <a:pt x="282485" y="597673"/>
                    <a:pt x="264111" y="607148"/>
                    <a:pt x="244674" y="607148"/>
                  </a:cubicBezTo>
                  <a:cubicBezTo>
                    <a:pt x="231918" y="607148"/>
                    <a:pt x="219542" y="603055"/>
                    <a:pt x="209064" y="595475"/>
                  </a:cubicBezTo>
                  <a:lnTo>
                    <a:pt x="174821" y="570613"/>
                  </a:lnTo>
                  <a:lnTo>
                    <a:pt x="140654" y="595475"/>
                  </a:lnTo>
                  <a:cubicBezTo>
                    <a:pt x="130100" y="603055"/>
                    <a:pt x="117800" y="607148"/>
                    <a:pt x="105045" y="607148"/>
                  </a:cubicBezTo>
                  <a:cubicBezTo>
                    <a:pt x="85607" y="607148"/>
                    <a:pt x="67233" y="597673"/>
                    <a:pt x="55692" y="581907"/>
                  </a:cubicBezTo>
                  <a:cubicBezTo>
                    <a:pt x="50302" y="574479"/>
                    <a:pt x="46581" y="565762"/>
                    <a:pt x="45063" y="556742"/>
                  </a:cubicBezTo>
                  <a:cubicBezTo>
                    <a:pt x="43392" y="547115"/>
                    <a:pt x="44151" y="537110"/>
                    <a:pt x="47264" y="527711"/>
                  </a:cubicBezTo>
                  <a:lnTo>
                    <a:pt x="60324" y="487537"/>
                  </a:lnTo>
                  <a:lnTo>
                    <a:pt x="26081" y="462751"/>
                  </a:lnTo>
                  <a:cubicBezTo>
                    <a:pt x="15072" y="454717"/>
                    <a:pt x="7251" y="443650"/>
                    <a:pt x="3455" y="430764"/>
                  </a:cubicBezTo>
                  <a:cubicBezTo>
                    <a:pt x="38" y="419091"/>
                    <a:pt x="190" y="406736"/>
                    <a:pt x="4062" y="394987"/>
                  </a:cubicBezTo>
                  <a:cubicBezTo>
                    <a:pt x="7859" y="383238"/>
                    <a:pt x="14996" y="373157"/>
                    <a:pt x="24638" y="365653"/>
                  </a:cubicBezTo>
                  <a:cubicBezTo>
                    <a:pt x="35268" y="357467"/>
                    <a:pt x="48100" y="353146"/>
                    <a:pt x="61766" y="353146"/>
                  </a:cubicBezTo>
                  <a:lnTo>
                    <a:pt x="104058" y="353146"/>
                  </a:lnTo>
                  <a:lnTo>
                    <a:pt x="117117" y="312973"/>
                  </a:lnTo>
                  <a:cubicBezTo>
                    <a:pt x="117193" y="312821"/>
                    <a:pt x="117193" y="312670"/>
                    <a:pt x="117269" y="312518"/>
                  </a:cubicBezTo>
                  <a:lnTo>
                    <a:pt x="117572" y="311609"/>
                  </a:lnTo>
                  <a:lnTo>
                    <a:pt x="116965" y="311533"/>
                  </a:lnTo>
                  <a:cubicBezTo>
                    <a:pt x="88265" y="307591"/>
                    <a:pt x="66626" y="282729"/>
                    <a:pt x="66626" y="253774"/>
                  </a:cubicBezTo>
                  <a:lnTo>
                    <a:pt x="66626" y="59275"/>
                  </a:lnTo>
                  <a:cubicBezTo>
                    <a:pt x="66626" y="27136"/>
                    <a:pt x="92744" y="986"/>
                    <a:pt x="124937" y="986"/>
                  </a:cubicBezTo>
                  <a:close/>
                  <a:moveTo>
                    <a:pt x="124947" y="565"/>
                  </a:moveTo>
                  <a:cubicBezTo>
                    <a:pt x="92533" y="565"/>
                    <a:pt x="66115" y="26868"/>
                    <a:pt x="66115" y="59310"/>
                  </a:cubicBezTo>
                  <a:lnTo>
                    <a:pt x="66115" y="253810"/>
                  </a:lnTo>
                  <a:cubicBezTo>
                    <a:pt x="66115" y="283523"/>
                    <a:pt x="88282" y="308082"/>
                    <a:pt x="116901" y="312024"/>
                  </a:cubicBezTo>
                  <a:cubicBezTo>
                    <a:pt x="116825" y="312327"/>
                    <a:pt x="116749" y="312554"/>
                    <a:pt x="116673" y="312858"/>
                  </a:cubicBezTo>
                  <a:lnTo>
                    <a:pt x="103692" y="352652"/>
                  </a:lnTo>
                  <a:lnTo>
                    <a:pt x="61788" y="352652"/>
                  </a:lnTo>
                  <a:cubicBezTo>
                    <a:pt x="48048" y="352652"/>
                    <a:pt x="35067" y="357048"/>
                    <a:pt x="24363" y="365311"/>
                  </a:cubicBezTo>
                  <a:cubicBezTo>
                    <a:pt x="14647" y="372815"/>
                    <a:pt x="7435" y="383047"/>
                    <a:pt x="3563" y="394872"/>
                  </a:cubicBezTo>
                  <a:cubicBezTo>
                    <a:pt x="-232" y="406697"/>
                    <a:pt x="-460" y="419204"/>
                    <a:pt x="3032" y="430953"/>
                  </a:cubicBezTo>
                  <a:cubicBezTo>
                    <a:pt x="6828" y="443990"/>
                    <a:pt x="14723" y="455132"/>
                    <a:pt x="25806" y="463167"/>
                  </a:cubicBezTo>
                  <a:lnTo>
                    <a:pt x="59739" y="487802"/>
                  </a:lnTo>
                  <a:lnTo>
                    <a:pt x="46758" y="527596"/>
                  </a:lnTo>
                  <a:cubicBezTo>
                    <a:pt x="43721" y="537071"/>
                    <a:pt x="42962" y="547153"/>
                    <a:pt x="44556" y="556855"/>
                  </a:cubicBezTo>
                  <a:cubicBezTo>
                    <a:pt x="46150" y="565951"/>
                    <a:pt x="49870" y="574743"/>
                    <a:pt x="55336" y="582248"/>
                  </a:cubicBezTo>
                  <a:cubicBezTo>
                    <a:pt x="66874" y="598165"/>
                    <a:pt x="85473" y="607640"/>
                    <a:pt x="105058" y="607640"/>
                  </a:cubicBezTo>
                  <a:cubicBezTo>
                    <a:pt x="117963" y="607640"/>
                    <a:pt x="130337" y="603623"/>
                    <a:pt x="140965" y="595891"/>
                  </a:cubicBezTo>
                  <a:lnTo>
                    <a:pt x="174822" y="571332"/>
                  </a:lnTo>
                  <a:lnTo>
                    <a:pt x="208754" y="595891"/>
                  </a:lnTo>
                  <a:cubicBezTo>
                    <a:pt x="219382" y="603623"/>
                    <a:pt x="231756" y="607640"/>
                    <a:pt x="244661" y="607640"/>
                  </a:cubicBezTo>
                  <a:cubicBezTo>
                    <a:pt x="264246" y="607640"/>
                    <a:pt x="282845" y="598165"/>
                    <a:pt x="294384" y="582248"/>
                  </a:cubicBezTo>
                  <a:cubicBezTo>
                    <a:pt x="299849" y="574743"/>
                    <a:pt x="303569" y="565951"/>
                    <a:pt x="305163" y="556855"/>
                  </a:cubicBezTo>
                  <a:cubicBezTo>
                    <a:pt x="306757" y="547153"/>
                    <a:pt x="305998" y="537071"/>
                    <a:pt x="302962" y="527596"/>
                  </a:cubicBezTo>
                  <a:lnTo>
                    <a:pt x="289981" y="487802"/>
                  </a:lnTo>
                  <a:lnTo>
                    <a:pt x="323913" y="463167"/>
                  </a:lnTo>
                  <a:cubicBezTo>
                    <a:pt x="334997" y="455132"/>
                    <a:pt x="342892" y="443990"/>
                    <a:pt x="346687" y="430953"/>
                  </a:cubicBezTo>
                  <a:cubicBezTo>
                    <a:pt x="350179" y="419204"/>
                    <a:pt x="349951" y="406697"/>
                    <a:pt x="346156" y="394872"/>
                  </a:cubicBezTo>
                  <a:cubicBezTo>
                    <a:pt x="342284" y="383047"/>
                    <a:pt x="335073" y="372815"/>
                    <a:pt x="325356" y="365311"/>
                  </a:cubicBezTo>
                  <a:cubicBezTo>
                    <a:pt x="314652" y="357048"/>
                    <a:pt x="301671" y="352652"/>
                    <a:pt x="287931" y="352652"/>
                  </a:cubicBezTo>
                  <a:lnTo>
                    <a:pt x="246027" y="352652"/>
                  </a:lnTo>
                  <a:lnTo>
                    <a:pt x="233046" y="312858"/>
                  </a:lnTo>
                  <a:cubicBezTo>
                    <a:pt x="232971" y="312554"/>
                    <a:pt x="232895" y="312327"/>
                    <a:pt x="232819" y="312024"/>
                  </a:cubicBezTo>
                  <a:cubicBezTo>
                    <a:pt x="261438" y="308082"/>
                    <a:pt x="283604" y="283523"/>
                    <a:pt x="283604" y="253810"/>
                  </a:cubicBezTo>
                  <a:lnTo>
                    <a:pt x="283604" y="59310"/>
                  </a:lnTo>
                  <a:cubicBezTo>
                    <a:pt x="283604" y="26868"/>
                    <a:pt x="257187" y="565"/>
                    <a:pt x="224772" y="565"/>
                  </a:cubicBezTo>
                  <a:close/>
                  <a:moveTo>
                    <a:pt x="124937" y="0"/>
                  </a:moveTo>
                  <a:lnTo>
                    <a:pt x="224781" y="0"/>
                  </a:lnTo>
                  <a:cubicBezTo>
                    <a:pt x="257505" y="0"/>
                    <a:pt x="284156" y="26606"/>
                    <a:pt x="284156" y="59275"/>
                  </a:cubicBezTo>
                  <a:lnTo>
                    <a:pt x="284156" y="253774"/>
                  </a:lnTo>
                  <a:cubicBezTo>
                    <a:pt x="284156" y="283033"/>
                    <a:pt x="262365" y="308122"/>
                    <a:pt x="233437" y="312442"/>
                  </a:cubicBezTo>
                  <a:cubicBezTo>
                    <a:pt x="233512" y="312518"/>
                    <a:pt x="233512" y="312594"/>
                    <a:pt x="233588" y="312670"/>
                  </a:cubicBezTo>
                  <a:lnTo>
                    <a:pt x="246420" y="352085"/>
                  </a:lnTo>
                  <a:lnTo>
                    <a:pt x="287952" y="352085"/>
                  </a:lnTo>
                  <a:cubicBezTo>
                    <a:pt x="301846" y="352085"/>
                    <a:pt x="314906" y="356482"/>
                    <a:pt x="325687" y="364895"/>
                  </a:cubicBezTo>
                  <a:cubicBezTo>
                    <a:pt x="335482" y="372475"/>
                    <a:pt x="342771" y="382784"/>
                    <a:pt x="346643" y="394684"/>
                  </a:cubicBezTo>
                  <a:cubicBezTo>
                    <a:pt x="350515" y="406584"/>
                    <a:pt x="350743" y="419167"/>
                    <a:pt x="347251" y="431067"/>
                  </a:cubicBezTo>
                  <a:cubicBezTo>
                    <a:pt x="343378" y="444181"/>
                    <a:pt x="335482" y="455399"/>
                    <a:pt x="324245" y="463585"/>
                  </a:cubicBezTo>
                  <a:lnTo>
                    <a:pt x="290609" y="487916"/>
                  </a:lnTo>
                  <a:lnTo>
                    <a:pt x="303441" y="527408"/>
                  </a:lnTo>
                  <a:cubicBezTo>
                    <a:pt x="306554" y="536958"/>
                    <a:pt x="307313" y="547115"/>
                    <a:pt x="305643" y="556893"/>
                  </a:cubicBezTo>
                  <a:cubicBezTo>
                    <a:pt x="304048" y="566065"/>
                    <a:pt x="300328" y="574933"/>
                    <a:pt x="294785" y="582513"/>
                  </a:cubicBezTo>
                  <a:cubicBezTo>
                    <a:pt x="283168" y="598583"/>
                    <a:pt x="264415" y="608133"/>
                    <a:pt x="244674" y="608133"/>
                  </a:cubicBezTo>
                  <a:cubicBezTo>
                    <a:pt x="231690" y="608133"/>
                    <a:pt x="219162" y="604040"/>
                    <a:pt x="208457" y="596309"/>
                  </a:cubicBezTo>
                  <a:lnTo>
                    <a:pt x="174821" y="571901"/>
                  </a:lnTo>
                  <a:lnTo>
                    <a:pt x="141262" y="596309"/>
                  </a:lnTo>
                  <a:cubicBezTo>
                    <a:pt x="130556" y="604040"/>
                    <a:pt x="118028" y="608133"/>
                    <a:pt x="105045" y="608133"/>
                  </a:cubicBezTo>
                  <a:cubicBezTo>
                    <a:pt x="85304" y="608133"/>
                    <a:pt x="66550" y="598583"/>
                    <a:pt x="54933" y="582513"/>
                  </a:cubicBezTo>
                  <a:cubicBezTo>
                    <a:pt x="49390" y="574933"/>
                    <a:pt x="45594" y="566065"/>
                    <a:pt x="44076" y="556893"/>
                  </a:cubicBezTo>
                  <a:cubicBezTo>
                    <a:pt x="42405" y="547115"/>
                    <a:pt x="43164" y="536958"/>
                    <a:pt x="46277" y="527408"/>
                  </a:cubicBezTo>
                  <a:lnTo>
                    <a:pt x="59109" y="487916"/>
                  </a:lnTo>
                  <a:lnTo>
                    <a:pt x="25474" y="463585"/>
                  </a:lnTo>
                  <a:cubicBezTo>
                    <a:pt x="14236" y="455399"/>
                    <a:pt x="6340" y="444181"/>
                    <a:pt x="2468" y="431067"/>
                  </a:cubicBezTo>
                  <a:cubicBezTo>
                    <a:pt x="-1025" y="419167"/>
                    <a:pt x="-797" y="406584"/>
                    <a:pt x="3075" y="394684"/>
                  </a:cubicBezTo>
                  <a:cubicBezTo>
                    <a:pt x="6947" y="382784"/>
                    <a:pt x="14160" y="372475"/>
                    <a:pt x="24031" y="364895"/>
                  </a:cubicBezTo>
                  <a:cubicBezTo>
                    <a:pt x="34812" y="356482"/>
                    <a:pt x="47872" y="352085"/>
                    <a:pt x="61766" y="352085"/>
                  </a:cubicBezTo>
                  <a:lnTo>
                    <a:pt x="103298" y="352085"/>
                  </a:lnTo>
                  <a:lnTo>
                    <a:pt x="116130" y="312670"/>
                  </a:lnTo>
                  <a:cubicBezTo>
                    <a:pt x="116206" y="312594"/>
                    <a:pt x="116206" y="312518"/>
                    <a:pt x="116206" y="312442"/>
                  </a:cubicBezTo>
                  <a:cubicBezTo>
                    <a:pt x="87354" y="308122"/>
                    <a:pt x="65563" y="283033"/>
                    <a:pt x="65563" y="253774"/>
                  </a:cubicBezTo>
                  <a:lnTo>
                    <a:pt x="65563" y="59275"/>
                  </a:lnTo>
                  <a:cubicBezTo>
                    <a:pt x="65563" y="26606"/>
                    <a:pt x="92213" y="0"/>
                    <a:pt x="1249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40A55B0A-9501-4C2C-8515-3C13427C7B96}"/>
              </a:ext>
            </a:extLst>
          </p:cNvPr>
          <p:cNvSpPr txBox="1">
            <a:spLocks/>
          </p:cNvSpPr>
          <p:nvPr/>
        </p:nvSpPr>
        <p:spPr>
          <a:xfrm>
            <a:off x="5583153" y="4049931"/>
            <a:ext cx="1426996" cy="13508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72" name="Text Placeholder 33">
            <a:extLst>
              <a:ext uri="{FF2B5EF4-FFF2-40B4-BE49-F238E27FC236}">
                <a16:creationId xmlns:a16="http://schemas.microsoft.com/office/drawing/2014/main" id="{555D6B39-C02A-4464-A021-2EA233B78466}"/>
              </a:ext>
            </a:extLst>
          </p:cNvPr>
          <p:cNvSpPr txBox="1">
            <a:spLocks/>
          </p:cNvSpPr>
          <p:nvPr/>
        </p:nvSpPr>
        <p:spPr>
          <a:xfrm>
            <a:off x="5583153" y="3735581"/>
            <a:ext cx="142699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600" b="1" dirty="0">
                <a:latin typeface="+mn-lt"/>
                <a:cs typeface="+mn-ea"/>
                <a:sym typeface="+mn-lt"/>
              </a:rPr>
              <a:t>Add title text</a:t>
            </a:r>
            <a:endParaRPr lang="en-AU" sz="1600" b="1" dirty="0">
              <a:latin typeface="+mn-lt"/>
              <a:cs typeface="+mn-ea"/>
              <a:sym typeface="+mn-lt"/>
            </a:endParaRPr>
          </a:p>
        </p:txBody>
      </p:sp>
      <p:sp>
        <p:nvSpPr>
          <p:cNvPr id="73" name="Text Placeholder 32">
            <a:extLst>
              <a:ext uri="{FF2B5EF4-FFF2-40B4-BE49-F238E27FC236}">
                <a16:creationId xmlns:a16="http://schemas.microsoft.com/office/drawing/2014/main" id="{80A8126C-A554-4AE1-ACF3-CF2E752CD4C8}"/>
              </a:ext>
            </a:extLst>
          </p:cNvPr>
          <p:cNvSpPr txBox="1">
            <a:spLocks/>
          </p:cNvSpPr>
          <p:nvPr/>
        </p:nvSpPr>
        <p:spPr>
          <a:xfrm>
            <a:off x="7298243" y="4062243"/>
            <a:ext cx="1426996" cy="13508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74" name="Text Placeholder 33">
            <a:extLst>
              <a:ext uri="{FF2B5EF4-FFF2-40B4-BE49-F238E27FC236}">
                <a16:creationId xmlns:a16="http://schemas.microsoft.com/office/drawing/2014/main" id="{C24B8C3E-6667-417A-86FA-47C5A9CA28E2}"/>
              </a:ext>
            </a:extLst>
          </p:cNvPr>
          <p:cNvSpPr txBox="1">
            <a:spLocks/>
          </p:cNvSpPr>
          <p:nvPr/>
        </p:nvSpPr>
        <p:spPr>
          <a:xfrm>
            <a:off x="7298243" y="3747893"/>
            <a:ext cx="142699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600" b="1" dirty="0">
                <a:latin typeface="+mn-lt"/>
                <a:cs typeface="+mn-ea"/>
                <a:sym typeface="+mn-lt"/>
              </a:rPr>
              <a:t>Add title text</a:t>
            </a:r>
            <a:endParaRPr lang="en-AU" sz="1600" b="1" dirty="0">
              <a:latin typeface="+mn-lt"/>
              <a:cs typeface="+mn-ea"/>
              <a:sym typeface="+mn-lt"/>
            </a:endParaRPr>
          </a:p>
        </p:txBody>
      </p:sp>
      <p:sp>
        <p:nvSpPr>
          <p:cNvPr id="75" name="Text Placeholder 32">
            <a:extLst>
              <a:ext uri="{FF2B5EF4-FFF2-40B4-BE49-F238E27FC236}">
                <a16:creationId xmlns:a16="http://schemas.microsoft.com/office/drawing/2014/main" id="{46450443-BF64-4232-BD21-853240FEC483}"/>
              </a:ext>
            </a:extLst>
          </p:cNvPr>
          <p:cNvSpPr txBox="1">
            <a:spLocks/>
          </p:cNvSpPr>
          <p:nvPr/>
        </p:nvSpPr>
        <p:spPr>
          <a:xfrm>
            <a:off x="9013334" y="4049931"/>
            <a:ext cx="1426996" cy="13508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76" name="Text Placeholder 33">
            <a:extLst>
              <a:ext uri="{FF2B5EF4-FFF2-40B4-BE49-F238E27FC236}">
                <a16:creationId xmlns:a16="http://schemas.microsoft.com/office/drawing/2014/main" id="{94540230-27C1-45B9-9C88-757122D9B6CC}"/>
              </a:ext>
            </a:extLst>
          </p:cNvPr>
          <p:cNvSpPr txBox="1">
            <a:spLocks/>
          </p:cNvSpPr>
          <p:nvPr/>
        </p:nvSpPr>
        <p:spPr>
          <a:xfrm>
            <a:off x="9013334" y="3735581"/>
            <a:ext cx="142699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600" b="1" dirty="0">
                <a:latin typeface="+mn-lt"/>
                <a:cs typeface="+mn-ea"/>
                <a:sym typeface="+mn-lt"/>
              </a:rPr>
              <a:t>Add title text</a:t>
            </a:r>
            <a:endParaRPr lang="en-AU" sz="1600" b="1" dirty="0">
              <a:latin typeface="+mn-lt"/>
              <a:cs typeface="+mn-ea"/>
              <a:sym typeface="+mn-lt"/>
            </a:endParaRPr>
          </a:p>
        </p:txBody>
      </p:sp>
      <p:pic>
        <p:nvPicPr>
          <p:cNvPr id="77" name="图片 76">
            <a:extLst>
              <a:ext uri="{FF2B5EF4-FFF2-40B4-BE49-F238E27FC236}">
                <a16:creationId xmlns:a16="http://schemas.microsoft.com/office/drawing/2014/main" id="{247A9E07-79CE-4BE3-ACCF-89AF53986F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5698" y="1880616"/>
            <a:ext cx="821635" cy="7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43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5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5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5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50"/>
                            </p:stCondLst>
                            <p:childTnLst>
                              <p:par>
                                <p:cTn id="4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50"/>
                            </p:stCondLst>
                            <p:childTnLst>
                              <p:par>
                                <p:cTn id="5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16531A6-AE99-463E-97EB-80F3D5A779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63" y="280803"/>
            <a:ext cx="2426678" cy="150939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E81BB56-5A44-444F-B29B-EC8C591C2F18}"/>
              </a:ext>
            </a:extLst>
          </p:cNvPr>
          <p:cNvSpPr txBox="1"/>
          <p:nvPr/>
        </p:nvSpPr>
        <p:spPr>
          <a:xfrm>
            <a:off x="404949" y="922654"/>
            <a:ext cx="2265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439" name="图片 438">
            <a:extLst>
              <a:ext uri="{FF2B5EF4-FFF2-40B4-BE49-F238E27FC236}">
                <a16:creationId xmlns:a16="http://schemas.microsoft.com/office/drawing/2014/main" id="{0C1E249A-704C-42EC-AF9B-00371FEFDD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706" y="1320800"/>
            <a:ext cx="7112000" cy="5334000"/>
          </a:xfrm>
          <a:prstGeom prst="rect">
            <a:avLst/>
          </a:prstGeom>
        </p:spPr>
      </p:pic>
      <p:grpSp>
        <p:nvGrpSpPr>
          <p:cNvPr id="455" name="Group 14">
            <a:extLst>
              <a:ext uri="{FF2B5EF4-FFF2-40B4-BE49-F238E27FC236}">
                <a16:creationId xmlns:a16="http://schemas.microsoft.com/office/drawing/2014/main" id="{FE33059E-E425-4D7F-8C29-EA15395B251D}"/>
              </a:ext>
            </a:extLst>
          </p:cNvPr>
          <p:cNvGrpSpPr/>
          <p:nvPr/>
        </p:nvGrpSpPr>
        <p:grpSpPr>
          <a:xfrm>
            <a:off x="1318832" y="2282663"/>
            <a:ext cx="495278" cy="498811"/>
            <a:chOff x="5931156" y="1399652"/>
            <a:chExt cx="644626" cy="649224"/>
          </a:xfrm>
        </p:grpSpPr>
        <p:sp>
          <p:nvSpPr>
            <p:cNvPr id="456" name="Oval 15">
              <a:extLst>
                <a:ext uri="{FF2B5EF4-FFF2-40B4-BE49-F238E27FC236}">
                  <a16:creationId xmlns:a16="http://schemas.microsoft.com/office/drawing/2014/main" id="{BAD5A1B7-3FD0-4087-B1A1-97D826B91486}"/>
                </a:ext>
              </a:extLst>
            </p:cNvPr>
            <p:cNvSpPr/>
            <p:nvPr/>
          </p:nvSpPr>
          <p:spPr>
            <a:xfrm>
              <a:off x="5931156" y="1399652"/>
              <a:ext cx="644626" cy="649224"/>
            </a:xfrm>
            <a:prstGeom prst="ellipse">
              <a:avLst/>
            </a:prstGeom>
            <a:solidFill>
              <a:srgbClr val="F2D3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7" name="Freeform: Shape 16">
              <a:extLst>
                <a:ext uri="{FF2B5EF4-FFF2-40B4-BE49-F238E27FC236}">
                  <a16:creationId xmlns:a16="http://schemas.microsoft.com/office/drawing/2014/main" id="{09DA0058-F6DD-431B-8729-8445CFE2F175}"/>
                </a:ext>
              </a:extLst>
            </p:cNvPr>
            <p:cNvSpPr/>
            <p:nvPr/>
          </p:nvSpPr>
          <p:spPr bwMode="auto">
            <a:xfrm>
              <a:off x="6057730" y="1551942"/>
              <a:ext cx="400552" cy="359916"/>
            </a:xfrm>
            <a:custGeom>
              <a:avLst/>
              <a:gdLst/>
              <a:ahLst/>
              <a:cxnLst>
                <a:cxn ang="0">
                  <a:pos x="23" y="39"/>
                </a:cxn>
                <a:cxn ang="0">
                  <a:pos x="21" y="41"/>
                </a:cxn>
                <a:cxn ang="0">
                  <a:pos x="20" y="41"/>
                </a:cxn>
                <a:cxn ang="0">
                  <a:pos x="19" y="40"/>
                </a:cxn>
                <a:cxn ang="0">
                  <a:pos x="0" y="22"/>
                </a:cxn>
                <a:cxn ang="0">
                  <a:pos x="0" y="19"/>
                </a:cxn>
                <a:cxn ang="0">
                  <a:pos x="19" y="1"/>
                </a:cxn>
                <a:cxn ang="0">
                  <a:pos x="21" y="0"/>
                </a:cxn>
                <a:cxn ang="0">
                  <a:pos x="23" y="2"/>
                </a:cxn>
                <a:cxn ang="0">
                  <a:pos x="23" y="5"/>
                </a:cxn>
                <a:cxn ang="0">
                  <a:pos x="8" y="19"/>
                </a:cxn>
                <a:cxn ang="0">
                  <a:pos x="8" y="22"/>
                </a:cxn>
                <a:cxn ang="0">
                  <a:pos x="23" y="36"/>
                </a:cxn>
                <a:cxn ang="0">
                  <a:pos x="23" y="39"/>
                </a:cxn>
                <a:cxn ang="0">
                  <a:pos x="58" y="57"/>
                </a:cxn>
                <a:cxn ang="0">
                  <a:pos x="57" y="57"/>
                </a:cxn>
                <a:cxn ang="0">
                  <a:pos x="57" y="57"/>
                </a:cxn>
                <a:cxn ang="0">
                  <a:pos x="56" y="56"/>
                </a:cxn>
                <a:cxn ang="0">
                  <a:pos x="52" y="36"/>
                </a:cxn>
                <a:cxn ang="0">
                  <a:pos x="36" y="30"/>
                </a:cxn>
                <a:cxn ang="0">
                  <a:pos x="36" y="39"/>
                </a:cxn>
                <a:cxn ang="0">
                  <a:pos x="35" y="41"/>
                </a:cxn>
                <a:cxn ang="0">
                  <a:pos x="34" y="41"/>
                </a:cxn>
                <a:cxn ang="0">
                  <a:pos x="32" y="40"/>
                </a:cxn>
                <a:cxn ang="0">
                  <a:pos x="14" y="22"/>
                </a:cxn>
                <a:cxn ang="0">
                  <a:pos x="14" y="19"/>
                </a:cxn>
                <a:cxn ang="0">
                  <a:pos x="32" y="1"/>
                </a:cxn>
                <a:cxn ang="0">
                  <a:pos x="35" y="0"/>
                </a:cxn>
                <a:cxn ang="0">
                  <a:pos x="36" y="2"/>
                </a:cxn>
                <a:cxn ang="0">
                  <a:pos x="36" y="12"/>
                </a:cxn>
                <a:cxn ang="0">
                  <a:pos x="58" y="20"/>
                </a:cxn>
                <a:cxn ang="0">
                  <a:pos x="64" y="38"/>
                </a:cxn>
                <a:cxn ang="0">
                  <a:pos x="58" y="57"/>
                </a:cxn>
              </a:cxnLst>
              <a:rect l="0" t="0" r="r" b="b"/>
              <a:pathLst>
                <a:path w="64" h="57">
                  <a:moveTo>
                    <a:pt x="23" y="39"/>
                  </a:moveTo>
                  <a:cubicBezTo>
                    <a:pt x="23" y="40"/>
                    <a:pt x="22" y="41"/>
                    <a:pt x="21" y="41"/>
                  </a:cubicBezTo>
                  <a:cubicBezTo>
                    <a:pt x="21" y="41"/>
                    <a:pt x="21" y="41"/>
                    <a:pt x="20" y="41"/>
                  </a:cubicBezTo>
                  <a:cubicBezTo>
                    <a:pt x="20" y="41"/>
                    <a:pt x="19" y="41"/>
                    <a:pt x="19" y="4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0"/>
                    <a:pt x="0" y="19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22" y="1"/>
                    <a:pt x="23" y="1"/>
                    <a:pt x="23" y="2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1"/>
                    <a:pt x="8" y="22"/>
                  </a:cubicBezTo>
                  <a:cubicBezTo>
                    <a:pt x="23" y="36"/>
                    <a:pt x="23" y="36"/>
                    <a:pt x="23" y="36"/>
                  </a:cubicBezTo>
                  <a:lnTo>
                    <a:pt x="23" y="39"/>
                  </a:lnTo>
                  <a:close/>
                  <a:moveTo>
                    <a:pt x="58" y="57"/>
                  </a:moveTo>
                  <a:cubicBezTo>
                    <a:pt x="58" y="57"/>
                    <a:pt x="57" y="57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6" y="57"/>
                    <a:pt x="56" y="56"/>
                    <a:pt x="56" y="56"/>
                  </a:cubicBezTo>
                  <a:cubicBezTo>
                    <a:pt x="57" y="46"/>
                    <a:pt x="56" y="40"/>
                    <a:pt x="52" y="36"/>
                  </a:cubicBezTo>
                  <a:cubicBezTo>
                    <a:pt x="49" y="32"/>
                    <a:pt x="44" y="31"/>
                    <a:pt x="36" y="3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1"/>
                    <a:pt x="35" y="41"/>
                  </a:cubicBezTo>
                  <a:cubicBezTo>
                    <a:pt x="35" y="41"/>
                    <a:pt x="34" y="41"/>
                    <a:pt x="34" y="41"/>
                  </a:cubicBezTo>
                  <a:cubicBezTo>
                    <a:pt x="33" y="41"/>
                    <a:pt x="33" y="41"/>
                    <a:pt x="32" y="40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1"/>
                    <a:pt x="13" y="20"/>
                    <a:pt x="14" y="19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0"/>
                    <a:pt x="34" y="0"/>
                    <a:pt x="35" y="0"/>
                  </a:cubicBezTo>
                  <a:cubicBezTo>
                    <a:pt x="36" y="1"/>
                    <a:pt x="36" y="1"/>
                    <a:pt x="36" y="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6" y="12"/>
                    <a:pt x="53" y="15"/>
                    <a:pt x="58" y="20"/>
                  </a:cubicBezTo>
                  <a:cubicBezTo>
                    <a:pt x="63" y="25"/>
                    <a:pt x="64" y="33"/>
                    <a:pt x="64" y="38"/>
                  </a:cubicBezTo>
                  <a:cubicBezTo>
                    <a:pt x="64" y="45"/>
                    <a:pt x="58" y="56"/>
                    <a:pt x="58" y="5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58" name="Group 18">
            <a:extLst>
              <a:ext uri="{FF2B5EF4-FFF2-40B4-BE49-F238E27FC236}">
                <a16:creationId xmlns:a16="http://schemas.microsoft.com/office/drawing/2014/main" id="{D1944631-3742-48DF-BA42-31322AD28ED2}"/>
              </a:ext>
            </a:extLst>
          </p:cNvPr>
          <p:cNvGrpSpPr/>
          <p:nvPr/>
        </p:nvGrpSpPr>
        <p:grpSpPr>
          <a:xfrm>
            <a:off x="1318832" y="3327696"/>
            <a:ext cx="495278" cy="498811"/>
            <a:chOff x="5950091" y="2237852"/>
            <a:chExt cx="644626" cy="649224"/>
          </a:xfrm>
        </p:grpSpPr>
        <p:sp>
          <p:nvSpPr>
            <p:cNvPr id="459" name="Oval 19">
              <a:extLst>
                <a:ext uri="{FF2B5EF4-FFF2-40B4-BE49-F238E27FC236}">
                  <a16:creationId xmlns:a16="http://schemas.microsoft.com/office/drawing/2014/main" id="{970136C2-BF04-4D93-969A-1F58DCA09A6B}"/>
                </a:ext>
              </a:extLst>
            </p:cNvPr>
            <p:cNvSpPr/>
            <p:nvPr/>
          </p:nvSpPr>
          <p:spPr>
            <a:xfrm flipH="1">
              <a:off x="5950091" y="2237852"/>
              <a:ext cx="644626" cy="649224"/>
            </a:xfrm>
            <a:prstGeom prst="ellipse">
              <a:avLst/>
            </a:prstGeom>
            <a:solidFill>
              <a:srgbClr val="8AC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0" name="Freeform: Shape 20">
              <a:extLst>
                <a:ext uri="{FF2B5EF4-FFF2-40B4-BE49-F238E27FC236}">
                  <a16:creationId xmlns:a16="http://schemas.microsoft.com/office/drawing/2014/main" id="{4BDDC1CD-AD96-44FD-8B6F-FCD00C1784D0}"/>
                </a:ext>
              </a:extLst>
            </p:cNvPr>
            <p:cNvSpPr/>
            <p:nvPr/>
          </p:nvSpPr>
          <p:spPr bwMode="auto">
            <a:xfrm>
              <a:off x="6100406" y="2400386"/>
              <a:ext cx="315200" cy="347304"/>
            </a:xfrm>
            <a:custGeom>
              <a:avLst/>
              <a:gdLst/>
              <a:ahLst/>
              <a:cxnLst>
                <a:cxn ang="0">
                  <a:pos x="40" y="55"/>
                </a:cxn>
                <a:cxn ang="0">
                  <a:pos x="32" y="51"/>
                </a:cxn>
                <a:cxn ang="0">
                  <a:pos x="4" y="24"/>
                </a:cxn>
                <a:cxn ang="0">
                  <a:pos x="0" y="14"/>
                </a:cxn>
                <a:cxn ang="0">
                  <a:pos x="13" y="0"/>
                </a:cxn>
                <a:cxn ang="0">
                  <a:pos x="23" y="5"/>
                </a:cxn>
                <a:cxn ang="0">
                  <a:pos x="45" y="26"/>
                </a:cxn>
                <a:cxn ang="0">
                  <a:pos x="45" y="27"/>
                </a:cxn>
                <a:cxn ang="0">
                  <a:pos x="42" y="30"/>
                </a:cxn>
                <a:cxn ang="0">
                  <a:pos x="42" y="29"/>
                </a:cxn>
                <a:cxn ang="0">
                  <a:pos x="20" y="8"/>
                </a:cxn>
                <a:cxn ang="0">
                  <a:pos x="13" y="5"/>
                </a:cxn>
                <a:cxn ang="0">
                  <a:pos x="4" y="14"/>
                </a:cxn>
                <a:cxn ang="0">
                  <a:pos x="7" y="21"/>
                </a:cxn>
                <a:cxn ang="0">
                  <a:pos x="35" y="48"/>
                </a:cxn>
                <a:cxn ang="0">
                  <a:pos x="40" y="50"/>
                </a:cxn>
                <a:cxn ang="0">
                  <a:pos x="45" y="45"/>
                </a:cxn>
                <a:cxn ang="0">
                  <a:pos x="43" y="40"/>
                </a:cxn>
                <a:cxn ang="0">
                  <a:pos x="22" y="19"/>
                </a:cxn>
                <a:cxn ang="0">
                  <a:pos x="20" y="18"/>
                </a:cxn>
                <a:cxn ang="0">
                  <a:pos x="18" y="21"/>
                </a:cxn>
                <a:cxn ang="0">
                  <a:pos x="19" y="23"/>
                </a:cxn>
                <a:cxn ang="0">
                  <a:pos x="33" y="38"/>
                </a:cxn>
                <a:cxn ang="0">
                  <a:pos x="34" y="38"/>
                </a:cxn>
                <a:cxn ang="0">
                  <a:pos x="31" y="41"/>
                </a:cxn>
                <a:cxn ang="0">
                  <a:pos x="30" y="41"/>
                </a:cxn>
                <a:cxn ang="0">
                  <a:pos x="16" y="26"/>
                </a:cxn>
                <a:cxn ang="0">
                  <a:pos x="13" y="21"/>
                </a:cxn>
                <a:cxn ang="0">
                  <a:pos x="20" y="14"/>
                </a:cxn>
                <a:cxn ang="0">
                  <a:pos x="26" y="16"/>
                </a:cxn>
                <a:cxn ang="0">
                  <a:pos x="46" y="37"/>
                </a:cxn>
                <a:cxn ang="0">
                  <a:pos x="50" y="45"/>
                </a:cxn>
                <a:cxn ang="0">
                  <a:pos x="40" y="55"/>
                </a:cxn>
              </a:cxnLst>
              <a:rect l="0" t="0" r="r" b="b"/>
              <a:pathLst>
                <a:path w="50" h="55">
                  <a:moveTo>
                    <a:pt x="40" y="55"/>
                  </a:moveTo>
                  <a:cubicBezTo>
                    <a:pt x="37" y="55"/>
                    <a:pt x="34" y="54"/>
                    <a:pt x="32" y="51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" y="21"/>
                    <a:pt x="0" y="18"/>
                    <a:pt x="0" y="14"/>
                  </a:cubicBezTo>
                  <a:cubicBezTo>
                    <a:pt x="0" y="7"/>
                    <a:pt x="6" y="0"/>
                    <a:pt x="13" y="0"/>
                  </a:cubicBezTo>
                  <a:cubicBezTo>
                    <a:pt x="17" y="0"/>
                    <a:pt x="21" y="2"/>
                    <a:pt x="23" y="5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7"/>
                    <a:pt x="45" y="27"/>
                  </a:cubicBezTo>
                  <a:cubicBezTo>
                    <a:pt x="45" y="28"/>
                    <a:pt x="43" y="30"/>
                    <a:pt x="42" y="30"/>
                  </a:cubicBezTo>
                  <a:cubicBezTo>
                    <a:pt x="42" y="30"/>
                    <a:pt x="42" y="30"/>
                    <a:pt x="42" y="2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8" y="6"/>
                    <a:pt x="16" y="5"/>
                    <a:pt x="13" y="5"/>
                  </a:cubicBezTo>
                  <a:cubicBezTo>
                    <a:pt x="8" y="5"/>
                    <a:pt x="4" y="9"/>
                    <a:pt x="4" y="14"/>
                  </a:cubicBezTo>
                  <a:cubicBezTo>
                    <a:pt x="4" y="16"/>
                    <a:pt x="5" y="19"/>
                    <a:pt x="7" y="21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50"/>
                    <a:pt x="38" y="50"/>
                    <a:pt x="40" y="50"/>
                  </a:cubicBezTo>
                  <a:cubicBezTo>
                    <a:pt x="43" y="50"/>
                    <a:pt x="45" y="48"/>
                    <a:pt x="45" y="45"/>
                  </a:cubicBezTo>
                  <a:cubicBezTo>
                    <a:pt x="45" y="43"/>
                    <a:pt x="44" y="41"/>
                    <a:pt x="43" y="4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1" y="18"/>
                    <a:pt x="20" y="18"/>
                  </a:cubicBezTo>
                  <a:cubicBezTo>
                    <a:pt x="19" y="18"/>
                    <a:pt x="18" y="19"/>
                    <a:pt x="18" y="21"/>
                  </a:cubicBezTo>
                  <a:cubicBezTo>
                    <a:pt x="18" y="22"/>
                    <a:pt x="18" y="22"/>
                    <a:pt x="19" y="23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9"/>
                    <a:pt x="32" y="41"/>
                    <a:pt x="31" y="41"/>
                  </a:cubicBezTo>
                  <a:cubicBezTo>
                    <a:pt x="31" y="41"/>
                    <a:pt x="30" y="41"/>
                    <a:pt x="30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4" y="25"/>
                    <a:pt x="13" y="23"/>
                    <a:pt x="13" y="21"/>
                  </a:cubicBezTo>
                  <a:cubicBezTo>
                    <a:pt x="13" y="17"/>
                    <a:pt x="16" y="14"/>
                    <a:pt x="20" y="14"/>
                  </a:cubicBezTo>
                  <a:cubicBezTo>
                    <a:pt x="22" y="14"/>
                    <a:pt x="24" y="15"/>
                    <a:pt x="26" y="16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9" y="39"/>
                    <a:pt x="50" y="42"/>
                    <a:pt x="50" y="45"/>
                  </a:cubicBezTo>
                  <a:cubicBezTo>
                    <a:pt x="50" y="51"/>
                    <a:pt x="46" y="55"/>
                    <a:pt x="40" y="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61" name="Group 22">
            <a:extLst>
              <a:ext uri="{FF2B5EF4-FFF2-40B4-BE49-F238E27FC236}">
                <a16:creationId xmlns:a16="http://schemas.microsoft.com/office/drawing/2014/main" id="{8CD6EE1D-CCF3-4D20-8B13-61BA49FA9BB9}"/>
              </a:ext>
            </a:extLst>
          </p:cNvPr>
          <p:cNvGrpSpPr/>
          <p:nvPr/>
        </p:nvGrpSpPr>
        <p:grpSpPr>
          <a:xfrm>
            <a:off x="1318832" y="4372729"/>
            <a:ext cx="495278" cy="498811"/>
            <a:chOff x="5931156" y="3059486"/>
            <a:chExt cx="644626" cy="649224"/>
          </a:xfrm>
        </p:grpSpPr>
        <p:sp>
          <p:nvSpPr>
            <p:cNvPr id="462" name="Oval 23">
              <a:extLst>
                <a:ext uri="{FF2B5EF4-FFF2-40B4-BE49-F238E27FC236}">
                  <a16:creationId xmlns:a16="http://schemas.microsoft.com/office/drawing/2014/main" id="{1927FBB7-E88C-4C7D-8872-D7341B78CC83}"/>
                </a:ext>
              </a:extLst>
            </p:cNvPr>
            <p:cNvSpPr/>
            <p:nvPr/>
          </p:nvSpPr>
          <p:spPr>
            <a:xfrm>
              <a:off x="5931156" y="3059486"/>
              <a:ext cx="644626" cy="649224"/>
            </a:xfrm>
            <a:prstGeom prst="ellipse">
              <a:avLst/>
            </a:prstGeom>
            <a:solidFill>
              <a:srgbClr val="F2D3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3" name="Freeform: Shape 24">
              <a:extLst>
                <a:ext uri="{FF2B5EF4-FFF2-40B4-BE49-F238E27FC236}">
                  <a16:creationId xmlns:a16="http://schemas.microsoft.com/office/drawing/2014/main" id="{3A7A4555-0678-46D2-B7CD-F38F845D7F75}"/>
                </a:ext>
              </a:extLst>
            </p:cNvPr>
            <p:cNvSpPr/>
            <p:nvPr/>
          </p:nvSpPr>
          <p:spPr bwMode="auto">
            <a:xfrm>
              <a:off x="6058775" y="3227031"/>
              <a:ext cx="398463" cy="345165"/>
            </a:xfrm>
            <a:custGeom>
              <a:avLst/>
              <a:gdLst/>
              <a:ahLst/>
              <a:cxnLst>
                <a:cxn ang="0">
                  <a:pos x="67" y="63"/>
                </a:cxn>
                <a:cxn ang="0">
                  <a:pos x="0" y="57"/>
                </a:cxn>
                <a:cxn ang="0">
                  <a:pos x="7" y="0"/>
                </a:cxn>
                <a:cxn ang="0">
                  <a:pos x="73" y="6"/>
                </a:cxn>
                <a:cxn ang="0">
                  <a:pos x="15" y="7"/>
                </a:cxn>
                <a:cxn ang="0">
                  <a:pos x="8" y="4"/>
                </a:cxn>
                <a:cxn ang="0">
                  <a:pos x="5" y="12"/>
                </a:cxn>
                <a:cxn ang="0">
                  <a:pos x="13" y="14"/>
                </a:cxn>
                <a:cxn ang="0">
                  <a:pos x="15" y="7"/>
                </a:cxn>
                <a:cxn ang="0">
                  <a:pos x="13" y="19"/>
                </a:cxn>
                <a:cxn ang="0">
                  <a:pos x="5" y="21"/>
                </a:cxn>
                <a:cxn ang="0">
                  <a:pos x="8" y="29"/>
                </a:cxn>
                <a:cxn ang="0">
                  <a:pos x="15" y="26"/>
                </a:cxn>
                <a:cxn ang="0">
                  <a:pos x="15" y="36"/>
                </a:cxn>
                <a:cxn ang="0">
                  <a:pos x="8" y="34"/>
                </a:cxn>
                <a:cxn ang="0">
                  <a:pos x="5" y="41"/>
                </a:cxn>
                <a:cxn ang="0">
                  <a:pos x="13" y="43"/>
                </a:cxn>
                <a:cxn ang="0">
                  <a:pos x="15" y="36"/>
                </a:cxn>
                <a:cxn ang="0">
                  <a:pos x="13" y="48"/>
                </a:cxn>
                <a:cxn ang="0">
                  <a:pos x="5" y="51"/>
                </a:cxn>
                <a:cxn ang="0">
                  <a:pos x="8" y="58"/>
                </a:cxn>
                <a:cxn ang="0">
                  <a:pos x="15" y="55"/>
                </a:cxn>
                <a:cxn ang="0">
                  <a:pos x="54" y="7"/>
                </a:cxn>
                <a:cxn ang="0">
                  <a:pos x="22" y="4"/>
                </a:cxn>
                <a:cxn ang="0">
                  <a:pos x="20" y="26"/>
                </a:cxn>
                <a:cxn ang="0">
                  <a:pos x="51" y="29"/>
                </a:cxn>
                <a:cxn ang="0">
                  <a:pos x="54" y="7"/>
                </a:cxn>
                <a:cxn ang="0">
                  <a:pos x="51" y="34"/>
                </a:cxn>
                <a:cxn ang="0">
                  <a:pos x="20" y="36"/>
                </a:cxn>
                <a:cxn ang="0">
                  <a:pos x="22" y="58"/>
                </a:cxn>
                <a:cxn ang="0">
                  <a:pos x="54" y="55"/>
                </a:cxn>
                <a:cxn ang="0">
                  <a:pos x="68" y="7"/>
                </a:cxn>
                <a:cxn ang="0">
                  <a:pos x="61" y="4"/>
                </a:cxn>
                <a:cxn ang="0">
                  <a:pos x="59" y="12"/>
                </a:cxn>
                <a:cxn ang="0">
                  <a:pos x="66" y="14"/>
                </a:cxn>
                <a:cxn ang="0">
                  <a:pos x="68" y="7"/>
                </a:cxn>
                <a:cxn ang="0">
                  <a:pos x="66" y="19"/>
                </a:cxn>
                <a:cxn ang="0">
                  <a:pos x="59" y="21"/>
                </a:cxn>
                <a:cxn ang="0">
                  <a:pos x="61" y="29"/>
                </a:cxn>
                <a:cxn ang="0">
                  <a:pos x="68" y="26"/>
                </a:cxn>
                <a:cxn ang="0">
                  <a:pos x="68" y="36"/>
                </a:cxn>
                <a:cxn ang="0">
                  <a:pos x="61" y="34"/>
                </a:cxn>
                <a:cxn ang="0">
                  <a:pos x="59" y="41"/>
                </a:cxn>
                <a:cxn ang="0">
                  <a:pos x="66" y="43"/>
                </a:cxn>
                <a:cxn ang="0">
                  <a:pos x="68" y="36"/>
                </a:cxn>
                <a:cxn ang="0">
                  <a:pos x="66" y="48"/>
                </a:cxn>
                <a:cxn ang="0">
                  <a:pos x="59" y="51"/>
                </a:cxn>
                <a:cxn ang="0">
                  <a:pos x="61" y="58"/>
                </a:cxn>
                <a:cxn ang="0">
                  <a:pos x="68" y="55"/>
                </a:cxn>
              </a:cxnLst>
              <a:rect l="0" t="0" r="r" b="b"/>
              <a:pathLst>
                <a:path w="73" h="63">
                  <a:moveTo>
                    <a:pt x="73" y="57"/>
                  </a:moveTo>
                  <a:cubicBezTo>
                    <a:pt x="73" y="60"/>
                    <a:pt x="71" y="63"/>
                    <a:pt x="67" y="63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3" y="63"/>
                    <a:pt x="0" y="60"/>
                    <a:pt x="0" y="5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7"/>
                  </a:lnTo>
                  <a:close/>
                  <a:moveTo>
                    <a:pt x="15" y="7"/>
                  </a:moveTo>
                  <a:cubicBezTo>
                    <a:pt x="15" y="6"/>
                    <a:pt x="14" y="4"/>
                    <a:pt x="13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5" y="6"/>
                    <a:pt x="5" y="7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6" y="14"/>
                    <a:pt x="8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5" y="13"/>
                    <a:pt x="15" y="12"/>
                  </a:cubicBezTo>
                  <a:lnTo>
                    <a:pt x="15" y="7"/>
                  </a:lnTo>
                  <a:close/>
                  <a:moveTo>
                    <a:pt x="15" y="21"/>
                  </a:moveTo>
                  <a:cubicBezTo>
                    <a:pt x="15" y="20"/>
                    <a:pt x="14" y="19"/>
                    <a:pt x="13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6" y="19"/>
                    <a:pt x="5" y="20"/>
                    <a:pt x="5" y="21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8"/>
                    <a:pt x="6" y="29"/>
                    <a:pt x="8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9"/>
                    <a:pt x="15" y="28"/>
                    <a:pt x="15" y="26"/>
                  </a:cubicBezTo>
                  <a:lnTo>
                    <a:pt x="15" y="21"/>
                  </a:lnTo>
                  <a:close/>
                  <a:moveTo>
                    <a:pt x="15" y="36"/>
                  </a:moveTo>
                  <a:cubicBezTo>
                    <a:pt x="15" y="35"/>
                    <a:pt x="14" y="34"/>
                    <a:pt x="13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6" y="34"/>
                    <a:pt x="5" y="35"/>
                    <a:pt x="5" y="36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2"/>
                    <a:pt x="6" y="43"/>
                    <a:pt x="8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3"/>
                    <a:pt x="15" y="42"/>
                    <a:pt x="15" y="41"/>
                  </a:cubicBezTo>
                  <a:lnTo>
                    <a:pt x="15" y="36"/>
                  </a:lnTo>
                  <a:close/>
                  <a:moveTo>
                    <a:pt x="15" y="51"/>
                  </a:moveTo>
                  <a:cubicBezTo>
                    <a:pt x="15" y="49"/>
                    <a:pt x="14" y="48"/>
                    <a:pt x="13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6" y="48"/>
                    <a:pt x="5" y="49"/>
                    <a:pt x="5" y="51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7"/>
                    <a:pt x="6" y="58"/>
                    <a:pt x="8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4" y="58"/>
                    <a:pt x="15" y="57"/>
                    <a:pt x="15" y="55"/>
                  </a:cubicBezTo>
                  <a:lnTo>
                    <a:pt x="15" y="51"/>
                  </a:lnTo>
                  <a:close/>
                  <a:moveTo>
                    <a:pt x="54" y="7"/>
                  </a:moveTo>
                  <a:cubicBezTo>
                    <a:pt x="54" y="6"/>
                    <a:pt x="53" y="4"/>
                    <a:pt x="5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1" y="4"/>
                    <a:pt x="20" y="6"/>
                    <a:pt x="20" y="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8"/>
                    <a:pt x="21" y="29"/>
                    <a:pt x="22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4" y="28"/>
                    <a:pt x="54" y="26"/>
                  </a:cubicBezTo>
                  <a:lnTo>
                    <a:pt x="54" y="7"/>
                  </a:lnTo>
                  <a:close/>
                  <a:moveTo>
                    <a:pt x="54" y="36"/>
                  </a:moveTo>
                  <a:cubicBezTo>
                    <a:pt x="54" y="35"/>
                    <a:pt x="53" y="34"/>
                    <a:pt x="51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4"/>
                    <a:pt x="20" y="35"/>
                    <a:pt x="20" y="36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7"/>
                    <a:pt x="21" y="58"/>
                    <a:pt x="22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3" y="58"/>
                    <a:pt x="54" y="57"/>
                    <a:pt x="54" y="55"/>
                  </a:cubicBezTo>
                  <a:lnTo>
                    <a:pt x="54" y="36"/>
                  </a:lnTo>
                  <a:close/>
                  <a:moveTo>
                    <a:pt x="68" y="7"/>
                  </a:moveTo>
                  <a:cubicBezTo>
                    <a:pt x="68" y="6"/>
                    <a:pt x="67" y="4"/>
                    <a:pt x="66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4"/>
                    <a:pt x="59" y="6"/>
                    <a:pt x="59" y="7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3"/>
                    <a:pt x="60" y="14"/>
                    <a:pt x="61" y="14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7" y="14"/>
                    <a:pt x="68" y="13"/>
                    <a:pt x="68" y="12"/>
                  </a:cubicBezTo>
                  <a:lnTo>
                    <a:pt x="68" y="7"/>
                  </a:lnTo>
                  <a:close/>
                  <a:moveTo>
                    <a:pt x="68" y="21"/>
                  </a:moveTo>
                  <a:cubicBezTo>
                    <a:pt x="68" y="20"/>
                    <a:pt x="67" y="19"/>
                    <a:pt x="66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0" y="19"/>
                    <a:pt x="59" y="20"/>
                    <a:pt x="59" y="2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9" y="28"/>
                    <a:pt x="60" y="29"/>
                    <a:pt x="61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7" y="29"/>
                    <a:pt x="68" y="28"/>
                    <a:pt x="68" y="26"/>
                  </a:cubicBezTo>
                  <a:lnTo>
                    <a:pt x="68" y="21"/>
                  </a:lnTo>
                  <a:close/>
                  <a:moveTo>
                    <a:pt x="68" y="36"/>
                  </a:moveTo>
                  <a:cubicBezTo>
                    <a:pt x="68" y="35"/>
                    <a:pt x="67" y="34"/>
                    <a:pt x="66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0" y="34"/>
                    <a:pt x="59" y="35"/>
                    <a:pt x="59" y="36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2"/>
                    <a:pt x="60" y="43"/>
                    <a:pt x="61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8" y="42"/>
                    <a:pt x="68" y="41"/>
                  </a:cubicBezTo>
                  <a:lnTo>
                    <a:pt x="68" y="36"/>
                  </a:lnTo>
                  <a:close/>
                  <a:moveTo>
                    <a:pt x="68" y="51"/>
                  </a:moveTo>
                  <a:cubicBezTo>
                    <a:pt x="68" y="49"/>
                    <a:pt x="67" y="48"/>
                    <a:pt x="66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0" y="48"/>
                    <a:pt x="59" y="49"/>
                    <a:pt x="59" y="51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9" y="57"/>
                    <a:pt x="60" y="58"/>
                    <a:pt x="61" y="58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7" y="58"/>
                    <a:pt x="68" y="57"/>
                    <a:pt x="68" y="55"/>
                  </a:cubicBezTo>
                  <a:lnTo>
                    <a:pt x="68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64" name="Group 26">
            <a:extLst>
              <a:ext uri="{FF2B5EF4-FFF2-40B4-BE49-F238E27FC236}">
                <a16:creationId xmlns:a16="http://schemas.microsoft.com/office/drawing/2014/main" id="{484A33B0-4F2D-4ECD-B722-F436408C15EC}"/>
              </a:ext>
            </a:extLst>
          </p:cNvPr>
          <p:cNvGrpSpPr/>
          <p:nvPr/>
        </p:nvGrpSpPr>
        <p:grpSpPr>
          <a:xfrm>
            <a:off x="1318832" y="5417761"/>
            <a:ext cx="495278" cy="498811"/>
            <a:chOff x="5937844" y="3877809"/>
            <a:chExt cx="644626" cy="649224"/>
          </a:xfrm>
        </p:grpSpPr>
        <p:sp>
          <p:nvSpPr>
            <p:cNvPr id="465" name="Oval 27">
              <a:extLst>
                <a:ext uri="{FF2B5EF4-FFF2-40B4-BE49-F238E27FC236}">
                  <a16:creationId xmlns:a16="http://schemas.microsoft.com/office/drawing/2014/main" id="{95374403-3652-4423-8A4F-AF2291D15AE6}"/>
                </a:ext>
              </a:extLst>
            </p:cNvPr>
            <p:cNvSpPr/>
            <p:nvPr/>
          </p:nvSpPr>
          <p:spPr>
            <a:xfrm flipH="1">
              <a:off x="5937844" y="3877809"/>
              <a:ext cx="644626" cy="649224"/>
            </a:xfrm>
            <a:prstGeom prst="ellipse">
              <a:avLst/>
            </a:prstGeom>
            <a:solidFill>
              <a:srgbClr val="8AC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6" name="Freeform: Shape 28">
              <a:extLst>
                <a:ext uri="{FF2B5EF4-FFF2-40B4-BE49-F238E27FC236}">
                  <a16:creationId xmlns:a16="http://schemas.microsoft.com/office/drawing/2014/main" id="{A1766B10-BBA3-4337-8B15-6D14946CA5CD}"/>
                </a:ext>
              </a:extLst>
            </p:cNvPr>
            <p:cNvSpPr/>
            <p:nvPr/>
          </p:nvSpPr>
          <p:spPr bwMode="auto">
            <a:xfrm>
              <a:off x="6018978" y="4057735"/>
              <a:ext cx="478057" cy="320400"/>
            </a:xfrm>
            <a:custGeom>
              <a:avLst/>
              <a:gdLst/>
              <a:ahLst/>
              <a:cxnLst>
                <a:cxn ang="0">
                  <a:pos x="86" y="15"/>
                </a:cxn>
                <a:cxn ang="0">
                  <a:pos x="44" y="29"/>
                </a:cxn>
                <a:cxn ang="0">
                  <a:pos x="43" y="29"/>
                </a:cxn>
                <a:cxn ang="0">
                  <a:pos x="43" y="29"/>
                </a:cxn>
                <a:cxn ang="0">
                  <a:pos x="18" y="21"/>
                </a:cxn>
                <a:cxn ang="0">
                  <a:pos x="14" y="32"/>
                </a:cxn>
                <a:cxn ang="0">
                  <a:pos x="17" y="36"/>
                </a:cxn>
                <a:cxn ang="0">
                  <a:pos x="15" y="40"/>
                </a:cxn>
                <a:cxn ang="0">
                  <a:pos x="17" y="56"/>
                </a:cxn>
                <a:cxn ang="0">
                  <a:pos x="16" y="57"/>
                </a:cxn>
                <a:cxn ang="0">
                  <a:pos x="16" y="58"/>
                </a:cxn>
                <a:cxn ang="0">
                  <a:pos x="8" y="58"/>
                </a:cxn>
                <a:cxn ang="0">
                  <a:pos x="7" y="57"/>
                </a:cxn>
                <a:cxn ang="0">
                  <a:pos x="7" y="56"/>
                </a:cxn>
                <a:cxn ang="0">
                  <a:pos x="9" y="40"/>
                </a:cxn>
                <a:cxn ang="0">
                  <a:pos x="7" y="36"/>
                </a:cxn>
                <a:cxn ang="0">
                  <a:pos x="10" y="32"/>
                </a:cxn>
                <a:cxn ang="0">
                  <a:pos x="13" y="19"/>
                </a:cxn>
                <a:cxn ang="0">
                  <a:pos x="1" y="15"/>
                </a:cxn>
                <a:cxn ang="0">
                  <a:pos x="0" y="14"/>
                </a:cxn>
                <a:cxn ang="0">
                  <a:pos x="1" y="1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86" y="13"/>
                </a:cxn>
                <a:cxn ang="0">
                  <a:pos x="87" y="14"/>
                </a:cxn>
                <a:cxn ang="0">
                  <a:pos x="86" y="15"/>
                </a:cxn>
                <a:cxn ang="0">
                  <a:pos x="68" y="38"/>
                </a:cxn>
                <a:cxn ang="0">
                  <a:pos x="43" y="48"/>
                </a:cxn>
                <a:cxn ang="0">
                  <a:pos x="19" y="38"/>
                </a:cxn>
                <a:cxn ang="0">
                  <a:pos x="20" y="26"/>
                </a:cxn>
                <a:cxn ang="0">
                  <a:pos x="42" y="33"/>
                </a:cxn>
                <a:cxn ang="0">
                  <a:pos x="43" y="34"/>
                </a:cxn>
                <a:cxn ang="0">
                  <a:pos x="45" y="33"/>
                </a:cxn>
                <a:cxn ang="0">
                  <a:pos x="67" y="26"/>
                </a:cxn>
                <a:cxn ang="0">
                  <a:pos x="68" y="38"/>
                </a:cxn>
              </a:cxnLst>
              <a:rect l="0" t="0" r="r" b="b"/>
              <a:pathLst>
                <a:path w="87" h="58">
                  <a:moveTo>
                    <a:pt x="86" y="15"/>
                  </a:move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3"/>
                    <a:pt x="15" y="27"/>
                    <a:pt x="14" y="32"/>
                  </a:cubicBezTo>
                  <a:cubicBezTo>
                    <a:pt x="16" y="33"/>
                    <a:pt x="17" y="34"/>
                    <a:pt x="17" y="36"/>
                  </a:cubicBezTo>
                  <a:cubicBezTo>
                    <a:pt x="17" y="38"/>
                    <a:pt x="16" y="39"/>
                    <a:pt x="15" y="40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7"/>
                    <a:pt x="17" y="57"/>
                    <a:pt x="16" y="57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7" y="57"/>
                  </a:cubicBezTo>
                  <a:cubicBezTo>
                    <a:pt x="7" y="57"/>
                    <a:pt x="7" y="57"/>
                    <a:pt x="7" y="56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39"/>
                    <a:pt x="7" y="38"/>
                    <a:pt x="7" y="36"/>
                  </a:cubicBezTo>
                  <a:cubicBezTo>
                    <a:pt x="7" y="34"/>
                    <a:pt x="8" y="33"/>
                    <a:pt x="10" y="32"/>
                  </a:cubicBezTo>
                  <a:cubicBezTo>
                    <a:pt x="10" y="27"/>
                    <a:pt x="11" y="23"/>
                    <a:pt x="13" y="19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0" y="14"/>
                    <a:pt x="0" y="13"/>
                    <a:pt x="1" y="1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7" y="13"/>
                    <a:pt x="87" y="14"/>
                    <a:pt x="87" y="14"/>
                  </a:cubicBezTo>
                  <a:cubicBezTo>
                    <a:pt x="87" y="15"/>
                    <a:pt x="87" y="15"/>
                    <a:pt x="86" y="15"/>
                  </a:cubicBezTo>
                  <a:close/>
                  <a:moveTo>
                    <a:pt x="68" y="38"/>
                  </a:moveTo>
                  <a:cubicBezTo>
                    <a:pt x="68" y="44"/>
                    <a:pt x="57" y="48"/>
                    <a:pt x="43" y="48"/>
                  </a:cubicBezTo>
                  <a:cubicBezTo>
                    <a:pt x="30" y="48"/>
                    <a:pt x="19" y="44"/>
                    <a:pt x="19" y="38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3" y="34"/>
                    <a:pt x="43" y="34"/>
                  </a:cubicBezTo>
                  <a:cubicBezTo>
                    <a:pt x="44" y="34"/>
                    <a:pt x="45" y="33"/>
                    <a:pt x="45" y="33"/>
                  </a:cubicBezTo>
                  <a:cubicBezTo>
                    <a:pt x="67" y="26"/>
                    <a:pt x="67" y="26"/>
                    <a:pt x="67" y="26"/>
                  </a:cubicBezTo>
                  <a:lnTo>
                    <a:pt x="68" y="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467" name="文本框 94">
            <a:extLst>
              <a:ext uri="{FF2B5EF4-FFF2-40B4-BE49-F238E27FC236}">
                <a16:creationId xmlns:a16="http://schemas.microsoft.com/office/drawing/2014/main" id="{0544196D-A99C-42BD-9A36-2629DA1585C4}"/>
              </a:ext>
            </a:extLst>
          </p:cNvPr>
          <p:cNvSpPr txBox="1"/>
          <p:nvPr/>
        </p:nvSpPr>
        <p:spPr>
          <a:xfrm>
            <a:off x="2024987" y="2188594"/>
            <a:ext cx="1802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468" name="文本框 113">
            <a:extLst>
              <a:ext uri="{FF2B5EF4-FFF2-40B4-BE49-F238E27FC236}">
                <a16:creationId xmlns:a16="http://schemas.microsoft.com/office/drawing/2014/main" id="{ECEB8287-AAF7-4102-87AF-274F25F1729E}"/>
              </a:ext>
            </a:extLst>
          </p:cNvPr>
          <p:cNvSpPr txBox="1"/>
          <p:nvPr/>
        </p:nvSpPr>
        <p:spPr>
          <a:xfrm>
            <a:off x="2024987" y="2416750"/>
            <a:ext cx="3457542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9" name="文本框 94">
            <a:extLst>
              <a:ext uri="{FF2B5EF4-FFF2-40B4-BE49-F238E27FC236}">
                <a16:creationId xmlns:a16="http://schemas.microsoft.com/office/drawing/2014/main" id="{0F45E40B-5738-4B80-A4CF-AFC64B7067A2}"/>
              </a:ext>
            </a:extLst>
          </p:cNvPr>
          <p:cNvSpPr txBox="1"/>
          <p:nvPr/>
        </p:nvSpPr>
        <p:spPr>
          <a:xfrm>
            <a:off x="2024987" y="3276335"/>
            <a:ext cx="1802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470" name="文本框 113">
            <a:extLst>
              <a:ext uri="{FF2B5EF4-FFF2-40B4-BE49-F238E27FC236}">
                <a16:creationId xmlns:a16="http://schemas.microsoft.com/office/drawing/2014/main" id="{00089D53-5F7F-4FF2-8AAB-1F5395E8A2D0}"/>
              </a:ext>
            </a:extLst>
          </p:cNvPr>
          <p:cNvSpPr txBox="1"/>
          <p:nvPr/>
        </p:nvSpPr>
        <p:spPr>
          <a:xfrm>
            <a:off x="2024987" y="3504491"/>
            <a:ext cx="3457542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1" name="文本框 94">
            <a:extLst>
              <a:ext uri="{FF2B5EF4-FFF2-40B4-BE49-F238E27FC236}">
                <a16:creationId xmlns:a16="http://schemas.microsoft.com/office/drawing/2014/main" id="{B22B66F2-6003-4D15-9715-6D6BD4BB973E}"/>
              </a:ext>
            </a:extLst>
          </p:cNvPr>
          <p:cNvSpPr txBox="1"/>
          <p:nvPr/>
        </p:nvSpPr>
        <p:spPr>
          <a:xfrm>
            <a:off x="2024987" y="4293210"/>
            <a:ext cx="1802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472" name="文本框 113">
            <a:extLst>
              <a:ext uri="{FF2B5EF4-FFF2-40B4-BE49-F238E27FC236}">
                <a16:creationId xmlns:a16="http://schemas.microsoft.com/office/drawing/2014/main" id="{CA5AAC5B-F0B2-44B8-8CDE-214460915FE1}"/>
              </a:ext>
            </a:extLst>
          </p:cNvPr>
          <p:cNvSpPr txBox="1"/>
          <p:nvPr/>
        </p:nvSpPr>
        <p:spPr>
          <a:xfrm>
            <a:off x="2024987" y="4521366"/>
            <a:ext cx="3457542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3" name="文本框 94">
            <a:extLst>
              <a:ext uri="{FF2B5EF4-FFF2-40B4-BE49-F238E27FC236}">
                <a16:creationId xmlns:a16="http://schemas.microsoft.com/office/drawing/2014/main" id="{3092E12D-865D-4B47-A328-9A9B364C161E}"/>
              </a:ext>
            </a:extLst>
          </p:cNvPr>
          <p:cNvSpPr txBox="1"/>
          <p:nvPr/>
        </p:nvSpPr>
        <p:spPr>
          <a:xfrm>
            <a:off x="2024987" y="5296802"/>
            <a:ext cx="1802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474" name="文本框 113">
            <a:extLst>
              <a:ext uri="{FF2B5EF4-FFF2-40B4-BE49-F238E27FC236}">
                <a16:creationId xmlns:a16="http://schemas.microsoft.com/office/drawing/2014/main" id="{FBC9245D-3DE2-47F1-9526-85B1B06AA087}"/>
              </a:ext>
            </a:extLst>
          </p:cNvPr>
          <p:cNvSpPr txBox="1"/>
          <p:nvPr/>
        </p:nvSpPr>
        <p:spPr>
          <a:xfrm>
            <a:off x="2024987" y="5524958"/>
            <a:ext cx="3457542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393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5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5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5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5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5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5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5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5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50"/>
                            </p:stCondLst>
                            <p:childTnLst>
                              <p:par>
                                <p:cTn id="7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5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67" grpId="0"/>
      <p:bldP spid="468" grpId="0"/>
      <p:bldP spid="469" grpId="0"/>
      <p:bldP spid="470" grpId="0"/>
      <p:bldP spid="471" grpId="0"/>
      <p:bldP spid="472" grpId="0"/>
      <p:bldP spid="473" grpId="0"/>
      <p:bldP spid="4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16531A6-AE99-463E-97EB-80F3D5A779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63" y="280803"/>
            <a:ext cx="2426678" cy="150939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E81BB56-5A44-444F-B29B-EC8C591C2F18}"/>
              </a:ext>
            </a:extLst>
          </p:cNvPr>
          <p:cNvSpPr txBox="1"/>
          <p:nvPr/>
        </p:nvSpPr>
        <p:spPr>
          <a:xfrm>
            <a:off x="666206" y="922654"/>
            <a:ext cx="1715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8582233-5A73-4DC8-A2F0-AF3CA88DA028}"/>
              </a:ext>
            </a:extLst>
          </p:cNvPr>
          <p:cNvGrpSpPr/>
          <p:nvPr/>
        </p:nvGrpSpPr>
        <p:grpSpPr>
          <a:xfrm>
            <a:off x="1646646" y="3410827"/>
            <a:ext cx="8737220" cy="990361"/>
            <a:chOff x="1543009" y="3056820"/>
            <a:chExt cx="8737220" cy="990361"/>
          </a:xfrm>
        </p:grpSpPr>
        <p:sp>
          <p:nvSpPr>
            <p:cNvPr id="5" name="Google Shape;1131;p43">
              <a:extLst>
                <a:ext uri="{FF2B5EF4-FFF2-40B4-BE49-F238E27FC236}">
                  <a16:creationId xmlns:a16="http://schemas.microsoft.com/office/drawing/2014/main" id="{4A5F8C83-A18F-41AD-B958-9AD0AF5099DC}"/>
                </a:ext>
              </a:extLst>
            </p:cNvPr>
            <p:cNvSpPr/>
            <p:nvPr/>
          </p:nvSpPr>
          <p:spPr>
            <a:xfrm rot="2217791">
              <a:off x="1543009" y="3347638"/>
              <a:ext cx="823300" cy="699543"/>
            </a:xfrm>
            <a:custGeom>
              <a:avLst/>
              <a:gdLst/>
              <a:ahLst/>
              <a:cxnLst/>
              <a:rect l="l" t="t" r="r" b="b"/>
              <a:pathLst>
                <a:path w="287264" h="169365" extrusionOk="0">
                  <a:moveTo>
                    <a:pt x="81727" y="1"/>
                  </a:moveTo>
                  <a:cubicBezTo>
                    <a:pt x="75653" y="1"/>
                    <a:pt x="69583" y="573"/>
                    <a:pt x="63516" y="1927"/>
                  </a:cubicBezTo>
                  <a:cubicBezTo>
                    <a:pt x="58453" y="2979"/>
                    <a:pt x="53587" y="4820"/>
                    <a:pt x="49051" y="7318"/>
                  </a:cubicBezTo>
                  <a:cubicBezTo>
                    <a:pt x="42410" y="11132"/>
                    <a:pt x="37018" y="16852"/>
                    <a:pt x="32613" y="23098"/>
                  </a:cubicBezTo>
                  <a:cubicBezTo>
                    <a:pt x="26038" y="32435"/>
                    <a:pt x="21436" y="43021"/>
                    <a:pt x="17096" y="53606"/>
                  </a:cubicBezTo>
                  <a:cubicBezTo>
                    <a:pt x="8286" y="74909"/>
                    <a:pt x="1" y="97593"/>
                    <a:pt x="2960" y="120474"/>
                  </a:cubicBezTo>
                  <a:cubicBezTo>
                    <a:pt x="5853" y="143355"/>
                    <a:pt x="28800" y="158280"/>
                    <a:pt x="49971" y="167486"/>
                  </a:cubicBezTo>
                  <a:cubicBezTo>
                    <a:pt x="52995" y="168795"/>
                    <a:pt x="56158" y="169364"/>
                    <a:pt x="59363" y="169364"/>
                  </a:cubicBezTo>
                  <a:cubicBezTo>
                    <a:pt x="67585" y="169364"/>
                    <a:pt x="76078" y="165613"/>
                    <a:pt x="83175" y="160976"/>
                  </a:cubicBezTo>
                  <a:cubicBezTo>
                    <a:pt x="110132" y="143224"/>
                    <a:pt x="127951" y="112716"/>
                    <a:pt x="157341" y="99434"/>
                  </a:cubicBezTo>
                  <a:cubicBezTo>
                    <a:pt x="180156" y="89177"/>
                    <a:pt x="206325" y="90887"/>
                    <a:pt x="230915" y="86416"/>
                  </a:cubicBezTo>
                  <a:cubicBezTo>
                    <a:pt x="255506" y="81945"/>
                    <a:pt x="282069" y="66954"/>
                    <a:pt x="285028" y="42100"/>
                  </a:cubicBezTo>
                  <a:cubicBezTo>
                    <a:pt x="287263" y="23427"/>
                    <a:pt x="258793" y="11658"/>
                    <a:pt x="239989" y="11263"/>
                  </a:cubicBezTo>
                  <a:cubicBezTo>
                    <a:pt x="239370" y="11250"/>
                    <a:pt x="238751" y="11244"/>
                    <a:pt x="238132" y="11244"/>
                  </a:cubicBezTo>
                  <a:cubicBezTo>
                    <a:pt x="219967" y="11244"/>
                    <a:pt x="202089" y="16668"/>
                    <a:pt x="183904" y="17049"/>
                  </a:cubicBezTo>
                  <a:cubicBezTo>
                    <a:pt x="183315" y="17060"/>
                    <a:pt x="182726" y="17065"/>
                    <a:pt x="182137" y="17065"/>
                  </a:cubicBezTo>
                  <a:cubicBezTo>
                    <a:pt x="148201" y="17065"/>
                    <a:pt x="114896" y="1"/>
                    <a:pt x="81727" y="1"/>
                  </a:cubicBezTo>
                  <a:close/>
                </a:path>
              </a:pathLst>
            </a:custGeom>
            <a:solidFill>
              <a:srgbClr val="8AC0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" name="Google Shape;1132;p43">
              <a:extLst>
                <a:ext uri="{FF2B5EF4-FFF2-40B4-BE49-F238E27FC236}">
                  <a16:creationId xmlns:a16="http://schemas.microsoft.com/office/drawing/2014/main" id="{FA4F36B0-21B6-49D7-B365-4C57A9F568EC}"/>
                </a:ext>
              </a:extLst>
            </p:cNvPr>
            <p:cNvSpPr/>
            <p:nvPr/>
          </p:nvSpPr>
          <p:spPr>
            <a:xfrm rot="2217791">
              <a:off x="3521489" y="3088149"/>
              <a:ext cx="823300" cy="699543"/>
            </a:xfrm>
            <a:custGeom>
              <a:avLst/>
              <a:gdLst/>
              <a:ahLst/>
              <a:cxnLst/>
              <a:rect l="l" t="t" r="r" b="b"/>
              <a:pathLst>
                <a:path w="287264" h="169365" extrusionOk="0">
                  <a:moveTo>
                    <a:pt x="81727" y="1"/>
                  </a:moveTo>
                  <a:cubicBezTo>
                    <a:pt x="75653" y="1"/>
                    <a:pt x="69583" y="573"/>
                    <a:pt x="63516" y="1927"/>
                  </a:cubicBezTo>
                  <a:cubicBezTo>
                    <a:pt x="58453" y="2979"/>
                    <a:pt x="53587" y="4820"/>
                    <a:pt x="49051" y="7318"/>
                  </a:cubicBezTo>
                  <a:cubicBezTo>
                    <a:pt x="42410" y="11132"/>
                    <a:pt x="37018" y="16852"/>
                    <a:pt x="32613" y="23098"/>
                  </a:cubicBezTo>
                  <a:cubicBezTo>
                    <a:pt x="26038" y="32435"/>
                    <a:pt x="21436" y="43021"/>
                    <a:pt x="17096" y="53606"/>
                  </a:cubicBezTo>
                  <a:cubicBezTo>
                    <a:pt x="8286" y="74909"/>
                    <a:pt x="1" y="97593"/>
                    <a:pt x="2960" y="120474"/>
                  </a:cubicBezTo>
                  <a:cubicBezTo>
                    <a:pt x="5853" y="143355"/>
                    <a:pt x="28800" y="158280"/>
                    <a:pt x="49971" y="167486"/>
                  </a:cubicBezTo>
                  <a:cubicBezTo>
                    <a:pt x="52995" y="168795"/>
                    <a:pt x="56158" y="169364"/>
                    <a:pt x="59363" y="169364"/>
                  </a:cubicBezTo>
                  <a:cubicBezTo>
                    <a:pt x="67585" y="169364"/>
                    <a:pt x="76078" y="165613"/>
                    <a:pt x="83175" y="160976"/>
                  </a:cubicBezTo>
                  <a:cubicBezTo>
                    <a:pt x="110132" y="143224"/>
                    <a:pt x="127951" y="112716"/>
                    <a:pt x="157341" y="99434"/>
                  </a:cubicBezTo>
                  <a:cubicBezTo>
                    <a:pt x="180156" y="89177"/>
                    <a:pt x="206325" y="90887"/>
                    <a:pt x="230915" y="86416"/>
                  </a:cubicBezTo>
                  <a:cubicBezTo>
                    <a:pt x="255506" y="81945"/>
                    <a:pt x="282069" y="66954"/>
                    <a:pt x="285028" y="42100"/>
                  </a:cubicBezTo>
                  <a:cubicBezTo>
                    <a:pt x="287263" y="23427"/>
                    <a:pt x="258793" y="11658"/>
                    <a:pt x="239989" y="11263"/>
                  </a:cubicBezTo>
                  <a:cubicBezTo>
                    <a:pt x="239370" y="11250"/>
                    <a:pt x="238751" y="11244"/>
                    <a:pt x="238132" y="11244"/>
                  </a:cubicBezTo>
                  <a:cubicBezTo>
                    <a:pt x="219967" y="11244"/>
                    <a:pt x="202089" y="16668"/>
                    <a:pt x="183904" y="17049"/>
                  </a:cubicBezTo>
                  <a:cubicBezTo>
                    <a:pt x="183315" y="17060"/>
                    <a:pt x="182726" y="17065"/>
                    <a:pt x="182137" y="17065"/>
                  </a:cubicBezTo>
                  <a:cubicBezTo>
                    <a:pt x="148201" y="17065"/>
                    <a:pt x="114896" y="1"/>
                    <a:pt x="81727" y="1"/>
                  </a:cubicBezTo>
                  <a:close/>
                </a:path>
              </a:pathLst>
            </a:custGeom>
            <a:solidFill>
              <a:srgbClr val="F2D3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" name="Google Shape;1133;p43">
              <a:extLst>
                <a:ext uri="{FF2B5EF4-FFF2-40B4-BE49-F238E27FC236}">
                  <a16:creationId xmlns:a16="http://schemas.microsoft.com/office/drawing/2014/main" id="{71FE1BA4-9180-47AB-91B4-A3ED06EBF893}"/>
                </a:ext>
              </a:extLst>
            </p:cNvPr>
            <p:cNvSpPr/>
            <p:nvPr/>
          </p:nvSpPr>
          <p:spPr>
            <a:xfrm rot="2217791">
              <a:off x="5499969" y="3347638"/>
              <a:ext cx="823300" cy="699543"/>
            </a:xfrm>
            <a:custGeom>
              <a:avLst/>
              <a:gdLst/>
              <a:ahLst/>
              <a:cxnLst/>
              <a:rect l="l" t="t" r="r" b="b"/>
              <a:pathLst>
                <a:path w="287264" h="169365" extrusionOk="0">
                  <a:moveTo>
                    <a:pt x="81727" y="1"/>
                  </a:moveTo>
                  <a:cubicBezTo>
                    <a:pt x="75653" y="1"/>
                    <a:pt x="69583" y="573"/>
                    <a:pt x="63516" y="1927"/>
                  </a:cubicBezTo>
                  <a:cubicBezTo>
                    <a:pt x="58453" y="2979"/>
                    <a:pt x="53587" y="4820"/>
                    <a:pt x="49051" y="7318"/>
                  </a:cubicBezTo>
                  <a:cubicBezTo>
                    <a:pt x="42410" y="11132"/>
                    <a:pt x="37018" y="16852"/>
                    <a:pt x="32613" y="23098"/>
                  </a:cubicBezTo>
                  <a:cubicBezTo>
                    <a:pt x="26038" y="32435"/>
                    <a:pt x="21436" y="43021"/>
                    <a:pt x="17096" y="53606"/>
                  </a:cubicBezTo>
                  <a:cubicBezTo>
                    <a:pt x="8286" y="74909"/>
                    <a:pt x="1" y="97593"/>
                    <a:pt x="2960" y="120474"/>
                  </a:cubicBezTo>
                  <a:cubicBezTo>
                    <a:pt x="5853" y="143355"/>
                    <a:pt x="28800" y="158280"/>
                    <a:pt x="49971" y="167486"/>
                  </a:cubicBezTo>
                  <a:cubicBezTo>
                    <a:pt x="52995" y="168795"/>
                    <a:pt x="56158" y="169364"/>
                    <a:pt x="59363" y="169364"/>
                  </a:cubicBezTo>
                  <a:cubicBezTo>
                    <a:pt x="67585" y="169364"/>
                    <a:pt x="76078" y="165613"/>
                    <a:pt x="83175" y="160976"/>
                  </a:cubicBezTo>
                  <a:cubicBezTo>
                    <a:pt x="110132" y="143224"/>
                    <a:pt x="127951" y="112716"/>
                    <a:pt x="157341" y="99434"/>
                  </a:cubicBezTo>
                  <a:cubicBezTo>
                    <a:pt x="180156" y="89177"/>
                    <a:pt x="206325" y="90887"/>
                    <a:pt x="230915" y="86416"/>
                  </a:cubicBezTo>
                  <a:cubicBezTo>
                    <a:pt x="255506" y="81945"/>
                    <a:pt x="282069" y="66954"/>
                    <a:pt x="285028" y="42100"/>
                  </a:cubicBezTo>
                  <a:cubicBezTo>
                    <a:pt x="287263" y="23427"/>
                    <a:pt x="258793" y="11658"/>
                    <a:pt x="239989" y="11263"/>
                  </a:cubicBezTo>
                  <a:cubicBezTo>
                    <a:pt x="239370" y="11250"/>
                    <a:pt x="238751" y="11244"/>
                    <a:pt x="238132" y="11244"/>
                  </a:cubicBezTo>
                  <a:cubicBezTo>
                    <a:pt x="219967" y="11244"/>
                    <a:pt x="202089" y="16668"/>
                    <a:pt x="183904" y="17049"/>
                  </a:cubicBezTo>
                  <a:cubicBezTo>
                    <a:pt x="183315" y="17060"/>
                    <a:pt x="182726" y="17065"/>
                    <a:pt x="182137" y="17065"/>
                  </a:cubicBezTo>
                  <a:cubicBezTo>
                    <a:pt x="148201" y="17065"/>
                    <a:pt x="114896" y="1"/>
                    <a:pt x="81727" y="1"/>
                  </a:cubicBezTo>
                  <a:close/>
                </a:path>
              </a:pathLst>
            </a:custGeom>
            <a:solidFill>
              <a:srgbClr val="8AC0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" name="Google Shape;1134;p43">
              <a:extLst>
                <a:ext uri="{FF2B5EF4-FFF2-40B4-BE49-F238E27FC236}">
                  <a16:creationId xmlns:a16="http://schemas.microsoft.com/office/drawing/2014/main" id="{E564F7DD-2B4D-45FA-B846-090A600BD560}"/>
                </a:ext>
              </a:extLst>
            </p:cNvPr>
            <p:cNvSpPr/>
            <p:nvPr/>
          </p:nvSpPr>
          <p:spPr>
            <a:xfrm rot="2217791">
              <a:off x="7478449" y="3088149"/>
              <a:ext cx="823300" cy="699543"/>
            </a:xfrm>
            <a:custGeom>
              <a:avLst/>
              <a:gdLst/>
              <a:ahLst/>
              <a:cxnLst/>
              <a:rect l="l" t="t" r="r" b="b"/>
              <a:pathLst>
                <a:path w="287264" h="169365" extrusionOk="0">
                  <a:moveTo>
                    <a:pt x="81727" y="1"/>
                  </a:moveTo>
                  <a:cubicBezTo>
                    <a:pt x="75653" y="1"/>
                    <a:pt x="69583" y="573"/>
                    <a:pt x="63516" y="1927"/>
                  </a:cubicBezTo>
                  <a:cubicBezTo>
                    <a:pt x="58453" y="2979"/>
                    <a:pt x="53587" y="4820"/>
                    <a:pt x="49051" y="7318"/>
                  </a:cubicBezTo>
                  <a:cubicBezTo>
                    <a:pt x="42410" y="11132"/>
                    <a:pt x="37018" y="16852"/>
                    <a:pt x="32613" y="23098"/>
                  </a:cubicBezTo>
                  <a:cubicBezTo>
                    <a:pt x="26038" y="32435"/>
                    <a:pt x="21436" y="43021"/>
                    <a:pt x="17096" y="53606"/>
                  </a:cubicBezTo>
                  <a:cubicBezTo>
                    <a:pt x="8286" y="74909"/>
                    <a:pt x="1" y="97593"/>
                    <a:pt x="2960" y="120474"/>
                  </a:cubicBezTo>
                  <a:cubicBezTo>
                    <a:pt x="5853" y="143355"/>
                    <a:pt x="28800" y="158280"/>
                    <a:pt x="49971" y="167486"/>
                  </a:cubicBezTo>
                  <a:cubicBezTo>
                    <a:pt x="52995" y="168795"/>
                    <a:pt x="56158" y="169364"/>
                    <a:pt x="59363" y="169364"/>
                  </a:cubicBezTo>
                  <a:cubicBezTo>
                    <a:pt x="67585" y="169364"/>
                    <a:pt x="76078" y="165613"/>
                    <a:pt x="83175" y="160976"/>
                  </a:cubicBezTo>
                  <a:cubicBezTo>
                    <a:pt x="110132" y="143224"/>
                    <a:pt x="127951" y="112716"/>
                    <a:pt x="157341" y="99434"/>
                  </a:cubicBezTo>
                  <a:cubicBezTo>
                    <a:pt x="180156" y="89177"/>
                    <a:pt x="206325" y="90887"/>
                    <a:pt x="230915" y="86416"/>
                  </a:cubicBezTo>
                  <a:cubicBezTo>
                    <a:pt x="255506" y="81945"/>
                    <a:pt x="282069" y="66954"/>
                    <a:pt x="285028" y="42100"/>
                  </a:cubicBezTo>
                  <a:cubicBezTo>
                    <a:pt x="287263" y="23427"/>
                    <a:pt x="258793" y="11658"/>
                    <a:pt x="239989" y="11263"/>
                  </a:cubicBezTo>
                  <a:cubicBezTo>
                    <a:pt x="239370" y="11250"/>
                    <a:pt x="238751" y="11244"/>
                    <a:pt x="238132" y="11244"/>
                  </a:cubicBezTo>
                  <a:cubicBezTo>
                    <a:pt x="219967" y="11244"/>
                    <a:pt x="202089" y="16668"/>
                    <a:pt x="183904" y="17049"/>
                  </a:cubicBezTo>
                  <a:cubicBezTo>
                    <a:pt x="183315" y="17060"/>
                    <a:pt x="182726" y="17065"/>
                    <a:pt x="182137" y="17065"/>
                  </a:cubicBezTo>
                  <a:cubicBezTo>
                    <a:pt x="148201" y="17065"/>
                    <a:pt x="114896" y="1"/>
                    <a:pt x="81727" y="1"/>
                  </a:cubicBezTo>
                  <a:close/>
                </a:path>
              </a:pathLst>
            </a:custGeom>
            <a:solidFill>
              <a:srgbClr val="F2D3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" name="Google Shape;1135;p43">
              <a:extLst>
                <a:ext uri="{FF2B5EF4-FFF2-40B4-BE49-F238E27FC236}">
                  <a16:creationId xmlns:a16="http://schemas.microsoft.com/office/drawing/2014/main" id="{C1B55C0D-BEA0-4523-8E1C-7F8E60D7A8FF}"/>
                </a:ext>
              </a:extLst>
            </p:cNvPr>
            <p:cNvSpPr/>
            <p:nvPr/>
          </p:nvSpPr>
          <p:spPr>
            <a:xfrm rot="2217791">
              <a:off x="9456929" y="3347638"/>
              <a:ext cx="823300" cy="699543"/>
            </a:xfrm>
            <a:custGeom>
              <a:avLst/>
              <a:gdLst/>
              <a:ahLst/>
              <a:cxnLst/>
              <a:rect l="l" t="t" r="r" b="b"/>
              <a:pathLst>
                <a:path w="287264" h="169365" extrusionOk="0">
                  <a:moveTo>
                    <a:pt x="81727" y="1"/>
                  </a:moveTo>
                  <a:cubicBezTo>
                    <a:pt x="75653" y="1"/>
                    <a:pt x="69583" y="573"/>
                    <a:pt x="63516" y="1927"/>
                  </a:cubicBezTo>
                  <a:cubicBezTo>
                    <a:pt x="58453" y="2979"/>
                    <a:pt x="53587" y="4820"/>
                    <a:pt x="49051" y="7318"/>
                  </a:cubicBezTo>
                  <a:cubicBezTo>
                    <a:pt x="42410" y="11132"/>
                    <a:pt x="37018" y="16852"/>
                    <a:pt x="32613" y="23098"/>
                  </a:cubicBezTo>
                  <a:cubicBezTo>
                    <a:pt x="26038" y="32435"/>
                    <a:pt x="21436" y="43021"/>
                    <a:pt x="17096" y="53606"/>
                  </a:cubicBezTo>
                  <a:cubicBezTo>
                    <a:pt x="8286" y="74909"/>
                    <a:pt x="1" y="97593"/>
                    <a:pt x="2960" y="120474"/>
                  </a:cubicBezTo>
                  <a:cubicBezTo>
                    <a:pt x="5853" y="143355"/>
                    <a:pt x="28800" y="158280"/>
                    <a:pt x="49971" y="167486"/>
                  </a:cubicBezTo>
                  <a:cubicBezTo>
                    <a:pt x="52995" y="168795"/>
                    <a:pt x="56158" y="169364"/>
                    <a:pt x="59363" y="169364"/>
                  </a:cubicBezTo>
                  <a:cubicBezTo>
                    <a:pt x="67585" y="169364"/>
                    <a:pt x="76078" y="165613"/>
                    <a:pt x="83175" y="160976"/>
                  </a:cubicBezTo>
                  <a:cubicBezTo>
                    <a:pt x="110132" y="143224"/>
                    <a:pt x="127951" y="112716"/>
                    <a:pt x="157341" y="99434"/>
                  </a:cubicBezTo>
                  <a:cubicBezTo>
                    <a:pt x="180156" y="89177"/>
                    <a:pt x="206325" y="90887"/>
                    <a:pt x="230915" y="86416"/>
                  </a:cubicBezTo>
                  <a:cubicBezTo>
                    <a:pt x="255506" y="81945"/>
                    <a:pt x="282069" y="66954"/>
                    <a:pt x="285028" y="42100"/>
                  </a:cubicBezTo>
                  <a:cubicBezTo>
                    <a:pt x="287263" y="23427"/>
                    <a:pt x="258793" y="11658"/>
                    <a:pt x="239989" y="11263"/>
                  </a:cubicBezTo>
                  <a:cubicBezTo>
                    <a:pt x="239370" y="11250"/>
                    <a:pt x="238751" y="11244"/>
                    <a:pt x="238132" y="11244"/>
                  </a:cubicBezTo>
                  <a:cubicBezTo>
                    <a:pt x="219967" y="11244"/>
                    <a:pt x="202089" y="16668"/>
                    <a:pt x="183904" y="17049"/>
                  </a:cubicBezTo>
                  <a:cubicBezTo>
                    <a:pt x="183315" y="17060"/>
                    <a:pt x="182726" y="17065"/>
                    <a:pt x="182137" y="17065"/>
                  </a:cubicBezTo>
                  <a:cubicBezTo>
                    <a:pt x="148201" y="17065"/>
                    <a:pt x="114896" y="1"/>
                    <a:pt x="81727" y="1"/>
                  </a:cubicBezTo>
                  <a:close/>
                </a:path>
              </a:pathLst>
            </a:custGeom>
            <a:solidFill>
              <a:srgbClr val="8AC0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" name="Google Shape;1136;p43">
              <a:extLst>
                <a:ext uri="{FF2B5EF4-FFF2-40B4-BE49-F238E27FC236}">
                  <a16:creationId xmlns:a16="http://schemas.microsoft.com/office/drawing/2014/main" id="{A3074F04-159C-4DAE-8DFE-DDA433F60687}"/>
                </a:ext>
              </a:extLst>
            </p:cNvPr>
            <p:cNvSpPr/>
            <p:nvPr/>
          </p:nvSpPr>
          <p:spPr>
            <a:xfrm>
              <a:off x="2257455" y="3216154"/>
              <a:ext cx="1169331" cy="270567"/>
            </a:xfrm>
            <a:custGeom>
              <a:avLst/>
              <a:gdLst/>
              <a:ahLst/>
              <a:cxnLst/>
              <a:rect l="l" t="t" r="r" b="b"/>
              <a:pathLst>
                <a:path w="34231" h="8117" extrusionOk="0">
                  <a:moveTo>
                    <a:pt x="0" y="8117"/>
                  </a:moveTo>
                  <a:cubicBezTo>
                    <a:pt x="11727" y="8117"/>
                    <a:pt x="22504" y="0"/>
                    <a:pt x="34231" y="0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Google Shape;1137;p43">
              <a:extLst>
                <a:ext uri="{FF2B5EF4-FFF2-40B4-BE49-F238E27FC236}">
                  <a16:creationId xmlns:a16="http://schemas.microsoft.com/office/drawing/2014/main" id="{11CF907F-F79B-424C-B7FD-EF75E9C9701E}"/>
                </a:ext>
              </a:extLst>
            </p:cNvPr>
            <p:cNvSpPr/>
            <p:nvPr/>
          </p:nvSpPr>
          <p:spPr>
            <a:xfrm>
              <a:off x="4306538" y="3262203"/>
              <a:ext cx="1194183" cy="201400"/>
            </a:xfrm>
            <a:custGeom>
              <a:avLst/>
              <a:gdLst/>
              <a:ahLst/>
              <a:cxnLst/>
              <a:rect l="l" t="t" r="r" b="b"/>
              <a:pathLst>
                <a:path w="41643" h="5354" extrusionOk="0">
                  <a:moveTo>
                    <a:pt x="0" y="60"/>
                  </a:moveTo>
                  <a:cubicBezTo>
                    <a:pt x="13993" y="60"/>
                    <a:pt x="29128" y="-904"/>
                    <a:pt x="41643" y="5354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Google Shape;1138;p43">
              <a:extLst>
                <a:ext uri="{FF2B5EF4-FFF2-40B4-BE49-F238E27FC236}">
                  <a16:creationId xmlns:a16="http://schemas.microsoft.com/office/drawing/2014/main" id="{B346961A-258A-44D6-A035-96148F050DAB}"/>
                </a:ext>
              </a:extLst>
            </p:cNvPr>
            <p:cNvSpPr/>
            <p:nvPr/>
          </p:nvSpPr>
          <p:spPr>
            <a:xfrm rot="434529">
              <a:off x="6246423" y="3150190"/>
              <a:ext cx="1214736" cy="407252"/>
            </a:xfrm>
            <a:custGeom>
              <a:avLst/>
              <a:gdLst/>
              <a:ahLst/>
              <a:cxnLst/>
              <a:rect l="l" t="t" r="r" b="b"/>
              <a:pathLst>
                <a:path w="40583" h="11999" extrusionOk="0">
                  <a:moveTo>
                    <a:pt x="0" y="11999"/>
                  </a:moveTo>
                  <a:cubicBezTo>
                    <a:pt x="14107" y="11999"/>
                    <a:pt x="26476" y="0"/>
                    <a:pt x="40583" y="0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Google Shape;1139;p43">
              <a:extLst>
                <a:ext uri="{FF2B5EF4-FFF2-40B4-BE49-F238E27FC236}">
                  <a16:creationId xmlns:a16="http://schemas.microsoft.com/office/drawing/2014/main" id="{94CFB4D6-F14E-4B4D-AA59-E4C4CB2CDE3A}"/>
                </a:ext>
              </a:extLst>
            </p:cNvPr>
            <p:cNvSpPr/>
            <p:nvPr/>
          </p:nvSpPr>
          <p:spPr>
            <a:xfrm>
              <a:off x="8206855" y="3204069"/>
              <a:ext cx="1340947" cy="201400"/>
            </a:xfrm>
            <a:custGeom>
              <a:avLst/>
              <a:gdLst/>
              <a:ahLst/>
              <a:cxnLst/>
              <a:rect l="l" t="t" r="r" b="b"/>
              <a:pathLst>
                <a:path w="44466" h="6042" extrusionOk="0">
                  <a:moveTo>
                    <a:pt x="0" y="43"/>
                  </a:moveTo>
                  <a:cubicBezTo>
                    <a:pt x="14956" y="43"/>
                    <a:pt x="31089" y="-647"/>
                    <a:pt x="44466" y="6042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Google Shape;1140;p43">
              <a:extLst>
                <a:ext uri="{FF2B5EF4-FFF2-40B4-BE49-F238E27FC236}">
                  <a16:creationId xmlns:a16="http://schemas.microsoft.com/office/drawing/2014/main" id="{991E053F-FB41-4C8A-8064-F7BEE4E6D0D3}"/>
                </a:ext>
              </a:extLst>
            </p:cNvPr>
            <p:cNvSpPr txBox="1">
              <a:spLocks/>
            </p:cNvSpPr>
            <p:nvPr/>
          </p:nvSpPr>
          <p:spPr>
            <a:xfrm>
              <a:off x="1561955" y="3318536"/>
              <a:ext cx="716000" cy="48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tabLst/>
                <a:defRPr/>
              </a:pPr>
              <a:r>
                <a:rPr kumimoji="0" lang="en" sz="21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5" name="Google Shape;1141;p43">
              <a:extLst>
                <a:ext uri="{FF2B5EF4-FFF2-40B4-BE49-F238E27FC236}">
                  <a16:creationId xmlns:a16="http://schemas.microsoft.com/office/drawing/2014/main" id="{CBDD975F-DC38-4D1F-807B-70FAD13B818E}"/>
                </a:ext>
              </a:extLst>
            </p:cNvPr>
            <p:cNvSpPr txBox="1">
              <a:spLocks/>
            </p:cNvSpPr>
            <p:nvPr/>
          </p:nvSpPr>
          <p:spPr>
            <a:xfrm>
              <a:off x="3538855" y="3056820"/>
              <a:ext cx="719200" cy="48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tabLst/>
                <a:defRPr/>
              </a:pPr>
              <a:r>
                <a:rPr kumimoji="0" lang="en" sz="2133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6" name="Google Shape;1142;p43">
              <a:extLst>
                <a:ext uri="{FF2B5EF4-FFF2-40B4-BE49-F238E27FC236}">
                  <a16:creationId xmlns:a16="http://schemas.microsoft.com/office/drawing/2014/main" id="{8F451102-1B81-4B69-A5B8-CEFC3E0B4D3E}"/>
                </a:ext>
              </a:extLst>
            </p:cNvPr>
            <p:cNvSpPr txBox="1">
              <a:spLocks/>
            </p:cNvSpPr>
            <p:nvPr/>
          </p:nvSpPr>
          <p:spPr>
            <a:xfrm>
              <a:off x="5518939" y="3318536"/>
              <a:ext cx="716000" cy="48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tabLst/>
                <a:defRPr/>
              </a:pPr>
              <a:r>
                <a:rPr kumimoji="0" lang="en" sz="2133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7" name="Google Shape;1143;p43">
              <a:extLst>
                <a:ext uri="{FF2B5EF4-FFF2-40B4-BE49-F238E27FC236}">
                  <a16:creationId xmlns:a16="http://schemas.microsoft.com/office/drawing/2014/main" id="{D6490439-09EF-4D5B-A796-D7CAA8FDA0DE}"/>
                </a:ext>
              </a:extLst>
            </p:cNvPr>
            <p:cNvSpPr txBox="1">
              <a:spLocks/>
            </p:cNvSpPr>
            <p:nvPr/>
          </p:nvSpPr>
          <p:spPr>
            <a:xfrm>
              <a:off x="9475888" y="3318536"/>
              <a:ext cx="719200" cy="48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tabLst/>
                <a:defRPr/>
              </a:pPr>
              <a:r>
                <a:rPr kumimoji="0" lang="en" sz="2133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05</a:t>
              </a:r>
            </a:p>
          </p:txBody>
        </p:sp>
        <p:sp>
          <p:nvSpPr>
            <p:cNvPr id="18" name="Google Shape;1144;p43">
              <a:extLst>
                <a:ext uri="{FF2B5EF4-FFF2-40B4-BE49-F238E27FC236}">
                  <a16:creationId xmlns:a16="http://schemas.microsoft.com/office/drawing/2014/main" id="{CE645213-DF16-4AD7-A5D0-6D3104885975}"/>
                </a:ext>
              </a:extLst>
            </p:cNvPr>
            <p:cNvSpPr txBox="1">
              <a:spLocks/>
            </p:cNvSpPr>
            <p:nvPr/>
          </p:nvSpPr>
          <p:spPr>
            <a:xfrm>
              <a:off x="7495815" y="3056820"/>
              <a:ext cx="719200" cy="48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tabLst/>
                <a:defRPr/>
              </a:pPr>
              <a:r>
                <a:rPr kumimoji="0" lang="en" sz="2133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19" name="Rectangle 42">
            <a:extLst>
              <a:ext uri="{FF2B5EF4-FFF2-40B4-BE49-F238E27FC236}">
                <a16:creationId xmlns:a16="http://schemas.microsoft.com/office/drawing/2014/main" id="{83BC07FD-F1D4-486B-B27B-BADBEB7EEBB1}"/>
              </a:ext>
            </a:extLst>
          </p:cNvPr>
          <p:cNvSpPr/>
          <p:nvPr/>
        </p:nvSpPr>
        <p:spPr>
          <a:xfrm>
            <a:off x="1013792" y="4974322"/>
            <a:ext cx="1990612" cy="7968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Box 43">
            <a:extLst>
              <a:ext uri="{FF2B5EF4-FFF2-40B4-BE49-F238E27FC236}">
                <a16:creationId xmlns:a16="http://schemas.microsoft.com/office/drawing/2014/main" id="{110FE343-3617-4410-8C78-5F5DBA61777F}"/>
              </a:ext>
            </a:extLst>
          </p:cNvPr>
          <p:cNvSpPr txBox="1"/>
          <p:nvPr/>
        </p:nvSpPr>
        <p:spPr>
          <a:xfrm>
            <a:off x="1365308" y="4589265"/>
            <a:ext cx="1245534" cy="26827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en-GB" sz="1600" b="1" dirty="0">
              <a:cs typeface="+mn-ea"/>
              <a:sym typeface="+mn-lt"/>
            </a:endParaRPr>
          </a:p>
        </p:txBody>
      </p:sp>
      <p:sp>
        <p:nvSpPr>
          <p:cNvPr id="21" name="Rectangle 42">
            <a:extLst>
              <a:ext uri="{FF2B5EF4-FFF2-40B4-BE49-F238E27FC236}">
                <a16:creationId xmlns:a16="http://schemas.microsoft.com/office/drawing/2014/main" id="{F9C02A63-73E4-4C52-8C2D-3C9B5A1E0971}"/>
              </a:ext>
            </a:extLst>
          </p:cNvPr>
          <p:cNvSpPr/>
          <p:nvPr/>
        </p:nvSpPr>
        <p:spPr>
          <a:xfrm>
            <a:off x="3004404" y="2249205"/>
            <a:ext cx="1990612" cy="7968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43">
            <a:extLst>
              <a:ext uri="{FF2B5EF4-FFF2-40B4-BE49-F238E27FC236}">
                <a16:creationId xmlns:a16="http://schemas.microsoft.com/office/drawing/2014/main" id="{1305EA04-4E87-432C-9CE4-1F718EC0F7F3}"/>
              </a:ext>
            </a:extLst>
          </p:cNvPr>
          <p:cNvSpPr txBox="1"/>
          <p:nvPr/>
        </p:nvSpPr>
        <p:spPr>
          <a:xfrm>
            <a:off x="3355920" y="1864148"/>
            <a:ext cx="1245534" cy="26827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en-GB" sz="1600" b="1" dirty="0">
              <a:cs typeface="+mn-ea"/>
              <a:sym typeface="+mn-lt"/>
            </a:endParaRPr>
          </a:p>
        </p:txBody>
      </p:sp>
      <p:sp>
        <p:nvSpPr>
          <p:cNvPr id="23" name="Rectangle 42">
            <a:extLst>
              <a:ext uri="{FF2B5EF4-FFF2-40B4-BE49-F238E27FC236}">
                <a16:creationId xmlns:a16="http://schemas.microsoft.com/office/drawing/2014/main" id="{D7D3CC68-3535-4554-A5EF-7483DB139458}"/>
              </a:ext>
            </a:extLst>
          </p:cNvPr>
          <p:cNvSpPr/>
          <p:nvPr/>
        </p:nvSpPr>
        <p:spPr>
          <a:xfrm>
            <a:off x="5007818" y="4974322"/>
            <a:ext cx="1990612" cy="7968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Box 43">
            <a:extLst>
              <a:ext uri="{FF2B5EF4-FFF2-40B4-BE49-F238E27FC236}">
                <a16:creationId xmlns:a16="http://schemas.microsoft.com/office/drawing/2014/main" id="{60C3D965-0CC0-4DAF-B642-BB9779B3B199}"/>
              </a:ext>
            </a:extLst>
          </p:cNvPr>
          <p:cNvSpPr txBox="1"/>
          <p:nvPr/>
        </p:nvSpPr>
        <p:spPr>
          <a:xfrm>
            <a:off x="5380358" y="4589265"/>
            <a:ext cx="1245534" cy="26827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en-GB" sz="1600" b="1" dirty="0">
              <a:cs typeface="+mn-ea"/>
              <a:sym typeface="+mn-lt"/>
            </a:endParaRPr>
          </a:p>
        </p:txBody>
      </p:sp>
      <p:sp>
        <p:nvSpPr>
          <p:cNvPr id="25" name="Rectangle 42">
            <a:extLst>
              <a:ext uri="{FF2B5EF4-FFF2-40B4-BE49-F238E27FC236}">
                <a16:creationId xmlns:a16="http://schemas.microsoft.com/office/drawing/2014/main" id="{83CFB1AE-41EB-4BCE-8A25-E5E4B6DF5866}"/>
              </a:ext>
            </a:extLst>
          </p:cNvPr>
          <p:cNvSpPr/>
          <p:nvPr/>
        </p:nvSpPr>
        <p:spPr>
          <a:xfrm>
            <a:off x="6941627" y="2121007"/>
            <a:ext cx="1990612" cy="7968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TextBox 43">
            <a:extLst>
              <a:ext uri="{FF2B5EF4-FFF2-40B4-BE49-F238E27FC236}">
                <a16:creationId xmlns:a16="http://schemas.microsoft.com/office/drawing/2014/main" id="{163089A7-37BB-4CB5-B1EF-6B4695A78460}"/>
              </a:ext>
            </a:extLst>
          </p:cNvPr>
          <p:cNvSpPr txBox="1"/>
          <p:nvPr/>
        </p:nvSpPr>
        <p:spPr>
          <a:xfrm>
            <a:off x="7293143" y="1735950"/>
            <a:ext cx="1245534" cy="26827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en-GB" sz="1600" b="1" dirty="0">
              <a:cs typeface="+mn-ea"/>
              <a:sym typeface="+mn-lt"/>
            </a:endParaRPr>
          </a:p>
        </p:txBody>
      </p:sp>
      <p:sp>
        <p:nvSpPr>
          <p:cNvPr id="27" name="Rectangle 42">
            <a:extLst>
              <a:ext uri="{FF2B5EF4-FFF2-40B4-BE49-F238E27FC236}">
                <a16:creationId xmlns:a16="http://schemas.microsoft.com/office/drawing/2014/main" id="{22D57294-4D4D-438E-BB8C-5E9C8F993924}"/>
              </a:ext>
            </a:extLst>
          </p:cNvPr>
          <p:cNvSpPr/>
          <p:nvPr/>
        </p:nvSpPr>
        <p:spPr>
          <a:xfrm>
            <a:off x="9022868" y="4974322"/>
            <a:ext cx="1990612" cy="7968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TextBox 43">
            <a:extLst>
              <a:ext uri="{FF2B5EF4-FFF2-40B4-BE49-F238E27FC236}">
                <a16:creationId xmlns:a16="http://schemas.microsoft.com/office/drawing/2014/main" id="{65582188-0CFB-41C5-B1F0-DD702EC34C8F}"/>
              </a:ext>
            </a:extLst>
          </p:cNvPr>
          <p:cNvSpPr txBox="1"/>
          <p:nvPr/>
        </p:nvSpPr>
        <p:spPr>
          <a:xfrm>
            <a:off x="9395408" y="4589265"/>
            <a:ext cx="1245534" cy="26827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en-GB" sz="16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067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5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5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5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5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5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5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5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5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16531A6-AE99-463E-97EB-80F3D5A779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63" y="280803"/>
            <a:ext cx="2426678" cy="150939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E81BB56-5A44-444F-B29B-EC8C591C2F18}"/>
              </a:ext>
            </a:extLst>
          </p:cNvPr>
          <p:cNvSpPr txBox="1"/>
          <p:nvPr/>
        </p:nvSpPr>
        <p:spPr>
          <a:xfrm>
            <a:off x="600891" y="922654"/>
            <a:ext cx="1828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EDB8383-AA6A-467B-BD13-0319617126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2753" y="2049929"/>
            <a:ext cx="3818965" cy="4237317"/>
          </a:xfrm>
          <a:prstGeom prst="rect">
            <a:avLst/>
          </a:prstGeom>
        </p:spPr>
      </p:pic>
      <p:sp>
        <p:nvSpPr>
          <p:cNvPr id="6" name="Google Shape;899;p37">
            <a:extLst>
              <a:ext uri="{FF2B5EF4-FFF2-40B4-BE49-F238E27FC236}">
                <a16:creationId xmlns:a16="http://schemas.microsoft.com/office/drawing/2014/main" id="{F197941A-8B8E-4AAA-BB2D-7849054B5554}"/>
              </a:ext>
            </a:extLst>
          </p:cNvPr>
          <p:cNvSpPr txBox="1"/>
          <p:nvPr/>
        </p:nvSpPr>
        <p:spPr>
          <a:xfrm>
            <a:off x="6030616" y="2233083"/>
            <a:ext cx="4320545" cy="1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altLang="zh-CN" sz="14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400" kern="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altLang="zh-CN" sz="14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1400" kern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Google Shape;900;p37">
            <a:extLst>
              <a:ext uri="{FF2B5EF4-FFF2-40B4-BE49-F238E27FC236}">
                <a16:creationId xmlns:a16="http://schemas.microsoft.com/office/drawing/2014/main" id="{CFA00F0B-3FD0-42F0-B1FE-1B7EB35E85DF}"/>
              </a:ext>
            </a:extLst>
          </p:cNvPr>
          <p:cNvGrpSpPr/>
          <p:nvPr/>
        </p:nvGrpSpPr>
        <p:grpSpPr>
          <a:xfrm>
            <a:off x="6304292" y="3817775"/>
            <a:ext cx="2713016" cy="436000"/>
            <a:chOff x="6384738" y="2779725"/>
            <a:chExt cx="2034762" cy="327000"/>
          </a:xfrm>
        </p:grpSpPr>
        <p:grpSp>
          <p:nvGrpSpPr>
            <p:cNvPr id="8" name="Google Shape;901;p37">
              <a:extLst>
                <a:ext uri="{FF2B5EF4-FFF2-40B4-BE49-F238E27FC236}">
                  <a16:creationId xmlns:a16="http://schemas.microsoft.com/office/drawing/2014/main" id="{B0B86338-7AC4-4D5D-B76C-454964951CB3}"/>
                </a:ext>
              </a:extLst>
            </p:cNvPr>
            <p:cNvGrpSpPr/>
            <p:nvPr/>
          </p:nvGrpSpPr>
          <p:grpSpPr>
            <a:xfrm rot="-1682131">
              <a:off x="6413017" y="2865576"/>
              <a:ext cx="180397" cy="155282"/>
              <a:chOff x="1980954" y="4639503"/>
              <a:chExt cx="143372" cy="159996"/>
            </a:xfrm>
          </p:grpSpPr>
          <p:sp>
            <p:nvSpPr>
              <p:cNvPr id="10" name="Google Shape;902;p37">
                <a:extLst>
                  <a:ext uri="{FF2B5EF4-FFF2-40B4-BE49-F238E27FC236}">
                    <a16:creationId xmlns:a16="http://schemas.microsoft.com/office/drawing/2014/main" id="{F72162E1-2D7A-4A18-B51C-9D47C619454D}"/>
                  </a:ext>
                </a:extLst>
              </p:cNvPr>
              <p:cNvSpPr/>
              <p:nvPr/>
            </p:nvSpPr>
            <p:spPr>
              <a:xfrm>
                <a:off x="2036940" y="4639503"/>
                <a:ext cx="31376" cy="159996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9525" extrusionOk="0">
                    <a:moveTo>
                      <a:pt x="1715" y="0"/>
                    </a:moveTo>
                    <a:cubicBezTo>
                      <a:pt x="1715" y="3226"/>
                      <a:pt x="1443" y="6640"/>
                      <a:pt x="0" y="9525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Google Shape;903;p37">
                <a:extLst>
                  <a:ext uri="{FF2B5EF4-FFF2-40B4-BE49-F238E27FC236}">
                    <a16:creationId xmlns:a16="http://schemas.microsoft.com/office/drawing/2014/main" id="{83601056-1D71-4E42-8F04-AB1443FB4FDA}"/>
                  </a:ext>
                </a:extLst>
              </p:cNvPr>
              <p:cNvSpPr/>
              <p:nvPr/>
            </p:nvSpPr>
            <p:spPr>
              <a:xfrm rot="10677359">
                <a:off x="1981201" y="4711310"/>
                <a:ext cx="142877" cy="16395"/>
              </a:xfrm>
              <a:custGeom>
                <a:avLst/>
                <a:gdLst/>
                <a:ahLst/>
                <a:cxnLst/>
                <a:rect l="l" t="t" r="r" b="b"/>
                <a:pathLst>
                  <a:path w="7810" h="976" extrusionOk="0">
                    <a:moveTo>
                      <a:pt x="0" y="0"/>
                    </a:moveTo>
                    <a:cubicBezTo>
                      <a:pt x="2610" y="0"/>
                      <a:pt x="5475" y="1739"/>
                      <a:pt x="7810" y="572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9" name="Google Shape;904;p37">
              <a:extLst>
                <a:ext uri="{FF2B5EF4-FFF2-40B4-BE49-F238E27FC236}">
                  <a16:creationId xmlns:a16="http://schemas.microsoft.com/office/drawing/2014/main" id="{F66E4513-244D-489C-A97A-9F1CFF1E4968}"/>
                </a:ext>
              </a:extLst>
            </p:cNvPr>
            <p:cNvSpPr txBox="1"/>
            <p:nvPr/>
          </p:nvSpPr>
          <p:spPr>
            <a:xfrm>
              <a:off x="6732900" y="2779725"/>
              <a:ext cx="1686600" cy="32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altLang="zh-CN" sz="1867" b="1" kern="0" dirty="0">
                  <a:solidFill>
                    <a:srgbClr val="8AC0B4"/>
                  </a:solidFill>
                  <a:cs typeface="+mn-ea"/>
                  <a:sym typeface="+mn-lt"/>
                </a:rPr>
                <a:t>Add title text</a:t>
              </a:r>
              <a:endParaRPr lang="zh-CN" altLang="en-US" sz="1867" b="1" kern="0" dirty="0">
                <a:solidFill>
                  <a:srgbClr val="8AC0B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Google Shape;905;p37">
            <a:extLst>
              <a:ext uri="{FF2B5EF4-FFF2-40B4-BE49-F238E27FC236}">
                <a16:creationId xmlns:a16="http://schemas.microsoft.com/office/drawing/2014/main" id="{F0ED81AD-718F-41F4-9CAF-7233AE8F56A7}"/>
              </a:ext>
            </a:extLst>
          </p:cNvPr>
          <p:cNvGrpSpPr/>
          <p:nvPr/>
        </p:nvGrpSpPr>
        <p:grpSpPr>
          <a:xfrm>
            <a:off x="6304292" y="4361442"/>
            <a:ext cx="2713016" cy="436000"/>
            <a:chOff x="6384738" y="2779725"/>
            <a:chExt cx="2034762" cy="327000"/>
          </a:xfrm>
        </p:grpSpPr>
        <p:grpSp>
          <p:nvGrpSpPr>
            <p:cNvPr id="13" name="Google Shape;906;p37">
              <a:extLst>
                <a:ext uri="{FF2B5EF4-FFF2-40B4-BE49-F238E27FC236}">
                  <a16:creationId xmlns:a16="http://schemas.microsoft.com/office/drawing/2014/main" id="{A5231F6B-8109-4ABA-8827-F4B1CCF95148}"/>
                </a:ext>
              </a:extLst>
            </p:cNvPr>
            <p:cNvGrpSpPr/>
            <p:nvPr/>
          </p:nvGrpSpPr>
          <p:grpSpPr>
            <a:xfrm rot="-1682131">
              <a:off x="6413017" y="2865576"/>
              <a:ext cx="180397" cy="155282"/>
              <a:chOff x="1980954" y="4639503"/>
              <a:chExt cx="143372" cy="159996"/>
            </a:xfrm>
          </p:grpSpPr>
          <p:sp>
            <p:nvSpPr>
              <p:cNvPr id="15" name="Google Shape;907;p37">
                <a:extLst>
                  <a:ext uri="{FF2B5EF4-FFF2-40B4-BE49-F238E27FC236}">
                    <a16:creationId xmlns:a16="http://schemas.microsoft.com/office/drawing/2014/main" id="{5725EC4D-DF22-4C13-8C6A-FCF6280E188A}"/>
                  </a:ext>
                </a:extLst>
              </p:cNvPr>
              <p:cNvSpPr/>
              <p:nvPr/>
            </p:nvSpPr>
            <p:spPr>
              <a:xfrm>
                <a:off x="2036940" y="4639503"/>
                <a:ext cx="31376" cy="159996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9525" extrusionOk="0">
                    <a:moveTo>
                      <a:pt x="1715" y="0"/>
                    </a:moveTo>
                    <a:cubicBezTo>
                      <a:pt x="1715" y="3226"/>
                      <a:pt x="1443" y="6640"/>
                      <a:pt x="0" y="9525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Google Shape;908;p37">
                <a:extLst>
                  <a:ext uri="{FF2B5EF4-FFF2-40B4-BE49-F238E27FC236}">
                    <a16:creationId xmlns:a16="http://schemas.microsoft.com/office/drawing/2014/main" id="{14699AA4-8BC1-4B26-AD85-D6B648CEC6A3}"/>
                  </a:ext>
                </a:extLst>
              </p:cNvPr>
              <p:cNvSpPr/>
              <p:nvPr/>
            </p:nvSpPr>
            <p:spPr>
              <a:xfrm rot="10677359">
                <a:off x="1981201" y="4711310"/>
                <a:ext cx="142877" cy="16395"/>
              </a:xfrm>
              <a:custGeom>
                <a:avLst/>
                <a:gdLst/>
                <a:ahLst/>
                <a:cxnLst/>
                <a:rect l="l" t="t" r="r" b="b"/>
                <a:pathLst>
                  <a:path w="7810" h="976" extrusionOk="0">
                    <a:moveTo>
                      <a:pt x="0" y="0"/>
                    </a:moveTo>
                    <a:cubicBezTo>
                      <a:pt x="2610" y="0"/>
                      <a:pt x="5475" y="1739"/>
                      <a:pt x="7810" y="572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4" name="Google Shape;909;p37">
              <a:extLst>
                <a:ext uri="{FF2B5EF4-FFF2-40B4-BE49-F238E27FC236}">
                  <a16:creationId xmlns:a16="http://schemas.microsoft.com/office/drawing/2014/main" id="{7D1BF75E-5DB0-46B2-ACB4-D4379670F015}"/>
                </a:ext>
              </a:extLst>
            </p:cNvPr>
            <p:cNvSpPr txBox="1"/>
            <p:nvPr/>
          </p:nvSpPr>
          <p:spPr>
            <a:xfrm>
              <a:off x="6732900" y="2779725"/>
              <a:ext cx="1686600" cy="32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altLang="zh-CN" sz="1867" b="1" kern="0" dirty="0">
                  <a:solidFill>
                    <a:srgbClr val="8AC0B4"/>
                  </a:solidFill>
                  <a:cs typeface="+mn-ea"/>
                  <a:sym typeface="+mn-lt"/>
                </a:rPr>
                <a:t>Add title text</a:t>
              </a:r>
              <a:endParaRPr lang="zh-CN" altLang="en-US" sz="1867" b="1" kern="0" dirty="0">
                <a:solidFill>
                  <a:srgbClr val="8AC0B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Google Shape;910;p37">
            <a:extLst>
              <a:ext uri="{FF2B5EF4-FFF2-40B4-BE49-F238E27FC236}">
                <a16:creationId xmlns:a16="http://schemas.microsoft.com/office/drawing/2014/main" id="{F2CC87CC-33DD-4D39-A497-2901F8F50DAC}"/>
              </a:ext>
            </a:extLst>
          </p:cNvPr>
          <p:cNvGrpSpPr/>
          <p:nvPr/>
        </p:nvGrpSpPr>
        <p:grpSpPr>
          <a:xfrm>
            <a:off x="6304292" y="4905109"/>
            <a:ext cx="2713016" cy="436000"/>
            <a:chOff x="6384738" y="2779725"/>
            <a:chExt cx="2034762" cy="327000"/>
          </a:xfrm>
        </p:grpSpPr>
        <p:grpSp>
          <p:nvGrpSpPr>
            <p:cNvPr id="18" name="Google Shape;911;p37">
              <a:extLst>
                <a:ext uri="{FF2B5EF4-FFF2-40B4-BE49-F238E27FC236}">
                  <a16:creationId xmlns:a16="http://schemas.microsoft.com/office/drawing/2014/main" id="{1D28D11D-C32B-4E0B-8BFF-F8E653D3A78C}"/>
                </a:ext>
              </a:extLst>
            </p:cNvPr>
            <p:cNvGrpSpPr/>
            <p:nvPr/>
          </p:nvGrpSpPr>
          <p:grpSpPr>
            <a:xfrm rot="-1682131">
              <a:off x="6413017" y="2865576"/>
              <a:ext cx="180397" cy="155282"/>
              <a:chOff x="1980954" y="4639503"/>
              <a:chExt cx="143372" cy="159996"/>
            </a:xfrm>
          </p:grpSpPr>
          <p:sp>
            <p:nvSpPr>
              <p:cNvPr id="20" name="Google Shape;912;p37">
                <a:extLst>
                  <a:ext uri="{FF2B5EF4-FFF2-40B4-BE49-F238E27FC236}">
                    <a16:creationId xmlns:a16="http://schemas.microsoft.com/office/drawing/2014/main" id="{278A961C-826E-4FA1-9C70-9F3C791B38CC}"/>
                  </a:ext>
                </a:extLst>
              </p:cNvPr>
              <p:cNvSpPr/>
              <p:nvPr/>
            </p:nvSpPr>
            <p:spPr>
              <a:xfrm>
                <a:off x="2036940" y="4639503"/>
                <a:ext cx="31376" cy="159996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9525" extrusionOk="0">
                    <a:moveTo>
                      <a:pt x="1715" y="0"/>
                    </a:moveTo>
                    <a:cubicBezTo>
                      <a:pt x="1715" y="3226"/>
                      <a:pt x="1443" y="6640"/>
                      <a:pt x="0" y="9525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Google Shape;913;p37">
                <a:extLst>
                  <a:ext uri="{FF2B5EF4-FFF2-40B4-BE49-F238E27FC236}">
                    <a16:creationId xmlns:a16="http://schemas.microsoft.com/office/drawing/2014/main" id="{16ABEA4E-60D3-49C8-9A02-6043B60BB5B0}"/>
                  </a:ext>
                </a:extLst>
              </p:cNvPr>
              <p:cNvSpPr/>
              <p:nvPr/>
            </p:nvSpPr>
            <p:spPr>
              <a:xfrm rot="10677359">
                <a:off x="1981201" y="4711310"/>
                <a:ext cx="142877" cy="16395"/>
              </a:xfrm>
              <a:custGeom>
                <a:avLst/>
                <a:gdLst/>
                <a:ahLst/>
                <a:cxnLst/>
                <a:rect l="l" t="t" r="r" b="b"/>
                <a:pathLst>
                  <a:path w="7810" h="976" extrusionOk="0">
                    <a:moveTo>
                      <a:pt x="0" y="0"/>
                    </a:moveTo>
                    <a:cubicBezTo>
                      <a:pt x="2610" y="0"/>
                      <a:pt x="5475" y="1739"/>
                      <a:pt x="7810" y="572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9" name="Google Shape;914;p37">
              <a:extLst>
                <a:ext uri="{FF2B5EF4-FFF2-40B4-BE49-F238E27FC236}">
                  <a16:creationId xmlns:a16="http://schemas.microsoft.com/office/drawing/2014/main" id="{2D352377-7CF0-4C1D-828D-FAC1DB625643}"/>
                </a:ext>
              </a:extLst>
            </p:cNvPr>
            <p:cNvSpPr txBox="1"/>
            <p:nvPr/>
          </p:nvSpPr>
          <p:spPr>
            <a:xfrm>
              <a:off x="6732900" y="2779725"/>
              <a:ext cx="1686600" cy="32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altLang="zh-CN" sz="1867" b="1" kern="0" dirty="0">
                  <a:solidFill>
                    <a:srgbClr val="8AC0B4"/>
                  </a:solidFill>
                  <a:cs typeface="+mn-ea"/>
                  <a:sym typeface="+mn-lt"/>
                </a:rPr>
                <a:t>Add title text</a:t>
              </a:r>
              <a:endParaRPr lang="zh-CN" altLang="en-US" sz="1867" b="1" kern="0" dirty="0">
                <a:solidFill>
                  <a:srgbClr val="8AC0B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Google Shape;915;p37">
            <a:extLst>
              <a:ext uri="{FF2B5EF4-FFF2-40B4-BE49-F238E27FC236}">
                <a16:creationId xmlns:a16="http://schemas.microsoft.com/office/drawing/2014/main" id="{74DA3B75-1FAA-4EC2-BFA3-D8C685313609}"/>
              </a:ext>
            </a:extLst>
          </p:cNvPr>
          <p:cNvGrpSpPr/>
          <p:nvPr/>
        </p:nvGrpSpPr>
        <p:grpSpPr>
          <a:xfrm>
            <a:off x="6304292" y="5448775"/>
            <a:ext cx="2713016" cy="436000"/>
            <a:chOff x="6384738" y="2779725"/>
            <a:chExt cx="2034762" cy="327000"/>
          </a:xfrm>
        </p:grpSpPr>
        <p:grpSp>
          <p:nvGrpSpPr>
            <p:cNvPr id="23" name="Google Shape;916;p37">
              <a:extLst>
                <a:ext uri="{FF2B5EF4-FFF2-40B4-BE49-F238E27FC236}">
                  <a16:creationId xmlns:a16="http://schemas.microsoft.com/office/drawing/2014/main" id="{E4FCE744-F7AB-4DE9-874C-226A84414DA9}"/>
                </a:ext>
              </a:extLst>
            </p:cNvPr>
            <p:cNvGrpSpPr/>
            <p:nvPr/>
          </p:nvGrpSpPr>
          <p:grpSpPr>
            <a:xfrm rot="-1682131">
              <a:off x="6413017" y="2865576"/>
              <a:ext cx="180397" cy="155282"/>
              <a:chOff x="1980954" y="4639503"/>
              <a:chExt cx="143372" cy="159996"/>
            </a:xfrm>
          </p:grpSpPr>
          <p:sp>
            <p:nvSpPr>
              <p:cNvPr id="25" name="Google Shape;917;p37">
                <a:extLst>
                  <a:ext uri="{FF2B5EF4-FFF2-40B4-BE49-F238E27FC236}">
                    <a16:creationId xmlns:a16="http://schemas.microsoft.com/office/drawing/2014/main" id="{602178D7-80FC-4747-A364-9DE5595CBBD6}"/>
                  </a:ext>
                </a:extLst>
              </p:cNvPr>
              <p:cNvSpPr/>
              <p:nvPr/>
            </p:nvSpPr>
            <p:spPr>
              <a:xfrm>
                <a:off x="2036940" y="4639503"/>
                <a:ext cx="31376" cy="159996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9525" extrusionOk="0">
                    <a:moveTo>
                      <a:pt x="1715" y="0"/>
                    </a:moveTo>
                    <a:cubicBezTo>
                      <a:pt x="1715" y="3226"/>
                      <a:pt x="1443" y="6640"/>
                      <a:pt x="0" y="9525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Google Shape;918;p37">
                <a:extLst>
                  <a:ext uri="{FF2B5EF4-FFF2-40B4-BE49-F238E27FC236}">
                    <a16:creationId xmlns:a16="http://schemas.microsoft.com/office/drawing/2014/main" id="{BBA62A53-9B36-45DF-8D27-F22E0F5CE3B3}"/>
                  </a:ext>
                </a:extLst>
              </p:cNvPr>
              <p:cNvSpPr/>
              <p:nvPr/>
            </p:nvSpPr>
            <p:spPr>
              <a:xfrm rot="10677359">
                <a:off x="1981201" y="4711310"/>
                <a:ext cx="142877" cy="16395"/>
              </a:xfrm>
              <a:custGeom>
                <a:avLst/>
                <a:gdLst/>
                <a:ahLst/>
                <a:cxnLst/>
                <a:rect l="l" t="t" r="r" b="b"/>
                <a:pathLst>
                  <a:path w="7810" h="976" extrusionOk="0">
                    <a:moveTo>
                      <a:pt x="0" y="0"/>
                    </a:moveTo>
                    <a:cubicBezTo>
                      <a:pt x="2610" y="0"/>
                      <a:pt x="5475" y="1739"/>
                      <a:pt x="7810" y="572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4" name="Google Shape;919;p37">
              <a:extLst>
                <a:ext uri="{FF2B5EF4-FFF2-40B4-BE49-F238E27FC236}">
                  <a16:creationId xmlns:a16="http://schemas.microsoft.com/office/drawing/2014/main" id="{1877E698-C6B3-4B8B-82FC-2189B2255045}"/>
                </a:ext>
              </a:extLst>
            </p:cNvPr>
            <p:cNvSpPr txBox="1"/>
            <p:nvPr/>
          </p:nvSpPr>
          <p:spPr>
            <a:xfrm>
              <a:off x="6732900" y="2779725"/>
              <a:ext cx="1686600" cy="32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altLang="zh-CN" sz="1867" b="1" kern="0" dirty="0">
                  <a:solidFill>
                    <a:srgbClr val="8AC0B4"/>
                  </a:solidFill>
                  <a:cs typeface="+mn-ea"/>
                  <a:sym typeface="+mn-lt"/>
                </a:rPr>
                <a:t>Add title text</a:t>
              </a:r>
              <a:endParaRPr lang="zh-CN" altLang="en-US" sz="1867" b="1" kern="0" dirty="0">
                <a:solidFill>
                  <a:srgbClr val="8AC0B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文本框 26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E68613B4-8F39-4173-87BB-78C3CCA7E38D}"/>
              </a:ext>
            </a:extLst>
          </p:cNvPr>
          <p:cNvSpPr txBox="1"/>
          <p:nvPr/>
        </p:nvSpPr>
        <p:spPr>
          <a:xfrm>
            <a:off x="6020968" y="1729589"/>
            <a:ext cx="3415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cs typeface="+mn-ea"/>
                <a:sym typeface="+mn-lt"/>
              </a:rPr>
              <a:t>Add title text</a:t>
            </a:r>
            <a:endParaRPr lang="zh-CN" altLang="en-US" sz="2800" b="1" dirty="0">
              <a:cs typeface="+mn-ea"/>
              <a:sym typeface="+mn-lt"/>
            </a:endParaRPr>
          </a:p>
        </p:txBody>
      </p:sp>
      <p:grpSp>
        <p:nvGrpSpPr>
          <p:cNvPr id="28" name="Google Shape;189;p9">
            <a:extLst>
              <a:ext uri="{FF2B5EF4-FFF2-40B4-BE49-F238E27FC236}">
                <a16:creationId xmlns:a16="http://schemas.microsoft.com/office/drawing/2014/main" id="{08560B29-297E-4E35-8B50-3987D599562A}"/>
              </a:ext>
            </a:extLst>
          </p:cNvPr>
          <p:cNvGrpSpPr/>
          <p:nvPr/>
        </p:nvGrpSpPr>
        <p:grpSpPr>
          <a:xfrm rot="544902">
            <a:off x="10758521" y="4223849"/>
            <a:ext cx="860870" cy="1224237"/>
            <a:chOff x="1361275" y="244825"/>
            <a:chExt cx="4833925" cy="5166575"/>
          </a:xfrm>
          <a:solidFill>
            <a:srgbClr val="F2D3D9"/>
          </a:solidFill>
        </p:grpSpPr>
        <p:sp>
          <p:nvSpPr>
            <p:cNvPr id="29" name="Google Shape;190;p9">
              <a:extLst>
                <a:ext uri="{FF2B5EF4-FFF2-40B4-BE49-F238E27FC236}">
                  <a16:creationId xmlns:a16="http://schemas.microsoft.com/office/drawing/2014/main" id="{32C84973-AFDA-41C6-AE59-5C620B751225}"/>
                </a:ext>
              </a:extLst>
            </p:cNvPr>
            <p:cNvSpPr/>
            <p:nvPr/>
          </p:nvSpPr>
          <p:spPr>
            <a:xfrm>
              <a:off x="3252800" y="2793500"/>
              <a:ext cx="2769775" cy="933175"/>
            </a:xfrm>
            <a:custGeom>
              <a:avLst/>
              <a:gdLst/>
              <a:ahLst/>
              <a:cxnLst/>
              <a:rect l="l" t="t" r="r" b="b"/>
              <a:pathLst>
                <a:path w="110791" h="37327" extrusionOk="0">
                  <a:moveTo>
                    <a:pt x="109540" y="0"/>
                  </a:moveTo>
                  <a:cubicBezTo>
                    <a:pt x="109302" y="0"/>
                    <a:pt x="109044" y="99"/>
                    <a:pt x="108806" y="338"/>
                  </a:cubicBezTo>
                  <a:lnTo>
                    <a:pt x="108806" y="20"/>
                  </a:lnTo>
                  <a:cubicBezTo>
                    <a:pt x="97694" y="10498"/>
                    <a:pt x="84994" y="19070"/>
                    <a:pt x="71024" y="25103"/>
                  </a:cubicBezTo>
                  <a:cubicBezTo>
                    <a:pt x="57054" y="31453"/>
                    <a:pt x="42131" y="34628"/>
                    <a:pt x="27209" y="35263"/>
                  </a:cubicBezTo>
                  <a:cubicBezTo>
                    <a:pt x="25818" y="35314"/>
                    <a:pt x="24427" y="35340"/>
                    <a:pt x="23037" y="35340"/>
                  </a:cubicBezTo>
                  <a:cubicBezTo>
                    <a:pt x="15862" y="35340"/>
                    <a:pt x="8724" y="34636"/>
                    <a:pt x="1809" y="33040"/>
                  </a:cubicBezTo>
                  <a:cubicBezTo>
                    <a:pt x="1712" y="33016"/>
                    <a:pt x="1618" y="33004"/>
                    <a:pt x="1529" y="33004"/>
                  </a:cubicBezTo>
                  <a:cubicBezTo>
                    <a:pt x="453" y="33004"/>
                    <a:pt x="1" y="34652"/>
                    <a:pt x="1174" y="34945"/>
                  </a:cubicBezTo>
                  <a:cubicBezTo>
                    <a:pt x="8635" y="36533"/>
                    <a:pt x="16255" y="37326"/>
                    <a:pt x="23915" y="37326"/>
                  </a:cubicBezTo>
                  <a:cubicBezTo>
                    <a:pt x="31574" y="37326"/>
                    <a:pt x="39274" y="36533"/>
                    <a:pt x="46894" y="34945"/>
                  </a:cubicBezTo>
                  <a:cubicBezTo>
                    <a:pt x="62134" y="31770"/>
                    <a:pt x="76421" y="25738"/>
                    <a:pt x="89756" y="17483"/>
                  </a:cubicBezTo>
                  <a:cubicBezTo>
                    <a:pt x="97059" y="12720"/>
                    <a:pt x="104044" y="7640"/>
                    <a:pt x="110076" y="1608"/>
                  </a:cubicBezTo>
                  <a:cubicBezTo>
                    <a:pt x="110790" y="893"/>
                    <a:pt x="110255" y="0"/>
                    <a:pt x="109540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2D3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30" name="Google Shape;191;p9">
              <a:extLst>
                <a:ext uri="{FF2B5EF4-FFF2-40B4-BE49-F238E27FC236}">
                  <a16:creationId xmlns:a16="http://schemas.microsoft.com/office/drawing/2014/main" id="{D43F8C80-2FD5-4C1E-B35D-2047308BD948}"/>
                </a:ext>
              </a:extLst>
            </p:cNvPr>
            <p:cNvSpPr/>
            <p:nvPr/>
          </p:nvSpPr>
          <p:spPr>
            <a:xfrm>
              <a:off x="1586550" y="1832125"/>
              <a:ext cx="1699700" cy="1751375"/>
            </a:xfrm>
            <a:custGeom>
              <a:avLst/>
              <a:gdLst/>
              <a:ahLst/>
              <a:cxnLst/>
              <a:rect l="l" t="t" r="r" b="b"/>
              <a:pathLst>
                <a:path w="67988" h="70055" extrusionOk="0">
                  <a:moveTo>
                    <a:pt x="1255" y="0"/>
                  </a:moveTo>
                  <a:cubicBezTo>
                    <a:pt x="653" y="0"/>
                    <a:pt x="0" y="543"/>
                    <a:pt x="196" y="1328"/>
                  </a:cubicBezTo>
                  <a:cubicBezTo>
                    <a:pt x="3054" y="13393"/>
                    <a:pt x="8451" y="24823"/>
                    <a:pt x="16389" y="34665"/>
                  </a:cubicBezTo>
                  <a:cubicBezTo>
                    <a:pt x="24644" y="44508"/>
                    <a:pt x="35121" y="52763"/>
                    <a:pt x="46551" y="58795"/>
                  </a:cubicBezTo>
                  <a:cubicBezTo>
                    <a:pt x="52901" y="62923"/>
                    <a:pt x="59886" y="66098"/>
                    <a:pt x="66236" y="69908"/>
                  </a:cubicBezTo>
                  <a:cubicBezTo>
                    <a:pt x="66441" y="70010"/>
                    <a:pt x="66630" y="70055"/>
                    <a:pt x="66798" y="70055"/>
                  </a:cubicBezTo>
                  <a:cubicBezTo>
                    <a:pt x="67670" y="70055"/>
                    <a:pt x="67987" y="68852"/>
                    <a:pt x="67189" y="68320"/>
                  </a:cubicBezTo>
                  <a:cubicBezTo>
                    <a:pt x="56076" y="61653"/>
                    <a:pt x="44329" y="55938"/>
                    <a:pt x="33851" y="48318"/>
                  </a:cubicBezTo>
                  <a:cubicBezTo>
                    <a:pt x="23374" y="41015"/>
                    <a:pt x="15119" y="31490"/>
                    <a:pt x="9404" y="20378"/>
                  </a:cubicBezTo>
                  <a:cubicBezTo>
                    <a:pt x="6229" y="14028"/>
                    <a:pt x="3689" y="7360"/>
                    <a:pt x="2101" y="693"/>
                  </a:cubicBezTo>
                  <a:cubicBezTo>
                    <a:pt x="1980" y="207"/>
                    <a:pt x="1627" y="0"/>
                    <a:pt x="1255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2D3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31" name="Google Shape;192;p9">
              <a:extLst>
                <a:ext uri="{FF2B5EF4-FFF2-40B4-BE49-F238E27FC236}">
                  <a16:creationId xmlns:a16="http://schemas.microsoft.com/office/drawing/2014/main" id="{ED61C15E-D64C-4726-97B6-B7D701D119B3}"/>
                </a:ext>
              </a:extLst>
            </p:cNvPr>
            <p:cNvSpPr/>
            <p:nvPr/>
          </p:nvSpPr>
          <p:spPr>
            <a:xfrm>
              <a:off x="2210575" y="1484300"/>
              <a:ext cx="1010725" cy="2142275"/>
            </a:xfrm>
            <a:custGeom>
              <a:avLst/>
              <a:gdLst/>
              <a:ahLst/>
              <a:cxnLst/>
              <a:rect l="l" t="t" r="r" b="b"/>
              <a:pathLst>
                <a:path w="40429" h="85691" extrusionOk="0">
                  <a:moveTo>
                    <a:pt x="1905" y="1"/>
                  </a:moveTo>
                  <a:cubicBezTo>
                    <a:pt x="1429" y="1"/>
                    <a:pt x="953" y="318"/>
                    <a:pt x="953" y="953"/>
                  </a:cubicBezTo>
                  <a:cubicBezTo>
                    <a:pt x="635" y="13653"/>
                    <a:pt x="0" y="26988"/>
                    <a:pt x="3493" y="39371"/>
                  </a:cubicBezTo>
                  <a:cubicBezTo>
                    <a:pt x="5080" y="45403"/>
                    <a:pt x="7938" y="50801"/>
                    <a:pt x="11748" y="55563"/>
                  </a:cubicBezTo>
                  <a:cubicBezTo>
                    <a:pt x="15875" y="60643"/>
                    <a:pt x="20320" y="65088"/>
                    <a:pt x="25083" y="69216"/>
                  </a:cubicBezTo>
                  <a:cubicBezTo>
                    <a:pt x="30163" y="73978"/>
                    <a:pt x="34608" y="79058"/>
                    <a:pt x="38418" y="85091"/>
                  </a:cubicBezTo>
                  <a:cubicBezTo>
                    <a:pt x="38629" y="85514"/>
                    <a:pt x="38947" y="85690"/>
                    <a:pt x="39253" y="85690"/>
                  </a:cubicBezTo>
                  <a:cubicBezTo>
                    <a:pt x="39864" y="85690"/>
                    <a:pt x="40429" y="84985"/>
                    <a:pt x="40005" y="84138"/>
                  </a:cubicBezTo>
                  <a:cubicBezTo>
                    <a:pt x="33973" y="73343"/>
                    <a:pt x="23813" y="66358"/>
                    <a:pt x="15875" y="57151"/>
                  </a:cubicBezTo>
                  <a:cubicBezTo>
                    <a:pt x="11430" y="52706"/>
                    <a:pt x="8255" y="46991"/>
                    <a:pt x="6033" y="41276"/>
                  </a:cubicBezTo>
                  <a:cubicBezTo>
                    <a:pt x="4128" y="35243"/>
                    <a:pt x="3175" y="28893"/>
                    <a:pt x="2858" y="22861"/>
                  </a:cubicBezTo>
                  <a:cubicBezTo>
                    <a:pt x="2540" y="15558"/>
                    <a:pt x="2540" y="8256"/>
                    <a:pt x="2858" y="953"/>
                  </a:cubicBezTo>
                  <a:cubicBezTo>
                    <a:pt x="2858" y="318"/>
                    <a:pt x="2382" y="1"/>
                    <a:pt x="1905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2D3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32" name="Google Shape;193;p9">
              <a:extLst>
                <a:ext uri="{FF2B5EF4-FFF2-40B4-BE49-F238E27FC236}">
                  <a16:creationId xmlns:a16="http://schemas.microsoft.com/office/drawing/2014/main" id="{85BBE5D6-45FD-4F34-9B45-BD792A2A1968}"/>
                </a:ext>
              </a:extLst>
            </p:cNvPr>
            <p:cNvSpPr/>
            <p:nvPr/>
          </p:nvSpPr>
          <p:spPr>
            <a:xfrm>
              <a:off x="2869375" y="471900"/>
              <a:ext cx="425175" cy="3093775"/>
            </a:xfrm>
            <a:custGeom>
              <a:avLst/>
              <a:gdLst/>
              <a:ahLst/>
              <a:cxnLst/>
              <a:rect l="l" t="t" r="r" b="b"/>
              <a:pathLst>
                <a:path w="17007" h="123751" extrusionOk="0">
                  <a:moveTo>
                    <a:pt x="15935" y="1"/>
                  </a:moveTo>
                  <a:cubicBezTo>
                    <a:pt x="15507" y="1"/>
                    <a:pt x="15063" y="252"/>
                    <a:pt x="14923" y="809"/>
                  </a:cubicBezTo>
                  <a:cubicBezTo>
                    <a:pt x="8256" y="16367"/>
                    <a:pt x="4128" y="32877"/>
                    <a:pt x="2223" y="49704"/>
                  </a:cubicBezTo>
                  <a:cubicBezTo>
                    <a:pt x="1" y="65897"/>
                    <a:pt x="636" y="82089"/>
                    <a:pt x="4446" y="97964"/>
                  </a:cubicBezTo>
                  <a:cubicBezTo>
                    <a:pt x="6668" y="106854"/>
                    <a:pt x="10161" y="115427"/>
                    <a:pt x="14606" y="123364"/>
                  </a:cubicBezTo>
                  <a:cubicBezTo>
                    <a:pt x="14786" y="123634"/>
                    <a:pt x="15042" y="123751"/>
                    <a:pt x="15303" y="123751"/>
                  </a:cubicBezTo>
                  <a:cubicBezTo>
                    <a:pt x="15962" y="123751"/>
                    <a:pt x="16648" y="123004"/>
                    <a:pt x="16193" y="122094"/>
                  </a:cubicBezTo>
                  <a:cubicBezTo>
                    <a:pt x="8573" y="108442"/>
                    <a:pt x="4128" y="92884"/>
                    <a:pt x="3176" y="76692"/>
                  </a:cubicBezTo>
                  <a:cubicBezTo>
                    <a:pt x="2223" y="60499"/>
                    <a:pt x="3811" y="43989"/>
                    <a:pt x="7938" y="27797"/>
                  </a:cubicBezTo>
                  <a:cubicBezTo>
                    <a:pt x="10161" y="18907"/>
                    <a:pt x="13018" y="10017"/>
                    <a:pt x="16828" y="1127"/>
                  </a:cubicBezTo>
                  <a:cubicBezTo>
                    <a:pt x="17007" y="413"/>
                    <a:pt x="16484" y="1"/>
                    <a:pt x="15935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2D3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33" name="Google Shape;194;p9">
              <a:extLst>
                <a:ext uri="{FF2B5EF4-FFF2-40B4-BE49-F238E27FC236}">
                  <a16:creationId xmlns:a16="http://schemas.microsoft.com/office/drawing/2014/main" id="{2442A651-94E8-4094-9577-592A76CE22BF}"/>
                </a:ext>
              </a:extLst>
            </p:cNvPr>
            <p:cNvSpPr/>
            <p:nvPr/>
          </p:nvSpPr>
          <p:spPr>
            <a:xfrm>
              <a:off x="3078175" y="651750"/>
              <a:ext cx="2833925" cy="3016275"/>
            </a:xfrm>
            <a:custGeom>
              <a:avLst/>
              <a:gdLst/>
              <a:ahLst/>
              <a:cxnLst/>
              <a:rect l="l" t="t" r="r" b="b"/>
              <a:pathLst>
                <a:path w="113357" h="120651" extrusionOk="0">
                  <a:moveTo>
                    <a:pt x="112181" y="0"/>
                  </a:moveTo>
                  <a:cubicBezTo>
                    <a:pt x="111875" y="0"/>
                    <a:pt x="111558" y="177"/>
                    <a:pt x="111346" y="600"/>
                  </a:cubicBezTo>
                  <a:lnTo>
                    <a:pt x="111346" y="918"/>
                  </a:lnTo>
                  <a:cubicBezTo>
                    <a:pt x="101821" y="21873"/>
                    <a:pt x="90391" y="41875"/>
                    <a:pt x="77374" y="60925"/>
                  </a:cubicBezTo>
                  <a:cubicBezTo>
                    <a:pt x="71024" y="69815"/>
                    <a:pt x="64039" y="78070"/>
                    <a:pt x="56419" y="86008"/>
                  </a:cubicBezTo>
                  <a:cubicBezTo>
                    <a:pt x="49434" y="93310"/>
                    <a:pt x="41496" y="99978"/>
                    <a:pt x="32606" y="106010"/>
                  </a:cubicBezTo>
                  <a:cubicBezTo>
                    <a:pt x="23399" y="112360"/>
                    <a:pt x="12604" y="116805"/>
                    <a:pt x="1174" y="118710"/>
                  </a:cubicBezTo>
                  <a:cubicBezTo>
                    <a:pt x="1" y="119003"/>
                    <a:pt x="453" y="120651"/>
                    <a:pt x="1529" y="120651"/>
                  </a:cubicBezTo>
                  <a:cubicBezTo>
                    <a:pt x="1618" y="120651"/>
                    <a:pt x="1712" y="120639"/>
                    <a:pt x="1809" y="120615"/>
                  </a:cubicBezTo>
                  <a:cubicBezTo>
                    <a:pt x="22446" y="117123"/>
                    <a:pt x="40226" y="104740"/>
                    <a:pt x="54831" y="90453"/>
                  </a:cubicBezTo>
                  <a:cubicBezTo>
                    <a:pt x="70706" y="74578"/>
                    <a:pt x="84041" y="56163"/>
                    <a:pt x="95154" y="36478"/>
                  </a:cubicBezTo>
                  <a:cubicBezTo>
                    <a:pt x="101504" y="25048"/>
                    <a:pt x="107219" y="13300"/>
                    <a:pt x="112934" y="1553"/>
                  </a:cubicBezTo>
                  <a:cubicBezTo>
                    <a:pt x="113357" y="706"/>
                    <a:pt x="112792" y="0"/>
                    <a:pt x="112181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2D3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34" name="Google Shape;195;p9">
              <a:extLst>
                <a:ext uri="{FF2B5EF4-FFF2-40B4-BE49-F238E27FC236}">
                  <a16:creationId xmlns:a16="http://schemas.microsoft.com/office/drawing/2014/main" id="{3514AF09-FA46-4E31-AC59-07CE497FFD28}"/>
                </a:ext>
              </a:extLst>
            </p:cNvPr>
            <p:cNvSpPr/>
            <p:nvPr/>
          </p:nvSpPr>
          <p:spPr>
            <a:xfrm>
              <a:off x="3250375" y="2650625"/>
              <a:ext cx="2168950" cy="929450"/>
            </a:xfrm>
            <a:custGeom>
              <a:avLst/>
              <a:gdLst/>
              <a:ahLst/>
              <a:cxnLst/>
              <a:rect l="l" t="t" r="r" b="b"/>
              <a:pathLst>
                <a:path w="86758" h="37178" extrusionOk="0">
                  <a:moveTo>
                    <a:pt x="85507" y="0"/>
                  </a:moveTo>
                  <a:cubicBezTo>
                    <a:pt x="85269" y="0"/>
                    <a:pt x="85011" y="99"/>
                    <a:pt x="84773" y="338"/>
                  </a:cubicBezTo>
                  <a:cubicBezTo>
                    <a:pt x="63133" y="22605"/>
                    <a:pt x="33439" y="35268"/>
                    <a:pt x="2422" y="35268"/>
                  </a:cubicBezTo>
                  <a:cubicBezTo>
                    <a:pt x="2038" y="35268"/>
                    <a:pt x="1655" y="35266"/>
                    <a:pt x="1271" y="35263"/>
                  </a:cubicBezTo>
                  <a:cubicBezTo>
                    <a:pt x="1" y="35263"/>
                    <a:pt x="1" y="37168"/>
                    <a:pt x="1271" y="37168"/>
                  </a:cubicBezTo>
                  <a:cubicBezTo>
                    <a:pt x="1767" y="37174"/>
                    <a:pt x="2263" y="37177"/>
                    <a:pt x="2759" y="37177"/>
                  </a:cubicBezTo>
                  <a:cubicBezTo>
                    <a:pt x="27013" y="37177"/>
                    <a:pt x="50884" y="29579"/>
                    <a:pt x="70486" y="15578"/>
                  </a:cubicBezTo>
                  <a:cubicBezTo>
                    <a:pt x="76201" y="11450"/>
                    <a:pt x="81281" y="6688"/>
                    <a:pt x="86043" y="1608"/>
                  </a:cubicBezTo>
                  <a:cubicBezTo>
                    <a:pt x="86757" y="893"/>
                    <a:pt x="86222" y="0"/>
                    <a:pt x="85507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2D3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35" name="Google Shape;196;p9">
              <a:extLst>
                <a:ext uri="{FF2B5EF4-FFF2-40B4-BE49-F238E27FC236}">
                  <a16:creationId xmlns:a16="http://schemas.microsoft.com/office/drawing/2014/main" id="{9547AE8C-563C-4750-8F0D-51F1A16B391A}"/>
                </a:ext>
              </a:extLst>
            </p:cNvPr>
            <p:cNvSpPr/>
            <p:nvPr/>
          </p:nvSpPr>
          <p:spPr>
            <a:xfrm>
              <a:off x="3201800" y="1545900"/>
              <a:ext cx="1069375" cy="1980300"/>
            </a:xfrm>
            <a:custGeom>
              <a:avLst/>
              <a:gdLst/>
              <a:ahLst/>
              <a:cxnLst/>
              <a:rect l="l" t="t" r="r" b="b"/>
              <a:pathLst>
                <a:path w="42775" h="79212" extrusionOk="0">
                  <a:moveTo>
                    <a:pt x="41578" y="0"/>
                  </a:moveTo>
                  <a:cubicBezTo>
                    <a:pt x="41187" y="0"/>
                    <a:pt x="40806" y="204"/>
                    <a:pt x="40679" y="712"/>
                  </a:cubicBezTo>
                  <a:cubicBezTo>
                    <a:pt x="33694" y="22302"/>
                    <a:pt x="23851" y="42939"/>
                    <a:pt x="11469" y="61989"/>
                  </a:cubicBezTo>
                  <a:cubicBezTo>
                    <a:pt x="7976" y="67387"/>
                    <a:pt x="4484" y="72784"/>
                    <a:pt x="674" y="77864"/>
                  </a:cubicBezTo>
                  <a:cubicBezTo>
                    <a:pt x="0" y="78538"/>
                    <a:pt x="597" y="79211"/>
                    <a:pt x="1341" y="79211"/>
                  </a:cubicBezTo>
                  <a:cubicBezTo>
                    <a:pt x="1649" y="79211"/>
                    <a:pt x="1982" y="79095"/>
                    <a:pt x="2261" y="78817"/>
                  </a:cubicBezTo>
                  <a:cubicBezTo>
                    <a:pt x="16231" y="60719"/>
                    <a:pt x="27344" y="40717"/>
                    <a:pt x="35916" y="19444"/>
                  </a:cubicBezTo>
                  <a:cubicBezTo>
                    <a:pt x="38456" y="13412"/>
                    <a:pt x="40361" y="7379"/>
                    <a:pt x="42584" y="1029"/>
                  </a:cubicBezTo>
                  <a:cubicBezTo>
                    <a:pt x="42774" y="458"/>
                    <a:pt x="42165" y="0"/>
                    <a:pt x="41578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2D3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36" name="Google Shape;197;p9">
              <a:extLst>
                <a:ext uri="{FF2B5EF4-FFF2-40B4-BE49-F238E27FC236}">
                  <a16:creationId xmlns:a16="http://schemas.microsoft.com/office/drawing/2014/main" id="{0A657B07-4B74-491C-B4C5-82B205E156BB}"/>
                </a:ext>
              </a:extLst>
            </p:cNvPr>
            <p:cNvSpPr/>
            <p:nvPr/>
          </p:nvSpPr>
          <p:spPr>
            <a:xfrm>
              <a:off x="3147200" y="1300300"/>
              <a:ext cx="454325" cy="2311275"/>
            </a:xfrm>
            <a:custGeom>
              <a:avLst/>
              <a:gdLst/>
              <a:ahLst/>
              <a:cxnLst/>
              <a:rect l="l" t="t" r="r" b="b"/>
              <a:pathLst>
                <a:path w="18173" h="92451" extrusionOk="0">
                  <a:moveTo>
                    <a:pt x="16946" y="1"/>
                  </a:moveTo>
                  <a:cubicBezTo>
                    <a:pt x="16546" y="1"/>
                    <a:pt x="16118" y="208"/>
                    <a:pt x="15875" y="693"/>
                  </a:cubicBezTo>
                  <a:cubicBezTo>
                    <a:pt x="7938" y="23236"/>
                    <a:pt x="2858" y="47048"/>
                    <a:pt x="953" y="70861"/>
                  </a:cubicBezTo>
                  <a:cubicBezTo>
                    <a:pt x="318" y="77846"/>
                    <a:pt x="0" y="84831"/>
                    <a:pt x="0" y="91498"/>
                  </a:cubicBezTo>
                  <a:cubicBezTo>
                    <a:pt x="0" y="92133"/>
                    <a:pt x="477" y="92451"/>
                    <a:pt x="953" y="92451"/>
                  </a:cubicBezTo>
                  <a:cubicBezTo>
                    <a:pt x="1429" y="92451"/>
                    <a:pt x="1905" y="92133"/>
                    <a:pt x="1905" y="91498"/>
                  </a:cubicBezTo>
                  <a:cubicBezTo>
                    <a:pt x="2223" y="67368"/>
                    <a:pt x="5715" y="43556"/>
                    <a:pt x="11748" y="20378"/>
                  </a:cubicBezTo>
                  <a:cubicBezTo>
                    <a:pt x="13653" y="14028"/>
                    <a:pt x="15558" y="7678"/>
                    <a:pt x="17780" y="1328"/>
                  </a:cubicBezTo>
                  <a:cubicBezTo>
                    <a:pt x="18173" y="543"/>
                    <a:pt x="17595" y="1"/>
                    <a:pt x="16946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2D3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37" name="Google Shape;198;p9">
              <a:extLst>
                <a:ext uri="{FF2B5EF4-FFF2-40B4-BE49-F238E27FC236}">
                  <a16:creationId xmlns:a16="http://schemas.microsoft.com/office/drawing/2014/main" id="{27E291B8-254E-44C5-95C9-8B43581B0573}"/>
                </a:ext>
              </a:extLst>
            </p:cNvPr>
            <p:cNvSpPr/>
            <p:nvPr/>
          </p:nvSpPr>
          <p:spPr>
            <a:xfrm>
              <a:off x="3176950" y="1208525"/>
              <a:ext cx="1895950" cy="2300350"/>
            </a:xfrm>
            <a:custGeom>
              <a:avLst/>
              <a:gdLst/>
              <a:ahLst/>
              <a:cxnLst/>
              <a:rect l="l" t="t" r="r" b="b"/>
              <a:pathLst>
                <a:path w="75838" h="92014" extrusionOk="0">
                  <a:moveTo>
                    <a:pt x="74761" y="0"/>
                  </a:moveTo>
                  <a:cubicBezTo>
                    <a:pt x="74389" y="0"/>
                    <a:pt x="73991" y="178"/>
                    <a:pt x="73740" y="554"/>
                  </a:cubicBezTo>
                  <a:cubicBezTo>
                    <a:pt x="69930" y="14207"/>
                    <a:pt x="62945" y="26907"/>
                    <a:pt x="53420" y="37702"/>
                  </a:cubicBezTo>
                  <a:cubicBezTo>
                    <a:pt x="43578" y="49767"/>
                    <a:pt x="32465" y="60879"/>
                    <a:pt x="21035" y="71357"/>
                  </a:cubicBezTo>
                  <a:cubicBezTo>
                    <a:pt x="14368" y="77707"/>
                    <a:pt x="7383" y="84057"/>
                    <a:pt x="715" y="90407"/>
                  </a:cubicBezTo>
                  <a:cubicBezTo>
                    <a:pt x="1" y="91121"/>
                    <a:pt x="537" y="92014"/>
                    <a:pt x="1251" y="92014"/>
                  </a:cubicBezTo>
                  <a:cubicBezTo>
                    <a:pt x="1489" y="92014"/>
                    <a:pt x="1747" y="91915"/>
                    <a:pt x="1985" y="91677"/>
                  </a:cubicBezTo>
                  <a:cubicBezTo>
                    <a:pt x="14050" y="80247"/>
                    <a:pt x="26433" y="69134"/>
                    <a:pt x="38180" y="57387"/>
                  </a:cubicBezTo>
                  <a:cubicBezTo>
                    <a:pt x="48975" y="47227"/>
                    <a:pt x="58500" y="35797"/>
                    <a:pt x="66120" y="23414"/>
                  </a:cubicBezTo>
                  <a:cubicBezTo>
                    <a:pt x="70565" y="16429"/>
                    <a:pt x="73740" y="8809"/>
                    <a:pt x="75645" y="1189"/>
                  </a:cubicBezTo>
                  <a:cubicBezTo>
                    <a:pt x="75837" y="420"/>
                    <a:pt x="75331" y="0"/>
                    <a:pt x="74761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2D3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38" name="Google Shape;199;p9">
              <a:extLst>
                <a:ext uri="{FF2B5EF4-FFF2-40B4-BE49-F238E27FC236}">
                  <a16:creationId xmlns:a16="http://schemas.microsoft.com/office/drawing/2014/main" id="{1EFCFB7F-9A6E-4C76-B770-D20B8FBD569E}"/>
                </a:ext>
              </a:extLst>
            </p:cNvPr>
            <p:cNvSpPr/>
            <p:nvPr/>
          </p:nvSpPr>
          <p:spPr>
            <a:xfrm>
              <a:off x="2901125" y="3202575"/>
              <a:ext cx="682650" cy="750800"/>
            </a:xfrm>
            <a:custGeom>
              <a:avLst/>
              <a:gdLst/>
              <a:ahLst/>
              <a:cxnLst/>
              <a:rect l="l" t="t" r="r" b="b"/>
              <a:pathLst>
                <a:path w="27306" h="30032" extrusionOk="0">
                  <a:moveTo>
                    <a:pt x="3238" y="1"/>
                  </a:moveTo>
                  <a:cubicBezTo>
                    <a:pt x="2262" y="1"/>
                    <a:pt x="1048" y="836"/>
                    <a:pt x="636" y="2072"/>
                  </a:cubicBezTo>
                  <a:cubicBezTo>
                    <a:pt x="1" y="3977"/>
                    <a:pt x="1" y="6200"/>
                    <a:pt x="953" y="7787"/>
                  </a:cubicBezTo>
                  <a:cubicBezTo>
                    <a:pt x="3811" y="13502"/>
                    <a:pt x="5716" y="19217"/>
                    <a:pt x="6668" y="25567"/>
                  </a:cubicBezTo>
                  <a:cubicBezTo>
                    <a:pt x="6668" y="26837"/>
                    <a:pt x="6351" y="28742"/>
                    <a:pt x="7938" y="29695"/>
                  </a:cubicBezTo>
                  <a:cubicBezTo>
                    <a:pt x="8256" y="29933"/>
                    <a:pt x="8613" y="30032"/>
                    <a:pt x="8990" y="30032"/>
                  </a:cubicBezTo>
                  <a:cubicBezTo>
                    <a:pt x="10121" y="30032"/>
                    <a:pt x="11431" y="29139"/>
                    <a:pt x="12383" y="28425"/>
                  </a:cubicBezTo>
                  <a:cubicBezTo>
                    <a:pt x="17463" y="26202"/>
                    <a:pt x="22226" y="23345"/>
                    <a:pt x="26988" y="19852"/>
                  </a:cubicBezTo>
                  <a:cubicBezTo>
                    <a:pt x="26988" y="19535"/>
                    <a:pt x="26988" y="19535"/>
                    <a:pt x="26988" y="19217"/>
                  </a:cubicBezTo>
                  <a:cubicBezTo>
                    <a:pt x="26988" y="18582"/>
                    <a:pt x="27306" y="17947"/>
                    <a:pt x="26988" y="17630"/>
                  </a:cubicBezTo>
                  <a:cubicBezTo>
                    <a:pt x="20321" y="11280"/>
                    <a:pt x="12383" y="6200"/>
                    <a:pt x="3493" y="2707"/>
                  </a:cubicBezTo>
                  <a:lnTo>
                    <a:pt x="4446" y="802"/>
                  </a:lnTo>
                  <a:cubicBezTo>
                    <a:pt x="4223" y="245"/>
                    <a:pt x="3765" y="1"/>
                    <a:pt x="3238" y="1"/>
                  </a:cubicBezTo>
                  <a:close/>
                </a:path>
              </a:pathLst>
            </a:custGeom>
            <a:grpFill/>
            <a:ln>
              <a:solidFill>
                <a:srgbClr val="F2D3D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39" name="Google Shape;200;p9">
              <a:extLst>
                <a:ext uri="{FF2B5EF4-FFF2-40B4-BE49-F238E27FC236}">
                  <a16:creationId xmlns:a16="http://schemas.microsoft.com/office/drawing/2014/main" id="{07386A66-9FF4-4031-9F42-78E68F823F0A}"/>
                </a:ext>
              </a:extLst>
            </p:cNvPr>
            <p:cNvSpPr/>
            <p:nvPr/>
          </p:nvSpPr>
          <p:spPr>
            <a:xfrm>
              <a:off x="1403375" y="3677575"/>
              <a:ext cx="1897825" cy="1733825"/>
            </a:xfrm>
            <a:custGeom>
              <a:avLst/>
              <a:gdLst/>
              <a:ahLst/>
              <a:cxnLst/>
              <a:rect l="l" t="t" r="r" b="b"/>
              <a:pathLst>
                <a:path w="75913" h="69353" extrusionOk="0">
                  <a:moveTo>
                    <a:pt x="74626" y="0"/>
                  </a:moveTo>
                  <a:cubicBezTo>
                    <a:pt x="74349" y="0"/>
                    <a:pt x="74072" y="152"/>
                    <a:pt x="73881" y="535"/>
                  </a:cubicBezTo>
                  <a:lnTo>
                    <a:pt x="73563" y="535"/>
                  </a:lnTo>
                  <a:cubicBezTo>
                    <a:pt x="66261" y="13235"/>
                    <a:pt x="60863" y="27205"/>
                    <a:pt x="53561" y="39905"/>
                  </a:cubicBezTo>
                  <a:cubicBezTo>
                    <a:pt x="47211" y="51017"/>
                    <a:pt x="39273" y="61495"/>
                    <a:pt x="26573" y="65622"/>
                  </a:cubicBezTo>
                  <a:cubicBezTo>
                    <a:pt x="22149" y="66861"/>
                    <a:pt x="17527" y="67508"/>
                    <a:pt x="12872" y="67508"/>
                  </a:cubicBezTo>
                  <a:cubicBezTo>
                    <a:pt x="9177" y="67508"/>
                    <a:pt x="5462" y="67100"/>
                    <a:pt x="1808" y="66257"/>
                  </a:cubicBezTo>
                  <a:cubicBezTo>
                    <a:pt x="1711" y="66233"/>
                    <a:pt x="1618" y="66221"/>
                    <a:pt x="1529" y="66221"/>
                  </a:cubicBezTo>
                  <a:cubicBezTo>
                    <a:pt x="453" y="66221"/>
                    <a:pt x="1" y="67869"/>
                    <a:pt x="1173" y="68162"/>
                  </a:cubicBezTo>
                  <a:cubicBezTo>
                    <a:pt x="4983" y="68956"/>
                    <a:pt x="8873" y="69353"/>
                    <a:pt x="12762" y="69353"/>
                  </a:cubicBezTo>
                  <a:cubicBezTo>
                    <a:pt x="16652" y="69353"/>
                    <a:pt x="20541" y="68956"/>
                    <a:pt x="24351" y="68162"/>
                  </a:cubicBezTo>
                  <a:cubicBezTo>
                    <a:pt x="30701" y="66575"/>
                    <a:pt x="36416" y="63400"/>
                    <a:pt x="41178" y="59272"/>
                  </a:cubicBezTo>
                  <a:cubicBezTo>
                    <a:pt x="51656" y="50065"/>
                    <a:pt x="57688" y="37047"/>
                    <a:pt x="63403" y="24665"/>
                  </a:cubicBezTo>
                  <a:cubicBezTo>
                    <a:pt x="67531" y="16727"/>
                    <a:pt x="71023" y="8790"/>
                    <a:pt x="75468" y="1487"/>
                  </a:cubicBezTo>
                  <a:cubicBezTo>
                    <a:pt x="75912" y="821"/>
                    <a:pt x="75270" y="0"/>
                    <a:pt x="74626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2D3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40" name="Google Shape;201;p9">
              <a:extLst>
                <a:ext uri="{FF2B5EF4-FFF2-40B4-BE49-F238E27FC236}">
                  <a16:creationId xmlns:a16="http://schemas.microsoft.com/office/drawing/2014/main" id="{FA8AAFA0-DA07-47D3-85EE-4E80C370258F}"/>
                </a:ext>
              </a:extLst>
            </p:cNvPr>
            <p:cNvSpPr/>
            <p:nvPr/>
          </p:nvSpPr>
          <p:spPr>
            <a:xfrm>
              <a:off x="5814200" y="2605475"/>
              <a:ext cx="381000" cy="354750"/>
            </a:xfrm>
            <a:custGeom>
              <a:avLst/>
              <a:gdLst/>
              <a:ahLst/>
              <a:cxnLst/>
              <a:rect l="l" t="t" r="r" b="b"/>
              <a:pathLst>
                <a:path w="15240" h="14190" extrusionOk="0">
                  <a:moveTo>
                    <a:pt x="7407" y="3112"/>
                  </a:moveTo>
                  <a:cubicBezTo>
                    <a:pt x="9080" y="3242"/>
                    <a:pt x="10232" y="4145"/>
                    <a:pt x="11113" y="5319"/>
                  </a:cubicBezTo>
                  <a:cubicBezTo>
                    <a:pt x="11202" y="5587"/>
                    <a:pt x="11266" y="5849"/>
                    <a:pt x="11307" y="6104"/>
                  </a:cubicBezTo>
                  <a:lnTo>
                    <a:pt x="11307" y="6104"/>
                  </a:lnTo>
                  <a:cubicBezTo>
                    <a:pt x="10572" y="4574"/>
                    <a:pt x="9087" y="3391"/>
                    <a:pt x="7407" y="3112"/>
                  </a:cubicBezTo>
                  <a:close/>
                  <a:moveTo>
                    <a:pt x="6106" y="6128"/>
                  </a:moveTo>
                  <a:cubicBezTo>
                    <a:pt x="6282" y="6128"/>
                    <a:pt x="6471" y="6173"/>
                    <a:pt x="6668" y="6271"/>
                  </a:cubicBezTo>
                  <a:cubicBezTo>
                    <a:pt x="7267" y="6571"/>
                    <a:pt x="7583" y="6870"/>
                    <a:pt x="7617" y="7436"/>
                  </a:cubicBezTo>
                  <a:lnTo>
                    <a:pt x="7617" y="7436"/>
                  </a:lnTo>
                  <a:cubicBezTo>
                    <a:pt x="7045" y="7771"/>
                    <a:pt x="6380" y="7938"/>
                    <a:pt x="5715" y="7938"/>
                  </a:cubicBezTo>
                  <a:cubicBezTo>
                    <a:pt x="5490" y="7938"/>
                    <a:pt x="5264" y="7919"/>
                    <a:pt x="5043" y="7880"/>
                  </a:cubicBezTo>
                  <a:lnTo>
                    <a:pt x="5043" y="7880"/>
                  </a:lnTo>
                  <a:cubicBezTo>
                    <a:pt x="4877" y="6912"/>
                    <a:pt x="5374" y="6128"/>
                    <a:pt x="6106" y="6128"/>
                  </a:cubicBezTo>
                  <a:close/>
                  <a:moveTo>
                    <a:pt x="9295" y="6256"/>
                  </a:moveTo>
                  <a:cubicBezTo>
                    <a:pt x="9904" y="7104"/>
                    <a:pt x="9865" y="8397"/>
                    <a:pt x="8890" y="9129"/>
                  </a:cubicBezTo>
                  <a:cubicBezTo>
                    <a:pt x="9208" y="8494"/>
                    <a:pt x="9525" y="7859"/>
                    <a:pt x="9525" y="6906"/>
                  </a:cubicBezTo>
                  <a:cubicBezTo>
                    <a:pt x="9468" y="6678"/>
                    <a:pt x="9391" y="6461"/>
                    <a:pt x="9295" y="6256"/>
                  </a:cubicBezTo>
                  <a:close/>
                  <a:moveTo>
                    <a:pt x="8890" y="9129"/>
                  </a:moveTo>
                  <a:lnTo>
                    <a:pt x="8890" y="9129"/>
                  </a:lnTo>
                  <a:cubicBezTo>
                    <a:pt x="8414" y="9605"/>
                    <a:pt x="7699" y="9922"/>
                    <a:pt x="7025" y="9922"/>
                  </a:cubicBezTo>
                  <a:cubicBezTo>
                    <a:pt x="6770" y="9922"/>
                    <a:pt x="6520" y="9877"/>
                    <a:pt x="6292" y="9778"/>
                  </a:cubicBezTo>
                  <a:lnTo>
                    <a:pt x="6292" y="9778"/>
                  </a:lnTo>
                  <a:cubicBezTo>
                    <a:pt x="6311" y="9773"/>
                    <a:pt x="6331" y="9768"/>
                    <a:pt x="6350" y="9764"/>
                  </a:cubicBezTo>
                  <a:cubicBezTo>
                    <a:pt x="7303" y="9764"/>
                    <a:pt x="7938" y="9446"/>
                    <a:pt x="8890" y="9129"/>
                  </a:cubicBezTo>
                  <a:close/>
                  <a:moveTo>
                    <a:pt x="8414" y="0"/>
                  </a:moveTo>
                  <a:cubicBezTo>
                    <a:pt x="7699" y="0"/>
                    <a:pt x="6985" y="80"/>
                    <a:pt x="6350" y="239"/>
                  </a:cubicBezTo>
                  <a:cubicBezTo>
                    <a:pt x="6165" y="424"/>
                    <a:pt x="5980" y="609"/>
                    <a:pt x="5858" y="857"/>
                  </a:cubicBezTo>
                  <a:lnTo>
                    <a:pt x="5858" y="857"/>
                  </a:lnTo>
                  <a:cubicBezTo>
                    <a:pt x="5190" y="923"/>
                    <a:pt x="4561" y="1123"/>
                    <a:pt x="3997" y="1438"/>
                  </a:cubicBezTo>
                  <a:lnTo>
                    <a:pt x="3997" y="1438"/>
                  </a:lnTo>
                  <a:cubicBezTo>
                    <a:pt x="2494" y="2185"/>
                    <a:pt x="1277" y="3608"/>
                    <a:pt x="635" y="5319"/>
                  </a:cubicBezTo>
                  <a:cubicBezTo>
                    <a:pt x="0" y="7859"/>
                    <a:pt x="953" y="10716"/>
                    <a:pt x="2858" y="12621"/>
                  </a:cubicBezTo>
                  <a:cubicBezTo>
                    <a:pt x="3169" y="12843"/>
                    <a:pt x="3499" y="13041"/>
                    <a:pt x="3843" y="13213"/>
                  </a:cubicBezTo>
                  <a:lnTo>
                    <a:pt x="3843" y="13213"/>
                  </a:lnTo>
                  <a:cubicBezTo>
                    <a:pt x="4761" y="13870"/>
                    <a:pt x="5854" y="14189"/>
                    <a:pt x="6969" y="14189"/>
                  </a:cubicBezTo>
                  <a:cubicBezTo>
                    <a:pt x="7297" y="14189"/>
                    <a:pt x="7627" y="14162"/>
                    <a:pt x="7955" y="14107"/>
                  </a:cubicBezTo>
                  <a:lnTo>
                    <a:pt x="7955" y="14107"/>
                  </a:lnTo>
                  <a:cubicBezTo>
                    <a:pt x="8934" y="14086"/>
                    <a:pt x="9904" y="13908"/>
                    <a:pt x="10795" y="13574"/>
                  </a:cubicBezTo>
                  <a:cubicBezTo>
                    <a:pt x="13335" y="12304"/>
                    <a:pt x="15240" y="9446"/>
                    <a:pt x="15240" y="6589"/>
                  </a:cubicBezTo>
                  <a:cubicBezTo>
                    <a:pt x="15240" y="3731"/>
                    <a:pt x="13335" y="874"/>
                    <a:pt x="10478" y="239"/>
                  </a:cubicBezTo>
                  <a:cubicBezTo>
                    <a:pt x="9843" y="80"/>
                    <a:pt x="9128" y="0"/>
                    <a:pt x="8414" y="0"/>
                  </a:cubicBezTo>
                  <a:close/>
                </a:path>
              </a:pathLst>
            </a:custGeom>
            <a:grpFill/>
            <a:ln>
              <a:solidFill>
                <a:srgbClr val="F2D3D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41" name="Google Shape;202;p9">
              <a:extLst>
                <a:ext uri="{FF2B5EF4-FFF2-40B4-BE49-F238E27FC236}">
                  <a16:creationId xmlns:a16="http://schemas.microsoft.com/office/drawing/2014/main" id="{9B274230-AC86-4DA5-A17F-B3B9D7C7391A}"/>
                </a:ext>
              </a:extLst>
            </p:cNvPr>
            <p:cNvSpPr/>
            <p:nvPr/>
          </p:nvSpPr>
          <p:spPr>
            <a:xfrm>
              <a:off x="5210950" y="2438775"/>
              <a:ext cx="381025" cy="356250"/>
            </a:xfrm>
            <a:custGeom>
              <a:avLst/>
              <a:gdLst/>
              <a:ahLst/>
              <a:cxnLst/>
              <a:rect l="l" t="t" r="r" b="b"/>
              <a:pathLst>
                <a:path w="15241" h="14250" extrusionOk="0">
                  <a:moveTo>
                    <a:pt x="7178" y="2530"/>
                  </a:moveTo>
                  <a:cubicBezTo>
                    <a:pt x="8448" y="2530"/>
                    <a:pt x="9548" y="3119"/>
                    <a:pt x="10478" y="4049"/>
                  </a:cubicBezTo>
                  <a:cubicBezTo>
                    <a:pt x="10709" y="4306"/>
                    <a:pt x="10899" y="4575"/>
                    <a:pt x="11050" y="4853"/>
                  </a:cubicBezTo>
                  <a:lnTo>
                    <a:pt x="11050" y="4853"/>
                  </a:lnTo>
                  <a:cubicBezTo>
                    <a:pt x="11072" y="4902"/>
                    <a:pt x="11093" y="4952"/>
                    <a:pt x="11113" y="5002"/>
                  </a:cubicBezTo>
                  <a:cubicBezTo>
                    <a:pt x="11142" y="5177"/>
                    <a:pt x="11163" y="5349"/>
                    <a:pt x="11176" y="5519"/>
                  </a:cubicBezTo>
                  <a:lnTo>
                    <a:pt x="11176" y="5519"/>
                  </a:lnTo>
                  <a:cubicBezTo>
                    <a:pt x="10601" y="4243"/>
                    <a:pt x="9435" y="3284"/>
                    <a:pt x="7938" y="3097"/>
                  </a:cubicBezTo>
                  <a:cubicBezTo>
                    <a:pt x="7484" y="2967"/>
                    <a:pt x="7017" y="2903"/>
                    <a:pt x="6550" y="2903"/>
                  </a:cubicBezTo>
                  <a:cubicBezTo>
                    <a:pt x="5951" y="2903"/>
                    <a:pt x="5352" y="3008"/>
                    <a:pt x="4782" y="3212"/>
                  </a:cubicBezTo>
                  <a:lnTo>
                    <a:pt x="4782" y="3212"/>
                  </a:lnTo>
                  <a:cubicBezTo>
                    <a:pt x="5067" y="3013"/>
                    <a:pt x="5380" y="2863"/>
                    <a:pt x="5715" y="2779"/>
                  </a:cubicBezTo>
                  <a:cubicBezTo>
                    <a:pt x="6226" y="2609"/>
                    <a:pt x="6713" y="2530"/>
                    <a:pt x="7178" y="2530"/>
                  </a:cubicBezTo>
                  <a:close/>
                  <a:moveTo>
                    <a:pt x="5834" y="5716"/>
                  </a:moveTo>
                  <a:cubicBezTo>
                    <a:pt x="5953" y="5716"/>
                    <a:pt x="6033" y="5795"/>
                    <a:pt x="6033" y="5954"/>
                  </a:cubicBezTo>
                  <a:cubicBezTo>
                    <a:pt x="6350" y="5954"/>
                    <a:pt x="6668" y="5954"/>
                    <a:pt x="6985" y="6272"/>
                  </a:cubicBezTo>
                  <a:cubicBezTo>
                    <a:pt x="7303" y="6589"/>
                    <a:pt x="7620" y="6907"/>
                    <a:pt x="7620" y="7224"/>
                  </a:cubicBezTo>
                  <a:cubicBezTo>
                    <a:pt x="7705" y="7224"/>
                    <a:pt x="7767" y="7247"/>
                    <a:pt x="7807" y="7286"/>
                  </a:cubicBezTo>
                  <a:lnTo>
                    <a:pt x="7807" y="7286"/>
                  </a:lnTo>
                  <a:cubicBezTo>
                    <a:pt x="7262" y="7532"/>
                    <a:pt x="6614" y="7667"/>
                    <a:pt x="5955" y="7667"/>
                  </a:cubicBezTo>
                  <a:cubicBezTo>
                    <a:pt x="5663" y="7667"/>
                    <a:pt x="5369" y="7640"/>
                    <a:pt x="5081" y="7585"/>
                  </a:cubicBezTo>
                  <a:lnTo>
                    <a:pt x="5081" y="7585"/>
                  </a:lnTo>
                  <a:cubicBezTo>
                    <a:pt x="5080" y="7571"/>
                    <a:pt x="5080" y="7556"/>
                    <a:pt x="5080" y="7542"/>
                  </a:cubicBezTo>
                  <a:cubicBezTo>
                    <a:pt x="4763" y="6907"/>
                    <a:pt x="5080" y="6272"/>
                    <a:pt x="5398" y="5954"/>
                  </a:cubicBezTo>
                  <a:cubicBezTo>
                    <a:pt x="5556" y="5795"/>
                    <a:pt x="5715" y="5716"/>
                    <a:pt x="5834" y="5716"/>
                  </a:cubicBezTo>
                  <a:close/>
                  <a:moveTo>
                    <a:pt x="7856" y="7388"/>
                  </a:moveTo>
                  <a:cubicBezTo>
                    <a:pt x="7873" y="7509"/>
                    <a:pt x="7795" y="7684"/>
                    <a:pt x="7620" y="7859"/>
                  </a:cubicBezTo>
                  <a:lnTo>
                    <a:pt x="7856" y="7388"/>
                  </a:lnTo>
                  <a:close/>
                  <a:moveTo>
                    <a:pt x="8608" y="9226"/>
                  </a:moveTo>
                  <a:cubicBezTo>
                    <a:pt x="8498" y="9310"/>
                    <a:pt x="8379" y="9384"/>
                    <a:pt x="8255" y="9447"/>
                  </a:cubicBezTo>
                  <a:lnTo>
                    <a:pt x="7999" y="9447"/>
                  </a:lnTo>
                  <a:cubicBezTo>
                    <a:pt x="8188" y="9378"/>
                    <a:pt x="8390" y="9303"/>
                    <a:pt x="8608" y="9226"/>
                  </a:cubicBezTo>
                  <a:close/>
                  <a:moveTo>
                    <a:pt x="8414" y="1"/>
                  </a:moveTo>
                  <a:cubicBezTo>
                    <a:pt x="7699" y="1"/>
                    <a:pt x="6985" y="80"/>
                    <a:pt x="6350" y="239"/>
                  </a:cubicBezTo>
                  <a:cubicBezTo>
                    <a:pt x="6234" y="355"/>
                    <a:pt x="6118" y="471"/>
                    <a:pt x="6017" y="603"/>
                  </a:cubicBezTo>
                  <a:lnTo>
                    <a:pt x="6017" y="603"/>
                  </a:lnTo>
                  <a:cubicBezTo>
                    <a:pt x="5005" y="787"/>
                    <a:pt x="4050" y="1257"/>
                    <a:pt x="3261" y="1948"/>
                  </a:cubicBezTo>
                  <a:lnTo>
                    <a:pt x="3261" y="1948"/>
                  </a:lnTo>
                  <a:cubicBezTo>
                    <a:pt x="2241" y="2699"/>
                    <a:pt x="1412" y="3776"/>
                    <a:pt x="953" y="5002"/>
                  </a:cubicBezTo>
                  <a:cubicBezTo>
                    <a:pt x="0" y="7542"/>
                    <a:pt x="635" y="10717"/>
                    <a:pt x="2858" y="12622"/>
                  </a:cubicBezTo>
                  <a:cubicBezTo>
                    <a:pt x="2858" y="12622"/>
                    <a:pt x="2858" y="12622"/>
                    <a:pt x="2858" y="12622"/>
                  </a:cubicBezTo>
                  <a:lnTo>
                    <a:pt x="2858" y="12622"/>
                  </a:lnTo>
                  <a:cubicBezTo>
                    <a:pt x="3641" y="13293"/>
                    <a:pt x="4583" y="13728"/>
                    <a:pt x="5572" y="13926"/>
                  </a:cubicBezTo>
                  <a:lnTo>
                    <a:pt x="5572" y="13926"/>
                  </a:lnTo>
                  <a:cubicBezTo>
                    <a:pt x="6304" y="14136"/>
                    <a:pt x="7064" y="14250"/>
                    <a:pt x="7820" y="14250"/>
                  </a:cubicBezTo>
                  <a:cubicBezTo>
                    <a:pt x="8845" y="14250"/>
                    <a:pt x="9863" y="14040"/>
                    <a:pt x="10795" y="13574"/>
                  </a:cubicBezTo>
                  <a:cubicBezTo>
                    <a:pt x="13653" y="12304"/>
                    <a:pt x="15240" y="9764"/>
                    <a:pt x="15240" y="6589"/>
                  </a:cubicBezTo>
                  <a:cubicBezTo>
                    <a:pt x="15240" y="3732"/>
                    <a:pt x="13335" y="1192"/>
                    <a:pt x="10478" y="239"/>
                  </a:cubicBezTo>
                  <a:cubicBezTo>
                    <a:pt x="9843" y="80"/>
                    <a:pt x="9128" y="1"/>
                    <a:pt x="8414" y="1"/>
                  </a:cubicBezTo>
                  <a:close/>
                </a:path>
              </a:pathLst>
            </a:custGeom>
            <a:grpFill/>
            <a:ln>
              <a:solidFill>
                <a:srgbClr val="F2D3D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42" name="Google Shape;203;p9">
              <a:extLst>
                <a:ext uri="{FF2B5EF4-FFF2-40B4-BE49-F238E27FC236}">
                  <a16:creationId xmlns:a16="http://schemas.microsoft.com/office/drawing/2014/main" id="{81F0966F-462E-42AF-98D3-C5C63B801CD5}"/>
                </a:ext>
              </a:extLst>
            </p:cNvPr>
            <p:cNvSpPr/>
            <p:nvPr/>
          </p:nvSpPr>
          <p:spPr>
            <a:xfrm>
              <a:off x="5814200" y="464325"/>
              <a:ext cx="381000" cy="361500"/>
            </a:xfrm>
            <a:custGeom>
              <a:avLst/>
              <a:gdLst/>
              <a:ahLst/>
              <a:cxnLst/>
              <a:rect l="l" t="t" r="r" b="b"/>
              <a:pathLst>
                <a:path w="15240" h="14460" extrusionOk="0">
                  <a:moveTo>
                    <a:pt x="7856" y="7861"/>
                  </a:moveTo>
                  <a:cubicBezTo>
                    <a:pt x="7873" y="8001"/>
                    <a:pt x="7795" y="8097"/>
                    <a:pt x="7620" y="8097"/>
                  </a:cubicBezTo>
                  <a:lnTo>
                    <a:pt x="7856" y="7861"/>
                  </a:lnTo>
                  <a:close/>
                  <a:moveTo>
                    <a:pt x="6350" y="6192"/>
                  </a:moveTo>
                  <a:cubicBezTo>
                    <a:pt x="6668" y="6510"/>
                    <a:pt x="6985" y="6510"/>
                    <a:pt x="6985" y="6827"/>
                  </a:cubicBezTo>
                  <a:cubicBezTo>
                    <a:pt x="7303" y="7145"/>
                    <a:pt x="7620" y="7145"/>
                    <a:pt x="7620" y="7462"/>
                  </a:cubicBezTo>
                  <a:cubicBezTo>
                    <a:pt x="7747" y="7589"/>
                    <a:pt x="7823" y="7715"/>
                    <a:pt x="7848" y="7822"/>
                  </a:cubicBezTo>
                  <a:lnTo>
                    <a:pt x="7848" y="7822"/>
                  </a:lnTo>
                  <a:cubicBezTo>
                    <a:pt x="7418" y="8018"/>
                    <a:pt x="6923" y="8110"/>
                    <a:pt x="6419" y="8110"/>
                  </a:cubicBezTo>
                  <a:cubicBezTo>
                    <a:pt x="5859" y="8110"/>
                    <a:pt x="5289" y="7996"/>
                    <a:pt x="4788" y="7784"/>
                  </a:cubicBezTo>
                  <a:lnTo>
                    <a:pt x="4788" y="7784"/>
                  </a:lnTo>
                  <a:cubicBezTo>
                    <a:pt x="4876" y="7253"/>
                    <a:pt x="5184" y="6723"/>
                    <a:pt x="5715" y="6192"/>
                  </a:cubicBezTo>
                  <a:close/>
                  <a:moveTo>
                    <a:pt x="7339" y="9992"/>
                  </a:moveTo>
                  <a:cubicBezTo>
                    <a:pt x="7176" y="10041"/>
                    <a:pt x="7012" y="10065"/>
                    <a:pt x="6850" y="10065"/>
                  </a:cubicBezTo>
                  <a:cubicBezTo>
                    <a:pt x="6684" y="10065"/>
                    <a:pt x="6521" y="10040"/>
                    <a:pt x="6362" y="9994"/>
                  </a:cubicBezTo>
                  <a:lnTo>
                    <a:pt x="6362" y="9994"/>
                  </a:lnTo>
                  <a:cubicBezTo>
                    <a:pt x="6464" y="9999"/>
                    <a:pt x="6566" y="10002"/>
                    <a:pt x="6668" y="10002"/>
                  </a:cubicBezTo>
                  <a:cubicBezTo>
                    <a:pt x="6867" y="10002"/>
                    <a:pt x="7097" y="10002"/>
                    <a:pt x="7339" y="9992"/>
                  </a:cubicBezTo>
                  <a:close/>
                  <a:moveTo>
                    <a:pt x="6826" y="2936"/>
                  </a:moveTo>
                  <a:cubicBezTo>
                    <a:pt x="7096" y="2939"/>
                    <a:pt x="7362" y="2965"/>
                    <a:pt x="7620" y="3017"/>
                  </a:cubicBezTo>
                  <a:cubicBezTo>
                    <a:pt x="9208" y="3335"/>
                    <a:pt x="10478" y="4605"/>
                    <a:pt x="10795" y="6192"/>
                  </a:cubicBezTo>
                  <a:cubicBezTo>
                    <a:pt x="10795" y="8097"/>
                    <a:pt x="9843" y="9685"/>
                    <a:pt x="8255" y="10637"/>
                  </a:cubicBezTo>
                  <a:cubicBezTo>
                    <a:pt x="8210" y="10659"/>
                    <a:pt x="8164" y="10681"/>
                    <a:pt x="8118" y="10701"/>
                  </a:cubicBezTo>
                  <a:lnTo>
                    <a:pt x="8118" y="10701"/>
                  </a:lnTo>
                  <a:cubicBezTo>
                    <a:pt x="8436" y="10400"/>
                    <a:pt x="8722" y="10040"/>
                    <a:pt x="8967" y="9642"/>
                  </a:cubicBezTo>
                  <a:lnTo>
                    <a:pt x="8967" y="9642"/>
                  </a:lnTo>
                  <a:cubicBezTo>
                    <a:pt x="9437" y="9357"/>
                    <a:pt x="9710" y="8717"/>
                    <a:pt x="9638" y="8161"/>
                  </a:cubicBezTo>
                  <a:lnTo>
                    <a:pt x="9638" y="8161"/>
                  </a:lnTo>
                  <a:cubicBezTo>
                    <a:pt x="10281" y="6095"/>
                    <a:pt x="9879" y="3786"/>
                    <a:pt x="7620" y="3335"/>
                  </a:cubicBezTo>
                  <a:cubicBezTo>
                    <a:pt x="7166" y="3205"/>
                    <a:pt x="6699" y="3141"/>
                    <a:pt x="6235" y="3141"/>
                  </a:cubicBezTo>
                  <a:cubicBezTo>
                    <a:pt x="5768" y="3141"/>
                    <a:pt x="5304" y="3206"/>
                    <a:pt x="4859" y="3332"/>
                  </a:cubicBezTo>
                  <a:lnTo>
                    <a:pt x="4859" y="3332"/>
                  </a:lnTo>
                  <a:cubicBezTo>
                    <a:pt x="5188" y="3192"/>
                    <a:pt x="5535" y="3087"/>
                    <a:pt x="5888" y="3021"/>
                  </a:cubicBezTo>
                  <a:lnTo>
                    <a:pt x="5888" y="3021"/>
                  </a:lnTo>
                  <a:cubicBezTo>
                    <a:pt x="5936" y="3018"/>
                    <a:pt x="5984" y="3017"/>
                    <a:pt x="6033" y="3017"/>
                  </a:cubicBezTo>
                  <a:cubicBezTo>
                    <a:pt x="6291" y="2965"/>
                    <a:pt x="6557" y="2939"/>
                    <a:pt x="6826" y="2936"/>
                  </a:cubicBezTo>
                  <a:close/>
                  <a:moveTo>
                    <a:pt x="8255" y="1"/>
                  </a:moveTo>
                  <a:cubicBezTo>
                    <a:pt x="7620" y="1"/>
                    <a:pt x="6985" y="160"/>
                    <a:pt x="6350" y="477"/>
                  </a:cubicBezTo>
                  <a:cubicBezTo>
                    <a:pt x="6047" y="477"/>
                    <a:pt x="5816" y="621"/>
                    <a:pt x="5693" y="842"/>
                  </a:cubicBezTo>
                  <a:lnTo>
                    <a:pt x="5693" y="842"/>
                  </a:lnTo>
                  <a:cubicBezTo>
                    <a:pt x="3739" y="1196"/>
                    <a:pt x="1952" y="2605"/>
                    <a:pt x="953" y="4605"/>
                  </a:cubicBezTo>
                  <a:cubicBezTo>
                    <a:pt x="0" y="7145"/>
                    <a:pt x="318" y="10320"/>
                    <a:pt x="2223" y="12225"/>
                  </a:cubicBezTo>
                  <a:cubicBezTo>
                    <a:pt x="3682" y="13684"/>
                    <a:pt x="5553" y="14459"/>
                    <a:pt x="7385" y="14459"/>
                  </a:cubicBezTo>
                  <a:cubicBezTo>
                    <a:pt x="8342" y="14459"/>
                    <a:pt x="9288" y="14248"/>
                    <a:pt x="10160" y="13812"/>
                  </a:cubicBezTo>
                  <a:cubicBezTo>
                    <a:pt x="13018" y="12860"/>
                    <a:pt x="15240" y="10002"/>
                    <a:pt x="15240" y="7145"/>
                  </a:cubicBezTo>
                  <a:cubicBezTo>
                    <a:pt x="15240" y="3970"/>
                    <a:pt x="13335" y="1112"/>
                    <a:pt x="10160" y="477"/>
                  </a:cubicBezTo>
                  <a:cubicBezTo>
                    <a:pt x="9525" y="160"/>
                    <a:pt x="8890" y="1"/>
                    <a:pt x="8255" y="1"/>
                  </a:cubicBezTo>
                  <a:close/>
                </a:path>
              </a:pathLst>
            </a:custGeom>
            <a:grpFill/>
            <a:ln>
              <a:solidFill>
                <a:srgbClr val="F2D3D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43" name="Google Shape;204;p9">
              <a:extLst>
                <a:ext uri="{FF2B5EF4-FFF2-40B4-BE49-F238E27FC236}">
                  <a16:creationId xmlns:a16="http://schemas.microsoft.com/office/drawing/2014/main" id="{C52345E0-4FE4-4A0B-ABF2-6DE438801F21}"/>
                </a:ext>
              </a:extLst>
            </p:cNvPr>
            <p:cNvSpPr/>
            <p:nvPr/>
          </p:nvSpPr>
          <p:spPr>
            <a:xfrm>
              <a:off x="3111550" y="244825"/>
              <a:ext cx="376975" cy="353675"/>
            </a:xfrm>
            <a:custGeom>
              <a:avLst/>
              <a:gdLst/>
              <a:ahLst/>
              <a:cxnLst/>
              <a:rect l="l" t="t" r="r" b="b"/>
              <a:pathLst>
                <a:path w="15079" h="14147" extrusionOk="0">
                  <a:moveTo>
                    <a:pt x="6506" y="2590"/>
                  </a:moveTo>
                  <a:cubicBezTo>
                    <a:pt x="8094" y="2590"/>
                    <a:pt x="9681" y="3542"/>
                    <a:pt x="10316" y="4812"/>
                  </a:cubicBezTo>
                  <a:cubicBezTo>
                    <a:pt x="10352" y="5027"/>
                    <a:pt x="10376" y="5242"/>
                    <a:pt x="10388" y="5456"/>
                  </a:cubicBezTo>
                  <a:lnTo>
                    <a:pt x="10388" y="5456"/>
                  </a:lnTo>
                  <a:cubicBezTo>
                    <a:pt x="9525" y="3980"/>
                    <a:pt x="7857" y="2907"/>
                    <a:pt x="6189" y="2907"/>
                  </a:cubicBezTo>
                  <a:cubicBezTo>
                    <a:pt x="5509" y="2907"/>
                    <a:pt x="4875" y="3021"/>
                    <a:pt x="4298" y="3230"/>
                  </a:cubicBezTo>
                  <a:lnTo>
                    <a:pt x="4298" y="3230"/>
                  </a:lnTo>
                  <a:cubicBezTo>
                    <a:pt x="4961" y="2815"/>
                    <a:pt x="5734" y="2590"/>
                    <a:pt x="6506" y="2590"/>
                  </a:cubicBezTo>
                  <a:close/>
                  <a:moveTo>
                    <a:pt x="9003" y="6386"/>
                  </a:moveTo>
                  <a:lnTo>
                    <a:pt x="9003" y="6386"/>
                  </a:lnTo>
                  <a:cubicBezTo>
                    <a:pt x="9181" y="6781"/>
                    <a:pt x="9239" y="7205"/>
                    <a:pt x="9138" y="7597"/>
                  </a:cubicBezTo>
                  <a:lnTo>
                    <a:pt x="9138" y="7597"/>
                  </a:lnTo>
                  <a:cubicBezTo>
                    <a:pt x="9117" y="7515"/>
                    <a:pt x="9087" y="7434"/>
                    <a:pt x="9046" y="7352"/>
                  </a:cubicBezTo>
                  <a:cubicBezTo>
                    <a:pt x="9080" y="7010"/>
                    <a:pt x="9063" y="6687"/>
                    <a:pt x="9003" y="6386"/>
                  </a:cubicBezTo>
                  <a:close/>
                  <a:moveTo>
                    <a:pt x="5832" y="6161"/>
                  </a:moveTo>
                  <a:cubicBezTo>
                    <a:pt x="6109" y="6161"/>
                    <a:pt x="6348" y="6241"/>
                    <a:pt x="6506" y="6400"/>
                  </a:cubicBezTo>
                  <a:cubicBezTo>
                    <a:pt x="7014" y="6653"/>
                    <a:pt x="7319" y="7111"/>
                    <a:pt x="7258" y="7446"/>
                  </a:cubicBezTo>
                  <a:lnTo>
                    <a:pt x="7258" y="7446"/>
                  </a:lnTo>
                  <a:cubicBezTo>
                    <a:pt x="6741" y="7672"/>
                    <a:pt x="6179" y="7795"/>
                    <a:pt x="5611" y="7795"/>
                  </a:cubicBezTo>
                  <a:cubicBezTo>
                    <a:pt x="5311" y="7795"/>
                    <a:pt x="5008" y="7760"/>
                    <a:pt x="4710" y="7688"/>
                  </a:cubicBezTo>
                  <a:lnTo>
                    <a:pt x="4710" y="7688"/>
                  </a:lnTo>
                  <a:cubicBezTo>
                    <a:pt x="4635" y="7258"/>
                    <a:pt x="4704" y="6829"/>
                    <a:pt x="4919" y="6400"/>
                  </a:cubicBezTo>
                  <a:cubicBezTo>
                    <a:pt x="5236" y="6241"/>
                    <a:pt x="5554" y="6161"/>
                    <a:pt x="5832" y="6161"/>
                  </a:cubicBezTo>
                  <a:close/>
                  <a:moveTo>
                    <a:pt x="8389" y="0"/>
                  </a:moveTo>
                  <a:cubicBezTo>
                    <a:pt x="7655" y="0"/>
                    <a:pt x="6922" y="184"/>
                    <a:pt x="6189" y="367"/>
                  </a:cubicBezTo>
                  <a:cubicBezTo>
                    <a:pt x="5966" y="478"/>
                    <a:pt x="5782" y="590"/>
                    <a:pt x="5651" y="715"/>
                  </a:cubicBezTo>
                  <a:lnTo>
                    <a:pt x="5651" y="715"/>
                  </a:lnTo>
                  <a:cubicBezTo>
                    <a:pt x="4567" y="839"/>
                    <a:pt x="3515" y="1331"/>
                    <a:pt x="2679" y="2117"/>
                  </a:cubicBezTo>
                  <a:lnTo>
                    <a:pt x="2679" y="2117"/>
                  </a:lnTo>
                  <a:cubicBezTo>
                    <a:pt x="1713" y="2867"/>
                    <a:pt x="941" y="3884"/>
                    <a:pt x="474" y="5130"/>
                  </a:cubicBezTo>
                  <a:cubicBezTo>
                    <a:pt x="1" y="7259"/>
                    <a:pt x="409" y="9388"/>
                    <a:pt x="1567" y="10991"/>
                  </a:cubicBezTo>
                  <a:lnTo>
                    <a:pt x="1567" y="10991"/>
                  </a:lnTo>
                  <a:cubicBezTo>
                    <a:pt x="1932" y="11770"/>
                    <a:pt x="2430" y="12483"/>
                    <a:pt x="3014" y="13067"/>
                  </a:cubicBezTo>
                  <a:cubicBezTo>
                    <a:pt x="3983" y="13606"/>
                    <a:pt x="4989" y="13888"/>
                    <a:pt x="5969" y="13940"/>
                  </a:cubicBezTo>
                  <a:lnTo>
                    <a:pt x="5969" y="13940"/>
                  </a:lnTo>
                  <a:cubicBezTo>
                    <a:pt x="6537" y="14078"/>
                    <a:pt x="7118" y="14147"/>
                    <a:pt x="7700" y="14147"/>
                  </a:cubicBezTo>
                  <a:cubicBezTo>
                    <a:pt x="8818" y="14147"/>
                    <a:pt x="9935" y="13893"/>
                    <a:pt x="10951" y="13385"/>
                  </a:cubicBezTo>
                  <a:cubicBezTo>
                    <a:pt x="13491" y="11797"/>
                    <a:pt x="15079" y="9257"/>
                    <a:pt x="14761" y="6400"/>
                  </a:cubicBezTo>
                  <a:cubicBezTo>
                    <a:pt x="14761" y="3542"/>
                    <a:pt x="12856" y="1002"/>
                    <a:pt x="9999" y="367"/>
                  </a:cubicBezTo>
                  <a:cubicBezTo>
                    <a:pt x="9462" y="99"/>
                    <a:pt x="8925" y="0"/>
                    <a:pt x="8389" y="0"/>
                  </a:cubicBezTo>
                  <a:close/>
                </a:path>
              </a:pathLst>
            </a:custGeom>
            <a:grpFill/>
            <a:ln>
              <a:solidFill>
                <a:srgbClr val="F2D3D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44" name="Google Shape;205;p9">
              <a:extLst>
                <a:ext uri="{FF2B5EF4-FFF2-40B4-BE49-F238E27FC236}">
                  <a16:creationId xmlns:a16="http://schemas.microsoft.com/office/drawing/2014/main" id="{70FCAF5E-DCBD-4951-94D7-DED68283B44A}"/>
                </a:ext>
              </a:extLst>
            </p:cNvPr>
            <p:cNvSpPr/>
            <p:nvPr/>
          </p:nvSpPr>
          <p:spPr>
            <a:xfrm>
              <a:off x="2028000" y="1271975"/>
              <a:ext cx="381025" cy="347925"/>
            </a:xfrm>
            <a:custGeom>
              <a:avLst/>
              <a:gdLst/>
              <a:ahLst/>
              <a:cxnLst/>
              <a:rect l="l" t="t" r="r" b="b"/>
              <a:pathLst>
                <a:path w="15241" h="13917" extrusionOk="0">
                  <a:moveTo>
                    <a:pt x="7056" y="2461"/>
                  </a:moveTo>
                  <a:cubicBezTo>
                    <a:pt x="7199" y="2461"/>
                    <a:pt x="7341" y="2468"/>
                    <a:pt x="7483" y="2481"/>
                  </a:cubicBezTo>
                  <a:lnTo>
                    <a:pt x="7483" y="2481"/>
                  </a:lnTo>
                  <a:cubicBezTo>
                    <a:pt x="9000" y="2685"/>
                    <a:pt x="10073" y="3681"/>
                    <a:pt x="10563" y="4914"/>
                  </a:cubicBezTo>
                  <a:lnTo>
                    <a:pt x="10563" y="4914"/>
                  </a:lnTo>
                  <a:cubicBezTo>
                    <a:pt x="10034" y="4120"/>
                    <a:pt x="9240" y="3465"/>
                    <a:pt x="8256" y="3096"/>
                  </a:cubicBezTo>
                  <a:cubicBezTo>
                    <a:pt x="7802" y="2966"/>
                    <a:pt x="7322" y="2903"/>
                    <a:pt x="6837" y="2903"/>
                  </a:cubicBezTo>
                  <a:cubicBezTo>
                    <a:pt x="6024" y="2903"/>
                    <a:pt x="5197" y="3081"/>
                    <a:pt x="4458" y="3425"/>
                  </a:cubicBezTo>
                  <a:lnTo>
                    <a:pt x="4458" y="3425"/>
                  </a:lnTo>
                  <a:cubicBezTo>
                    <a:pt x="4736" y="3168"/>
                    <a:pt x="5056" y="2950"/>
                    <a:pt x="5398" y="2779"/>
                  </a:cubicBezTo>
                  <a:cubicBezTo>
                    <a:pt x="5928" y="2567"/>
                    <a:pt x="6492" y="2461"/>
                    <a:pt x="7056" y="2461"/>
                  </a:cubicBezTo>
                  <a:close/>
                  <a:moveTo>
                    <a:pt x="11999" y="2761"/>
                  </a:moveTo>
                  <a:lnTo>
                    <a:pt x="11999" y="2761"/>
                  </a:lnTo>
                  <a:cubicBezTo>
                    <a:pt x="12134" y="2864"/>
                    <a:pt x="12263" y="2976"/>
                    <a:pt x="12383" y="3096"/>
                  </a:cubicBezTo>
                  <a:cubicBezTo>
                    <a:pt x="13419" y="4391"/>
                    <a:pt x="13821" y="6108"/>
                    <a:pt x="13418" y="7559"/>
                  </a:cubicBezTo>
                  <a:lnTo>
                    <a:pt x="13418" y="7559"/>
                  </a:lnTo>
                  <a:cubicBezTo>
                    <a:pt x="13512" y="6529"/>
                    <a:pt x="13379" y="5447"/>
                    <a:pt x="13018" y="4366"/>
                  </a:cubicBezTo>
                  <a:cubicBezTo>
                    <a:pt x="12799" y="3855"/>
                    <a:pt x="12496" y="3377"/>
                    <a:pt x="12125" y="2945"/>
                  </a:cubicBezTo>
                  <a:lnTo>
                    <a:pt x="12125" y="2945"/>
                  </a:lnTo>
                  <a:cubicBezTo>
                    <a:pt x="12084" y="2883"/>
                    <a:pt x="12042" y="2822"/>
                    <a:pt x="11999" y="2761"/>
                  </a:cubicBezTo>
                  <a:close/>
                  <a:moveTo>
                    <a:pt x="5716" y="5636"/>
                  </a:moveTo>
                  <a:cubicBezTo>
                    <a:pt x="6351" y="5636"/>
                    <a:pt x="6986" y="5954"/>
                    <a:pt x="7303" y="6271"/>
                  </a:cubicBezTo>
                  <a:cubicBezTo>
                    <a:pt x="7621" y="6589"/>
                    <a:pt x="7621" y="6906"/>
                    <a:pt x="7938" y="7224"/>
                  </a:cubicBezTo>
                  <a:cubicBezTo>
                    <a:pt x="7938" y="7224"/>
                    <a:pt x="7938" y="7224"/>
                    <a:pt x="7938" y="7397"/>
                  </a:cubicBezTo>
                  <a:lnTo>
                    <a:pt x="7938" y="7397"/>
                  </a:lnTo>
                  <a:cubicBezTo>
                    <a:pt x="7379" y="7674"/>
                    <a:pt x="6820" y="7799"/>
                    <a:pt x="6261" y="7799"/>
                  </a:cubicBezTo>
                  <a:cubicBezTo>
                    <a:pt x="5875" y="7799"/>
                    <a:pt x="5489" y="7739"/>
                    <a:pt x="5102" y="7629"/>
                  </a:cubicBezTo>
                  <a:lnTo>
                    <a:pt x="5102" y="7629"/>
                  </a:lnTo>
                  <a:cubicBezTo>
                    <a:pt x="5088" y="7497"/>
                    <a:pt x="5081" y="7362"/>
                    <a:pt x="5081" y="7224"/>
                  </a:cubicBezTo>
                  <a:cubicBezTo>
                    <a:pt x="5081" y="6589"/>
                    <a:pt x="5081" y="6271"/>
                    <a:pt x="5716" y="5636"/>
                  </a:cubicBezTo>
                  <a:close/>
                  <a:moveTo>
                    <a:pt x="8415" y="0"/>
                  </a:moveTo>
                  <a:cubicBezTo>
                    <a:pt x="7700" y="0"/>
                    <a:pt x="6986" y="80"/>
                    <a:pt x="6351" y="239"/>
                  </a:cubicBezTo>
                  <a:cubicBezTo>
                    <a:pt x="6271" y="318"/>
                    <a:pt x="6192" y="418"/>
                    <a:pt x="6117" y="527"/>
                  </a:cubicBezTo>
                  <a:lnTo>
                    <a:pt x="6117" y="527"/>
                  </a:lnTo>
                  <a:cubicBezTo>
                    <a:pt x="3681" y="641"/>
                    <a:pt x="1807" y="2407"/>
                    <a:pt x="953" y="4684"/>
                  </a:cubicBezTo>
                  <a:cubicBezTo>
                    <a:pt x="1" y="7224"/>
                    <a:pt x="953" y="10081"/>
                    <a:pt x="3176" y="11986"/>
                  </a:cubicBezTo>
                  <a:cubicBezTo>
                    <a:pt x="4406" y="13216"/>
                    <a:pt x="6166" y="13917"/>
                    <a:pt x="8028" y="13917"/>
                  </a:cubicBezTo>
                  <a:cubicBezTo>
                    <a:pt x="9049" y="13917"/>
                    <a:pt x="10101" y="13706"/>
                    <a:pt x="11113" y="13256"/>
                  </a:cubicBezTo>
                  <a:cubicBezTo>
                    <a:pt x="13653" y="11986"/>
                    <a:pt x="15241" y="9129"/>
                    <a:pt x="15241" y="6271"/>
                  </a:cubicBezTo>
                  <a:cubicBezTo>
                    <a:pt x="15241" y="3414"/>
                    <a:pt x="13336" y="874"/>
                    <a:pt x="10478" y="239"/>
                  </a:cubicBezTo>
                  <a:cubicBezTo>
                    <a:pt x="9843" y="80"/>
                    <a:pt x="9129" y="0"/>
                    <a:pt x="8415" y="0"/>
                  </a:cubicBezTo>
                  <a:close/>
                </a:path>
              </a:pathLst>
            </a:custGeom>
            <a:grpFill/>
            <a:ln>
              <a:solidFill>
                <a:srgbClr val="F2D3D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45" name="Google Shape;206;p9">
              <a:extLst>
                <a:ext uri="{FF2B5EF4-FFF2-40B4-BE49-F238E27FC236}">
                  <a16:creationId xmlns:a16="http://schemas.microsoft.com/office/drawing/2014/main" id="{60DB9289-EEF1-4A82-80DF-854EC095AC34}"/>
                </a:ext>
              </a:extLst>
            </p:cNvPr>
            <p:cNvSpPr/>
            <p:nvPr/>
          </p:nvSpPr>
          <p:spPr>
            <a:xfrm>
              <a:off x="1361275" y="1621225"/>
              <a:ext cx="381000" cy="355600"/>
            </a:xfrm>
            <a:custGeom>
              <a:avLst/>
              <a:gdLst/>
              <a:ahLst/>
              <a:cxnLst/>
              <a:rect l="l" t="t" r="r" b="b"/>
              <a:pathLst>
                <a:path w="15240" h="14224" extrusionOk="0">
                  <a:moveTo>
                    <a:pt x="7609" y="3034"/>
                  </a:moveTo>
                  <a:cubicBezTo>
                    <a:pt x="7995" y="3034"/>
                    <a:pt x="8373" y="3104"/>
                    <a:pt x="8730" y="3228"/>
                  </a:cubicBezTo>
                  <a:lnTo>
                    <a:pt x="8730" y="3228"/>
                  </a:lnTo>
                  <a:cubicBezTo>
                    <a:pt x="9191" y="3442"/>
                    <a:pt x="9607" y="3740"/>
                    <a:pt x="9941" y="4103"/>
                  </a:cubicBezTo>
                  <a:lnTo>
                    <a:pt x="9941" y="4103"/>
                  </a:lnTo>
                  <a:cubicBezTo>
                    <a:pt x="9273" y="3571"/>
                    <a:pt x="8470" y="3217"/>
                    <a:pt x="7620" y="3096"/>
                  </a:cubicBezTo>
                  <a:cubicBezTo>
                    <a:pt x="7541" y="3076"/>
                    <a:pt x="7462" y="3058"/>
                    <a:pt x="7384" y="3042"/>
                  </a:cubicBezTo>
                  <a:lnTo>
                    <a:pt x="7384" y="3042"/>
                  </a:lnTo>
                  <a:cubicBezTo>
                    <a:pt x="7459" y="3037"/>
                    <a:pt x="7534" y="3034"/>
                    <a:pt x="7609" y="3034"/>
                  </a:cubicBezTo>
                  <a:close/>
                  <a:moveTo>
                    <a:pt x="9759" y="7057"/>
                  </a:moveTo>
                  <a:cubicBezTo>
                    <a:pt x="9787" y="7112"/>
                    <a:pt x="9815" y="7168"/>
                    <a:pt x="9842" y="7224"/>
                  </a:cubicBezTo>
                  <a:cubicBezTo>
                    <a:pt x="9842" y="7296"/>
                    <a:pt x="9838" y="7368"/>
                    <a:pt x="9830" y="7441"/>
                  </a:cubicBezTo>
                  <a:lnTo>
                    <a:pt x="9830" y="7441"/>
                  </a:lnTo>
                  <a:cubicBezTo>
                    <a:pt x="9812" y="7310"/>
                    <a:pt x="9789" y="7182"/>
                    <a:pt x="9759" y="7057"/>
                  </a:cubicBezTo>
                  <a:close/>
                  <a:moveTo>
                    <a:pt x="6032" y="6130"/>
                  </a:moveTo>
                  <a:cubicBezTo>
                    <a:pt x="6456" y="6130"/>
                    <a:pt x="6879" y="6271"/>
                    <a:pt x="7302" y="6271"/>
                  </a:cubicBezTo>
                  <a:cubicBezTo>
                    <a:pt x="7302" y="6589"/>
                    <a:pt x="7620" y="6906"/>
                    <a:pt x="7620" y="7224"/>
                  </a:cubicBezTo>
                  <a:cubicBezTo>
                    <a:pt x="7849" y="7224"/>
                    <a:pt x="7913" y="7389"/>
                    <a:pt x="7811" y="7601"/>
                  </a:cubicBezTo>
                  <a:lnTo>
                    <a:pt x="7811" y="7601"/>
                  </a:lnTo>
                  <a:cubicBezTo>
                    <a:pt x="7396" y="7785"/>
                    <a:pt x="6950" y="7871"/>
                    <a:pt x="6482" y="7871"/>
                  </a:cubicBezTo>
                  <a:cubicBezTo>
                    <a:pt x="6073" y="7871"/>
                    <a:pt x="5648" y="7805"/>
                    <a:pt x="5214" y="7679"/>
                  </a:cubicBezTo>
                  <a:lnTo>
                    <a:pt x="5214" y="7679"/>
                  </a:lnTo>
                  <a:cubicBezTo>
                    <a:pt x="5102" y="7210"/>
                    <a:pt x="5163" y="6740"/>
                    <a:pt x="5397" y="6271"/>
                  </a:cubicBezTo>
                  <a:cubicBezTo>
                    <a:pt x="5609" y="6165"/>
                    <a:pt x="5821" y="6130"/>
                    <a:pt x="6032" y="6130"/>
                  </a:cubicBezTo>
                  <a:close/>
                  <a:moveTo>
                    <a:pt x="12880" y="4619"/>
                  </a:moveTo>
                  <a:lnTo>
                    <a:pt x="12880" y="4619"/>
                  </a:lnTo>
                  <a:cubicBezTo>
                    <a:pt x="13622" y="5735"/>
                    <a:pt x="13751" y="7187"/>
                    <a:pt x="13266" y="8546"/>
                  </a:cubicBezTo>
                  <a:lnTo>
                    <a:pt x="13266" y="8546"/>
                  </a:lnTo>
                  <a:cubicBezTo>
                    <a:pt x="13480" y="7476"/>
                    <a:pt x="13412" y="6370"/>
                    <a:pt x="13017" y="5319"/>
                  </a:cubicBezTo>
                  <a:cubicBezTo>
                    <a:pt x="13016" y="5315"/>
                    <a:pt x="13015" y="5312"/>
                    <a:pt x="13014" y="5308"/>
                  </a:cubicBezTo>
                  <a:lnTo>
                    <a:pt x="13014" y="5308"/>
                  </a:lnTo>
                  <a:cubicBezTo>
                    <a:pt x="12983" y="5076"/>
                    <a:pt x="12938" y="4846"/>
                    <a:pt x="12880" y="4619"/>
                  </a:cubicBezTo>
                  <a:close/>
                  <a:moveTo>
                    <a:pt x="8890" y="9129"/>
                  </a:moveTo>
                  <a:cubicBezTo>
                    <a:pt x="8414" y="9486"/>
                    <a:pt x="7893" y="9664"/>
                    <a:pt x="7394" y="9664"/>
                  </a:cubicBezTo>
                  <a:cubicBezTo>
                    <a:pt x="7269" y="9664"/>
                    <a:pt x="7145" y="9653"/>
                    <a:pt x="7024" y="9630"/>
                  </a:cubicBezTo>
                  <a:lnTo>
                    <a:pt x="7024" y="9630"/>
                  </a:lnTo>
                  <a:cubicBezTo>
                    <a:pt x="7656" y="9553"/>
                    <a:pt x="8285" y="9388"/>
                    <a:pt x="8890" y="9129"/>
                  </a:cubicBezTo>
                  <a:close/>
                  <a:moveTo>
                    <a:pt x="8414" y="0"/>
                  </a:moveTo>
                  <a:cubicBezTo>
                    <a:pt x="7699" y="0"/>
                    <a:pt x="6985" y="80"/>
                    <a:pt x="6350" y="239"/>
                  </a:cubicBezTo>
                  <a:cubicBezTo>
                    <a:pt x="6001" y="239"/>
                    <a:pt x="5748" y="430"/>
                    <a:pt x="5643" y="709"/>
                  </a:cubicBezTo>
                  <a:lnTo>
                    <a:pt x="5643" y="709"/>
                  </a:lnTo>
                  <a:cubicBezTo>
                    <a:pt x="4830" y="898"/>
                    <a:pt x="4081" y="1258"/>
                    <a:pt x="3445" y="1765"/>
                  </a:cubicBezTo>
                  <a:lnTo>
                    <a:pt x="3445" y="1765"/>
                  </a:lnTo>
                  <a:cubicBezTo>
                    <a:pt x="2240" y="2562"/>
                    <a:pt x="1324" y="3831"/>
                    <a:pt x="953" y="5319"/>
                  </a:cubicBezTo>
                  <a:cubicBezTo>
                    <a:pt x="0" y="8176"/>
                    <a:pt x="953" y="11034"/>
                    <a:pt x="3175" y="12939"/>
                  </a:cubicBezTo>
                  <a:cubicBezTo>
                    <a:pt x="4606" y="13833"/>
                    <a:pt x="6138" y="14224"/>
                    <a:pt x="7658" y="14224"/>
                  </a:cubicBezTo>
                  <a:cubicBezTo>
                    <a:pt x="8835" y="14224"/>
                    <a:pt x="10004" y="13989"/>
                    <a:pt x="11112" y="13574"/>
                  </a:cubicBezTo>
                  <a:cubicBezTo>
                    <a:pt x="13970" y="11986"/>
                    <a:pt x="15240" y="9446"/>
                    <a:pt x="15240" y="6271"/>
                  </a:cubicBezTo>
                  <a:cubicBezTo>
                    <a:pt x="15240" y="3414"/>
                    <a:pt x="13017" y="874"/>
                    <a:pt x="10477" y="239"/>
                  </a:cubicBezTo>
                  <a:cubicBezTo>
                    <a:pt x="9842" y="80"/>
                    <a:pt x="9128" y="0"/>
                    <a:pt x="8414" y="0"/>
                  </a:cubicBezTo>
                  <a:close/>
                </a:path>
              </a:pathLst>
            </a:custGeom>
            <a:grpFill/>
            <a:ln>
              <a:solidFill>
                <a:srgbClr val="F2D3D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46" name="Google Shape;207;p9">
              <a:extLst>
                <a:ext uri="{FF2B5EF4-FFF2-40B4-BE49-F238E27FC236}">
                  <a16:creationId xmlns:a16="http://schemas.microsoft.com/office/drawing/2014/main" id="{4099348F-9ED8-4BB0-A6FD-AF32B8954C0C}"/>
                </a:ext>
              </a:extLst>
            </p:cNvPr>
            <p:cNvSpPr/>
            <p:nvPr/>
          </p:nvSpPr>
          <p:spPr>
            <a:xfrm>
              <a:off x="3445450" y="1089400"/>
              <a:ext cx="376450" cy="361000"/>
            </a:xfrm>
            <a:custGeom>
              <a:avLst/>
              <a:gdLst/>
              <a:ahLst/>
              <a:cxnLst/>
              <a:rect l="l" t="t" r="r" b="b"/>
              <a:pathLst>
                <a:path w="15058" h="14440" extrusionOk="0">
                  <a:moveTo>
                    <a:pt x="7178" y="3045"/>
                  </a:moveTo>
                  <a:cubicBezTo>
                    <a:pt x="7900" y="3157"/>
                    <a:pt x="8621" y="3472"/>
                    <a:pt x="9343" y="4049"/>
                  </a:cubicBezTo>
                  <a:cubicBezTo>
                    <a:pt x="10219" y="4827"/>
                    <a:pt x="10707" y="5815"/>
                    <a:pt x="10853" y="6837"/>
                  </a:cubicBezTo>
                  <a:lnTo>
                    <a:pt x="10853" y="6837"/>
                  </a:lnTo>
                  <a:cubicBezTo>
                    <a:pt x="10851" y="6865"/>
                    <a:pt x="10848" y="6893"/>
                    <a:pt x="10846" y="6920"/>
                  </a:cubicBezTo>
                  <a:lnTo>
                    <a:pt x="10846" y="6920"/>
                  </a:lnTo>
                  <a:cubicBezTo>
                    <a:pt x="10167" y="4726"/>
                    <a:pt x="8279" y="3309"/>
                    <a:pt x="6305" y="3118"/>
                  </a:cubicBezTo>
                  <a:lnTo>
                    <a:pt x="6305" y="3118"/>
                  </a:lnTo>
                  <a:cubicBezTo>
                    <a:pt x="6468" y="3104"/>
                    <a:pt x="6634" y="3097"/>
                    <a:pt x="6803" y="3097"/>
                  </a:cubicBezTo>
                  <a:cubicBezTo>
                    <a:pt x="6928" y="3071"/>
                    <a:pt x="7053" y="3054"/>
                    <a:pt x="7178" y="3045"/>
                  </a:cubicBezTo>
                  <a:close/>
                  <a:moveTo>
                    <a:pt x="12892" y="5674"/>
                  </a:moveTo>
                  <a:cubicBezTo>
                    <a:pt x="13085" y="6396"/>
                    <a:pt x="13105" y="7151"/>
                    <a:pt x="12951" y="7890"/>
                  </a:cubicBezTo>
                  <a:lnTo>
                    <a:pt x="12951" y="7890"/>
                  </a:lnTo>
                  <a:cubicBezTo>
                    <a:pt x="12972" y="7534"/>
                    <a:pt x="12964" y="7177"/>
                    <a:pt x="12927" y="6820"/>
                  </a:cubicBezTo>
                  <a:lnTo>
                    <a:pt x="12927" y="6820"/>
                  </a:lnTo>
                  <a:cubicBezTo>
                    <a:pt x="12957" y="6441"/>
                    <a:pt x="12947" y="6057"/>
                    <a:pt x="12892" y="5674"/>
                  </a:cubicBezTo>
                  <a:close/>
                  <a:moveTo>
                    <a:pt x="5572" y="6780"/>
                  </a:moveTo>
                  <a:cubicBezTo>
                    <a:pt x="5752" y="6780"/>
                    <a:pt x="5951" y="6820"/>
                    <a:pt x="6168" y="6907"/>
                  </a:cubicBezTo>
                  <a:cubicBezTo>
                    <a:pt x="6737" y="6907"/>
                    <a:pt x="7051" y="7417"/>
                    <a:pt x="7110" y="7981"/>
                  </a:cubicBezTo>
                  <a:lnTo>
                    <a:pt x="7110" y="7981"/>
                  </a:lnTo>
                  <a:cubicBezTo>
                    <a:pt x="6506" y="8189"/>
                    <a:pt x="5906" y="8302"/>
                    <a:pt x="5326" y="8302"/>
                  </a:cubicBezTo>
                  <a:cubicBezTo>
                    <a:pt x="5028" y="8302"/>
                    <a:pt x="4736" y="8272"/>
                    <a:pt x="4452" y="8210"/>
                  </a:cubicBezTo>
                  <a:lnTo>
                    <a:pt x="4452" y="8210"/>
                  </a:lnTo>
                  <a:cubicBezTo>
                    <a:pt x="4423" y="7444"/>
                    <a:pt x="4833" y="6780"/>
                    <a:pt x="5572" y="6780"/>
                  </a:cubicBezTo>
                  <a:close/>
                  <a:moveTo>
                    <a:pt x="8765" y="6615"/>
                  </a:moveTo>
                  <a:lnTo>
                    <a:pt x="8765" y="6615"/>
                  </a:lnTo>
                  <a:cubicBezTo>
                    <a:pt x="9328" y="7226"/>
                    <a:pt x="9531" y="8003"/>
                    <a:pt x="9025" y="8812"/>
                  </a:cubicBezTo>
                  <a:cubicBezTo>
                    <a:pt x="8437" y="9596"/>
                    <a:pt x="7484" y="10139"/>
                    <a:pt x="6543" y="10139"/>
                  </a:cubicBezTo>
                  <a:cubicBezTo>
                    <a:pt x="6364" y="10139"/>
                    <a:pt x="6186" y="10119"/>
                    <a:pt x="6012" y="10078"/>
                  </a:cubicBezTo>
                  <a:lnTo>
                    <a:pt x="6012" y="10078"/>
                  </a:lnTo>
                  <a:cubicBezTo>
                    <a:pt x="6876" y="10045"/>
                    <a:pt x="7474" y="9746"/>
                    <a:pt x="8073" y="9447"/>
                  </a:cubicBezTo>
                  <a:cubicBezTo>
                    <a:pt x="8708" y="9129"/>
                    <a:pt x="9025" y="8494"/>
                    <a:pt x="9025" y="7542"/>
                  </a:cubicBezTo>
                  <a:cubicBezTo>
                    <a:pt x="8988" y="7205"/>
                    <a:pt x="8898" y="6896"/>
                    <a:pt x="8765" y="6615"/>
                  </a:cubicBezTo>
                  <a:close/>
                  <a:moveTo>
                    <a:pt x="7755" y="1"/>
                  </a:moveTo>
                  <a:cubicBezTo>
                    <a:pt x="7120" y="1"/>
                    <a:pt x="6485" y="80"/>
                    <a:pt x="5850" y="239"/>
                  </a:cubicBezTo>
                  <a:cubicBezTo>
                    <a:pt x="5403" y="462"/>
                    <a:pt x="5114" y="686"/>
                    <a:pt x="5092" y="1020"/>
                  </a:cubicBezTo>
                  <a:lnTo>
                    <a:pt x="5092" y="1020"/>
                  </a:lnTo>
                  <a:cubicBezTo>
                    <a:pt x="4633" y="1141"/>
                    <a:pt x="4201" y="1316"/>
                    <a:pt x="3803" y="1539"/>
                  </a:cubicBezTo>
                  <a:lnTo>
                    <a:pt x="3803" y="1539"/>
                  </a:lnTo>
                  <a:cubicBezTo>
                    <a:pt x="2328" y="2244"/>
                    <a:pt x="1089" y="3516"/>
                    <a:pt x="453" y="5319"/>
                  </a:cubicBezTo>
                  <a:cubicBezTo>
                    <a:pt x="0" y="7356"/>
                    <a:pt x="354" y="9393"/>
                    <a:pt x="1400" y="11085"/>
                  </a:cubicBezTo>
                  <a:lnTo>
                    <a:pt x="1400" y="11085"/>
                  </a:lnTo>
                  <a:cubicBezTo>
                    <a:pt x="1842" y="12024"/>
                    <a:pt x="2487" y="12888"/>
                    <a:pt x="3310" y="13574"/>
                  </a:cubicBezTo>
                  <a:cubicBezTo>
                    <a:pt x="4242" y="14156"/>
                    <a:pt x="5301" y="14439"/>
                    <a:pt x="6364" y="14439"/>
                  </a:cubicBezTo>
                  <a:cubicBezTo>
                    <a:pt x="6695" y="14439"/>
                    <a:pt x="7026" y="14412"/>
                    <a:pt x="7354" y="14358"/>
                  </a:cubicBezTo>
                  <a:lnTo>
                    <a:pt x="7354" y="14358"/>
                  </a:lnTo>
                  <a:cubicBezTo>
                    <a:pt x="7369" y="14358"/>
                    <a:pt x="7383" y="14358"/>
                    <a:pt x="7398" y="14358"/>
                  </a:cubicBezTo>
                  <a:cubicBezTo>
                    <a:pt x="8545" y="14358"/>
                    <a:pt x="9737" y="14104"/>
                    <a:pt x="10930" y="13574"/>
                  </a:cubicBezTo>
                  <a:cubicBezTo>
                    <a:pt x="13470" y="11987"/>
                    <a:pt x="15058" y="9447"/>
                    <a:pt x="14740" y="6272"/>
                  </a:cubicBezTo>
                  <a:cubicBezTo>
                    <a:pt x="14423" y="3414"/>
                    <a:pt x="12518" y="874"/>
                    <a:pt x="9660" y="239"/>
                  </a:cubicBezTo>
                  <a:cubicBezTo>
                    <a:pt x="9025" y="80"/>
                    <a:pt x="8390" y="1"/>
                    <a:pt x="7755" y="1"/>
                  </a:cubicBezTo>
                  <a:close/>
                </a:path>
              </a:pathLst>
            </a:custGeom>
            <a:grpFill/>
            <a:ln>
              <a:solidFill>
                <a:srgbClr val="F2D3D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47" name="Google Shape;208;p9">
              <a:extLst>
                <a:ext uri="{FF2B5EF4-FFF2-40B4-BE49-F238E27FC236}">
                  <a16:creationId xmlns:a16="http://schemas.microsoft.com/office/drawing/2014/main" id="{538EADB8-FEE3-46C4-99AA-3AC88F216153}"/>
                </a:ext>
              </a:extLst>
            </p:cNvPr>
            <p:cNvSpPr/>
            <p:nvPr/>
          </p:nvSpPr>
          <p:spPr>
            <a:xfrm>
              <a:off x="4893450" y="958000"/>
              <a:ext cx="381025" cy="354875"/>
            </a:xfrm>
            <a:custGeom>
              <a:avLst/>
              <a:gdLst/>
              <a:ahLst/>
              <a:cxnLst/>
              <a:rect l="l" t="t" r="r" b="b"/>
              <a:pathLst>
                <a:path w="15241" h="14195" extrusionOk="0">
                  <a:moveTo>
                    <a:pt x="6310" y="5892"/>
                  </a:moveTo>
                  <a:cubicBezTo>
                    <a:pt x="6588" y="5892"/>
                    <a:pt x="6826" y="5971"/>
                    <a:pt x="6985" y="6130"/>
                  </a:cubicBezTo>
                  <a:cubicBezTo>
                    <a:pt x="7303" y="6448"/>
                    <a:pt x="7620" y="6765"/>
                    <a:pt x="7620" y="7083"/>
                  </a:cubicBezTo>
                  <a:cubicBezTo>
                    <a:pt x="7620" y="7083"/>
                    <a:pt x="7620" y="7166"/>
                    <a:pt x="7620" y="7291"/>
                  </a:cubicBezTo>
                  <a:lnTo>
                    <a:pt x="7620" y="7291"/>
                  </a:lnTo>
                  <a:cubicBezTo>
                    <a:pt x="7176" y="7544"/>
                    <a:pt x="6702" y="7658"/>
                    <a:pt x="6221" y="7658"/>
                  </a:cubicBezTo>
                  <a:cubicBezTo>
                    <a:pt x="5844" y="7658"/>
                    <a:pt x="5462" y="7587"/>
                    <a:pt x="5089" y="7458"/>
                  </a:cubicBezTo>
                  <a:lnTo>
                    <a:pt x="5089" y="7458"/>
                  </a:lnTo>
                  <a:cubicBezTo>
                    <a:pt x="5109" y="7015"/>
                    <a:pt x="5176" y="6573"/>
                    <a:pt x="5398" y="6130"/>
                  </a:cubicBezTo>
                  <a:cubicBezTo>
                    <a:pt x="5715" y="5971"/>
                    <a:pt x="6033" y="5892"/>
                    <a:pt x="6310" y="5892"/>
                  </a:cubicBezTo>
                  <a:close/>
                  <a:moveTo>
                    <a:pt x="9508" y="6745"/>
                  </a:moveTo>
                  <a:cubicBezTo>
                    <a:pt x="9620" y="6955"/>
                    <a:pt x="9731" y="7177"/>
                    <a:pt x="9843" y="7400"/>
                  </a:cubicBezTo>
                  <a:cubicBezTo>
                    <a:pt x="9843" y="8035"/>
                    <a:pt x="9525" y="8670"/>
                    <a:pt x="8890" y="8988"/>
                  </a:cubicBezTo>
                  <a:cubicBezTo>
                    <a:pt x="9525" y="8670"/>
                    <a:pt x="9843" y="7718"/>
                    <a:pt x="9525" y="7083"/>
                  </a:cubicBezTo>
                  <a:cubicBezTo>
                    <a:pt x="9525" y="6968"/>
                    <a:pt x="9519" y="6855"/>
                    <a:pt x="9508" y="6745"/>
                  </a:cubicBezTo>
                  <a:close/>
                  <a:moveTo>
                    <a:pt x="6406" y="2579"/>
                  </a:moveTo>
                  <a:cubicBezTo>
                    <a:pt x="6595" y="2586"/>
                    <a:pt x="6789" y="2605"/>
                    <a:pt x="6985" y="2638"/>
                  </a:cubicBezTo>
                  <a:cubicBezTo>
                    <a:pt x="8573" y="2638"/>
                    <a:pt x="10160" y="3590"/>
                    <a:pt x="10795" y="4860"/>
                  </a:cubicBezTo>
                  <a:cubicBezTo>
                    <a:pt x="11385" y="6336"/>
                    <a:pt x="10878" y="8086"/>
                    <a:pt x="9783" y="9345"/>
                  </a:cubicBezTo>
                  <a:lnTo>
                    <a:pt x="9783" y="9345"/>
                  </a:lnTo>
                  <a:cubicBezTo>
                    <a:pt x="10887" y="6878"/>
                    <a:pt x="10528" y="3266"/>
                    <a:pt x="7533" y="3266"/>
                  </a:cubicBezTo>
                  <a:cubicBezTo>
                    <a:pt x="7458" y="3266"/>
                    <a:pt x="7381" y="3268"/>
                    <a:pt x="7303" y="3273"/>
                  </a:cubicBezTo>
                  <a:cubicBezTo>
                    <a:pt x="7078" y="3240"/>
                    <a:pt x="6850" y="3225"/>
                    <a:pt x="6622" y="3225"/>
                  </a:cubicBezTo>
                  <a:cubicBezTo>
                    <a:pt x="5766" y="3225"/>
                    <a:pt x="4898" y="3447"/>
                    <a:pt x="4136" y="3873"/>
                  </a:cubicBezTo>
                  <a:lnTo>
                    <a:pt x="4136" y="3873"/>
                  </a:lnTo>
                  <a:cubicBezTo>
                    <a:pt x="4391" y="3540"/>
                    <a:pt x="4708" y="3234"/>
                    <a:pt x="5080" y="2955"/>
                  </a:cubicBezTo>
                  <a:cubicBezTo>
                    <a:pt x="5522" y="2778"/>
                    <a:pt x="5964" y="2651"/>
                    <a:pt x="6406" y="2579"/>
                  </a:cubicBezTo>
                  <a:close/>
                  <a:moveTo>
                    <a:pt x="8890" y="8988"/>
                  </a:moveTo>
                  <a:lnTo>
                    <a:pt x="8890" y="8988"/>
                  </a:lnTo>
                  <a:cubicBezTo>
                    <a:pt x="8424" y="9454"/>
                    <a:pt x="7872" y="9663"/>
                    <a:pt x="7329" y="9663"/>
                  </a:cubicBezTo>
                  <a:cubicBezTo>
                    <a:pt x="7180" y="9663"/>
                    <a:pt x="7032" y="9647"/>
                    <a:pt x="6886" y="9617"/>
                  </a:cubicBezTo>
                  <a:lnTo>
                    <a:pt x="6886" y="9617"/>
                  </a:lnTo>
                  <a:cubicBezTo>
                    <a:pt x="7720" y="9573"/>
                    <a:pt x="8305" y="9280"/>
                    <a:pt x="8890" y="8988"/>
                  </a:cubicBezTo>
                  <a:close/>
                  <a:moveTo>
                    <a:pt x="8387" y="0"/>
                  </a:moveTo>
                  <a:cubicBezTo>
                    <a:pt x="7618" y="0"/>
                    <a:pt x="6825" y="132"/>
                    <a:pt x="6033" y="415"/>
                  </a:cubicBezTo>
                  <a:cubicBezTo>
                    <a:pt x="5880" y="415"/>
                    <a:pt x="5727" y="562"/>
                    <a:pt x="5609" y="786"/>
                  </a:cubicBezTo>
                  <a:lnTo>
                    <a:pt x="5609" y="786"/>
                  </a:lnTo>
                  <a:cubicBezTo>
                    <a:pt x="3333" y="1113"/>
                    <a:pt x="1208" y="2916"/>
                    <a:pt x="635" y="5495"/>
                  </a:cubicBezTo>
                  <a:cubicBezTo>
                    <a:pt x="0" y="8035"/>
                    <a:pt x="635" y="10575"/>
                    <a:pt x="2540" y="12480"/>
                  </a:cubicBezTo>
                  <a:cubicBezTo>
                    <a:pt x="3874" y="13623"/>
                    <a:pt x="5550" y="14195"/>
                    <a:pt x="7226" y="14195"/>
                  </a:cubicBezTo>
                  <a:cubicBezTo>
                    <a:pt x="8344" y="14195"/>
                    <a:pt x="9462" y="13941"/>
                    <a:pt x="10478" y="13433"/>
                  </a:cubicBezTo>
                  <a:cubicBezTo>
                    <a:pt x="13335" y="12163"/>
                    <a:pt x="14923" y="9305"/>
                    <a:pt x="15240" y="6448"/>
                  </a:cubicBezTo>
                  <a:cubicBezTo>
                    <a:pt x="14979" y="2795"/>
                    <a:pt x="11932" y="0"/>
                    <a:pt x="8387" y="0"/>
                  </a:cubicBezTo>
                  <a:close/>
                </a:path>
              </a:pathLst>
            </a:custGeom>
            <a:grpFill/>
            <a:ln>
              <a:solidFill>
                <a:srgbClr val="F2D3D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48" name="Google Shape;209;p9">
              <a:extLst>
                <a:ext uri="{FF2B5EF4-FFF2-40B4-BE49-F238E27FC236}">
                  <a16:creationId xmlns:a16="http://schemas.microsoft.com/office/drawing/2014/main" id="{03BAC2CC-0A7F-4FB0-92CE-E555203AAE0C}"/>
                </a:ext>
              </a:extLst>
            </p:cNvPr>
            <p:cNvSpPr/>
            <p:nvPr/>
          </p:nvSpPr>
          <p:spPr>
            <a:xfrm>
              <a:off x="4123500" y="1328275"/>
              <a:ext cx="381025" cy="353575"/>
            </a:xfrm>
            <a:custGeom>
              <a:avLst/>
              <a:gdLst/>
              <a:ahLst/>
              <a:cxnLst/>
              <a:rect l="l" t="t" r="r" b="b"/>
              <a:pathLst>
                <a:path w="15241" h="14143" extrusionOk="0">
                  <a:moveTo>
                    <a:pt x="5743" y="6110"/>
                  </a:moveTo>
                  <a:cubicBezTo>
                    <a:pt x="6060" y="6110"/>
                    <a:pt x="6444" y="6334"/>
                    <a:pt x="6668" y="6559"/>
                  </a:cubicBezTo>
                  <a:cubicBezTo>
                    <a:pt x="6986" y="6559"/>
                    <a:pt x="7303" y="6877"/>
                    <a:pt x="7303" y="7194"/>
                  </a:cubicBezTo>
                  <a:cubicBezTo>
                    <a:pt x="7303" y="7439"/>
                    <a:pt x="7303" y="7495"/>
                    <a:pt x="7303" y="7654"/>
                  </a:cubicBezTo>
                  <a:lnTo>
                    <a:pt x="7303" y="7654"/>
                  </a:lnTo>
                  <a:cubicBezTo>
                    <a:pt x="6819" y="7849"/>
                    <a:pt x="6298" y="7954"/>
                    <a:pt x="5773" y="7954"/>
                  </a:cubicBezTo>
                  <a:cubicBezTo>
                    <a:pt x="5436" y="7954"/>
                    <a:pt x="5096" y="7911"/>
                    <a:pt x="4763" y="7819"/>
                  </a:cubicBezTo>
                  <a:lnTo>
                    <a:pt x="4763" y="7819"/>
                  </a:lnTo>
                  <a:cubicBezTo>
                    <a:pt x="4763" y="7187"/>
                    <a:pt x="4766" y="6557"/>
                    <a:pt x="5398" y="6242"/>
                  </a:cubicBezTo>
                  <a:cubicBezTo>
                    <a:pt x="5491" y="6149"/>
                    <a:pt x="5611" y="6110"/>
                    <a:pt x="5743" y="6110"/>
                  </a:cubicBezTo>
                  <a:close/>
                  <a:moveTo>
                    <a:pt x="6775" y="2811"/>
                  </a:moveTo>
                  <a:cubicBezTo>
                    <a:pt x="6902" y="2811"/>
                    <a:pt x="7029" y="2817"/>
                    <a:pt x="7155" y="2828"/>
                  </a:cubicBezTo>
                  <a:lnTo>
                    <a:pt x="7155" y="2828"/>
                  </a:lnTo>
                  <a:cubicBezTo>
                    <a:pt x="8458" y="3081"/>
                    <a:pt x="9687" y="3917"/>
                    <a:pt x="10478" y="4972"/>
                  </a:cubicBezTo>
                  <a:cubicBezTo>
                    <a:pt x="10790" y="6531"/>
                    <a:pt x="10489" y="8397"/>
                    <a:pt x="9274" y="9366"/>
                  </a:cubicBezTo>
                  <a:lnTo>
                    <a:pt x="9274" y="9366"/>
                  </a:lnTo>
                  <a:cubicBezTo>
                    <a:pt x="10470" y="7078"/>
                    <a:pt x="10327" y="3745"/>
                    <a:pt x="7621" y="3384"/>
                  </a:cubicBezTo>
                  <a:cubicBezTo>
                    <a:pt x="7178" y="3273"/>
                    <a:pt x="6735" y="3221"/>
                    <a:pt x="6301" y="3221"/>
                  </a:cubicBezTo>
                  <a:cubicBezTo>
                    <a:pt x="5777" y="3221"/>
                    <a:pt x="5266" y="3297"/>
                    <a:pt x="4781" y="3442"/>
                  </a:cubicBezTo>
                  <a:lnTo>
                    <a:pt x="4781" y="3442"/>
                  </a:lnTo>
                  <a:cubicBezTo>
                    <a:pt x="4976" y="3301"/>
                    <a:pt x="5182" y="3174"/>
                    <a:pt x="5398" y="3067"/>
                  </a:cubicBezTo>
                  <a:cubicBezTo>
                    <a:pt x="5842" y="2889"/>
                    <a:pt x="6310" y="2811"/>
                    <a:pt x="6775" y="2811"/>
                  </a:cubicBezTo>
                  <a:close/>
                  <a:moveTo>
                    <a:pt x="8723" y="9073"/>
                  </a:moveTo>
                  <a:cubicBezTo>
                    <a:pt x="8592" y="9209"/>
                    <a:pt x="8437" y="9326"/>
                    <a:pt x="8256" y="9417"/>
                  </a:cubicBezTo>
                  <a:cubicBezTo>
                    <a:pt x="8415" y="9337"/>
                    <a:pt x="8574" y="9218"/>
                    <a:pt x="8723" y="9073"/>
                  </a:cubicBezTo>
                  <a:close/>
                  <a:moveTo>
                    <a:pt x="8583" y="0"/>
                  </a:moveTo>
                  <a:cubicBezTo>
                    <a:pt x="7839" y="0"/>
                    <a:pt x="7095" y="155"/>
                    <a:pt x="6351" y="527"/>
                  </a:cubicBezTo>
                  <a:cubicBezTo>
                    <a:pt x="6013" y="527"/>
                    <a:pt x="5764" y="707"/>
                    <a:pt x="5654" y="971"/>
                  </a:cubicBezTo>
                  <a:lnTo>
                    <a:pt x="5654" y="971"/>
                  </a:lnTo>
                  <a:cubicBezTo>
                    <a:pt x="3340" y="1328"/>
                    <a:pt x="1238" y="2896"/>
                    <a:pt x="636" y="5607"/>
                  </a:cubicBezTo>
                  <a:cubicBezTo>
                    <a:pt x="1" y="8464"/>
                    <a:pt x="1271" y="11322"/>
                    <a:pt x="3176" y="12909"/>
                  </a:cubicBezTo>
                  <a:cubicBezTo>
                    <a:pt x="3325" y="13002"/>
                    <a:pt x="3477" y="13090"/>
                    <a:pt x="3630" y="13173"/>
                  </a:cubicBezTo>
                  <a:lnTo>
                    <a:pt x="3630" y="13173"/>
                  </a:lnTo>
                  <a:cubicBezTo>
                    <a:pt x="4665" y="13836"/>
                    <a:pt x="5802" y="14142"/>
                    <a:pt x="6901" y="14142"/>
                  </a:cubicBezTo>
                  <a:cubicBezTo>
                    <a:pt x="6988" y="14142"/>
                    <a:pt x="7076" y="14140"/>
                    <a:pt x="7163" y="14136"/>
                  </a:cubicBezTo>
                  <a:lnTo>
                    <a:pt x="7163" y="14136"/>
                  </a:lnTo>
                  <a:cubicBezTo>
                    <a:pt x="7274" y="14140"/>
                    <a:pt x="7385" y="14143"/>
                    <a:pt x="7495" y="14143"/>
                  </a:cubicBezTo>
                  <a:cubicBezTo>
                    <a:pt x="8802" y="14143"/>
                    <a:pt x="10064" y="13826"/>
                    <a:pt x="11113" y="13227"/>
                  </a:cubicBezTo>
                  <a:cubicBezTo>
                    <a:pt x="13653" y="11957"/>
                    <a:pt x="15241" y="9099"/>
                    <a:pt x="15241" y="6242"/>
                  </a:cubicBezTo>
                  <a:cubicBezTo>
                    <a:pt x="14923" y="3384"/>
                    <a:pt x="13018" y="844"/>
                    <a:pt x="10161" y="209"/>
                  </a:cubicBezTo>
                  <a:cubicBezTo>
                    <a:pt x="9635" y="77"/>
                    <a:pt x="9109" y="0"/>
                    <a:pt x="8583" y="0"/>
                  </a:cubicBezTo>
                  <a:close/>
                </a:path>
              </a:pathLst>
            </a:custGeom>
            <a:grpFill/>
            <a:ln>
              <a:solidFill>
                <a:srgbClr val="F2D3D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</p:grpSp>
      <p:grpSp>
        <p:nvGrpSpPr>
          <p:cNvPr id="49" name="Google Shape;221;p9">
            <a:extLst>
              <a:ext uri="{FF2B5EF4-FFF2-40B4-BE49-F238E27FC236}">
                <a16:creationId xmlns:a16="http://schemas.microsoft.com/office/drawing/2014/main" id="{69D5CF0A-9869-42C8-8AC6-F1BB7BC2BD81}"/>
              </a:ext>
            </a:extLst>
          </p:cNvPr>
          <p:cNvGrpSpPr/>
          <p:nvPr/>
        </p:nvGrpSpPr>
        <p:grpSpPr>
          <a:xfrm rot="-10788347">
            <a:off x="9826594" y="5089219"/>
            <a:ext cx="641367" cy="912062"/>
            <a:chOff x="1361275" y="244825"/>
            <a:chExt cx="4833925" cy="5166575"/>
          </a:xfrm>
          <a:solidFill>
            <a:srgbClr val="F2D3D9"/>
          </a:solidFill>
        </p:grpSpPr>
        <p:sp>
          <p:nvSpPr>
            <p:cNvPr id="50" name="Google Shape;222;p9">
              <a:extLst>
                <a:ext uri="{FF2B5EF4-FFF2-40B4-BE49-F238E27FC236}">
                  <a16:creationId xmlns:a16="http://schemas.microsoft.com/office/drawing/2014/main" id="{A721DBAB-30E2-499C-9287-B3F428E0EBA8}"/>
                </a:ext>
              </a:extLst>
            </p:cNvPr>
            <p:cNvSpPr/>
            <p:nvPr/>
          </p:nvSpPr>
          <p:spPr>
            <a:xfrm>
              <a:off x="3252800" y="2793500"/>
              <a:ext cx="2769775" cy="933175"/>
            </a:xfrm>
            <a:custGeom>
              <a:avLst/>
              <a:gdLst/>
              <a:ahLst/>
              <a:cxnLst/>
              <a:rect l="l" t="t" r="r" b="b"/>
              <a:pathLst>
                <a:path w="110791" h="37327" extrusionOk="0">
                  <a:moveTo>
                    <a:pt x="109540" y="0"/>
                  </a:moveTo>
                  <a:cubicBezTo>
                    <a:pt x="109302" y="0"/>
                    <a:pt x="109044" y="99"/>
                    <a:pt x="108806" y="338"/>
                  </a:cubicBezTo>
                  <a:lnTo>
                    <a:pt x="108806" y="20"/>
                  </a:lnTo>
                  <a:cubicBezTo>
                    <a:pt x="97694" y="10498"/>
                    <a:pt x="84994" y="19070"/>
                    <a:pt x="71024" y="25103"/>
                  </a:cubicBezTo>
                  <a:cubicBezTo>
                    <a:pt x="57054" y="31453"/>
                    <a:pt x="42131" y="34628"/>
                    <a:pt x="27209" y="35263"/>
                  </a:cubicBezTo>
                  <a:cubicBezTo>
                    <a:pt x="25818" y="35314"/>
                    <a:pt x="24427" y="35340"/>
                    <a:pt x="23037" y="35340"/>
                  </a:cubicBezTo>
                  <a:cubicBezTo>
                    <a:pt x="15862" y="35340"/>
                    <a:pt x="8724" y="34636"/>
                    <a:pt x="1809" y="33040"/>
                  </a:cubicBezTo>
                  <a:cubicBezTo>
                    <a:pt x="1712" y="33016"/>
                    <a:pt x="1618" y="33004"/>
                    <a:pt x="1529" y="33004"/>
                  </a:cubicBezTo>
                  <a:cubicBezTo>
                    <a:pt x="453" y="33004"/>
                    <a:pt x="1" y="34652"/>
                    <a:pt x="1174" y="34945"/>
                  </a:cubicBezTo>
                  <a:cubicBezTo>
                    <a:pt x="8635" y="36533"/>
                    <a:pt x="16255" y="37326"/>
                    <a:pt x="23915" y="37326"/>
                  </a:cubicBezTo>
                  <a:cubicBezTo>
                    <a:pt x="31574" y="37326"/>
                    <a:pt x="39274" y="36533"/>
                    <a:pt x="46894" y="34945"/>
                  </a:cubicBezTo>
                  <a:cubicBezTo>
                    <a:pt x="62134" y="31770"/>
                    <a:pt x="76421" y="25738"/>
                    <a:pt x="89756" y="17483"/>
                  </a:cubicBezTo>
                  <a:cubicBezTo>
                    <a:pt x="97059" y="12720"/>
                    <a:pt x="104044" y="7640"/>
                    <a:pt x="110076" y="1608"/>
                  </a:cubicBezTo>
                  <a:cubicBezTo>
                    <a:pt x="110790" y="893"/>
                    <a:pt x="110255" y="0"/>
                    <a:pt x="109540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2D3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51" name="Google Shape;223;p9">
              <a:extLst>
                <a:ext uri="{FF2B5EF4-FFF2-40B4-BE49-F238E27FC236}">
                  <a16:creationId xmlns:a16="http://schemas.microsoft.com/office/drawing/2014/main" id="{C6492D0B-68F5-4BAC-81FE-7229DE6BF85C}"/>
                </a:ext>
              </a:extLst>
            </p:cNvPr>
            <p:cNvSpPr/>
            <p:nvPr/>
          </p:nvSpPr>
          <p:spPr>
            <a:xfrm>
              <a:off x="1586550" y="1832125"/>
              <a:ext cx="1699700" cy="1751375"/>
            </a:xfrm>
            <a:custGeom>
              <a:avLst/>
              <a:gdLst/>
              <a:ahLst/>
              <a:cxnLst/>
              <a:rect l="l" t="t" r="r" b="b"/>
              <a:pathLst>
                <a:path w="67988" h="70055" extrusionOk="0">
                  <a:moveTo>
                    <a:pt x="1255" y="0"/>
                  </a:moveTo>
                  <a:cubicBezTo>
                    <a:pt x="653" y="0"/>
                    <a:pt x="0" y="543"/>
                    <a:pt x="196" y="1328"/>
                  </a:cubicBezTo>
                  <a:cubicBezTo>
                    <a:pt x="3054" y="13393"/>
                    <a:pt x="8451" y="24823"/>
                    <a:pt x="16389" y="34665"/>
                  </a:cubicBezTo>
                  <a:cubicBezTo>
                    <a:pt x="24644" y="44508"/>
                    <a:pt x="35121" y="52763"/>
                    <a:pt x="46551" y="58795"/>
                  </a:cubicBezTo>
                  <a:cubicBezTo>
                    <a:pt x="52901" y="62923"/>
                    <a:pt x="59886" y="66098"/>
                    <a:pt x="66236" y="69908"/>
                  </a:cubicBezTo>
                  <a:cubicBezTo>
                    <a:pt x="66441" y="70010"/>
                    <a:pt x="66630" y="70055"/>
                    <a:pt x="66798" y="70055"/>
                  </a:cubicBezTo>
                  <a:cubicBezTo>
                    <a:pt x="67670" y="70055"/>
                    <a:pt x="67987" y="68852"/>
                    <a:pt x="67189" y="68320"/>
                  </a:cubicBezTo>
                  <a:cubicBezTo>
                    <a:pt x="56076" y="61653"/>
                    <a:pt x="44329" y="55938"/>
                    <a:pt x="33851" y="48318"/>
                  </a:cubicBezTo>
                  <a:cubicBezTo>
                    <a:pt x="23374" y="41015"/>
                    <a:pt x="15119" y="31490"/>
                    <a:pt x="9404" y="20378"/>
                  </a:cubicBezTo>
                  <a:cubicBezTo>
                    <a:pt x="6229" y="14028"/>
                    <a:pt x="3689" y="7360"/>
                    <a:pt x="2101" y="693"/>
                  </a:cubicBezTo>
                  <a:cubicBezTo>
                    <a:pt x="1980" y="207"/>
                    <a:pt x="1627" y="0"/>
                    <a:pt x="1255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2D3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52" name="Google Shape;224;p9">
              <a:extLst>
                <a:ext uri="{FF2B5EF4-FFF2-40B4-BE49-F238E27FC236}">
                  <a16:creationId xmlns:a16="http://schemas.microsoft.com/office/drawing/2014/main" id="{711572BD-0080-4DB8-8DB8-884628A13D33}"/>
                </a:ext>
              </a:extLst>
            </p:cNvPr>
            <p:cNvSpPr/>
            <p:nvPr/>
          </p:nvSpPr>
          <p:spPr>
            <a:xfrm>
              <a:off x="2210575" y="1484300"/>
              <a:ext cx="1010725" cy="2142275"/>
            </a:xfrm>
            <a:custGeom>
              <a:avLst/>
              <a:gdLst/>
              <a:ahLst/>
              <a:cxnLst/>
              <a:rect l="l" t="t" r="r" b="b"/>
              <a:pathLst>
                <a:path w="40429" h="85691" extrusionOk="0">
                  <a:moveTo>
                    <a:pt x="1905" y="1"/>
                  </a:moveTo>
                  <a:cubicBezTo>
                    <a:pt x="1429" y="1"/>
                    <a:pt x="953" y="318"/>
                    <a:pt x="953" y="953"/>
                  </a:cubicBezTo>
                  <a:cubicBezTo>
                    <a:pt x="635" y="13653"/>
                    <a:pt x="0" y="26988"/>
                    <a:pt x="3493" y="39371"/>
                  </a:cubicBezTo>
                  <a:cubicBezTo>
                    <a:pt x="5080" y="45403"/>
                    <a:pt x="7938" y="50801"/>
                    <a:pt x="11748" y="55563"/>
                  </a:cubicBezTo>
                  <a:cubicBezTo>
                    <a:pt x="15875" y="60643"/>
                    <a:pt x="20320" y="65088"/>
                    <a:pt x="25083" y="69216"/>
                  </a:cubicBezTo>
                  <a:cubicBezTo>
                    <a:pt x="30163" y="73978"/>
                    <a:pt x="34608" y="79058"/>
                    <a:pt x="38418" y="85091"/>
                  </a:cubicBezTo>
                  <a:cubicBezTo>
                    <a:pt x="38629" y="85514"/>
                    <a:pt x="38947" y="85690"/>
                    <a:pt x="39253" y="85690"/>
                  </a:cubicBezTo>
                  <a:cubicBezTo>
                    <a:pt x="39864" y="85690"/>
                    <a:pt x="40429" y="84985"/>
                    <a:pt x="40005" y="84138"/>
                  </a:cubicBezTo>
                  <a:cubicBezTo>
                    <a:pt x="33973" y="73343"/>
                    <a:pt x="23813" y="66358"/>
                    <a:pt x="15875" y="57151"/>
                  </a:cubicBezTo>
                  <a:cubicBezTo>
                    <a:pt x="11430" y="52706"/>
                    <a:pt x="8255" y="46991"/>
                    <a:pt x="6033" y="41276"/>
                  </a:cubicBezTo>
                  <a:cubicBezTo>
                    <a:pt x="4128" y="35243"/>
                    <a:pt x="3175" y="28893"/>
                    <a:pt x="2858" y="22861"/>
                  </a:cubicBezTo>
                  <a:cubicBezTo>
                    <a:pt x="2540" y="15558"/>
                    <a:pt x="2540" y="8256"/>
                    <a:pt x="2858" y="953"/>
                  </a:cubicBezTo>
                  <a:cubicBezTo>
                    <a:pt x="2858" y="318"/>
                    <a:pt x="2382" y="1"/>
                    <a:pt x="1905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2D3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53" name="Google Shape;225;p9">
              <a:extLst>
                <a:ext uri="{FF2B5EF4-FFF2-40B4-BE49-F238E27FC236}">
                  <a16:creationId xmlns:a16="http://schemas.microsoft.com/office/drawing/2014/main" id="{849AE9EF-8820-4526-A32F-DA25A6B56E6E}"/>
                </a:ext>
              </a:extLst>
            </p:cNvPr>
            <p:cNvSpPr/>
            <p:nvPr/>
          </p:nvSpPr>
          <p:spPr>
            <a:xfrm>
              <a:off x="2869375" y="471900"/>
              <a:ext cx="425175" cy="3093775"/>
            </a:xfrm>
            <a:custGeom>
              <a:avLst/>
              <a:gdLst/>
              <a:ahLst/>
              <a:cxnLst/>
              <a:rect l="l" t="t" r="r" b="b"/>
              <a:pathLst>
                <a:path w="17007" h="123751" extrusionOk="0">
                  <a:moveTo>
                    <a:pt x="15935" y="1"/>
                  </a:moveTo>
                  <a:cubicBezTo>
                    <a:pt x="15507" y="1"/>
                    <a:pt x="15063" y="252"/>
                    <a:pt x="14923" y="809"/>
                  </a:cubicBezTo>
                  <a:cubicBezTo>
                    <a:pt x="8256" y="16367"/>
                    <a:pt x="4128" y="32877"/>
                    <a:pt x="2223" y="49704"/>
                  </a:cubicBezTo>
                  <a:cubicBezTo>
                    <a:pt x="1" y="65897"/>
                    <a:pt x="636" y="82089"/>
                    <a:pt x="4446" y="97964"/>
                  </a:cubicBezTo>
                  <a:cubicBezTo>
                    <a:pt x="6668" y="106854"/>
                    <a:pt x="10161" y="115427"/>
                    <a:pt x="14606" y="123364"/>
                  </a:cubicBezTo>
                  <a:cubicBezTo>
                    <a:pt x="14786" y="123634"/>
                    <a:pt x="15042" y="123751"/>
                    <a:pt x="15303" y="123751"/>
                  </a:cubicBezTo>
                  <a:cubicBezTo>
                    <a:pt x="15962" y="123751"/>
                    <a:pt x="16648" y="123004"/>
                    <a:pt x="16193" y="122094"/>
                  </a:cubicBezTo>
                  <a:cubicBezTo>
                    <a:pt x="8573" y="108442"/>
                    <a:pt x="4128" y="92884"/>
                    <a:pt x="3176" y="76692"/>
                  </a:cubicBezTo>
                  <a:cubicBezTo>
                    <a:pt x="2223" y="60499"/>
                    <a:pt x="3811" y="43989"/>
                    <a:pt x="7938" y="27797"/>
                  </a:cubicBezTo>
                  <a:cubicBezTo>
                    <a:pt x="10161" y="18907"/>
                    <a:pt x="13018" y="10017"/>
                    <a:pt x="16828" y="1127"/>
                  </a:cubicBezTo>
                  <a:cubicBezTo>
                    <a:pt x="17007" y="413"/>
                    <a:pt x="16484" y="1"/>
                    <a:pt x="15935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2D3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54" name="Google Shape;226;p9">
              <a:extLst>
                <a:ext uri="{FF2B5EF4-FFF2-40B4-BE49-F238E27FC236}">
                  <a16:creationId xmlns:a16="http://schemas.microsoft.com/office/drawing/2014/main" id="{7B273CA1-932A-443C-A3B7-F380AF9D1811}"/>
                </a:ext>
              </a:extLst>
            </p:cNvPr>
            <p:cNvSpPr/>
            <p:nvPr/>
          </p:nvSpPr>
          <p:spPr>
            <a:xfrm>
              <a:off x="3078175" y="651750"/>
              <a:ext cx="2833925" cy="3016275"/>
            </a:xfrm>
            <a:custGeom>
              <a:avLst/>
              <a:gdLst/>
              <a:ahLst/>
              <a:cxnLst/>
              <a:rect l="l" t="t" r="r" b="b"/>
              <a:pathLst>
                <a:path w="113357" h="120651" extrusionOk="0">
                  <a:moveTo>
                    <a:pt x="112181" y="0"/>
                  </a:moveTo>
                  <a:cubicBezTo>
                    <a:pt x="111875" y="0"/>
                    <a:pt x="111558" y="177"/>
                    <a:pt x="111346" y="600"/>
                  </a:cubicBezTo>
                  <a:lnTo>
                    <a:pt x="111346" y="918"/>
                  </a:lnTo>
                  <a:cubicBezTo>
                    <a:pt x="101821" y="21873"/>
                    <a:pt x="90391" y="41875"/>
                    <a:pt x="77374" y="60925"/>
                  </a:cubicBezTo>
                  <a:cubicBezTo>
                    <a:pt x="71024" y="69815"/>
                    <a:pt x="64039" y="78070"/>
                    <a:pt x="56419" y="86008"/>
                  </a:cubicBezTo>
                  <a:cubicBezTo>
                    <a:pt x="49434" y="93310"/>
                    <a:pt x="41496" y="99978"/>
                    <a:pt x="32606" y="106010"/>
                  </a:cubicBezTo>
                  <a:cubicBezTo>
                    <a:pt x="23399" y="112360"/>
                    <a:pt x="12604" y="116805"/>
                    <a:pt x="1174" y="118710"/>
                  </a:cubicBezTo>
                  <a:cubicBezTo>
                    <a:pt x="1" y="119003"/>
                    <a:pt x="453" y="120651"/>
                    <a:pt x="1529" y="120651"/>
                  </a:cubicBezTo>
                  <a:cubicBezTo>
                    <a:pt x="1618" y="120651"/>
                    <a:pt x="1712" y="120639"/>
                    <a:pt x="1809" y="120615"/>
                  </a:cubicBezTo>
                  <a:cubicBezTo>
                    <a:pt x="22446" y="117123"/>
                    <a:pt x="40226" y="104740"/>
                    <a:pt x="54831" y="90453"/>
                  </a:cubicBezTo>
                  <a:cubicBezTo>
                    <a:pt x="70706" y="74578"/>
                    <a:pt x="84041" y="56163"/>
                    <a:pt x="95154" y="36478"/>
                  </a:cubicBezTo>
                  <a:cubicBezTo>
                    <a:pt x="101504" y="25048"/>
                    <a:pt x="107219" y="13300"/>
                    <a:pt x="112934" y="1553"/>
                  </a:cubicBezTo>
                  <a:cubicBezTo>
                    <a:pt x="113357" y="706"/>
                    <a:pt x="112792" y="0"/>
                    <a:pt x="112181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2D3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55" name="Google Shape;227;p9">
              <a:extLst>
                <a:ext uri="{FF2B5EF4-FFF2-40B4-BE49-F238E27FC236}">
                  <a16:creationId xmlns:a16="http://schemas.microsoft.com/office/drawing/2014/main" id="{086728E3-6AE3-4E0B-A9E1-B70B0E274629}"/>
                </a:ext>
              </a:extLst>
            </p:cNvPr>
            <p:cNvSpPr/>
            <p:nvPr/>
          </p:nvSpPr>
          <p:spPr>
            <a:xfrm>
              <a:off x="3250375" y="2650625"/>
              <a:ext cx="2168950" cy="929450"/>
            </a:xfrm>
            <a:custGeom>
              <a:avLst/>
              <a:gdLst/>
              <a:ahLst/>
              <a:cxnLst/>
              <a:rect l="l" t="t" r="r" b="b"/>
              <a:pathLst>
                <a:path w="86758" h="37178" extrusionOk="0">
                  <a:moveTo>
                    <a:pt x="85507" y="0"/>
                  </a:moveTo>
                  <a:cubicBezTo>
                    <a:pt x="85269" y="0"/>
                    <a:pt x="85011" y="99"/>
                    <a:pt x="84773" y="338"/>
                  </a:cubicBezTo>
                  <a:cubicBezTo>
                    <a:pt x="63133" y="22605"/>
                    <a:pt x="33439" y="35268"/>
                    <a:pt x="2422" y="35268"/>
                  </a:cubicBezTo>
                  <a:cubicBezTo>
                    <a:pt x="2038" y="35268"/>
                    <a:pt x="1655" y="35266"/>
                    <a:pt x="1271" y="35263"/>
                  </a:cubicBezTo>
                  <a:cubicBezTo>
                    <a:pt x="1" y="35263"/>
                    <a:pt x="1" y="37168"/>
                    <a:pt x="1271" y="37168"/>
                  </a:cubicBezTo>
                  <a:cubicBezTo>
                    <a:pt x="1767" y="37174"/>
                    <a:pt x="2263" y="37177"/>
                    <a:pt x="2759" y="37177"/>
                  </a:cubicBezTo>
                  <a:cubicBezTo>
                    <a:pt x="27013" y="37177"/>
                    <a:pt x="50884" y="29579"/>
                    <a:pt x="70486" y="15578"/>
                  </a:cubicBezTo>
                  <a:cubicBezTo>
                    <a:pt x="76201" y="11450"/>
                    <a:pt x="81281" y="6688"/>
                    <a:pt x="86043" y="1608"/>
                  </a:cubicBezTo>
                  <a:cubicBezTo>
                    <a:pt x="86757" y="893"/>
                    <a:pt x="86222" y="0"/>
                    <a:pt x="85507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2D3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56" name="Google Shape;228;p9">
              <a:extLst>
                <a:ext uri="{FF2B5EF4-FFF2-40B4-BE49-F238E27FC236}">
                  <a16:creationId xmlns:a16="http://schemas.microsoft.com/office/drawing/2014/main" id="{F279A4B3-A728-42B3-8999-86D25B28639B}"/>
                </a:ext>
              </a:extLst>
            </p:cNvPr>
            <p:cNvSpPr/>
            <p:nvPr/>
          </p:nvSpPr>
          <p:spPr>
            <a:xfrm>
              <a:off x="3201800" y="1545900"/>
              <a:ext cx="1069375" cy="1980300"/>
            </a:xfrm>
            <a:custGeom>
              <a:avLst/>
              <a:gdLst/>
              <a:ahLst/>
              <a:cxnLst/>
              <a:rect l="l" t="t" r="r" b="b"/>
              <a:pathLst>
                <a:path w="42775" h="79212" extrusionOk="0">
                  <a:moveTo>
                    <a:pt x="41578" y="0"/>
                  </a:moveTo>
                  <a:cubicBezTo>
                    <a:pt x="41187" y="0"/>
                    <a:pt x="40806" y="204"/>
                    <a:pt x="40679" y="712"/>
                  </a:cubicBezTo>
                  <a:cubicBezTo>
                    <a:pt x="33694" y="22302"/>
                    <a:pt x="23851" y="42939"/>
                    <a:pt x="11469" y="61989"/>
                  </a:cubicBezTo>
                  <a:cubicBezTo>
                    <a:pt x="7976" y="67387"/>
                    <a:pt x="4484" y="72784"/>
                    <a:pt x="674" y="77864"/>
                  </a:cubicBezTo>
                  <a:cubicBezTo>
                    <a:pt x="0" y="78538"/>
                    <a:pt x="597" y="79211"/>
                    <a:pt x="1341" y="79211"/>
                  </a:cubicBezTo>
                  <a:cubicBezTo>
                    <a:pt x="1649" y="79211"/>
                    <a:pt x="1982" y="79095"/>
                    <a:pt x="2261" y="78817"/>
                  </a:cubicBezTo>
                  <a:cubicBezTo>
                    <a:pt x="16231" y="60719"/>
                    <a:pt x="27344" y="40717"/>
                    <a:pt x="35916" y="19444"/>
                  </a:cubicBezTo>
                  <a:cubicBezTo>
                    <a:pt x="38456" y="13412"/>
                    <a:pt x="40361" y="7379"/>
                    <a:pt x="42584" y="1029"/>
                  </a:cubicBezTo>
                  <a:cubicBezTo>
                    <a:pt x="42774" y="458"/>
                    <a:pt x="42165" y="0"/>
                    <a:pt x="41578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2D3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57" name="Google Shape;229;p9">
              <a:extLst>
                <a:ext uri="{FF2B5EF4-FFF2-40B4-BE49-F238E27FC236}">
                  <a16:creationId xmlns:a16="http://schemas.microsoft.com/office/drawing/2014/main" id="{CDF9937B-AB01-47D4-AFAD-DB155C485B99}"/>
                </a:ext>
              </a:extLst>
            </p:cNvPr>
            <p:cNvSpPr/>
            <p:nvPr/>
          </p:nvSpPr>
          <p:spPr>
            <a:xfrm>
              <a:off x="3147200" y="1300300"/>
              <a:ext cx="454325" cy="2311275"/>
            </a:xfrm>
            <a:custGeom>
              <a:avLst/>
              <a:gdLst/>
              <a:ahLst/>
              <a:cxnLst/>
              <a:rect l="l" t="t" r="r" b="b"/>
              <a:pathLst>
                <a:path w="18173" h="92451" extrusionOk="0">
                  <a:moveTo>
                    <a:pt x="16946" y="1"/>
                  </a:moveTo>
                  <a:cubicBezTo>
                    <a:pt x="16546" y="1"/>
                    <a:pt x="16118" y="208"/>
                    <a:pt x="15875" y="693"/>
                  </a:cubicBezTo>
                  <a:cubicBezTo>
                    <a:pt x="7938" y="23236"/>
                    <a:pt x="2858" y="47048"/>
                    <a:pt x="953" y="70861"/>
                  </a:cubicBezTo>
                  <a:cubicBezTo>
                    <a:pt x="318" y="77846"/>
                    <a:pt x="0" y="84831"/>
                    <a:pt x="0" y="91498"/>
                  </a:cubicBezTo>
                  <a:cubicBezTo>
                    <a:pt x="0" y="92133"/>
                    <a:pt x="477" y="92451"/>
                    <a:pt x="953" y="92451"/>
                  </a:cubicBezTo>
                  <a:cubicBezTo>
                    <a:pt x="1429" y="92451"/>
                    <a:pt x="1905" y="92133"/>
                    <a:pt x="1905" y="91498"/>
                  </a:cubicBezTo>
                  <a:cubicBezTo>
                    <a:pt x="2223" y="67368"/>
                    <a:pt x="5715" y="43556"/>
                    <a:pt x="11748" y="20378"/>
                  </a:cubicBezTo>
                  <a:cubicBezTo>
                    <a:pt x="13653" y="14028"/>
                    <a:pt x="15558" y="7678"/>
                    <a:pt x="17780" y="1328"/>
                  </a:cubicBezTo>
                  <a:cubicBezTo>
                    <a:pt x="18173" y="543"/>
                    <a:pt x="17595" y="1"/>
                    <a:pt x="16946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2D3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58" name="Google Shape;230;p9">
              <a:extLst>
                <a:ext uri="{FF2B5EF4-FFF2-40B4-BE49-F238E27FC236}">
                  <a16:creationId xmlns:a16="http://schemas.microsoft.com/office/drawing/2014/main" id="{487994AD-ED5B-4458-9E61-B9C93CD6D310}"/>
                </a:ext>
              </a:extLst>
            </p:cNvPr>
            <p:cNvSpPr/>
            <p:nvPr/>
          </p:nvSpPr>
          <p:spPr>
            <a:xfrm>
              <a:off x="3176950" y="1208525"/>
              <a:ext cx="1895950" cy="2300350"/>
            </a:xfrm>
            <a:custGeom>
              <a:avLst/>
              <a:gdLst/>
              <a:ahLst/>
              <a:cxnLst/>
              <a:rect l="l" t="t" r="r" b="b"/>
              <a:pathLst>
                <a:path w="75838" h="92014" extrusionOk="0">
                  <a:moveTo>
                    <a:pt x="74761" y="0"/>
                  </a:moveTo>
                  <a:cubicBezTo>
                    <a:pt x="74389" y="0"/>
                    <a:pt x="73991" y="178"/>
                    <a:pt x="73740" y="554"/>
                  </a:cubicBezTo>
                  <a:cubicBezTo>
                    <a:pt x="69930" y="14207"/>
                    <a:pt x="62945" y="26907"/>
                    <a:pt x="53420" y="37702"/>
                  </a:cubicBezTo>
                  <a:cubicBezTo>
                    <a:pt x="43578" y="49767"/>
                    <a:pt x="32465" y="60879"/>
                    <a:pt x="21035" y="71357"/>
                  </a:cubicBezTo>
                  <a:cubicBezTo>
                    <a:pt x="14368" y="77707"/>
                    <a:pt x="7383" y="84057"/>
                    <a:pt x="715" y="90407"/>
                  </a:cubicBezTo>
                  <a:cubicBezTo>
                    <a:pt x="1" y="91121"/>
                    <a:pt x="537" y="92014"/>
                    <a:pt x="1251" y="92014"/>
                  </a:cubicBezTo>
                  <a:cubicBezTo>
                    <a:pt x="1489" y="92014"/>
                    <a:pt x="1747" y="91915"/>
                    <a:pt x="1985" y="91677"/>
                  </a:cubicBezTo>
                  <a:cubicBezTo>
                    <a:pt x="14050" y="80247"/>
                    <a:pt x="26433" y="69134"/>
                    <a:pt x="38180" y="57387"/>
                  </a:cubicBezTo>
                  <a:cubicBezTo>
                    <a:pt x="48975" y="47227"/>
                    <a:pt x="58500" y="35797"/>
                    <a:pt x="66120" y="23414"/>
                  </a:cubicBezTo>
                  <a:cubicBezTo>
                    <a:pt x="70565" y="16429"/>
                    <a:pt x="73740" y="8809"/>
                    <a:pt x="75645" y="1189"/>
                  </a:cubicBezTo>
                  <a:cubicBezTo>
                    <a:pt x="75837" y="420"/>
                    <a:pt x="75331" y="0"/>
                    <a:pt x="74761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2D3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59" name="Google Shape;231;p9">
              <a:extLst>
                <a:ext uri="{FF2B5EF4-FFF2-40B4-BE49-F238E27FC236}">
                  <a16:creationId xmlns:a16="http://schemas.microsoft.com/office/drawing/2014/main" id="{E276A679-B810-476D-8B6F-981D1ED7732A}"/>
                </a:ext>
              </a:extLst>
            </p:cNvPr>
            <p:cNvSpPr/>
            <p:nvPr/>
          </p:nvSpPr>
          <p:spPr>
            <a:xfrm>
              <a:off x="2901125" y="3202575"/>
              <a:ext cx="682650" cy="750800"/>
            </a:xfrm>
            <a:custGeom>
              <a:avLst/>
              <a:gdLst/>
              <a:ahLst/>
              <a:cxnLst/>
              <a:rect l="l" t="t" r="r" b="b"/>
              <a:pathLst>
                <a:path w="27306" h="30032" extrusionOk="0">
                  <a:moveTo>
                    <a:pt x="3238" y="1"/>
                  </a:moveTo>
                  <a:cubicBezTo>
                    <a:pt x="2262" y="1"/>
                    <a:pt x="1048" y="836"/>
                    <a:pt x="636" y="2072"/>
                  </a:cubicBezTo>
                  <a:cubicBezTo>
                    <a:pt x="1" y="3977"/>
                    <a:pt x="1" y="6200"/>
                    <a:pt x="953" y="7787"/>
                  </a:cubicBezTo>
                  <a:cubicBezTo>
                    <a:pt x="3811" y="13502"/>
                    <a:pt x="5716" y="19217"/>
                    <a:pt x="6668" y="25567"/>
                  </a:cubicBezTo>
                  <a:cubicBezTo>
                    <a:pt x="6668" y="26837"/>
                    <a:pt x="6351" y="28742"/>
                    <a:pt x="7938" y="29695"/>
                  </a:cubicBezTo>
                  <a:cubicBezTo>
                    <a:pt x="8256" y="29933"/>
                    <a:pt x="8613" y="30032"/>
                    <a:pt x="8990" y="30032"/>
                  </a:cubicBezTo>
                  <a:cubicBezTo>
                    <a:pt x="10121" y="30032"/>
                    <a:pt x="11431" y="29139"/>
                    <a:pt x="12383" y="28425"/>
                  </a:cubicBezTo>
                  <a:cubicBezTo>
                    <a:pt x="17463" y="26202"/>
                    <a:pt x="22226" y="23345"/>
                    <a:pt x="26988" y="19852"/>
                  </a:cubicBezTo>
                  <a:cubicBezTo>
                    <a:pt x="26988" y="19535"/>
                    <a:pt x="26988" y="19535"/>
                    <a:pt x="26988" y="19217"/>
                  </a:cubicBezTo>
                  <a:cubicBezTo>
                    <a:pt x="26988" y="18582"/>
                    <a:pt x="27306" y="17947"/>
                    <a:pt x="26988" y="17630"/>
                  </a:cubicBezTo>
                  <a:cubicBezTo>
                    <a:pt x="20321" y="11280"/>
                    <a:pt x="12383" y="6200"/>
                    <a:pt x="3493" y="2707"/>
                  </a:cubicBezTo>
                  <a:lnTo>
                    <a:pt x="4446" y="802"/>
                  </a:lnTo>
                  <a:cubicBezTo>
                    <a:pt x="4223" y="245"/>
                    <a:pt x="3765" y="1"/>
                    <a:pt x="3238" y="1"/>
                  </a:cubicBezTo>
                  <a:close/>
                </a:path>
              </a:pathLst>
            </a:custGeom>
            <a:grpFill/>
            <a:ln>
              <a:solidFill>
                <a:srgbClr val="F2D3D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60" name="Google Shape;232;p9">
              <a:extLst>
                <a:ext uri="{FF2B5EF4-FFF2-40B4-BE49-F238E27FC236}">
                  <a16:creationId xmlns:a16="http://schemas.microsoft.com/office/drawing/2014/main" id="{278E09C2-FFEA-4120-9BCF-AA8218EE48B4}"/>
                </a:ext>
              </a:extLst>
            </p:cNvPr>
            <p:cNvSpPr/>
            <p:nvPr/>
          </p:nvSpPr>
          <p:spPr>
            <a:xfrm>
              <a:off x="1403375" y="3677575"/>
              <a:ext cx="1897825" cy="1733825"/>
            </a:xfrm>
            <a:custGeom>
              <a:avLst/>
              <a:gdLst/>
              <a:ahLst/>
              <a:cxnLst/>
              <a:rect l="l" t="t" r="r" b="b"/>
              <a:pathLst>
                <a:path w="75913" h="69353" extrusionOk="0">
                  <a:moveTo>
                    <a:pt x="74626" y="0"/>
                  </a:moveTo>
                  <a:cubicBezTo>
                    <a:pt x="74349" y="0"/>
                    <a:pt x="74072" y="152"/>
                    <a:pt x="73881" y="535"/>
                  </a:cubicBezTo>
                  <a:lnTo>
                    <a:pt x="73563" y="535"/>
                  </a:lnTo>
                  <a:cubicBezTo>
                    <a:pt x="66261" y="13235"/>
                    <a:pt x="60863" y="27205"/>
                    <a:pt x="53561" y="39905"/>
                  </a:cubicBezTo>
                  <a:cubicBezTo>
                    <a:pt x="47211" y="51017"/>
                    <a:pt x="39273" y="61495"/>
                    <a:pt x="26573" y="65622"/>
                  </a:cubicBezTo>
                  <a:cubicBezTo>
                    <a:pt x="22149" y="66861"/>
                    <a:pt x="17527" y="67508"/>
                    <a:pt x="12872" y="67508"/>
                  </a:cubicBezTo>
                  <a:cubicBezTo>
                    <a:pt x="9177" y="67508"/>
                    <a:pt x="5462" y="67100"/>
                    <a:pt x="1808" y="66257"/>
                  </a:cubicBezTo>
                  <a:cubicBezTo>
                    <a:pt x="1711" y="66233"/>
                    <a:pt x="1618" y="66221"/>
                    <a:pt x="1529" y="66221"/>
                  </a:cubicBezTo>
                  <a:cubicBezTo>
                    <a:pt x="453" y="66221"/>
                    <a:pt x="1" y="67869"/>
                    <a:pt x="1173" y="68162"/>
                  </a:cubicBezTo>
                  <a:cubicBezTo>
                    <a:pt x="4983" y="68956"/>
                    <a:pt x="8873" y="69353"/>
                    <a:pt x="12762" y="69353"/>
                  </a:cubicBezTo>
                  <a:cubicBezTo>
                    <a:pt x="16652" y="69353"/>
                    <a:pt x="20541" y="68956"/>
                    <a:pt x="24351" y="68162"/>
                  </a:cubicBezTo>
                  <a:cubicBezTo>
                    <a:pt x="30701" y="66575"/>
                    <a:pt x="36416" y="63400"/>
                    <a:pt x="41178" y="59272"/>
                  </a:cubicBezTo>
                  <a:cubicBezTo>
                    <a:pt x="51656" y="50065"/>
                    <a:pt x="57688" y="37047"/>
                    <a:pt x="63403" y="24665"/>
                  </a:cubicBezTo>
                  <a:cubicBezTo>
                    <a:pt x="67531" y="16727"/>
                    <a:pt x="71023" y="8790"/>
                    <a:pt x="75468" y="1487"/>
                  </a:cubicBezTo>
                  <a:cubicBezTo>
                    <a:pt x="75912" y="821"/>
                    <a:pt x="75270" y="0"/>
                    <a:pt x="74626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2D3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61" name="Google Shape;233;p9">
              <a:extLst>
                <a:ext uri="{FF2B5EF4-FFF2-40B4-BE49-F238E27FC236}">
                  <a16:creationId xmlns:a16="http://schemas.microsoft.com/office/drawing/2014/main" id="{55AC7752-E7F7-4081-90C2-E58E54787D40}"/>
                </a:ext>
              </a:extLst>
            </p:cNvPr>
            <p:cNvSpPr/>
            <p:nvPr/>
          </p:nvSpPr>
          <p:spPr>
            <a:xfrm>
              <a:off x="5814200" y="2605475"/>
              <a:ext cx="381000" cy="354750"/>
            </a:xfrm>
            <a:custGeom>
              <a:avLst/>
              <a:gdLst/>
              <a:ahLst/>
              <a:cxnLst/>
              <a:rect l="l" t="t" r="r" b="b"/>
              <a:pathLst>
                <a:path w="15240" h="14190" extrusionOk="0">
                  <a:moveTo>
                    <a:pt x="7407" y="3112"/>
                  </a:moveTo>
                  <a:cubicBezTo>
                    <a:pt x="9080" y="3242"/>
                    <a:pt x="10232" y="4145"/>
                    <a:pt x="11113" y="5319"/>
                  </a:cubicBezTo>
                  <a:cubicBezTo>
                    <a:pt x="11202" y="5587"/>
                    <a:pt x="11266" y="5849"/>
                    <a:pt x="11307" y="6104"/>
                  </a:cubicBezTo>
                  <a:lnTo>
                    <a:pt x="11307" y="6104"/>
                  </a:lnTo>
                  <a:cubicBezTo>
                    <a:pt x="10572" y="4574"/>
                    <a:pt x="9087" y="3391"/>
                    <a:pt x="7407" y="3112"/>
                  </a:cubicBezTo>
                  <a:close/>
                  <a:moveTo>
                    <a:pt x="6106" y="6128"/>
                  </a:moveTo>
                  <a:cubicBezTo>
                    <a:pt x="6282" y="6128"/>
                    <a:pt x="6471" y="6173"/>
                    <a:pt x="6668" y="6271"/>
                  </a:cubicBezTo>
                  <a:cubicBezTo>
                    <a:pt x="7267" y="6571"/>
                    <a:pt x="7583" y="6870"/>
                    <a:pt x="7617" y="7436"/>
                  </a:cubicBezTo>
                  <a:lnTo>
                    <a:pt x="7617" y="7436"/>
                  </a:lnTo>
                  <a:cubicBezTo>
                    <a:pt x="7045" y="7771"/>
                    <a:pt x="6380" y="7938"/>
                    <a:pt x="5715" y="7938"/>
                  </a:cubicBezTo>
                  <a:cubicBezTo>
                    <a:pt x="5490" y="7938"/>
                    <a:pt x="5264" y="7919"/>
                    <a:pt x="5043" y="7880"/>
                  </a:cubicBezTo>
                  <a:lnTo>
                    <a:pt x="5043" y="7880"/>
                  </a:lnTo>
                  <a:cubicBezTo>
                    <a:pt x="4877" y="6912"/>
                    <a:pt x="5374" y="6128"/>
                    <a:pt x="6106" y="6128"/>
                  </a:cubicBezTo>
                  <a:close/>
                  <a:moveTo>
                    <a:pt x="9295" y="6256"/>
                  </a:moveTo>
                  <a:cubicBezTo>
                    <a:pt x="9904" y="7104"/>
                    <a:pt x="9865" y="8397"/>
                    <a:pt x="8890" y="9129"/>
                  </a:cubicBezTo>
                  <a:cubicBezTo>
                    <a:pt x="9208" y="8494"/>
                    <a:pt x="9525" y="7859"/>
                    <a:pt x="9525" y="6906"/>
                  </a:cubicBezTo>
                  <a:cubicBezTo>
                    <a:pt x="9468" y="6678"/>
                    <a:pt x="9391" y="6461"/>
                    <a:pt x="9295" y="6256"/>
                  </a:cubicBezTo>
                  <a:close/>
                  <a:moveTo>
                    <a:pt x="8890" y="9129"/>
                  </a:moveTo>
                  <a:lnTo>
                    <a:pt x="8890" y="9129"/>
                  </a:lnTo>
                  <a:cubicBezTo>
                    <a:pt x="8414" y="9605"/>
                    <a:pt x="7699" y="9922"/>
                    <a:pt x="7025" y="9922"/>
                  </a:cubicBezTo>
                  <a:cubicBezTo>
                    <a:pt x="6770" y="9922"/>
                    <a:pt x="6520" y="9877"/>
                    <a:pt x="6292" y="9778"/>
                  </a:cubicBezTo>
                  <a:lnTo>
                    <a:pt x="6292" y="9778"/>
                  </a:lnTo>
                  <a:cubicBezTo>
                    <a:pt x="6311" y="9773"/>
                    <a:pt x="6331" y="9768"/>
                    <a:pt x="6350" y="9764"/>
                  </a:cubicBezTo>
                  <a:cubicBezTo>
                    <a:pt x="7303" y="9764"/>
                    <a:pt x="7938" y="9446"/>
                    <a:pt x="8890" y="9129"/>
                  </a:cubicBezTo>
                  <a:close/>
                  <a:moveTo>
                    <a:pt x="8414" y="0"/>
                  </a:moveTo>
                  <a:cubicBezTo>
                    <a:pt x="7699" y="0"/>
                    <a:pt x="6985" y="80"/>
                    <a:pt x="6350" y="239"/>
                  </a:cubicBezTo>
                  <a:cubicBezTo>
                    <a:pt x="6165" y="424"/>
                    <a:pt x="5980" y="609"/>
                    <a:pt x="5858" y="857"/>
                  </a:cubicBezTo>
                  <a:lnTo>
                    <a:pt x="5858" y="857"/>
                  </a:lnTo>
                  <a:cubicBezTo>
                    <a:pt x="5190" y="923"/>
                    <a:pt x="4561" y="1123"/>
                    <a:pt x="3997" y="1438"/>
                  </a:cubicBezTo>
                  <a:lnTo>
                    <a:pt x="3997" y="1438"/>
                  </a:lnTo>
                  <a:cubicBezTo>
                    <a:pt x="2494" y="2185"/>
                    <a:pt x="1277" y="3608"/>
                    <a:pt x="635" y="5319"/>
                  </a:cubicBezTo>
                  <a:cubicBezTo>
                    <a:pt x="0" y="7859"/>
                    <a:pt x="953" y="10716"/>
                    <a:pt x="2858" y="12621"/>
                  </a:cubicBezTo>
                  <a:cubicBezTo>
                    <a:pt x="3169" y="12843"/>
                    <a:pt x="3499" y="13041"/>
                    <a:pt x="3843" y="13213"/>
                  </a:cubicBezTo>
                  <a:lnTo>
                    <a:pt x="3843" y="13213"/>
                  </a:lnTo>
                  <a:cubicBezTo>
                    <a:pt x="4761" y="13870"/>
                    <a:pt x="5854" y="14189"/>
                    <a:pt x="6969" y="14189"/>
                  </a:cubicBezTo>
                  <a:cubicBezTo>
                    <a:pt x="7297" y="14189"/>
                    <a:pt x="7627" y="14162"/>
                    <a:pt x="7955" y="14107"/>
                  </a:cubicBezTo>
                  <a:lnTo>
                    <a:pt x="7955" y="14107"/>
                  </a:lnTo>
                  <a:cubicBezTo>
                    <a:pt x="8934" y="14086"/>
                    <a:pt x="9904" y="13908"/>
                    <a:pt x="10795" y="13574"/>
                  </a:cubicBezTo>
                  <a:cubicBezTo>
                    <a:pt x="13335" y="12304"/>
                    <a:pt x="15240" y="9446"/>
                    <a:pt x="15240" y="6589"/>
                  </a:cubicBezTo>
                  <a:cubicBezTo>
                    <a:pt x="15240" y="3731"/>
                    <a:pt x="13335" y="874"/>
                    <a:pt x="10478" y="239"/>
                  </a:cubicBezTo>
                  <a:cubicBezTo>
                    <a:pt x="9843" y="80"/>
                    <a:pt x="9128" y="0"/>
                    <a:pt x="8414" y="0"/>
                  </a:cubicBezTo>
                  <a:close/>
                </a:path>
              </a:pathLst>
            </a:custGeom>
            <a:grpFill/>
            <a:ln>
              <a:solidFill>
                <a:srgbClr val="F2D3D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62" name="Google Shape;234;p9">
              <a:extLst>
                <a:ext uri="{FF2B5EF4-FFF2-40B4-BE49-F238E27FC236}">
                  <a16:creationId xmlns:a16="http://schemas.microsoft.com/office/drawing/2014/main" id="{2E341780-7DC0-4FD6-A5A8-F1CC22D34244}"/>
                </a:ext>
              </a:extLst>
            </p:cNvPr>
            <p:cNvSpPr/>
            <p:nvPr/>
          </p:nvSpPr>
          <p:spPr>
            <a:xfrm>
              <a:off x="5210950" y="2438775"/>
              <a:ext cx="381025" cy="356250"/>
            </a:xfrm>
            <a:custGeom>
              <a:avLst/>
              <a:gdLst/>
              <a:ahLst/>
              <a:cxnLst/>
              <a:rect l="l" t="t" r="r" b="b"/>
              <a:pathLst>
                <a:path w="15241" h="14250" extrusionOk="0">
                  <a:moveTo>
                    <a:pt x="7178" y="2530"/>
                  </a:moveTo>
                  <a:cubicBezTo>
                    <a:pt x="8448" y="2530"/>
                    <a:pt x="9548" y="3119"/>
                    <a:pt x="10478" y="4049"/>
                  </a:cubicBezTo>
                  <a:cubicBezTo>
                    <a:pt x="10709" y="4306"/>
                    <a:pt x="10899" y="4575"/>
                    <a:pt x="11050" y="4853"/>
                  </a:cubicBezTo>
                  <a:lnTo>
                    <a:pt x="11050" y="4853"/>
                  </a:lnTo>
                  <a:cubicBezTo>
                    <a:pt x="11072" y="4902"/>
                    <a:pt x="11093" y="4952"/>
                    <a:pt x="11113" y="5002"/>
                  </a:cubicBezTo>
                  <a:cubicBezTo>
                    <a:pt x="11142" y="5177"/>
                    <a:pt x="11163" y="5349"/>
                    <a:pt x="11176" y="5519"/>
                  </a:cubicBezTo>
                  <a:lnTo>
                    <a:pt x="11176" y="5519"/>
                  </a:lnTo>
                  <a:cubicBezTo>
                    <a:pt x="10601" y="4243"/>
                    <a:pt x="9435" y="3284"/>
                    <a:pt x="7938" y="3097"/>
                  </a:cubicBezTo>
                  <a:cubicBezTo>
                    <a:pt x="7484" y="2967"/>
                    <a:pt x="7017" y="2903"/>
                    <a:pt x="6550" y="2903"/>
                  </a:cubicBezTo>
                  <a:cubicBezTo>
                    <a:pt x="5951" y="2903"/>
                    <a:pt x="5352" y="3008"/>
                    <a:pt x="4782" y="3212"/>
                  </a:cubicBezTo>
                  <a:lnTo>
                    <a:pt x="4782" y="3212"/>
                  </a:lnTo>
                  <a:cubicBezTo>
                    <a:pt x="5067" y="3013"/>
                    <a:pt x="5380" y="2863"/>
                    <a:pt x="5715" y="2779"/>
                  </a:cubicBezTo>
                  <a:cubicBezTo>
                    <a:pt x="6226" y="2609"/>
                    <a:pt x="6713" y="2530"/>
                    <a:pt x="7178" y="2530"/>
                  </a:cubicBezTo>
                  <a:close/>
                  <a:moveTo>
                    <a:pt x="5834" y="5716"/>
                  </a:moveTo>
                  <a:cubicBezTo>
                    <a:pt x="5953" y="5716"/>
                    <a:pt x="6033" y="5795"/>
                    <a:pt x="6033" y="5954"/>
                  </a:cubicBezTo>
                  <a:cubicBezTo>
                    <a:pt x="6350" y="5954"/>
                    <a:pt x="6668" y="5954"/>
                    <a:pt x="6985" y="6272"/>
                  </a:cubicBezTo>
                  <a:cubicBezTo>
                    <a:pt x="7303" y="6589"/>
                    <a:pt x="7620" y="6907"/>
                    <a:pt x="7620" y="7224"/>
                  </a:cubicBezTo>
                  <a:cubicBezTo>
                    <a:pt x="7705" y="7224"/>
                    <a:pt x="7767" y="7247"/>
                    <a:pt x="7807" y="7286"/>
                  </a:cubicBezTo>
                  <a:lnTo>
                    <a:pt x="7807" y="7286"/>
                  </a:lnTo>
                  <a:cubicBezTo>
                    <a:pt x="7262" y="7532"/>
                    <a:pt x="6614" y="7667"/>
                    <a:pt x="5955" y="7667"/>
                  </a:cubicBezTo>
                  <a:cubicBezTo>
                    <a:pt x="5663" y="7667"/>
                    <a:pt x="5369" y="7640"/>
                    <a:pt x="5081" y="7585"/>
                  </a:cubicBezTo>
                  <a:lnTo>
                    <a:pt x="5081" y="7585"/>
                  </a:lnTo>
                  <a:cubicBezTo>
                    <a:pt x="5080" y="7571"/>
                    <a:pt x="5080" y="7556"/>
                    <a:pt x="5080" y="7542"/>
                  </a:cubicBezTo>
                  <a:cubicBezTo>
                    <a:pt x="4763" y="6907"/>
                    <a:pt x="5080" y="6272"/>
                    <a:pt x="5398" y="5954"/>
                  </a:cubicBezTo>
                  <a:cubicBezTo>
                    <a:pt x="5556" y="5795"/>
                    <a:pt x="5715" y="5716"/>
                    <a:pt x="5834" y="5716"/>
                  </a:cubicBezTo>
                  <a:close/>
                  <a:moveTo>
                    <a:pt x="7856" y="7388"/>
                  </a:moveTo>
                  <a:cubicBezTo>
                    <a:pt x="7873" y="7509"/>
                    <a:pt x="7795" y="7684"/>
                    <a:pt x="7620" y="7859"/>
                  </a:cubicBezTo>
                  <a:lnTo>
                    <a:pt x="7856" y="7388"/>
                  </a:lnTo>
                  <a:close/>
                  <a:moveTo>
                    <a:pt x="8608" y="9226"/>
                  </a:moveTo>
                  <a:cubicBezTo>
                    <a:pt x="8498" y="9310"/>
                    <a:pt x="8379" y="9384"/>
                    <a:pt x="8255" y="9447"/>
                  </a:cubicBezTo>
                  <a:lnTo>
                    <a:pt x="7999" y="9447"/>
                  </a:lnTo>
                  <a:cubicBezTo>
                    <a:pt x="8188" y="9378"/>
                    <a:pt x="8390" y="9303"/>
                    <a:pt x="8608" y="9226"/>
                  </a:cubicBezTo>
                  <a:close/>
                  <a:moveTo>
                    <a:pt x="8414" y="1"/>
                  </a:moveTo>
                  <a:cubicBezTo>
                    <a:pt x="7699" y="1"/>
                    <a:pt x="6985" y="80"/>
                    <a:pt x="6350" y="239"/>
                  </a:cubicBezTo>
                  <a:cubicBezTo>
                    <a:pt x="6234" y="355"/>
                    <a:pt x="6118" y="471"/>
                    <a:pt x="6017" y="603"/>
                  </a:cubicBezTo>
                  <a:lnTo>
                    <a:pt x="6017" y="603"/>
                  </a:lnTo>
                  <a:cubicBezTo>
                    <a:pt x="5005" y="787"/>
                    <a:pt x="4050" y="1257"/>
                    <a:pt x="3261" y="1948"/>
                  </a:cubicBezTo>
                  <a:lnTo>
                    <a:pt x="3261" y="1948"/>
                  </a:lnTo>
                  <a:cubicBezTo>
                    <a:pt x="2241" y="2699"/>
                    <a:pt x="1412" y="3776"/>
                    <a:pt x="953" y="5002"/>
                  </a:cubicBezTo>
                  <a:cubicBezTo>
                    <a:pt x="0" y="7542"/>
                    <a:pt x="635" y="10717"/>
                    <a:pt x="2858" y="12622"/>
                  </a:cubicBezTo>
                  <a:cubicBezTo>
                    <a:pt x="2858" y="12622"/>
                    <a:pt x="2858" y="12622"/>
                    <a:pt x="2858" y="12622"/>
                  </a:cubicBezTo>
                  <a:lnTo>
                    <a:pt x="2858" y="12622"/>
                  </a:lnTo>
                  <a:cubicBezTo>
                    <a:pt x="3641" y="13293"/>
                    <a:pt x="4583" y="13728"/>
                    <a:pt x="5572" y="13926"/>
                  </a:cubicBezTo>
                  <a:lnTo>
                    <a:pt x="5572" y="13926"/>
                  </a:lnTo>
                  <a:cubicBezTo>
                    <a:pt x="6304" y="14136"/>
                    <a:pt x="7064" y="14250"/>
                    <a:pt x="7820" y="14250"/>
                  </a:cubicBezTo>
                  <a:cubicBezTo>
                    <a:pt x="8845" y="14250"/>
                    <a:pt x="9863" y="14040"/>
                    <a:pt x="10795" y="13574"/>
                  </a:cubicBezTo>
                  <a:cubicBezTo>
                    <a:pt x="13653" y="12304"/>
                    <a:pt x="15240" y="9764"/>
                    <a:pt x="15240" y="6589"/>
                  </a:cubicBezTo>
                  <a:cubicBezTo>
                    <a:pt x="15240" y="3732"/>
                    <a:pt x="13335" y="1192"/>
                    <a:pt x="10478" y="239"/>
                  </a:cubicBezTo>
                  <a:cubicBezTo>
                    <a:pt x="9843" y="80"/>
                    <a:pt x="9128" y="1"/>
                    <a:pt x="8414" y="1"/>
                  </a:cubicBezTo>
                  <a:close/>
                </a:path>
              </a:pathLst>
            </a:custGeom>
            <a:grpFill/>
            <a:ln>
              <a:solidFill>
                <a:srgbClr val="F2D3D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63" name="Google Shape;235;p9">
              <a:extLst>
                <a:ext uri="{FF2B5EF4-FFF2-40B4-BE49-F238E27FC236}">
                  <a16:creationId xmlns:a16="http://schemas.microsoft.com/office/drawing/2014/main" id="{92FE0442-2DE0-4630-B667-CA3CC1BD2A80}"/>
                </a:ext>
              </a:extLst>
            </p:cNvPr>
            <p:cNvSpPr/>
            <p:nvPr/>
          </p:nvSpPr>
          <p:spPr>
            <a:xfrm>
              <a:off x="5814200" y="464325"/>
              <a:ext cx="381000" cy="361500"/>
            </a:xfrm>
            <a:custGeom>
              <a:avLst/>
              <a:gdLst/>
              <a:ahLst/>
              <a:cxnLst/>
              <a:rect l="l" t="t" r="r" b="b"/>
              <a:pathLst>
                <a:path w="15240" h="14460" extrusionOk="0">
                  <a:moveTo>
                    <a:pt x="7856" y="7861"/>
                  </a:moveTo>
                  <a:cubicBezTo>
                    <a:pt x="7873" y="8001"/>
                    <a:pt x="7795" y="8097"/>
                    <a:pt x="7620" y="8097"/>
                  </a:cubicBezTo>
                  <a:lnTo>
                    <a:pt x="7856" y="7861"/>
                  </a:lnTo>
                  <a:close/>
                  <a:moveTo>
                    <a:pt x="6350" y="6192"/>
                  </a:moveTo>
                  <a:cubicBezTo>
                    <a:pt x="6668" y="6510"/>
                    <a:pt x="6985" y="6510"/>
                    <a:pt x="6985" y="6827"/>
                  </a:cubicBezTo>
                  <a:cubicBezTo>
                    <a:pt x="7303" y="7145"/>
                    <a:pt x="7620" y="7145"/>
                    <a:pt x="7620" y="7462"/>
                  </a:cubicBezTo>
                  <a:cubicBezTo>
                    <a:pt x="7747" y="7589"/>
                    <a:pt x="7823" y="7715"/>
                    <a:pt x="7848" y="7822"/>
                  </a:cubicBezTo>
                  <a:lnTo>
                    <a:pt x="7848" y="7822"/>
                  </a:lnTo>
                  <a:cubicBezTo>
                    <a:pt x="7418" y="8018"/>
                    <a:pt x="6923" y="8110"/>
                    <a:pt x="6419" y="8110"/>
                  </a:cubicBezTo>
                  <a:cubicBezTo>
                    <a:pt x="5859" y="8110"/>
                    <a:pt x="5289" y="7996"/>
                    <a:pt x="4788" y="7784"/>
                  </a:cubicBezTo>
                  <a:lnTo>
                    <a:pt x="4788" y="7784"/>
                  </a:lnTo>
                  <a:cubicBezTo>
                    <a:pt x="4876" y="7253"/>
                    <a:pt x="5184" y="6723"/>
                    <a:pt x="5715" y="6192"/>
                  </a:cubicBezTo>
                  <a:close/>
                  <a:moveTo>
                    <a:pt x="7339" y="9992"/>
                  </a:moveTo>
                  <a:cubicBezTo>
                    <a:pt x="7176" y="10041"/>
                    <a:pt x="7012" y="10065"/>
                    <a:pt x="6850" y="10065"/>
                  </a:cubicBezTo>
                  <a:cubicBezTo>
                    <a:pt x="6684" y="10065"/>
                    <a:pt x="6521" y="10040"/>
                    <a:pt x="6362" y="9994"/>
                  </a:cubicBezTo>
                  <a:lnTo>
                    <a:pt x="6362" y="9994"/>
                  </a:lnTo>
                  <a:cubicBezTo>
                    <a:pt x="6464" y="9999"/>
                    <a:pt x="6566" y="10002"/>
                    <a:pt x="6668" y="10002"/>
                  </a:cubicBezTo>
                  <a:cubicBezTo>
                    <a:pt x="6867" y="10002"/>
                    <a:pt x="7097" y="10002"/>
                    <a:pt x="7339" y="9992"/>
                  </a:cubicBezTo>
                  <a:close/>
                  <a:moveTo>
                    <a:pt x="6826" y="2936"/>
                  </a:moveTo>
                  <a:cubicBezTo>
                    <a:pt x="7096" y="2939"/>
                    <a:pt x="7362" y="2965"/>
                    <a:pt x="7620" y="3017"/>
                  </a:cubicBezTo>
                  <a:cubicBezTo>
                    <a:pt x="9208" y="3335"/>
                    <a:pt x="10478" y="4605"/>
                    <a:pt x="10795" y="6192"/>
                  </a:cubicBezTo>
                  <a:cubicBezTo>
                    <a:pt x="10795" y="8097"/>
                    <a:pt x="9843" y="9685"/>
                    <a:pt x="8255" y="10637"/>
                  </a:cubicBezTo>
                  <a:cubicBezTo>
                    <a:pt x="8210" y="10659"/>
                    <a:pt x="8164" y="10681"/>
                    <a:pt x="8118" y="10701"/>
                  </a:cubicBezTo>
                  <a:lnTo>
                    <a:pt x="8118" y="10701"/>
                  </a:lnTo>
                  <a:cubicBezTo>
                    <a:pt x="8436" y="10400"/>
                    <a:pt x="8722" y="10040"/>
                    <a:pt x="8967" y="9642"/>
                  </a:cubicBezTo>
                  <a:lnTo>
                    <a:pt x="8967" y="9642"/>
                  </a:lnTo>
                  <a:cubicBezTo>
                    <a:pt x="9437" y="9357"/>
                    <a:pt x="9710" y="8717"/>
                    <a:pt x="9638" y="8161"/>
                  </a:cubicBezTo>
                  <a:lnTo>
                    <a:pt x="9638" y="8161"/>
                  </a:lnTo>
                  <a:cubicBezTo>
                    <a:pt x="10281" y="6095"/>
                    <a:pt x="9879" y="3786"/>
                    <a:pt x="7620" y="3335"/>
                  </a:cubicBezTo>
                  <a:cubicBezTo>
                    <a:pt x="7166" y="3205"/>
                    <a:pt x="6699" y="3141"/>
                    <a:pt x="6235" y="3141"/>
                  </a:cubicBezTo>
                  <a:cubicBezTo>
                    <a:pt x="5768" y="3141"/>
                    <a:pt x="5304" y="3206"/>
                    <a:pt x="4859" y="3332"/>
                  </a:cubicBezTo>
                  <a:lnTo>
                    <a:pt x="4859" y="3332"/>
                  </a:lnTo>
                  <a:cubicBezTo>
                    <a:pt x="5188" y="3192"/>
                    <a:pt x="5535" y="3087"/>
                    <a:pt x="5888" y="3021"/>
                  </a:cubicBezTo>
                  <a:lnTo>
                    <a:pt x="5888" y="3021"/>
                  </a:lnTo>
                  <a:cubicBezTo>
                    <a:pt x="5936" y="3018"/>
                    <a:pt x="5984" y="3017"/>
                    <a:pt x="6033" y="3017"/>
                  </a:cubicBezTo>
                  <a:cubicBezTo>
                    <a:pt x="6291" y="2965"/>
                    <a:pt x="6557" y="2939"/>
                    <a:pt x="6826" y="2936"/>
                  </a:cubicBezTo>
                  <a:close/>
                  <a:moveTo>
                    <a:pt x="8255" y="1"/>
                  </a:moveTo>
                  <a:cubicBezTo>
                    <a:pt x="7620" y="1"/>
                    <a:pt x="6985" y="160"/>
                    <a:pt x="6350" y="477"/>
                  </a:cubicBezTo>
                  <a:cubicBezTo>
                    <a:pt x="6047" y="477"/>
                    <a:pt x="5816" y="621"/>
                    <a:pt x="5693" y="842"/>
                  </a:cubicBezTo>
                  <a:lnTo>
                    <a:pt x="5693" y="842"/>
                  </a:lnTo>
                  <a:cubicBezTo>
                    <a:pt x="3739" y="1196"/>
                    <a:pt x="1952" y="2605"/>
                    <a:pt x="953" y="4605"/>
                  </a:cubicBezTo>
                  <a:cubicBezTo>
                    <a:pt x="0" y="7145"/>
                    <a:pt x="318" y="10320"/>
                    <a:pt x="2223" y="12225"/>
                  </a:cubicBezTo>
                  <a:cubicBezTo>
                    <a:pt x="3682" y="13684"/>
                    <a:pt x="5553" y="14459"/>
                    <a:pt x="7385" y="14459"/>
                  </a:cubicBezTo>
                  <a:cubicBezTo>
                    <a:pt x="8342" y="14459"/>
                    <a:pt x="9288" y="14248"/>
                    <a:pt x="10160" y="13812"/>
                  </a:cubicBezTo>
                  <a:cubicBezTo>
                    <a:pt x="13018" y="12860"/>
                    <a:pt x="15240" y="10002"/>
                    <a:pt x="15240" y="7145"/>
                  </a:cubicBezTo>
                  <a:cubicBezTo>
                    <a:pt x="15240" y="3970"/>
                    <a:pt x="13335" y="1112"/>
                    <a:pt x="10160" y="477"/>
                  </a:cubicBezTo>
                  <a:cubicBezTo>
                    <a:pt x="9525" y="160"/>
                    <a:pt x="8890" y="1"/>
                    <a:pt x="8255" y="1"/>
                  </a:cubicBezTo>
                  <a:close/>
                </a:path>
              </a:pathLst>
            </a:custGeom>
            <a:grpFill/>
            <a:ln>
              <a:solidFill>
                <a:srgbClr val="F2D3D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64" name="Google Shape;236;p9">
              <a:extLst>
                <a:ext uri="{FF2B5EF4-FFF2-40B4-BE49-F238E27FC236}">
                  <a16:creationId xmlns:a16="http://schemas.microsoft.com/office/drawing/2014/main" id="{D6923A03-9A28-4FC4-BB44-6A3A4CCA2448}"/>
                </a:ext>
              </a:extLst>
            </p:cNvPr>
            <p:cNvSpPr/>
            <p:nvPr/>
          </p:nvSpPr>
          <p:spPr>
            <a:xfrm>
              <a:off x="3111550" y="244825"/>
              <a:ext cx="376975" cy="353675"/>
            </a:xfrm>
            <a:custGeom>
              <a:avLst/>
              <a:gdLst/>
              <a:ahLst/>
              <a:cxnLst/>
              <a:rect l="l" t="t" r="r" b="b"/>
              <a:pathLst>
                <a:path w="15079" h="14147" extrusionOk="0">
                  <a:moveTo>
                    <a:pt x="6506" y="2590"/>
                  </a:moveTo>
                  <a:cubicBezTo>
                    <a:pt x="8094" y="2590"/>
                    <a:pt x="9681" y="3542"/>
                    <a:pt x="10316" y="4812"/>
                  </a:cubicBezTo>
                  <a:cubicBezTo>
                    <a:pt x="10352" y="5027"/>
                    <a:pt x="10376" y="5242"/>
                    <a:pt x="10388" y="5456"/>
                  </a:cubicBezTo>
                  <a:lnTo>
                    <a:pt x="10388" y="5456"/>
                  </a:lnTo>
                  <a:cubicBezTo>
                    <a:pt x="9525" y="3980"/>
                    <a:pt x="7857" y="2907"/>
                    <a:pt x="6189" y="2907"/>
                  </a:cubicBezTo>
                  <a:cubicBezTo>
                    <a:pt x="5509" y="2907"/>
                    <a:pt x="4875" y="3021"/>
                    <a:pt x="4298" y="3230"/>
                  </a:cubicBezTo>
                  <a:lnTo>
                    <a:pt x="4298" y="3230"/>
                  </a:lnTo>
                  <a:cubicBezTo>
                    <a:pt x="4961" y="2815"/>
                    <a:pt x="5734" y="2590"/>
                    <a:pt x="6506" y="2590"/>
                  </a:cubicBezTo>
                  <a:close/>
                  <a:moveTo>
                    <a:pt x="9003" y="6386"/>
                  </a:moveTo>
                  <a:lnTo>
                    <a:pt x="9003" y="6386"/>
                  </a:lnTo>
                  <a:cubicBezTo>
                    <a:pt x="9181" y="6781"/>
                    <a:pt x="9239" y="7205"/>
                    <a:pt x="9138" y="7597"/>
                  </a:cubicBezTo>
                  <a:lnTo>
                    <a:pt x="9138" y="7597"/>
                  </a:lnTo>
                  <a:cubicBezTo>
                    <a:pt x="9117" y="7515"/>
                    <a:pt x="9087" y="7434"/>
                    <a:pt x="9046" y="7352"/>
                  </a:cubicBezTo>
                  <a:cubicBezTo>
                    <a:pt x="9080" y="7010"/>
                    <a:pt x="9063" y="6687"/>
                    <a:pt x="9003" y="6386"/>
                  </a:cubicBezTo>
                  <a:close/>
                  <a:moveTo>
                    <a:pt x="5832" y="6161"/>
                  </a:moveTo>
                  <a:cubicBezTo>
                    <a:pt x="6109" y="6161"/>
                    <a:pt x="6348" y="6241"/>
                    <a:pt x="6506" y="6400"/>
                  </a:cubicBezTo>
                  <a:cubicBezTo>
                    <a:pt x="7014" y="6653"/>
                    <a:pt x="7319" y="7111"/>
                    <a:pt x="7258" y="7446"/>
                  </a:cubicBezTo>
                  <a:lnTo>
                    <a:pt x="7258" y="7446"/>
                  </a:lnTo>
                  <a:cubicBezTo>
                    <a:pt x="6741" y="7672"/>
                    <a:pt x="6179" y="7795"/>
                    <a:pt x="5611" y="7795"/>
                  </a:cubicBezTo>
                  <a:cubicBezTo>
                    <a:pt x="5311" y="7795"/>
                    <a:pt x="5008" y="7760"/>
                    <a:pt x="4710" y="7688"/>
                  </a:cubicBezTo>
                  <a:lnTo>
                    <a:pt x="4710" y="7688"/>
                  </a:lnTo>
                  <a:cubicBezTo>
                    <a:pt x="4635" y="7258"/>
                    <a:pt x="4704" y="6829"/>
                    <a:pt x="4919" y="6400"/>
                  </a:cubicBezTo>
                  <a:cubicBezTo>
                    <a:pt x="5236" y="6241"/>
                    <a:pt x="5554" y="6161"/>
                    <a:pt x="5832" y="6161"/>
                  </a:cubicBezTo>
                  <a:close/>
                  <a:moveTo>
                    <a:pt x="8389" y="0"/>
                  </a:moveTo>
                  <a:cubicBezTo>
                    <a:pt x="7655" y="0"/>
                    <a:pt x="6922" y="184"/>
                    <a:pt x="6189" y="367"/>
                  </a:cubicBezTo>
                  <a:cubicBezTo>
                    <a:pt x="5966" y="478"/>
                    <a:pt x="5782" y="590"/>
                    <a:pt x="5651" y="715"/>
                  </a:cubicBezTo>
                  <a:lnTo>
                    <a:pt x="5651" y="715"/>
                  </a:lnTo>
                  <a:cubicBezTo>
                    <a:pt x="4567" y="839"/>
                    <a:pt x="3515" y="1331"/>
                    <a:pt x="2679" y="2117"/>
                  </a:cubicBezTo>
                  <a:lnTo>
                    <a:pt x="2679" y="2117"/>
                  </a:lnTo>
                  <a:cubicBezTo>
                    <a:pt x="1713" y="2867"/>
                    <a:pt x="941" y="3884"/>
                    <a:pt x="474" y="5130"/>
                  </a:cubicBezTo>
                  <a:cubicBezTo>
                    <a:pt x="1" y="7259"/>
                    <a:pt x="409" y="9388"/>
                    <a:pt x="1567" y="10991"/>
                  </a:cubicBezTo>
                  <a:lnTo>
                    <a:pt x="1567" y="10991"/>
                  </a:lnTo>
                  <a:cubicBezTo>
                    <a:pt x="1932" y="11770"/>
                    <a:pt x="2430" y="12483"/>
                    <a:pt x="3014" y="13067"/>
                  </a:cubicBezTo>
                  <a:cubicBezTo>
                    <a:pt x="3983" y="13606"/>
                    <a:pt x="4989" y="13888"/>
                    <a:pt x="5969" y="13940"/>
                  </a:cubicBezTo>
                  <a:lnTo>
                    <a:pt x="5969" y="13940"/>
                  </a:lnTo>
                  <a:cubicBezTo>
                    <a:pt x="6537" y="14078"/>
                    <a:pt x="7118" y="14147"/>
                    <a:pt x="7700" y="14147"/>
                  </a:cubicBezTo>
                  <a:cubicBezTo>
                    <a:pt x="8818" y="14147"/>
                    <a:pt x="9935" y="13893"/>
                    <a:pt x="10951" y="13385"/>
                  </a:cubicBezTo>
                  <a:cubicBezTo>
                    <a:pt x="13491" y="11797"/>
                    <a:pt x="15079" y="9257"/>
                    <a:pt x="14761" y="6400"/>
                  </a:cubicBezTo>
                  <a:cubicBezTo>
                    <a:pt x="14761" y="3542"/>
                    <a:pt x="12856" y="1002"/>
                    <a:pt x="9999" y="367"/>
                  </a:cubicBezTo>
                  <a:cubicBezTo>
                    <a:pt x="9462" y="99"/>
                    <a:pt x="8925" y="0"/>
                    <a:pt x="8389" y="0"/>
                  </a:cubicBezTo>
                  <a:close/>
                </a:path>
              </a:pathLst>
            </a:custGeom>
            <a:grpFill/>
            <a:ln>
              <a:solidFill>
                <a:srgbClr val="F2D3D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65" name="Google Shape;237;p9">
              <a:extLst>
                <a:ext uri="{FF2B5EF4-FFF2-40B4-BE49-F238E27FC236}">
                  <a16:creationId xmlns:a16="http://schemas.microsoft.com/office/drawing/2014/main" id="{D3A69742-7309-46F1-8D9A-E8B713E95282}"/>
                </a:ext>
              </a:extLst>
            </p:cNvPr>
            <p:cNvSpPr/>
            <p:nvPr/>
          </p:nvSpPr>
          <p:spPr>
            <a:xfrm>
              <a:off x="2028000" y="1271975"/>
              <a:ext cx="381025" cy="347925"/>
            </a:xfrm>
            <a:custGeom>
              <a:avLst/>
              <a:gdLst/>
              <a:ahLst/>
              <a:cxnLst/>
              <a:rect l="l" t="t" r="r" b="b"/>
              <a:pathLst>
                <a:path w="15241" h="13917" extrusionOk="0">
                  <a:moveTo>
                    <a:pt x="7056" y="2461"/>
                  </a:moveTo>
                  <a:cubicBezTo>
                    <a:pt x="7199" y="2461"/>
                    <a:pt x="7341" y="2468"/>
                    <a:pt x="7483" y="2481"/>
                  </a:cubicBezTo>
                  <a:lnTo>
                    <a:pt x="7483" y="2481"/>
                  </a:lnTo>
                  <a:cubicBezTo>
                    <a:pt x="9000" y="2685"/>
                    <a:pt x="10073" y="3681"/>
                    <a:pt x="10563" y="4914"/>
                  </a:cubicBezTo>
                  <a:lnTo>
                    <a:pt x="10563" y="4914"/>
                  </a:lnTo>
                  <a:cubicBezTo>
                    <a:pt x="10034" y="4120"/>
                    <a:pt x="9240" y="3465"/>
                    <a:pt x="8256" y="3096"/>
                  </a:cubicBezTo>
                  <a:cubicBezTo>
                    <a:pt x="7802" y="2966"/>
                    <a:pt x="7322" y="2903"/>
                    <a:pt x="6837" y="2903"/>
                  </a:cubicBezTo>
                  <a:cubicBezTo>
                    <a:pt x="6024" y="2903"/>
                    <a:pt x="5197" y="3081"/>
                    <a:pt x="4458" y="3425"/>
                  </a:cubicBezTo>
                  <a:lnTo>
                    <a:pt x="4458" y="3425"/>
                  </a:lnTo>
                  <a:cubicBezTo>
                    <a:pt x="4736" y="3168"/>
                    <a:pt x="5056" y="2950"/>
                    <a:pt x="5398" y="2779"/>
                  </a:cubicBezTo>
                  <a:cubicBezTo>
                    <a:pt x="5928" y="2567"/>
                    <a:pt x="6492" y="2461"/>
                    <a:pt x="7056" y="2461"/>
                  </a:cubicBezTo>
                  <a:close/>
                  <a:moveTo>
                    <a:pt x="11999" y="2761"/>
                  </a:moveTo>
                  <a:lnTo>
                    <a:pt x="11999" y="2761"/>
                  </a:lnTo>
                  <a:cubicBezTo>
                    <a:pt x="12134" y="2864"/>
                    <a:pt x="12263" y="2976"/>
                    <a:pt x="12383" y="3096"/>
                  </a:cubicBezTo>
                  <a:cubicBezTo>
                    <a:pt x="13419" y="4391"/>
                    <a:pt x="13821" y="6108"/>
                    <a:pt x="13418" y="7559"/>
                  </a:cubicBezTo>
                  <a:lnTo>
                    <a:pt x="13418" y="7559"/>
                  </a:lnTo>
                  <a:cubicBezTo>
                    <a:pt x="13512" y="6529"/>
                    <a:pt x="13379" y="5447"/>
                    <a:pt x="13018" y="4366"/>
                  </a:cubicBezTo>
                  <a:cubicBezTo>
                    <a:pt x="12799" y="3855"/>
                    <a:pt x="12496" y="3377"/>
                    <a:pt x="12125" y="2945"/>
                  </a:cubicBezTo>
                  <a:lnTo>
                    <a:pt x="12125" y="2945"/>
                  </a:lnTo>
                  <a:cubicBezTo>
                    <a:pt x="12084" y="2883"/>
                    <a:pt x="12042" y="2822"/>
                    <a:pt x="11999" y="2761"/>
                  </a:cubicBezTo>
                  <a:close/>
                  <a:moveTo>
                    <a:pt x="5716" y="5636"/>
                  </a:moveTo>
                  <a:cubicBezTo>
                    <a:pt x="6351" y="5636"/>
                    <a:pt x="6986" y="5954"/>
                    <a:pt x="7303" y="6271"/>
                  </a:cubicBezTo>
                  <a:cubicBezTo>
                    <a:pt x="7621" y="6589"/>
                    <a:pt x="7621" y="6906"/>
                    <a:pt x="7938" y="7224"/>
                  </a:cubicBezTo>
                  <a:cubicBezTo>
                    <a:pt x="7938" y="7224"/>
                    <a:pt x="7938" y="7224"/>
                    <a:pt x="7938" y="7397"/>
                  </a:cubicBezTo>
                  <a:lnTo>
                    <a:pt x="7938" y="7397"/>
                  </a:lnTo>
                  <a:cubicBezTo>
                    <a:pt x="7379" y="7674"/>
                    <a:pt x="6820" y="7799"/>
                    <a:pt x="6261" y="7799"/>
                  </a:cubicBezTo>
                  <a:cubicBezTo>
                    <a:pt x="5875" y="7799"/>
                    <a:pt x="5489" y="7739"/>
                    <a:pt x="5102" y="7629"/>
                  </a:cubicBezTo>
                  <a:lnTo>
                    <a:pt x="5102" y="7629"/>
                  </a:lnTo>
                  <a:cubicBezTo>
                    <a:pt x="5088" y="7497"/>
                    <a:pt x="5081" y="7362"/>
                    <a:pt x="5081" y="7224"/>
                  </a:cubicBezTo>
                  <a:cubicBezTo>
                    <a:pt x="5081" y="6589"/>
                    <a:pt x="5081" y="6271"/>
                    <a:pt x="5716" y="5636"/>
                  </a:cubicBezTo>
                  <a:close/>
                  <a:moveTo>
                    <a:pt x="8415" y="0"/>
                  </a:moveTo>
                  <a:cubicBezTo>
                    <a:pt x="7700" y="0"/>
                    <a:pt x="6986" y="80"/>
                    <a:pt x="6351" y="239"/>
                  </a:cubicBezTo>
                  <a:cubicBezTo>
                    <a:pt x="6271" y="318"/>
                    <a:pt x="6192" y="418"/>
                    <a:pt x="6117" y="527"/>
                  </a:cubicBezTo>
                  <a:lnTo>
                    <a:pt x="6117" y="527"/>
                  </a:lnTo>
                  <a:cubicBezTo>
                    <a:pt x="3681" y="641"/>
                    <a:pt x="1807" y="2407"/>
                    <a:pt x="953" y="4684"/>
                  </a:cubicBezTo>
                  <a:cubicBezTo>
                    <a:pt x="1" y="7224"/>
                    <a:pt x="953" y="10081"/>
                    <a:pt x="3176" y="11986"/>
                  </a:cubicBezTo>
                  <a:cubicBezTo>
                    <a:pt x="4406" y="13216"/>
                    <a:pt x="6166" y="13917"/>
                    <a:pt x="8028" y="13917"/>
                  </a:cubicBezTo>
                  <a:cubicBezTo>
                    <a:pt x="9049" y="13917"/>
                    <a:pt x="10101" y="13706"/>
                    <a:pt x="11113" y="13256"/>
                  </a:cubicBezTo>
                  <a:cubicBezTo>
                    <a:pt x="13653" y="11986"/>
                    <a:pt x="15241" y="9129"/>
                    <a:pt x="15241" y="6271"/>
                  </a:cubicBezTo>
                  <a:cubicBezTo>
                    <a:pt x="15241" y="3414"/>
                    <a:pt x="13336" y="874"/>
                    <a:pt x="10478" y="239"/>
                  </a:cubicBezTo>
                  <a:cubicBezTo>
                    <a:pt x="9843" y="80"/>
                    <a:pt x="9129" y="0"/>
                    <a:pt x="8415" y="0"/>
                  </a:cubicBezTo>
                  <a:close/>
                </a:path>
              </a:pathLst>
            </a:custGeom>
            <a:grpFill/>
            <a:ln>
              <a:solidFill>
                <a:srgbClr val="F2D3D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66" name="Google Shape;238;p9">
              <a:extLst>
                <a:ext uri="{FF2B5EF4-FFF2-40B4-BE49-F238E27FC236}">
                  <a16:creationId xmlns:a16="http://schemas.microsoft.com/office/drawing/2014/main" id="{A759D3AB-E165-4CE5-8255-170D24938C2A}"/>
                </a:ext>
              </a:extLst>
            </p:cNvPr>
            <p:cNvSpPr/>
            <p:nvPr/>
          </p:nvSpPr>
          <p:spPr>
            <a:xfrm>
              <a:off x="1361275" y="1621225"/>
              <a:ext cx="381000" cy="355600"/>
            </a:xfrm>
            <a:custGeom>
              <a:avLst/>
              <a:gdLst/>
              <a:ahLst/>
              <a:cxnLst/>
              <a:rect l="l" t="t" r="r" b="b"/>
              <a:pathLst>
                <a:path w="15240" h="14224" extrusionOk="0">
                  <a:moveTo>
                    <a:pt x="7609" y="3034"/>
                  </a:moveTo>
                  <a:cubicBezTo>
                    <a:pt x="7995" y="3034"/>
                    <a:pt x="8373" y="3104"/>
                    <a:pt x="8730" y="3228"/>
                  </a:cubicBezTo>
                  <a:lnTo>
                    <a:pt x="8730" y="3228"/>
                  </a:lnTo>
                  <a:cubicBezTo>
                    <a:pt x="9191" y="3442"/>
                    <a:pt x="9607" y="3740"/>
                    <a:pt x="9941" y="4103"/>
                  </a:cubicBezTo>
                  <a:lnTo>
                    <a:pt x="9941" y="4103"/>
                  </a:lnTo>
                  <a:cubicBezTo>
                    <a:pt x="9273" y="3571"/>
                    <a:pt x="8470" y="3217"/>
                    <a:pt x="7620" y="3096"/>
                  </a:cubicBezTo>
                  <a:cubicBezTo>
                    <a:pt x="7541" y="3076"/>
                    <a:pt x="7462" y="3058"/>
                    <a:pt x="7384" y="3042"/>
                  </a:cubicBezTo>
                  <a:lnTo>
                    <a:pt x="7384" y="3042"/>
                  </a:lnTo>
                  <a:cubicBezTo>
                    <a:pt x="7459" y="3037"/>
                    <a:pt x="7534" y="3034"/>
                    <a:pt x="7609" y="3034"/>
                  </a:cubicBezTo>
                  <a:close/>
                  <a:moveTo>
                    <a:pt x="9759" y="7057"/>
                  </a:moveTo>
                  <a:cubicBezTo>
                    <a:pt x="9787" y="7112"/>
                    <a:pt x="9815" y="7168"/>
                    <a:pt x="9842" y="7224"/>
                  </a:cubicBezTo>
                  <a:cubicBezTo>
                    <a:pt x="9842" y="7296"/>
                    <a:pt x="9838" y="7368"/>
                    <a:pt x="9830" y="7441"/>
                  </a:cubicBezTo>
                  <a:lnTo>
                    <a:pt x="9830" y="7441"/>
                  </a:lnTo>
                  <a:cubicBezTo>
                    <a:pt x="9812" y="7310"/>
                    <a:pt x="9789" y="7182"/>
                    <a:pt x="9759" y="7057"/>
                  </a:cubicBezTo>
                  <a:close/>
                  <a:moveTo>
                    <a:pt x="6032" y="6130"/>
                  </a:moveTo>
                  <a:cubicBezTo>
                    <a:pt x="6456" y="6130"/>
                    <a:pt x="6879" y="6271"/>
                    <a:pt x="7302" y="6271"/>
                  </a:cubicBezTo>
                  <a:cubicBezTo>
                    <a:pt x="7302" y="6589"/>
                    <a:pt x="7620" y="6906"/>
                    <a:pt x="7620" y="7224"/>
                  </a:cubicBezTo>
                  <a:cubicBezTo>
                    <a:pt x="7849" y="7224"/>
                    <a:pt x="7913" y="7389"/>
                    <a:pt x="7811" y="7601"/>
                  </a:cubicBezTo>
                  <a:lnTo>
                    <a:pt x="7811" y="7601"/>
                  </a:lnTo>
                  <a:cubicBezTo>
                    <a:pt x="7396" y="7785"/>
                    <a:pt x="6950" y="7871"/>
                    <a:pt x="6482" y="7871"/>
                  </a:cubicBezTo>
                  <a:cubicBezTo>
                    <a:pt x="6073" y="7871"/>
                    <a:pt x="5648" y="7805"/>
                    <a:pt x="5214" y="7679"/>
                  </a:cubicBezTo>
                  <a:lnTo>
                    <a:pt x="5214" y="7679"/>
                  </a:lnTo>
                  <a:cubicBezTo>
                    <a:pt x="5102" y="7210"/>
                    <a:pt x="5163" y="6740"/>
                    <a:pt x="5397" y="6271"/>
                  </a:cubicBezTo>
                  <a:cubicBezTo>
                    <a:pt x="5609" y="6165"/>
                    <a:pt x="5821" y="6130"/>
                    <a:pt x="6032" y="6130"/>
                  </a:cubicBezTo>
                  <a:close/>
                  <a:moveTo>
                    <a:pt x="12880" y="4619"/>
                  </a:moveTo>
                  <a:lnTo>
                    <a:pt x="12880" y="4619"/>
                  </a:lnTo>
                  <a:cubicBezTo>
                    <a:pt x="13622" y="5735"/>
                    <a:pt x="13751" y="7187"/>
                    <a:pt x="13266" y="8546"/>
                  </a:cubicBezTo>
                  <a:lnTo>
                    <a:pt x="13266" y="8546"/>
                  </a:lnTo>
                  <a:cubicBezTo>
                    <a:pt x="13480" y="7476"/>
                    <a:pt x="13412" y="6370"/>
                    <a:pt x="13017" y="5319"/>
                  </a:cubicBezTo>
                  <a:cubicBezTo>
                    <a:pt x="13016" y="5315"/>
                    <a:pt x="13015" y="5312"/>
                    <a:pt x="13014" y="5308"/>
                  </a:cubicBezTo>
                  <a:lnTo>
                    <a:pt x="13014" y="5308"/>
                  </a:lnTo>
                  <a:cubicBezTo>
                    <a:pt x="12983" y="5076"/>
                    <a:pt x="12938" y="4846"/>
                    <a:pt x="12880" y="4619"/>
                  </a:cubicBezTo>
                  <a:close/>
                  <a:moveTo>
                    <a:pt x="8890" y="9129"/>
                  </a:moveTo>
                  <a:cubicBezTo>
                    <a:pt x="8414" y="9486"/>
                    <a:pt x="7893" y="9664"/>
                    <a:pt x="7394" y="9664"/>
                  </a:cubicBezTo>
                  <a:cubicBezTo>
                    <a:pt x="7269" y="9664"/>
                    <a:pt x="7145" y="9653"/>
                    <a:pt x="7024" y="9630"/>
                  </a:cubicBezTo>
                  <a:lnTo>
                    <a:pt x="7024" y="9630"/>
                  </a:lnTo>
                  <a:cubicBezTo>
                    <a:pt x="7656" y="9553"/>
                    <a:pt x="8285" y="9388"/>
                    <a:pt x="8890" y="9129"/>
                  </a:cubicBezTo>
                  <a:close/>
                  <a:moveTo>
                    <a:pt x="8414" y="0"/>
                  </a:moveTo>
                  <a:cubicBezTo>
                    <a:pt x="7699" y="0"/>
                    <a:pt x="6985" y="80"/>
                    <a:pt x="6350" y="239"/>
                  </a:cubicBezTo>
                  <a:cubicBezTo>
                    <a:pt x="6001" y="239"/>
                    <a:pt x="5748" y="430"/>
                    <a:pt x="5643" y="709"/>
                  </a:cubicBezTo>
                  <a:lnTo>
                    <a:pt x="5643" y="709"/>
                  </a:lnTo>
                  <a:cubicBezTo>
                    <a:pt x="4830" y="898"/>
                    <a:pt x="4081" y="1258"/>
                    <a:pt x="3445" y="1765"/>
                  </a:cubicBezTo>
                  <a:lnTo>
                    <a:pt x="3445" y="1765"/>
                  </a:lnTo>
                  <a:cubicBezTo>
                    <a:pt x="2240" y="2562"/>
                    <a:pt x="1324" y="3831"/>
                    <a:pt x="953" y="5319"/>
                  </a:cubicBezTo>
                  <a:cubicBezTo>
                    <a:pt x="0" y="8176"/>
                    <a:pt x="953" y="11034"/>
                    <a:pt x="3175" y="12939"/>
                  </a:cubicBezTo>
                  <a:cubicBezTo>
                    <a:pt x="4606" y="13833"/>
                    <a:pt x="6138" y="14224"/>
                    <a:pt x="7658" y="14224"/>
                  </a:cubicBezTo>
                  <a:cubicBezTo>
                    <a:pt x="8835" y="14224"/>
                    <a:pt x="10004" y="13989"/>
                    <a:pt x="11112" y="13574"/>
                  </a:cubicBezTo>
                  <a:cubicBezTo>
                    <a:pt x="13970" y="11986"/>
                    <a:pt x="15240" y="9446"/>
                    <a:pt x="15240" y="6271"/>
                  </a:cubicBezTo>
                  <a:cubicBezTo>
                    <a:pt x="15240" y="3414"/>
                    <a:pt x="13017" y="874"/>
                    <a:pt x="10477" y="239"/>
                  </a:cubicBezTo>
                  <a:cubicBezTo>
                    <a:pt x="9842" y="80"/>
                    <a:pt x="9128" y="0"/>
                    <a:pt x="8414" y="0"/>
                  </a:cubicBezTo>
                  <a:close/>
                </a:path>
              </a:pathLst>
            </a:custGeom>
            <a:grpFill/>
            <a:ln>
              <a:solidFill>
                <a:srgbClr val="F2D3D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67" name="Google Shape;239;p9">
              <a:extLst>
                <a:ext uri="{FF2B5EF4-FFF2-40B4-BE49-F238E27FC236}">
                  <a16:creationId xmlns:a16="http://schemas.microsoft.com/office/drawing/2014/main" id="{53A489FB-ED73-47E9-8FE2-D2FB6E8CDE77}"/>
                </a:ext>
              </a:extLst>
            </p:cNvPr>
            <p:cNvSpPr/>
            <p:nvPr/>
          </p:nvSpPr>
          <p:spPr>
            <a:xfrm>
              <a:off x="3445450" y="1089400"/>
              <a:ext cx="376450" cy="361000"/>
            </a:xfrm>
            <a:custGeom>
              <a:avLst/>
              <a:gdLst/>
              <a:ahLst/>
              <a:cxnLst/>
              <a:rect l="l" t="t" r="r" b="b"/>
              <a:pathLst>
                <a:path w="15058" h="14440" extrusionOk="0">
                  <a:moveTo>
                    <a:pt x="7178" y="3045"/>
                  </a:moveTo>
                  <a:cubicBezTo>
                    <a:pt x="7900" y="3157"/>
                    <a:pt x="8621" y="3472"/>
                    <a:pt x="9343" y="4049"/>
                  </a:cubicBezTo>
                  <a:cubicBezTo>
                    <a:pt x="10219" y="4827"/>
                    <a:pt x="10707" y="5815"/>
                    <a:pt x="10853" y="6837"/>
                  </a:cubicBezTo>
                  <a:lnTo>
                    <a:pt x="10853" y="6837"/>
                  </a:lnTo>
                  <a:cubicBezTo>
                    <a:pt x="10851" y="6865"/>
                    <a:pt x="10848" y="6893"/>
                    <a:pt x="10846" y="6920"/>
                  </a:cubicBezTo>
                  <a:lnTo>
                    <a:pt x="10846" y="6920"/>
                  </a:lnTo>
                  <a:cubicBezTo>
                    <a:pt x="10167" y="4726"/>
                    <a:pt x="8279" y="3309"/>
                    <a:pt x="6305" y="3118"/>
                  </a:cubicBezTo>
                  <a:lnTo>
                    <a:pt x="6305" y="3118"/>
                  </a:lnTo>
                  <a:cubicBezTo>
                    <a:pt x="6468" y="3104"/>
                    <a:pt x="6634" y="3097"/>
                    <a:pt x="6803" y="3097"/>
                  </a:cubicBezTo>
                  <a:cubicBezTo>
                    <a:pt x="6928" y="3071"/>
                    <a:pt x="7053" y="3054"/>
                    <a:pt x="7178" y="3045"/>
                  </a:cubicBezTo>
                  <a:close/>
                  <a:moveTo>
                    <a:pt x="12892" y="5674"/>
                  </a:moveTo>
                  <a:cubicBezTo>
                    <a:pt x="13085" y="6396"/>
                    <a:pt x="13105" y="7151"/>
                    <a:pt x="12951" y="7890"/>
                  </a:cubicBezTo>
                  <a:lnTo>
                    <a:pt x="12951" y="7890"/>
                  </a:lnTo>
                  <a:cubicBezTo>
                    <a:pt x="12972" y="7534"/>
                    <a:pt x="12964" y="7177"/>
                    <a:pt x="12927" y="6820"/>
                  </a:cubicBezTo>
                  <a:lnTo>
                    <a:pt x="12927" y="6820"/>
                  </a:lnTo>
                  <a:cubicBezTo>
                    <a:pt x="12957" y="6441"/>
                    <a:pt x="12947" y="6057"/>
                    <a:pt x="12892" y="5674"/>
                  </a:cubicBezTo>
                  <a:close/>
                  <a:moveTo>
                    <a:pt x="5572" y="6780"/>
                  </a:moveTo>
                  <a:cubicBezTo>
                    <a:pt x="5752" y="6780"/>
                    <a:pt x="5951" y="6820"/>
                    <a:pt x="6168" y="6907"/>
                  </a:cubicBezTo>
                  <a:cubicBezTo>
                    <a:pt x="6737" y="6907"/>
                    <a:pt x="7051" y="7417"/>
                    <a:pt x="7110" y="7981"/>
                  </a:cubicBezTo>
                  <a:lnTo>
                    <a:pt x="7110" y="7981"/>
                  </a:lnTo>
                  <a:cubicBezTo>
                    <a:pt x="6506" y="8189"/>
                    <a:pt x="5906" y="8302"/>
                    <a:pt x="5326" y="8302"/>
                  </a:cubicBezTo>
                  <a:cubicBezTo>
                    <a:pt x="5028" y="8302"/>
                    <a:pt x="4736" y="8272"/>
                    <a:pt x="4452" y="8210"/>
                  </a:cubicBezTo>
                  <a:lnTo>
                    <a:pt x="4452" y="8210"/>
                  </a:lnTo>
                  <a:cubicBezTo>
                    <a:pt x="4423" y="7444"/>
                    <a:pt x="4833" y="6780"/>
                    <a:pt x="5572" y="6780"/>
                  </a:cubicBezTo>
                  <a:close/>
                  <a:moveTo>
                    <a:pt x="8765" y="6615"/>
                  </a:moveTo>
                  <a:lnTo>
                    <a:pt x="8765" y="6615"/>
                  </a:lnTo>
                  <a:cubicBezTo>
                    <a:pt x="9328" y="7226"/>
                    <a:pt x="9531" y="8003"/>
                    <a:pt x="9025" y="8812"/>
                  </a:cubicBezTo>
                  <a:cubicBezTo>
                    <a:pt x="8437" y="9596"/>
                    <a:pt x="7484" y="10139"/>
                    <a:pt x="6543" y="10139"/>
                  </a:cubicBezTo>
                  <a:cubicBezTo>
                    <a:pt x="6364" y="10139"/>
                    <a:pt x="6186" y="10119"/>
                    <a:pt x="6012" y="10078"/>
                  </a:cubicBezTo>
                  <a:lnTo>
                    <a:pt x="6012" y="10078"/>
                  </a:lnTo>
                  <a:cubicBezTo>
                    <a:pt x="6876" y="10045"/>
                    <a:pt x="7474" y="9746"/>
                    <a:pt x="8073" y="9447"/>
                  </a:cubicBezTo>
                  <a:cubicBezTo>
                    <a:pt x="8708" y="9129"/>
                    <a:pt x="9025" y="8494"/>
                    <a:pt x="9025" y="7542"/>
                  </a:cubicBezTo>
                  <a:cubicBezTo>
                    <a:pt x="8988" y="7205"/>
                    <a:pt x="8898" y="6896"/>
                    <a:pt x="8765" y="6615"/>
                  </a:cubicBezTo>
                  <a:close/>
                  <a:moveTo>
                    <a:pt x="7755" y="1"/>
                  </a:moveTo>
                  <a:cubicBezTo>
                    <a:pt x="7120" y="1"/>
                    <a:pt x="6485" y="80"/>
                    <a:pt x="5850" y="239"/>
                  </a:cubicBezTo>
                  <a:cubicBezTo>
                    <a:pt x="5403" y="462"/>
                    <a:pt x="5114" y="686"/>
                    <a:pt x="5092" y="1020"/>
                  </a:cubicBezTo>
                  <a:lnTo>
                    <a:pt x="5092" y="1020"/>
                  </a:lnTo>
                  <a:cubicBezTo>
                    <a:pt x="4633" y="1141"/>
                    <a:pt x="4201" y="1316"/>
                    <a:pt x="3803" y="1539"/>
                  </a:cubicBezTo>
                  <a:lnTo>
                    <a:pt x="3803" y="1539"/>
                  </a:lnTo>
                  <a:cubicBezTo>
                    <a:pt x="2328" y="2244"/>
                    <a:pt x="1089" y="3516"/>
                    <a:pt x="453" y="5319"/>
                  </a:cubicBezTo>
                  <a:cubicBezTo>
                    <a:pt x="0" y="7356"/>
                    <a:pt x="354" y="9393"/>
                    <a:pt x="1400" y="11085"/>
                  </a:cubicBezTo>
                  <a:lnTo>
                    <a:pt x="1400" y="11085"/>
                  </a:lnTo>
                  <a:cubicBezTo>
                    <a:pt x="1842" y="12024"/>
                    <a:pt x="2487" y="12888"/>
                    <a:pt x="3310" y="13574"/>
                  </a:cubicBezTo>
                  <a:cubicBezTo>
                    <a:pt x="4242" y="14156"/>
                    <a:pt x="5301" y="14439"/>
                    <a:pt x="6364" y="14439"/>
                  </a:cubicBezTo>
                  <a:cubicBezTo>
                    <a:pt x="6695" y="14439"/>
                    <a:pt x="7026" y="14412"/>
                    <a:pt x="7354" y="14358"/>
                  </a:cubicBezTo>
                  <a:lnTo>
                    <a:pt x="7354" y="14358"/>
                  </a:lnTo>
                  <a:cubicBezTo>
                    <a:pt x="7369" y="14358"/>
                    <a:pt x="7383" y="14358"/>
                    <a:pt x="7398" y="14358"/>
                  </a:cubicBezTo>
                  <a:cubicBezTo>
                    <a:pt x="8545" y="14358"/>
                    <a:pt x="9737" y="14104"/>
                    <a:pt x="10930" y="13574"/>
                  </a:cubicBezTo>
                  <a:cubicBezTo>
                    <a:pt x="13470" y="11987"/>
                    <a:pt x="15058" y="9447"/>
                    <a:pt x="14740" y="6272"/>
                  </a:cubicBezTo>
                  <a:cubicBezTo>
                    <a:pt x="14423" y="3414"/>
                    <a:pt x="12518" y="874"/>
                    <a:pt x="9660" y="239"/>
                  </a:cubicBezTo>
                  <a:cubicBezTo>
                    <a:pt x="9025" y="80"/>
                    <a:pt x="8390" y="1"/>
                    <a:pt x="7755" y="1"/>
                  </a:cubicBezTo>
                  <a:close/>
                </a:path>
              </a:pathLst>
            </a:custGeom>
            <a:grpFill/>
            <a:ln>
              <a:solidFill>
                <a:srgbClr val="F2D3D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68" name="Google Shape;240;p9">
              <a:extLst>
                <a:ext uri="{FF2B5EF4-FFF2-40B4-BE49-F238E27FC236}">
                  <a16:creationId xmlns:a16="http://schemas.microsoft.com/office/drawing/2014/main" id="{717D2F61-BA1C-406F-BF57-53F9EFE472CC}"/>
                </a:ext>
              </a:extLst>
            </p:cNvPr>
            <p:cNvSpPr/>
            <p:nvPr/>
          </p:nvSpPr>
          <p:spPr>
            <a:xfrm>
              <a:off x="4893450" y="958000"/>
              <a:ext cx="381025" cy="354875"/>
            </a:xfrm>
            <a:custGeom>
              <a:avLst/>
              <a:gdLst/>
              <a:ahLst/>
              <a:cxnLst/>
              <a:rect l="l" t="t" r="r" b="b"/>
              <a:pathLst>
                <a:path w="15241" h="14195" extrusionOk="0">
                  <a:moveTo>
                    <a:pt x="6310" y="5892"/>
                  </a:moveTo>
                  <a:cubicBezTo>
                    <a:pt x="6588" y="5892"/>
                    <a:pt x="6826" y="5971"/>
                    <a:pt x="6985" y="6130"/>
                  </a:cubicBezTo>
                  <a:cubicBezTo>
                    <a:pt x="7303" y="6448"/>
                    <a:pt x="7620" y="6765"/>
                    <a:pt x="7620" y="7083"/>
                  </a:cubicBezTo>
                  <a:cubicBezTo>
                    <a:pt x="7620" y="7083"/>
                    <a:pt x="7620" y="7166"/>
                    <a:pt x="7620" y="7291"/>
                  </a:cubicBezTo>
                  <a:lnTo>
                    <a:pt x="7620" y="7291"/>
                  </a:lnTo>
                  <a:cubicBezTo>
                    <a:pt x="7176" y="7544"/>
                    <a:pt x="6702" y="7658"/>
                    <a:pt x="6221" y="7658"/>
                  </a:cubicBezTo>
                  <a:cubicBezTo>
                    <a:pt x="5844" y="7658"/>
                    <a:pt x="5462" y="7587"/>
                    <a:pt x="5089" y="7458"/>
                  </a:cubicBezTo>
                  <a:lnTo>
                    <a:pt x="5089" y="7458"/>
                  </a:lnTo>
                  <a:cubicBezTo>
                    <a:pt x="5109" y="7015"/>
                    <a:pt x="5176" y="6573"/>
                    <a:pt x="5398" y="6130"/>
                  </a:cubicBezTo>
                  <a:cubicBezTo>
                    <a:pt x="5715" y="5971"/>
                    <a:pt x="6033" y="5892"/>
                    <a:pt x="6310" y="5892"/>
                  </a:cubicBezTo>
                  <a:close/>
                  <a:moveTo>
                    <a:pt x="9508" y="6745"/>
                  </a:moveTo>
                  <a:cubicBezTo>
                    <a:pt x="9620" y="6955"/>
                    <a:pt x="9731" y="7177"/>
                    <a:pt x="9843" y="7400"/>
                  </a:cubicBezTo>
                  <a:cubicBezTo>
                    <a:pt x="9843" y="8035"/>
                    <a:pt x="9525" y="8670"/>
                    <a:pt x="8890" y="8988"/>
                  </a:cubicBezTo>
                  <a:cubicBezTo>
                    <a:pt x="9525" y="8670"/>
                    <a:pt x="9843" y="7718"/>
                    <a:pt x="9525" y="7083"/>
                  </a:cubicBezTo>
                  <a:cubicBezTo>
                    <a:pt x="9525" y="6968"/>
                    <a:pt x="9519" y="6855"/>
                    <a:pt x="9508" y="6745"/>
                  </a:cubicBezTo>
                  <a:close/>
                  <a:moveTo>
                    <a:pt x="6406" y="2579"/>
                  </a:moveTo>
                  <a:cubicBezTo>
                    <a:pt x="6595" y="2586"/>
                    <a:pt x="6789" y="2605"/>
                    <a:pt x="6985" y="2638"/>
                  </a:cubicBezTo>
                  <a:cubicBezTo>
                    <a:pt x="8573" y="2638"/>
                    <a:pt x="10160" y="3590"/>
                    <a:pt x="10795" y="4860"/>
                  </a:cubicBezTo>
                  <a:cubicBezTo>
                    <a:pt x="11385" y="6336"/>
                    <a:pt x="10878" y="8086"/>
                    <a:pt x="9783" y="9345"/>
                  </a:cubicBezTo>
                  <a:lnTo>
                    <a:pt x="9783" y="9345"/>
                  </a:lnTo>
                  <a:cubicBezTo>
                    <a:pt x="10887" y="6878"/>
                    <a:pt x="10528" y="3266"/>
                    <a:pt x="7533" y="3266"/>
                  </a:cubicBezTo>
                  <a:cubicBezTo>
                    <a:pt x="7458" y="3266"/>
                    <a:pt x="7381" y="3268"/>
                    <a:pt x="7303" y="3273"/>
                  </a:cubicBezTo>
                  <a:cubicBezTo>
                    <a:pt x="7078" y="3240"/>
                    <a:pt x="6850" y="3225"/>
                    <a:pt x="6622" y="3225"/>
                  </a:cubicBezTo>
                  <a:cubicBezTo>
                    <a:pt x="5766" y="3225"/>
                    <a:pt x="4898" y="3447"/>
                    <a:pt x="4136" y="3873"/>
                  </a:cubicBezTo>
                  <a:lnTo>
                    <a:pt x="4136" y="3873"/>
                  </a:lnTo>
                  <a:cubicBezTo>
                    <a:pt x="4391" y="3540"/>
                    <a:pt x="4708" y="3234"/>
                    <a:pt x="5080" y="2955"/>
                  </a:cubicBezTo>
                  <a:cubicBezTo>
                    <a:pt x="5522" y="2778"/>
                    <a:pt x="5964" y="2651"/>
                    <a:pt x="6406" y="2579"/>
                  </a:cubicBezTo>
                  <a:close/>
                  <a:moveTo>
                    <a:pt x="8890" y="8988"/>
                  </a:moveTo>
                  <a:lnTo>
                    <a:pt x="8890" y="8988"/>
                  </a:lnTo>
                  <a:cubicBezTo>
                    <a:pt x="8424" y="9454"/>
                    <a:pt x="7872" y="9663"/>
                    <a:pt x="7329" y="9663"/>
                  </a:cubicBezTo>
                  <a:cubicBezTo>
                    <a:pt x="7180" y="9663"/>
                    <a:pt x="7032" y="9647"/>
                    <a:pt x="6886" y="9617"/>
                  </a:cubicBezTo>
                  <a:lnTo>
                    <a:pt x="6886" y="9617"/>
                  </a:lnTo>
                  <a:cubicBezTo>
                    <a:pt x="7720" y="9573"/>
                    <a:pt x="8305" y="9280"/>
                    <a:pt x="8890" y="8988"/>
                  </a:cubicBezTo>
                  <a:close/>
                  <a:moveTo>
                    <a:pt x="8387" y="0"/>
                  </a:moveTo>
                  <a:cubicBezTo>
                    <a:pt x="7618" y="0"/>
                    <a:pt x="6825" y="132"/>
                    <a:pt x="6033" y="415"/>
                  </a:cubicBezTo>
                  <a:cubicBezTo>
                    <a:pt x="5880" y="415"/>
                    <a:pt x="5727" y="562"/>
                    <a:pt x="5609" y="786"/>
                  </a:cubicBezTo>
                  <a:lnTo>
                    <a:pt x="5609" y="786"/>
                  </a:lnTo>
                  <a:cubicBezTo>
                    <a:pt x="3333" y="1113"/>
                    <a:pt x="1208" y="2916"/>
                    <a:pt x="635" y="5495"/>
                  </a:cubicBezTo>
                  <a:cubicBezTo>
                    <a:pt x="0" y="8035"/>
                    <a:pt x="635" y="10575"/>
                    <a:pt x="2540" y="12480"/>
                  </a:cubicBezTo>
                  <a:cubicBezTo>
                    <a:pt x="3874" y="13623"/>
                    <a:pt x="5550" y="14195"/>
                    <a:pt x="7226" y="14195"/>
                  </a:cubicBezTo>
                  <a:cubicBezTo>
                    <a:pt x="8344" y="14195"/>
                    <a:pt x="9462" y="13941"/>
                    <a:pt x="10478" y="13433"/>
                  </a:cubicBezTo>
                  <a:cubicBezTo>
                    <a:pt x="13335" y="12163"/>
                    <a:pt x="14923" y="9305"/>
                    <a:pt x="15240" y="6448"/>
                  </a:cubicBezTo>
                  <a:cubicBezTo>
                    <a:pt x="14979" y="2795"/>
                    <a:pt x="11932" y="0"/>
                    <a:pt x="8387" y="0"/>
                  </a:cubicBezTo>
                  <a:close/>
                </a:path>
              </a:pathLst>
            </a:custGeom>
            <a:grpFill/>
            <a:ln>
              <a:solidFill>
                <a:srgbClr val="F2D3D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69" name="Google Shape;241;p9">
              <a:extLst>
                <a:ext uri="{FF2B5EF4-FFF2-40B4-BE49-F238E27FC236}">
                  <a16:creationId xmlns:a16="http://schemas.microsoft.com/office/drawing/2014/main" id="{93EFEC09-3EB8-43EC-8356-6FC5BB1DFCDB}"/>
                </a:ext>
              </a:extLst>
            </p:cNvPr>
            <p:cNvSpPr/>
            <p:nvPr/>
          </p:nvSpPr>
          <p:spPr>
            <a:xfrm>
              <a:off x="4123500" y="1328275"/>
              <a:ext cx="381025" cy="353575"/>
            </a:xfrm>
            <a:custGeom>
              <a:avLst/>
              <a:gdLst/>
              <a:ahLst/>
              <a:cxnLst/>
              <a:rect l="l" t="t" r="r" b="b"/>
              <a:pathLst>
                <a:path w="15241" h="14143" extrusionOk="0">
                  <a:moveTo>
                    <a:pt x="5743" y="6110"/>
                  </a:moveTo>
                  <a:cubicBezTo>
                    <a:pt x="6060" y="6110"/>
                    <a:pt x="6444" y="6334"/>
                    <a:pt x="6668" y="6559"/>
                  </a:cubicBezTo>
                  <a:cubicBezTo>
                    <a:pt x="6986" y="6559"/>
                    <a:pt x="7303" y="6877"/>
                    <a:pt x="7303" y="7194"/>
                  </a:cubicBezTo>
                  <a:cubicBezTo>
                    <a:pt x="7303" y="7439"/>
                    <a:pt x="7303" y="7495"/>
                    <a:pt x="7303" y="7654"/>
                  </a:cubicBezTo>
                  <a:lnTo>
                    <a:pt x="7303" y="7654"/>
                  </a:lnTo>
                  <a:cubicBezTo>
                    <a:pt x="6819" y="7849"/>
                    <a:pt x="6298" y="7954"/>
                    <a:pt x="5773" y="7954"/>
                  </a:cubicBezTo>
                  <a:cubicBezTo>
                    <a:pt x="5436" y="7954"/>
                    <a:pt x="5096" y="7911"/>
                    <a:pt x="4763" y="7819"/>
                  </a:cubicBezTo>
                  <a:lnTo>
                    <a:pt x="4763" y="7819"/>
                  </a:lnTo>
                  <a:cubicBezTo>
                    <a:pt x="4763" y="7187"/>
                    <a:pt x="4766" y="6557"/>
                    <a:pt x="5398" y="6242"/>
                  </a:cubicBezTo>
                  <a:cubicBezTo>
                    <a:pt x="5491" y="6149"/>
                    <a:pt x="5611" y="6110"/>
                    <a:pt x="5743" y="6110"/>
                  </a:cubicBezTo>
                  <a:close/>
                  <a:moveTo>
                    <a:pt x="6775" y="2811"/>
                  </a:moveTo>
                  <a:cubicBezTo>
                    <a:pt x="6902" y="2811"/>
                    <a:pt x="7029" y="2817"/>
                    <a:pt x="7155" y="2828"/>
                  </a:cubicBezTo>
                  <a:lnTo>
                    <a:pt x="7155" y="2828"/>
                  </a:lnTo>
                  <a:cubicBezTo>
                    <a:pt x="8458" y="3081"/>
                    <a:pt x="9687" y="3917"/>
                    <a:pt x="10478" y="4972"/>
                  </a:cubicBezTo>
                  <a:cubicBezTo>
                    <a:pt x="10790" y="6531"/>
                    <a:pt x="10489" y="8397"/>
                    <a:pt x="9274" y="9366"/>
                  </a:cubicBezTo>
                  <a:lnTo>
                    <a:pt x="9274" y="9366"/>
                  </a:lnTo>
                  <a:cubicBezTo>
                    <a:pt x="10470" y="7078"/>
                    <a:pt x="10327" y="3745"/>
                    <a:pt x="7621" y="3384"/>
                  </a:cubicBezTo>
                  <a:cubicBezTo>
                    <a:pt x="7178" y="3273"/>
                    <a:pt x="6735" y="3221"/>
                    <a:pt x="6301" y="3221"/>
                  </a:cubicBezTo>
                  <a:cubicBezTo>
                    <a:pt x="5777" y="3221"/>
                    <a:pt x="5266" y="3297"/>
                    <a:pt x="4781" y="3442"/>
                  </a:cubicBezTo>
                  <a:lnTo>
                    <a:pt x="4781" y="3442"/>
                  </a:lnTo>
                  <a:cubicBezTo>
                    <a:pt x="4976" y="3301"/>
                    <a:pt x="5182" y="3174"/>
                    <a:pt x="5398" y="3067"/>
                  </a:cubicBezTo>
                  <a:cubicBezTo>
                    <a:pt x="5842" y="2889"/>
                    <a:pt x="6310" y="2811"/>
                    <a:pt x="6775" y="2811"/>
                  </a:cubicBezTo>
                  <a:close/>
                  <a:moveTo>
                    <a:pt x="8723" y="9073"/>
                  </a:moveTo>
                  <a:cubicBezTo>
                    <a:pt x="8592" y="9209"/>
                    <a:pt x="8437" y="9326"/>
                    <a:pt x="8256" y="9417"/>
                  </a:cubicBezTo>
                  <a:cubicBezTo>
                    <a:pt x="8415" y="9337"/>
                    <a:pt x="8574" y="9218"/>
                    <a:pt x="8723" y="9073"/>
                  </a:cubicBezTo>
                  <a:close/>
                  <a:moveTo>
                    <a:pt x="8583" y="0"/>
                  </a:moveTo>
                  <a:cubicBezTo>
                    <a:pt x="7839" y="0"/>
                    <a:pt x="7095" y="155"/>
                    <a:pt x="6351" y="527"/>
                  </a:cubicBezTo>
                  <a:cubicBezTo>
                    <a:pt x="6013" y="527"/>
                    <a:pt x="5764" y="707"/>
                    <a:pt x="5654" y="971"/>
                  </a:cubicBezTo>
                  <a:lnTo>
                    <a:pt x="5654" y="971"/>
                  </a:lnTo>
                  <a:cubicBezTo>
                    <a:pt x="3340" y="1328"/>
                    <a:pt x="1238" y="2896"/>
                    <a:pt x="636" y="5607"/>
                  </a:cubicBezTo>
                  <a:cubicBezTo>
                    <a:pt x="1" y="8464"/>
                    <a:pt x="1271" y="11322"/>
                    <a:pt x="3176" y="12909"/>
                  </a:cubicBezTo>
                  <a:cubicBezTo>
                    <a:pt x="3325" y="13002"/>
                    <a:pt x="3477" y="13090"/>
                    <a:pt x="3630" y="13173"/>
                  </a:cubicBezTo>
                  <a:lnTo>
                    <a:pt x="3630" y="13173"/>
                  </a:lnTo>
                  <a:cubicBezTo>
                    <a:pt x="4665" y="13836"/>
                    <a:pt x="5802" y="14142"/>
                    <a:pt x="6901" y="14142"/>
                  </a:cubicBezTo>
                  <a:cubicBezTo>
                    <a:pt x="6988" y="14142"/>
                    <a:pt x="7076" y="14140"/>
                    <a:pt x="7163" y="14136"/>
                  </a:cubicBezTo>
                  <a:lnTo>
                    <a:pt x="7163" y="14136"/>
                  </a:lnTo>
                  <a:cubicBezTo>
                    <a:pt x="7274" y="14140"/>
                    <a:pt x="7385" y="14143"/>
                    <a:pt x="7495" y="14143"/>
                  </a:cubicBezTo>
                  <a:cubicBezTo>
                    <a:pt x="8802" y="14143"/>
                    <a:pt x="10064" y="13826"/>
                    <a:pt x="11113" y="13227"/>
                  </a:cubicBezTo>
                  <a:cubicBezTo>
                    <a:pt x="13653" y="11957"/>
                    <a:pt x="15241" y="9099"/>
                    <a:pt x="15241" y="6242"/>
                  </a:cubicBezTo>
                  <a:cubicBezTo>
                    <a:pt x="14923" y="3384"/>
                    <a:pt x="13018" y="844"/>
                    <a:pt x="10161" y="209"/>
                  </a:cubicBezTo>
                  <a:cubicBezTo>
                    <a:pt x="9635" y="77"/>
                    <a:pt x="9109" y="0"/>
                    <a:pt x="8583" y="0"/>
                  </a:cubicBezTo>
                  <a:close/>
                </a:path>
              </a:pathLst>
            </a:custGeom>
            <a:grpFill/>
            <a:ln>
              <a:solidFill>
                <a:srgbClr val="F2D3D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523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1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600"/>
                            </p:stCondLst>
                            <p:childTnLst>
                              <p:par>
                                <p:cTn id="32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7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16531A6-AE99-463E-97EB-80F3D5A779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63" y="280803"/>
            <a:ext cx="2426678" cy="150939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E81BB56-5A44-444F-B29B-EC8C591C2F18}"/>
              </a:ext>
            </a:extLst>
          </p:cNvPr>
          <p:cNvSpPr txBox="1"/>
          <p:nvPr/>
        </p:nvSpPr>
        <p:spPr>
          <a:xfrm>
            <a:off x="574766" y="922654"/>
            <a:ext cx="1881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CEA3DB61-BBC0-4823-90DC-4126276459FD}"/>
              </a:ext>
            </a:extLst>
          </p:cNvPr>
          <p:cNvSpPr/>
          <p:nvPr/>
        </p:nvSpPr>
        <p:spPr>
          <a:xfrm>
            <a:off x="4058025" y="1736164"/>
            <a:ext cx="4111812" cy="4111812"/>
          </a:xfrm>
          <a:prstGeom prst="ellipse">
            <a:avLst/>
          </a:prstGeom>
          <a:solidFill>
            <a:srgbClr val="B8D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96770C2E-6AE7-4935-BBC0-89058F75D3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1130" y="1990911"/>
            <a:ext cx="6496424" cy="4060265"/>
          </a:xfrm>
          <a:prstGeom prst="rect">
            <a:avLst/>
          </a:prstGeom>
        </p:spPr>
      </p:pic>
      <p:sp>
        <p:nvSpPr>
          <p:cNvPr id="78" name="TextBox 39">
            <a:extLst>
              <a:ext uri="{FF2B5EF4-FFF2-40B4-BE49-F238E27FC236}">
                <a16:creationId xmlns:a16="http://schemas.microsoft.com/office/drawing/2014/main" id="{5E90F7C2-F35B-4302-A125-1AD22BFE9265}"/>
              </a:ext>
            </a:extLst>
          </p:cNvPr>
          <p:cNvSpPr txBox="1"/>
          <p:nvPr/>
        </p:nvSpPr>
        <p:spPr>
          <a:xfrm>
            <a:off x="9069956" y="2492494"/>
            <a:ext cx="1261884" cy="288733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79" name="TextBox 40">
            <a:extLst>
              <a:ext uri="{FF2B5EF4-FFF2-40B4-BE49-F238E27FC236}">
                <a16:creationId xmlns:a16="http://schemas.microsoft.com/office/drawing/2014/main" id="{569CCE7A-9253-412D-B54D-7C6397E0F886}"/>
              </a:ext>
            </a:extLst>
          </p:cNvPr>
          <p:cNvSpPr txBox="1"/>
          <p:nvPr/>
        </p:nvSpPr>
        <p:spPr>
          <a:xfrm>
            <a:off x="9069957" y="2848995"/>
            <a:ext cx="1981418" cy="102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0" name="TextBox 41">
            <a:extLst>
              <a:ext uri="{FF2B5EF4-FFF2-40B4-BE49-F238E27FC236}">
                <a16:creationId xmlns:a16="http://schemas.microsoft.com/office/drawing/2014/main" id="{83585ED9-A6F4-428D-948D-0005A4ED61E2}"/>
              </a:ext>
            </a:extLst>
          </p:cNvPr>
          <p:cNvSpPr txBox="1"/>
          <p:nvPr/>
        </p:nvSpPr>
        <p:spPr>
          <a:xfrm>
            <a:off x="9069956" y="4712767"/>
            <a:ext cx="1261884" cy="288733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81" name="TextBox 42">
            <a:extLst>
              <a:ext uri="{FF2B5EF4-FFF2-40B4-BE49-F238E27FC236}">
                <a16:creationId xmlns:a16="http://schemas.microsoft.com/office/drawing/2014/main" id="{C6A10447-337C-4B98-AE80-9AA230003F4F}"/>
              </a:ext>
            </a:extLst>
          </p:cNvPr>
          <p:cNvSpPr txBox="1"/>
          <p:nvPr/>
        </p:nvSpPr>
        <p:spPr>
          <a:xfrm>
            <a:off x="9069957" y="5069268"/>
            <a:ext cx="1981418" cy="102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etc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2" name="TextBox 43">
            <a:extLst>
              <a:ext uri="{FF2B5EF4-FFF2-40B4-BE49-F238E27FC236}">
                <a16:creationId xmlns:a16="http://schemas.microsoft.com/office/drawing/2014/main" id="{04EFF45F-B9BD-42CC-AEC9-421FE410750C}"/>
              </a:ext>
            </a:extLst>
          </p:cNvPr>
          <p:cNvSpPr txBox="1"/>
          <p:nvPr/>
        </p:nvSpPr>
        <p:spPr>
          <a:xfrm>
            <a:off x="1355938" y="2492494"/>
            <a:ext cx="1261884" cy="288733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83" name="TextBox 44">
            <a:extLst>
              <a:ext uri="{FF2B5EF4-FFF2-40B4-BE49-F238E27FC236}">
                <a16:creationId xmlns:a16="http://schemas.microsoft.com/office/drawing/2014/main" id="{15DE3B0E-DEC4-462F-97D0-D5BE5BEC5A7C}"/>
              </a:ext>
            </a:extLst>
          </p:cNvPr>
          <p:cNvSpPr txBox="1"/>
          <p:nvPr/>
        </p:nvSpPr>
        <p:spPr>
          <a:xfrm>
            <a:off x="1355938" y="2848995"/>
            <a:ext cx="1981418" cy="102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4" name="TextBox 45">
            <a:extLst>
              <a:ext uri="{FF2B5EF4-FFF2-40B4-BE49-F238E27FC236}">
                <a16:creationId xmlns:a16="http://schemas.microsoft.com/office/drawing/2014/main" id="{55EEC87B-A7C0-43D0-9D46-022644D90116}"/>
              </a:ext>
            </a:extLst>
          </p:cNvPr>
          <p:cNvSpPr txBox="1"/>
          <p:nvPr/>
        </p:nvSpPr>
        <p:spPr>
          <a:xfrm>
            <a:off x="1355938" y="4712767"/>
            <a:ext cx="1261884" cy="288733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85" name="TextBox 46">
            <a:extLst>
              <a:ext uri="{FF2B5EF4-FFF2-40B4-BE49-F238E27FC236}">
                <a16:creationId xmlns:a16="http://schemas.microsoft.com/office/drawing/2014/main" id="{0FEDB741-A13E-4621-A670-8806035F5E4B}"/>
              </a:ext>
            </a:extLst>
          </p:cNvPr>
          <p:cNvSpPr txBox="1"/>
          <p:nvPr/>
        </p:nvSpPr>
        <p:spPr>
          <a:xfrm>
            <a:off x="1355938" y="5069268"/>
            <a:ext cx="1981418" cy="102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763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 animBg="1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79A980DB-99D0-4D06-A8FB-D914C24D42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"/>
          <a:stretch/>
        </p:blipFill>
        <p:spPr>
          <a:xfrm>
            <a:off x="0" y="4038449"/>
            <a:ext cx="6149788" cy="281955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416531A6-AE99-463E-97EB-80F3D5A779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63" y="280803"/>
            <a:ext cx="2426678" cy="150939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E81BB56-5A44-444F-B29B-EC8C591C2F18}"/>
              </a:ext>
            </a:extLst>
          </p:cNvPr>
          <p:cNvSpPr txBox="1"/>
          <p:nvPr/>
        </p:nvSpPr>
        <p:spPr>
          <a:xfrm>
            <a:off x="653144" y="922654"/>
            <a:ext cx="1584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4" name="Freeform 611">
            <a:extLst>
              <a:ext uri="{FF2B5EF4-FFF2-40B4-BE49-F238E27FC236}">
                <a16:creationId xmlns:a16="http://schemas.microsoft.com/office/drawing/2014/main" id="{02A2176A-198A-4E30-98A8-4B4A00FCAF6D}"/>
              </a:ext>
            </a:extLst>
          </p:cNvPr>
          <p:cNvSpPr>
            <a:spLocks noEditPoints="1"/>
          </p:cNvSpPr>
          <p:nvPr/>
        </p:nvSpPr>
        <p:spPr bwMode="auto">
          <a:xfrm>
            <a:off x="2394417" y="2283191"/>
            <a:ext cx="1156387" cy="1243037"/>
          </a:xfrm>
          <a:custGeom>
            <a:avLst/>
            <a:gdLst>
              <a:gd name="T0" fmla="*/ 129 w 263"/>
              <a:gd name="T1" fmla="*/ 224 h 286"/>
              <a:gd name="T2" fmla="*/ 69 w 263"/>
              <a:gd name="T3" fmla="*/ 219 h 286"/>
              <a:gd name="T4" fmla="*/ 72 w 263"/>
              <a:gd name="T5" fmla="*/ 0 h 286"/>
              <a:gd name="T6" fmla="*/ 130 w 263"/>
              <a:gd name="T7" fmla="*/ 22 h 286"/>
              <a:gd name="T8" fmla="*/ 71 w 263"/>
              <a:gd name="T9" fmla="*/ 25 h 286"/>
              <a:gd name="T10" fmla="*/ 156 w 263"/>
              <a:gd name="T11" fmla="*/ 171 h 286"/>
              <a:gd name="T12" fmla="*/ 147 w 263"/>
              <a:gd name="T13" fmla="*/ 150 h 286"/>
              <a:gd name="T14" fmla="*/ 158 w 263"/>
              <a:gd name="T15" fmla="*/ 122 h 286"/>
              <a:gd name="T16" fmla="*/ 166 w 263"/>
              <a:gd name="T17" fmla="*/ 97 h 286"/>
              <a:gd name="T18" fmla="*/ 167 w 263"/>
              <a:gd name="T19" fmla="*/ 63 h 286"/>
              <a:gd name="T20" fmla="*/ 190 w 263"/>
              <a:gd name="T21" fmla="*/ 48 h 286"/>
              <a:gd name="T22" fmla="*/ 214 w 263"/>
              <a:gd name="T23" fmla="*/ 57 h 286"/>
              <a:gd name="T24" fmla="*/ 22 w 263"/>
              <a:gd name="T25" fmla="*/ 43 h 286"/>
              <a:gd name="T26" fmla="*/ 185 w 263"/>
              <a:gd name="T27" fmla="*/ 70 h 286"/>
              <a:gd name="T28" fmla="*/ 56 w 263"/>
              <a:gd name="T29" fmla="*/ 37 h 286"/>
              <a:gd name="T30" fmla="*/ 227 w 263"/>
              <a:gd name="T31" fmla="*/ 83 h 286"/>
              <a:gd name="T32" fmla="*/ 200 w 263"/>
              <a:gd name="T33" fmla="*/ 75 h 286"/>
              <a:gd name="T34" fmla="*/ 234 w 263"/>
              <a:gd name="T35" fmla="*/ 89 h 286"/>
              <a:gd name="T36" fmla="*/ 182 w 263"/>
              <a:gd name="T37" fmla="*/ 88 h 286"/>
              <a:gd name="T38" fmla="*/ 228 w 263"/>
              <a:gd name="T39" fmla="*/ 101 h 286"/>
              <a:gd name="T40" fmla="*/ 181 w 263"/>
              <a:gd name="T41" fmla="*/ 90 h 286"/>
              <a:gd name="T42" fmla="*/ 25 w 263"/>
              <a:gd name="T43" fmla="*/ 56 h 286"/>
              <a:gd name="T44" fmla="*/ 180 w 263"/>
              <a:gd name="T45" fmla="*/ 105 h 286"/>
              <a:gd name="T46" fmla="*/ 227 w 263"/>
              <a:gd name="T47" fmla="*/ 119 h 286"/>
              <a:gd name="T48" fmla="*/ 178 w 263"/>
              <a:gd name="T49" fmla="*/ 113 h 286"/>
              <a:gd name="T50" fmla="*/ 192 w 263"/>
              <a:gd name="T51" fmla="*/ 115 h 286"/>
              <a:gd name="T52" fmla="*/ 172 w 263"/>
              <a:gd name="T53" fmla="*/ 127 h 286"/>
              <a:gd name="T54" fmla="*/ 190 w 263"/>
              <a:gd name="T55" fmla="*/ 123 h 286"/>
              <a:gd name="T56" fmla="*/ 32 w 263"/>
              <a:gd name="T57" fmla="*/ 97 h 286"/>
              <a:gd name="T58" fmla="*/ 168 w 263"/>
              <a:gd name="T59" fmla="*/ 129 h 286"/>
              <a:gd name="T60" fmla="*/ 49 w 263"/>
              <a:gd name="T61" fmla="*/ 106 h 286"/>
              <a:gd name="T62" fmla="*/ 162 w 263"/>
              <a:gd name="T63" fmla="*/ 153 h 286"/>
              <a:gd name="T64" fmla="*/ 156 w 263"/>
              <a:gd name="T65" fmla="*/ 160 h 286"/>
              <a:gd name="T66" fmla="*/ 146 w 263"/>
              <a:gd name="T67" fmla="*/ 163 h 286"/>
              <a:gd name="T68" fmla="*/ 130 w 263"/>
              <a:gd name="T69" fmla="*/ 200 h 286"/>
              <a:gd name="T70" fmla="*/ 102 w 263"/>
              <a:gd name="T71" fmla="*/ 199 h 286"/>
              <a:gd name="T72" fmla="*/ 105 w 263"/>
              <a:gd name="T73" fmla="*/ 227 h 286"/>
              <a:gd name="T74" fmla="*/ 61 w 263"/>
              <a:gd name="T75" fmla="*/ 232 h 286"/>
              <a:gd name="T76" fmla="*/ 81 w 263"/>
              <a:gd name="T77" fmla="*/ 227 h 286"/>
              <a:gd name="T78" fmla="*/ 77 w 263"/>
              <a:gd name="T79" fmla="*/ 242 h 286"/>
              <a:gd name="T80" fmla="*/ 111 w 263"/>
              <a:gd name="T81" fmla="*/ 242 h 286"/>
              <a:gd name="T82" fmla="*/ 91 w 263"/>
              <a:gd name="T83" fmla="*/ 248 h 286"/>
              <a:gd name="T84" fmla="*/ 80 w 263"/>
              <a:gd name="T85" fmla="*/ 232 h 286"/>
              <a:gd name="T86" fmla="*/ 103 w 263"/>
              <a:gd name="T87" fmla="*/ 250 h 286"/>
              <a:gd name="T88" fmla="*/ 120 w 263"/>
              <a:gd name="T89" fmla="*/ 254 h 286"/>
              <a:gd name="T90" fmla="*/ 123 w 263"/>
              <a:gd name="T91" fmla="*/ 276 h 286"/>
              <a:gd name="T92" fmla="*/ 143 w 263"/>
              <a:gd name="T93" fmla="*/ 264 h 286"/>
              <a:gd name="T94" fmla="*/ 28 w 263"/>
              <a:gd name="T95" fmla="*/ 246 h 286"/>
              <a:gd name="T96" fmla="*/ 51 w 263"/>
              <a:gd name="T97" fmla="*/ 241 h 286"/>
              <a:gd name="T98" fmla="*/ 46 w 263"/>
              <a:gd name="T99" fmla="*/ 265 h 286"/>
              <a:gd name="T100" fmla="*/ 47 w 263"/>
              <a:gd name="T101" fmla="*/ 260 h 286"/>
              <a:gd name="T102" fmla="*/ 69 w 263"/>
              <a:gd name="T103" fmla="*/ 267 h 286"/>
              <a:gd name="T104" fmla="*/ 99 w 263"/>
              <a:gd name="T105" fmla="*/ 263 h 286"/>
              <a:gd name="T106" fmla="*/ 100 w 263"/>
              <a:gd name="T107" fmla="*/ 272 h 286"/>
              <a:gd name="T108" fmla="*/ 117 w 263"/>
              <a:gd name="T109" fmla="*/ 270 h 286"/>
              <a:gd name="T110" fmla="*/ 73 w 263"/>
              <a:gd name="T111" fmla="*/ 27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63" h="286">
                <a:moveTo>
                  <a:pt x="214" y="32"/>
                </a:moveTo>
                <a:cubicBezTo>
                  <a:pt x="216" y="40"/>
                  <a:pt x="220" y="41"/>
                  <a:pt x="215" y="52"/>
                </a:cubicBezTo>
                <a:cubicBezTo>
                  <a:pt x="247" y="63"/>
                  <a:pt x="263" y="106"/>
                  <a:pt x="238" y="132"/>
                </a:cubicBezTo>
                <a:cubicBezTo>
                  <a:pt x="227" y="144"/>
                  <a:pt x="208" y="149"/>
                  <a:pt x="188" y="147"/>
                </a:cubicBezTo>
                <a:cubicBezTo>
                  <a:pt x="175" y="171"/>
                  <a:pt x="156" y="185"/>
                  <a:pt x="136" y="197"/>
                </a:cubicBezTo>
                <a:cubicBezTo>
                  <a:pt x="134" y="207"/>
                  <a:pt x="133" y="217"/>
                  <a:pt x="129" y="224"/>
                </a:cubicBezTo>
                <a:cubicBezTo>
                  <a:pt x="139" y="230"/>
                  <a:pt x="150" y="236"/>
                  <a:pt x="144" y="253"/>
                </a:cubicBezTo>
                <a:cubicBezTo>
                  <a:pt x="161" y="263"/>
                  <a:pt x="157" y="286"/>
                  <a:pt x="133" y="286"/>
                </a:cubicBezTo>
                <a:cubicBezTo>
                  <a:pt x="126" y="285"/>
                  <a:pt x="116" y="282"/>
                  <a:pt x="105" y="280"/>
                </a:cubicBezTo>
                <a:cubicBezTo>
                  <a:pt x="80" y="276"/>
                  <a:pt x="46" y="273"/>
                  <a:pt x="34" y="268"/>
                </a:cubicBezTo>
                <a:cubicBezTo>
                  <a:pt x="14" y="260"/>
                  <a:pt x="13" y="232"/>
                  <a:pt x="45" y="234"/>
                </a:cubicBezTo>
                <a:cubicBezTo>
                  <a:pt x="48" y="221"/>
                  <a:pt x="60" y="221"/>
                  <a:pt x="69" y="219"/>
                </a:cubicBezTo>
                <a:cubicBezTo>
                  <a:pt x="72" y="211"/>
                  <a:pt x="76" y="196"/>
                  <a:pt x="75" y="188"/>
                </a:cubicBezTo>
                <a:cubicBezTo>
                  <a:pt x="71" y="176"/>
                  <a:pt x="57" y="168"/>
                  <a:pt x="53" y="156"/>
                </a:cubicBezTo>
                <a:cubicBezTo>
                  <a:pt x="49" y="144"/>
                  <a:pt x="51" y="132"/>
                  <a:pt x="50" y="118"/>
                </a:cubicBezTo>
                <a:cubicBezTo>
                  <a:pt x="15" y="112"/>
                  <a:pt x="0" y="82"/>
                  <a:pt x="9" y="54"/>
                </a:cubicBezTo>
                <a:cubicBezTo>
                  <a:pt x="16" y="28"/>
                  <a:pt x="43" y="24"/>
                  <a:pt x="64" y="18"/>
                </a:cubicBezTo>
                <a:cubicBezTo>
                  <a:pt x="64" y="11"/>
                  <a:pt x="67" y="4"/>
                  <a:pt x="72" y="0"/>
                </a:cubicBezTo>
                <a:cubicBezTo>
                  <a:pt x="113" y="9"/>
                  <a:pt x="165" y="25"/>
                  <a:pt x="214" y="32"/>
                </a:cubicBezTo>
                <a:close/>
                <a:moveTo>
                  <a:pt x="130" y="22"/>
                </a:moveTo>
                <a:cubicBezTo>
                  <a:pt x="130" y="22"/>
                  <a:pt x="130" y="22"/>
                  <a:pt x="130" y="22"/>
                </a:cubicBezTo>
                <a:cubicBezTo>
                  <a:pt x="129" y="22"/>
                  <a:pt x="128" y="22"/>
                  <a:pt x="130" y="23"/>
                </a:cubicBezTo>
                <a:cubicBezTo>
                  <a:pt x="149" y="28"/>
                  <a:pt x="173" y="35"/>
                  <a:pt x="192" y="36"/>
                </a:cubicBezTo>
                <a:cubicBezTo>
                  <a:pt x="174" y="30"/>
                  <a:pt x="148" y="23"/>
                  <a:pt x="130" y="22"/>
                </a:cubicBezTo>
                <a:close/>
                <a:moveTo>
                  <a:pt x="206" y="37"/>
                </a:moveTo>
                <a:cubicBezTo>
                  <a:pt x="206" y="37"/>
                  <a:pt x="206" y="37"/>
                  <a:pt x="206" y="37"/>
                </a:cubicBezTo>
                <a:cubicBezTo>
                  <a:pt x="198" y="34"/>
                  <a:pt x="202" y="41"/>
                  <a:pt x="206" y="37"/>
                </a:cubicBezTo>
                <a:close/>
                <a:moveTo>
                  <a:pt x="72" y="17"/>
                </a:moveTo>
                <a:cubicBezTo>
                  <a:pt x="72" y="17"/>
                  <a:pt x="72" y="17"/>
                  <a:pt x="72" y="17"/>
                </a:cubicBezTo>
                <a:cubicBezTo>
                  <a:pt x="70" y="21"/>
                  <a:pt x="72" y="22"/>
                  <a:pt x="71" y="25"/>
                </a:cubicBezTo>
                <a:cubicBezTo>
                  <a:pt x="61" y="40"/>
                  <a:pt x="63" y="58"/>
                  <a:pt x="61" y="77"/>
                </a:cubicBezTo>
                <a:cubicBezTo>
                  <a:pt x="54" y="130"/>
                  <a:pt x="64" y="183"/>
                  <a:pt x="115" y="193"/>
                </a:cubicBezTo>
                <a:cubicBezTo>
                  <a:pt x="116" y="190"/>
                  <a:pt x="121" y="194"/>
                  <a:pt x="121" y="189"/>
                </a:cubicBezTo>
                <a:cubicBezTo>
                  <a:pt x="117" y="188"/>
                  <a:pt x="110" y="192"/>
                  <a:pt x="107" y="187"/>
                </a:cubicBezTo>
                <a:cubicBezTo>
                  <a:pt x="115" y="185"/>
                  <a:pt x="126" y="184"/>
                  <a:pt x="135" y="182"/>
                </a:cubicBezTo>
                <a:cubicBezTo>
                  <a:pt x="143" y="180"/>
                  <a:pt x="156" y="179"/>
                  <a:pt x="156" y="171"/>
                </a:cubicBezTo>
                <a:cubicBezTo>
                  <a:pt x="142" y="173"/>
                  <a:pt x="127" y="185"/>
                  <a:pt x="112" y="180"/>
                </a:cubicBezTo>
                <a:cubicBezTo>
                  <a:pt x="118" y="177"/>
                  <a:pt x="128" y="179"/>
                  <a:pt x="131" y="172"/>
                </a:cubicBezTo>
                <a:cubicBezTo>
                  <a:pt x="128" y="171"/>
                  <a:pt x="127" y="170"/>
                  <a:pt x="128" y="167"/>
                </a:cubicBezTo>
                <a:cubicBezTo>
                  <a:pt x="133" y="166"/>
                  <a:pt x="138" y="167"/>
                  <a:pt x="139" y="162"/>
                </a:cubicBezTo>
                <a:cubicBezTo>
                  <a:pt x="139" y="159"/>
                  <a:pt x="131" y="161"/>
                  <a:pt x="133" y="157"/>
                </a:cubicBezTo>
                <a:cubicBezTo>
                  <a:pt x="139" y="157"/>
                  <a:pt x="145" y="157"/>
                  <a:pt x="147" y="150"/>
                </a:cubicBezTo>
                <a:cubicBezTo>
                  <a:pt x="143" y="148"/>
                  <a:pt x="135" y="149"/>
                  <a:pt x="136" y="145"/>
                </a:cubicBezTo>
                <a:cubicBezTo>
                  <a:pt x="140" y="142"/>
                  <a:pt x="148" y="147"/>
                  <a:pt x="150" y="141"/>
                </a:cubicBezTo>
                <a:cubicBezTo>
                  <a:pt x="151" y="138"/>
                  <a:pt x="144" y="140"/>
                  <a:pt x="147" y="136"/>
                </a:cubicBezTo>
                <a:cubicBezTo>
                  <a:pt x="151" y="137"/>
                  <a:pt x="154" y="136"/>
                  <a:pt x="155" y="132"/>
                </a:cubicBezTo>
                <a:cubicBezTo>
                  <a:pt x="155" y="129"/>
                  <a:pt x="149" y="130"/>
                  <a:pt x="149" y="127"/>
                </a:cubicBezTo>
                <a:cubicBezTo>
                  <a:pt x="152" y="125"/>
                  <a:pt x="157" y="127"/>
                  <a:pt x="158" y="122"/>
                </a:cubicBezTo>
                <a:cubicBezTo>
                  <a:pt x="157" y="121"/>
                  <a:pt x="154" y="121"/>
                  <a:pt x="155" y="119"/>
                </a:cubicBezTo>
                <a:cubicBezTo>
                  <a:pt x="156" y="116"/>
                  <a:pt x="161" y="119"/>
                  <a:pt x="161" y="114"/>
                </a:cubicBezTo>
                <a:cubicBezTo>
                  <a:pt x="161" y="112"/>
                  <a:pt x="156" y="113"/>
                  <a:pt x="156" y="110"/>
                </a:cubicBezTo>
                <a:cubicBezTo>
                  <a:pt x="158" y="107"/>
                  <a:pt x="164" y="110"/>
                  <a:pt x="164" y="105"/>
                </a:cubicBezTo>
                <a:cubicBezTo>
                  <a:pt x="163" y="102"/>
                  <a:pt x="155" y="103"/>
                  <a:pt x="156" y="99"/>
                </a:cubicBezTo>
                <a:cubicBezTo>
                  <a:pt x="158" y="96"/>
                  <a:pt x="166" y="103"/>
                  <a:pt x="166" y="97"/>
                </a:cubicBezTo>
                <a:cubicBezTo>
                  <a:pt x="170" y="96"/>
                  <a:pt x="164" y="92"/>
                  <a:pt x="163" y="91"/>
                </a:cubicBezTo>
                <a:cubicBezTo>
                  <a:pt x="165" y="90"/>
                  <a:pt x="169" y="91"/>
                  <a:pt x="170" y="87"/>
                </a:cubicBezTo>
                <a:cubicBezTo>
                  <a:pt x="169" y="84"/>
                  <a:pt x="163" y="85"/>
                  <a:pt x="163" y="82"/>
                </a:cubicBezTo>
                <a:cubicBezTo>
                  <a:pt x="165" y="80"/>
                  <a:pt x="170" y="82"/>
                  <a:pt x="171" y="79"/>
                </a:cubicBezTo>
                <a:cubicBezTo>
                  <a:pt x="170" y="76"/>
                  <a:pt x="167" y="75"/>
                  <a:pt x="165" y="73"/>
                </a:cubicBezTo>
                <a:cubicBezTo>
                  <a:pt x="172" y="72"/>
                  <a:pt x="170" y="66"/>
                  <a:pt x="167" y="63"/>
                </a:cubicBezTo>
                <a:cubicBezTo>
                  <a:pt x="169" y="62"/>
                  <a:pt x="170" y="61"/>
                  <a:pt x="173" y="62"/>
                </a:cubicBezTo>
                <a:cubicBezTo>
                  <a:pt x="173" y="55"/>
                  <a:pt x="173" y="55"/>
                  <a:pt x="177" y="51"/>
                </a:cubicBezTo>
                <a:cubicBezTo>
                  <a:pt x="175" y="49"/>
                  <a:pt x="172" y="48"/>
                  <a:pt x="172" y="46"/>
                </a:cubicBezTo>
                <a:cubicBezTo>
                  <a:pt x="181" y="44"/>
                  <a:pt x="194" y="49"/>
                  <a:pt x="198" y="41"/>
                </a:cubicBezTo>
                <a:cubicBezTo>
                  <a:pt x="159" y="41"/>
                  <a:pt x="114" y="16"/>
                  <a:pt x="72" y="17"/>
                </a:cubicBezTo>
                <a:close/>
                <a:moveTo>
                  <a:pt x="190" y="48"/>
                </a:moveTo>
                <a:cubicBezTo>
                  <a:pt x="190" y="48"/>
                  <a:pt x="190" y="48"/>
                  <a:pt x="190" y="48"/>
                </a:cubicBezTo>
                <a:cubicBezTo>
                  <a:pt x="187" y="57"/>
                  <a:pt x="202" y="54"/>
                  <a:pt x="203" y="49"/>
                </a:cubicBezTo>
                <a:cubicBezTo>
                  <a:pt x="198" y="47"/>
                  <a:pt x="195" y="49"/>
                  <a:pt x="190" y="48"/>
                </a:cubicBezTo>
                <a:close/>
                <a:moveTo>
                  <a:pt x="215" y="65"/>
                </a:moveTo>
                <a:cubicBezTo>
                  <a:pt x="215" y="65"/>
                  <a:pt x="215" y="65"/>
                  <a:pt x="215" y="65"/>
                </a:cubicBezTo>
                <a:cubicBezTo>
                  <a:pt x="215" y="62"/>
                  <a:pt x="219" y="57"/>
                  <a:pt x="214" y="57"/>
                </a:cubicBezTo>
                <a:cubicBezTo>
                  <a:pt x="212" y="58"/>
                  <a:pt x="210" y="65"/>
                  <a:pt x="215" y="65"/>
                </a:cubicBezTo>
                <a:close/>
                <a:moveTo>
                  <a:pt x="187" y="61"/>
                </a:moveTo>
                <a:cubicBezTo>
                  <a:pt x="187" y="61"/>
                  <a:pt x="187" y="61"/>
                  <a:pt x="187" y="61"/>
                </a:cubicBezTo>
                <a:cubicBezTo>
                  <a:pt x="192" y="64"/>
                  <a:pt x="202" y="62"/>
                  <a:pt x="205" y="58"/>
                </a:cubicBezTo>
                <a:cubicBezTo>
                  <a:pt x="201" y="56"/>
                  <a:pt x="189" y="54"/>
                  <a:pt x="187" y="61"/>
                </a:cubicBezTo>
                <a:close/>
                <a:moveTo>
                  <a:pt x="22" y="43"/>
                </a:moveTo>
                <a:cubicBezTo>
                  <a:pt x="22" y="43"/>
                  <a:pt x="22" y="43"/>
                  <a:pt x="22" y="43"/>
                </a:cubicBezTo>
                <a:cubicBezTo>
                  <a:pt x="27" y="42"/>
                  <a:pt x="35" y="36"/>
                  <a:pt x="34" y="31"/>
                </a:cubicBezTo>
                <a:cubicBezTo>
                  <a:pt x="30" y="35"/>
                  <a:pt x="25" y="38"/>
                  <a:pt x="22" y="43"/>
                </a:cubicBezTo>
                <a:close/>
                <a:moveTo>
                  <a:pt x="186" y="65"/>
                </a:moveTo>
                <a:cubicBezTo>
                  <a:pt x="186" y="65"/>
                  <a:pt x="186" y="65"/>
                  <a:pt x="186" y="65"/>
                </a:cubicBezTo>
                <a:cubicBezTo>
                  <a:pt x="186" y="67"/>
                  <a:pt x="186" y="69"/>
                  <a:pt x="185" y="70"/>
                </a:cubicBezTo>
                <a:cubicBezTo>
                  <a:pt x="189" y="72"/>
                  <a:pt x="200" y="72"/>
                  <a:pt x="202" y="65"/>
                </a:cubicBezTo>
                <a:cubicBezTo>
                  <a:pt x="197" y="66"/>
                  <a:pt x="191" y="64"/>
                  <a:pt x="186" y="65"/>
                </a:cubicBezTo>
                <a:close/>
                <a:moveTo>
                  <a:pt x="49" y="99"/>
                </a:moveTo>
                <a:cubicBezTo>
                  <a:pt x="49" y="99"/>
                  <a:pt x="49" y="99"/>
                  <a:pt x="49" y="99"/>
                </a:cubicBezTo>
                <a:cubicBezTo>
                  <a:pt x="53" y="84"/>
                  <a:pt x="53" y="61"/>
                  <a:pt x="58" y="40"/>
                </a:cubicBezTo>
                <a:cubicBezTo>
                  <a:pt x="58" y="39"/>
                  <a:pt x="57" y="38"/>
                  <a:pt x="56" y="37"/>
                </a:cubicBezTo>
                <a:cubicBezTo>
                  <a:pt x="34" y="43"/>
                  <a:pt x="18" y="91"/>
                  <a:pt x="49" y="99"/>
                </a:cubicBezTo>
                <a:close/>
                <a:moveTo>
                  <a:pt x="194" y="129"/>
                </a:moveTo>
                <a:cubicBezTo>
                  <a:pt x="194" y="129"/>
                  <a:pt x="194" y="129"/>
                  <a:pt x="194" y="129"/>
                </a:cubicBezTo>
                <a:cubicBezTo>
                  <a:pt x="223" y="133"/>
                  <a:pt x="231" y="81"/>
                  <a:pt x="211" y="69"/>
                </a:cubicBezTo>
                <a:cubicBezTo>
                  <a:pt x="206" y="89"/>
                  <a:pt x="197" y="112"/>
                  <a:pt x="194" y="129"/>
                </a:cubicBezTo>
                <a:close/>
                <a:moveTo>
                  <a:pt x="227" y="83"/>
                </a:moveTo>
                <a:cubicBezTo>
                  <a:pt x="227" y="83"/>
                  <a:pt x="227" y="83"/>
                  <a:pt x="227" y="83"/>
                </a:cubicBezTo>
                <a:cubicBezTo>
                  <a:pt x="228" y="81"/>
                  <a:pt x="231" y="81"/>
                  <a:pt x="231" y="77"/>
                </a:cubicBezTo>
                <a:cubicBezTo>
                  <a:pt x="227" y="75"/>
                  <a:pt x="222" y="81"/>
                  <a:pt x="227" y="83"/>
                </a:cubicBezTo>
                <a:close/>
                <a:moveTo>
                  <a:pt x="183" y="80"/>
                </a:moveTo>
                <a:cubicBezTo>
                  <a:pt x="183" y="80"/>
                  <a:pt x="183" y="80"/>
                  <a:pt x="183" y="80"/>
                </a:cubicBezTo>
                <a:cubicBezTo>
                  <a:pt x="191" y="81"/>
                  <a:pt x="196" y="79"/>
                  <a:pt x="200" y="75"/>
                </a:cubicBezTo>
                <a:cubicBezTo>
                  <a:pt x="200" y="73"/>
                  <a:pt x="199" y="72"/>
                  <a:pt x="198" y="71"/>
                </a:cubicBezTo>
                <a:cubicBezTo>
                  <a:pt x="194" y="76"/>
                  <a:pt x="183" y="69"/>
                  <a:pt x="183" y="80"/>
                </a:cubicBezTo>
                <a:close/>
                <a:moveTo>
                  <a:pt x="234" y="89"/>
                </a:moveTo>
                <a:cubicBezTo>
                  <a:pt x="234" y="89"/>
                  <a:pt x="234" y="89"/>
                  <a:pt x="234" y="89"/>
                </a:cubicBezTo>
                <a:cubicBezTo>
                  <a:pt x="237" y="89"/>
                  <a:pt x="239" y="88"/>
                  <a:pt x="239" y="85"/>
                </a:cubicBezTo>
                <a:cubicBezTo>
                  <a:pt x="236" y="84"/>
                  <a:pt x="236" y="88"/>
                  <a:pt x="234" y="89"/>
                </a:cubicBezTo>
                <a:close/>
                <a:moveTo>
                  <a:pt x="24" y="53"/>
                </a:moveTo>
                <a:cubicBezTo>
                  <a:pt x="24" y="53"/>
                  <a:pt x="24" y="53"/>
                  <a:pt x="24" y="53"/>
                </a:cubicBezTo>
                <a:cubicBezTo>
                  <a:pt x="29" y="55"/>
                  <a:pt x="34" y="49"/>
                  <a:pt x="32" y="46"/>
                </a:cubicBezTo>
                <a:cubicBezTo>
                  <a:pt x="30" y="49"/>
                  <a:pt x="25" y="48"/>
                  <a:pt x="24" y="53"/>
                </a:cubicBezTo>
                <a:close/>
                <a:moveTo>
                  <a:pt x="182" y="88"/>
                </a:moveTo>
                <a:cubicBezTo>
                  <a:pt x="182" y="88"/>
                  <a:pt x="182" y="88"/>
                  <a:pt x="182" y="88"/>
                </a:cubicBezTo>
                <a:cubicBezTo>
                  <a:pt x="187" y="87"/>
                  <a:pt x="194" y="88"/>
                  <a:pt x="197" y="82"/>
                </a:cubicBezTo>
                <a:cubicBezTo>
                  <a:pt x="191" y="83"/>
                  <a:pt x="183" y="81"/>
                  <a:pt x="182" y="88"/>
                </a:cubicBezTo>
                <a:close/>
                <a:moveTo>
                  <a:pt x="228" y="101"/>
                </a:moveTo>
                <a:cubicBezTo>
                  <a:pt x="228" y="101"/>
                  <a:pt x="228" y="101"/>
                  <a:pt x="228" y="101"/>
                </a:cubicBezTo>
                <a:cubicBezTo>
                  <a:pt x="233" y="101"/>
                  <a:pt x="236" y="98"/>
                  <a:pt x="239" y="94"/>
                </a:cubicBezTo>
                <a:cubicBezTo>
                  <a:pt x="233" y="93"/>
                  <a:pt x="230" y="97"/>
                  <a:pt x="228" y="101"/>
                </a:cubicBezTo>
                <a:close/>
                <a:moveTo>
                  <a:pt x="15" y="58"/>
                </a:moveTo>
                <a:cubicBezTo>
                  <a:pt x="15" y="58"/>
                  <a:pt x="15" y="58"/>
                  <a:pt x="15" y="58"/>
                </a:cubicBezTo>
                <a:cubicBezTo>
                  <a:pt x="18" y="58"/>
                  <a:pt x="20" y="57"/>
                  <a:pt x="21" y="54"/>
                </a:cubicBezTo>
                <a:cubicBezTo>
                  <a:pt x="18" y="53"/>
                  <a:pt x="16" y="54"/>
                  <a:pt x="15" y="58"/>
                </a:cubicBezTo>
                <a:close/>
                <a:moveTo>
                  <a:pt x="181" y="90"/>
                </a:moveTo>
                <a:cubicBezTo>
                  <a:pt x="181" y="90"/>
                  <a:pt x="181" y="90"/>
                  <a:pt x="181" y="90"/>
                </a:cubicBezTo>
                <a:cubicBezTo>
                  <a:pt x="181" y="92"/>
                  <a:pt x="180" y="95"/>
                  <a:pt x="180" y="97"/>
                </a:cubicBezTo>
                <a:cubicBezTo>
                  <a:pt x="187" y="96"/>
                  <a:pt x="196" y="99"/>
                  <a:pt x="197" y="89"/>
                </a:cubicBezTo>
                <a:cubicBezTo>
                  <a:pt x="189" y="90"/>
                  <a:pt x="188" y="90"/>
                  <a:pt x="181" y="90"/>
                </a:cubicBezTo>
                <a:close/>
                <a:moveTo>
                  <a:pt x="22" y="61"/>
                </a:moveTo>
                <a:cubicBezTo>
                  <a:pt x="22" y="61"/>
                  <a:pt x="22" y="61"/>
                  <a:pt x="22" y="61"/>
                </a:cubicBezTo>
                <a:cubicBezTo>
                  <a:pt x="23" y="59"/>
                  <a:pt x="29" y="58"/>
                  <a:pt x="25" y="56"/>
                </a:cubicBezTo>
                <a:cubicBezTo>
                  <a:pt x="25" y="57"/>
                  <a:pt x="19" y="59"/>
                  <a:pt x="22" y="61"/>
                </a:cubicBezTo>
                <a:close/>
                <a:moveTo>
                  <a:pt x="19" y="70"/>
                </a:moveTo>
                <a:cubicBezTo>
                  <a:pt x="19" y="70"/>
                  <a:pt x="19" y="70"/>
                  <a:pt x="19" y="70"/>
                </a:cubicBezTo>
                <a:cubicBezTo>
                  <a:pt x="23" y="71"/>
                  <a:pt x="27" y="65"/>
                  <a:pt x="25" y="63"/>
                </a:cubicBezTo>
                <a:cubicBezTo>
                  <a:pt x="24" y="67"/>
                  <a:pt x="20" y="66"/>
                  <a:pt x="19" y="70"/>
                </a:cubicBezTo>
                <a:close/>
                <a:moveTo>
                  <a:pt x="180" y="105"/>
                </a:moveTo>
                <a:cubicBezTo>
                  <a:pt x="180" y="105"/>
                  <a:pt x="180" y="105"/>
                  <a:pt x="180" y="105"/>
                </a:cubicBezTo>
                <a:cubicBezTo>
                  <a:pt x="182" y="108"/>
                  <a:pt x="186" y="105"/>
                  <a:pt x="189" y="104"/>
                </a:cubicBezTo>
                <a:cubicBezTo>
                  <a:pt x="190" y="102"/>
                  <a:pt x="191" y="100"/>
                  <a:pt x="189" y="99"/>
                </a:cubicBezTo>
                <a:cubicBezTo>
                  <a:pt x="188" y="104"/>
                  <a:pt x="179" y="97"/>
                  <a:pt x="180" y="105"/>
                </a:cubicBezTo>
                <a:close/>
                <a:moveTo>
                  <a:pt x="227" y="119"/>
                </a:moveTo>
                <a:cubicBezTo>
                  <a:pt x="227" y="119"/>
                  <a:pt x="227" y="119"/>
                  <a:pt x="227" y="119"/>
                </a:cubicBezTo>
                <a:cubicBezTo>
                  <a:pt x="231" y="119"/>
                  <a:pt x="237" y="114"/>
                  <a:pt x="235" y="111"/>
                </a:cubicBezTo>
                <a:cubicBezTo>
                  <a:pt x="233" y="115"/>
                  <a:pt x="228" y="114"/>
                  <a:pt x="227" y="119"/>
                </a:cubicBezTo>
                <a:close/>
                <a:moveTo>
                  <a:pt x="21" y="76"/>
                </a:moveTo>
                <a:cubicBezTo>
                  <a:pt x="21" y="76"/>
                  <a:pt x="21" y="76"/>
                  <a:pt x="21" y="76"/>
                </a:cubicBezTo>
                <a:cubicBezTo>
                  <a:pt x="28" y="75"/>
                  <a:pt x="24" y="70"/>
                  <a:pt x="21" y="76"/>
                </a:cubicBezTo>
                <a:close/>
                <a:moveTo>
                  <a:pt x="178" y="113"/>
                </a:moveTo>
                <a:cubicBezTo>
                  <a:pt x="178" y="113"/>
                  <a:pt x="178" y="113"/>
                  <a:pt x="178" y="113"/>
                </a:cubicBezTo>
                <a:cubicBezTo>
                  <a:pt x="182" y="115"/>
                  <a:pt x="184" y="113"/>
                  <a:pt x="185" y="111"/>
                </a:cubicBezTo>
                <a:cubicBezTo>
                  <a:pt x="182" y="109"/>
                  <a:pt x="178" y="109"/>
                  <a:pt x="178" y="113"/>
                </a:cubicBezTo>
                <a:close/>
                <a:moveTo>
                  <a:pt x="177" y="120"/>
                </a:moveTo>
                <a:cubicBezTo>
                  <a:pt x="177" y="120"/>
                  <a:pt x="177" y="120"/>
                  <a:pt x="177" y="120"/>
                </a:cubicBezTo>
                <a:cubicBezTo>
                  <a:pt x="182" y="118"/>
                  <a:pt x="191" y="123"/>
                  <a:pt x="192" y="115"/>
                </a:cubicBezTo>
                <a:cubicBezTo>
                  <a:pt x="187" y="117"/>
                  <a:pt x="178" y="112"/>
                  <a:pt x="177" y="120"/>
                </a:cubicBezTo>
                <a:close/>
                <a:moveTo>
                  <a:pt x="20" y="87"/>
                </a:moveTo>
                <a:cubicBezTo>
                  <a:pt x="20" y="87"/>
                  <a:pt x="20" y="87"/>
                  <a:pt x="20" y="87"/>
                </a:cubicBezTo>
                <a:cubicBezTo>
                  <a:pt x="14" y="92"/>
                  <a:pt x="27" y="90"/>
                  <a:pt x="20" y="87"/>
                </a:cubicBezTo>
                <a:close/>
                <a:moveTo>
                  <a:pt x="172" y="127"/>
                </a:moveTo>
                <a:cubicBezTo>
                  <a:pt x="172" y="127"/>
                  <a:pt x="172" y="127"/>
                  <a:pt x="172" y="127"/>
                </a:cubicBezTo>
                <a:cubicBezTo>
                  <a:pt x="170" y="131"/>
                  <a:pt x="175" y="131"/>
                  <a:pt x="175" y="133"/>
                </a:cubicBezTo>
                <a:cubicBezTo>
                  <a:pt x="172" y="134"/>
                  <a:pt x="169" y="135"/>
                  <a:pt x="169" y="139"/>
                </a:cubicBezTo>
                <a:cubicBezTo>
                  <a:pt x="176" y="142"/>
                  <a:pt x="177" y="135"/>
                  <a:pt x="184" y="138"/>
                </a:cubicBezTo>
                <a:cubicBezTo>
                  <a:pt x="184" y="136"/>
                  <a:pt x="185" y="134"/>
                  <a:pt x="185" y="133"/>
                </a:cubicBezTo>
                <a:cubicBezTo>
                  <a:pt x="182" y="130"/>
                  <a:pt x="178" y="135"/>
                  <a:pt x="177" y="131"/>
                </a:cubicBezTo>
                <a:cubicBezTo>
                  <a:pt x="183" y="130"/>
                  <a:pt x="189" y="131"/>
                  <a:pt x="190" y="123"/>
                </a:cubicBezTo>
                <a:cubicBezTo>
                  <a:pt x="183" y="123"/>
                  <a:pt x="176" y="123"/>
                  <a:pt x="172" y="127"/>
                </a:cubicBezTo>
                <a:close/>
                <a:moveTo>
                  <a:pt x="28" y="96"/>
                </a:moveTo>
                <a:cubicBezTo>
                  <a:pt x="28" y="96"/>
                  <a:pt x="28" y="96"/>
                  <a:pt x="28" y="96"/>
                </a:cubicBezTo>
                <a:cubicBezTo>
                  <a:pt x="28" y="94"/>
                  <a:pt x="31" y="96"/>
                  <a:pt x="31" y="93"/>
                </a:cubicBezTo>
                <a:cubicBezTo>
                  <a:pt x="29" y="91"/>
                  <a:pt x="24" y="95"/>
                  <a:pt x="28" y="96"/>
                </a:cubicBezTo>
                <a:close/>
                <a:moveTo>
                  <a:pt x="32" y="97"/>
                </a:moveTo>
                <a:cubicBezTo>
                  <a:pt x="32" y="97"/>
                  <a:pt x="32" y="97"/>
                  <a:pt x="32" y="97"/>
                </a:cubicBezTo>
                <a:cubicBezTo>
                  <a:pt x="30" y="101"/>
                  <a:pt x="35" y="101"/>
                  <a:pt x="37" y="103"/>
                </a:cubicBezTo>
                <a:cubicBezTo>
                  <a:pt x="40" y="97"/>
                  <a:pt x="35" y="95"/>
                  <a:pt x="32" y="97"/>
                </a:cubicBezTo>
                <a:close/>
                <a:moveTo>
                  <a:pt x="163" y="134"/>
                </a:moveTo>
                <a:cubicBezTo>
                  <a:pt x="163" y="134"/>
                  <a:pt x="163" y="134"/>
                  <a:pt x="163" y="134"/>
                </a:cubicBezTo>
                <a:cubicBezTo>
                  <a:pt x="166" y="135"/>
                  <a:pt x="167" y="132"/>
                  <a:pt x="168" y="129"/>
                </a:cubicBezTo>
                <a:cubicBezTo>
                  <a:pt x="166" y="129"/>
                  <a:pt x="165" y="129"/>
                  <a:pt x="164" y="128"/>
                </a:cubicBezTo>
                <a:cubicBezTo>
                  <a:pt x="163" y="132"/>
                  <a:pt x="161" y="131"/>
                  <a:pt x="163" y="134"/>
                </a:cubicBezTo>
                <a:close/>
                <a:moveTo>
                  <a:pt x="46" y="108"/>
                </a:moveTo>
                <a:cubicBezTo>
                  <a:pt x="46" y="108"/>
                  <a:pt x="46" y="108"/>
                  <a:pt x="46" y="108"/>
                </a:cubicBezTo>
                <a:cubicBezTo>
                  <a:pt x="47" y="109"/>
                  <a:pt x="48" y="109"/>
                  <a:pt x="49" y="109"/>
                </a:cubicBezTo>
                <a:cubicBezTo>
                  <a:pt x="49" y="108"/>
                  <a:pt x="49" y="107"/>
                  <a:pt x="49" y="106"/>
                </a:cubicBezTo>
                <a:cubicBezTo>
                  <a:pt x="48" y="106"/>
                  <a:pt x="47" y="106"/>
                  <a:pt x="46" y="106"/>
                </a:cubicBezTo>
                <a:cubicBezTo>
                  <a:pt x="46" y="107"/>
                  <a:pt x="46" y="108"/>
                  <a:pt x="46" y="108"/>
                </a:cubicBezTo>
                <a:close/>
                <a:moveTo>
                  <a:pt x="162" y="153"/>
                </a:moveTo>
                <a:cubicBezTo>
                  <a:pt x="162" y="153"/>
                  <a:pt x="162" y="153"/>
                  <a:pt x="162" y="153"/>
                </a:cubicBezTo>
                <a:cubicBezTo>
                  <a:pt x="170" y="153"/>
                  <a:pt x="185" y="150"/>
                  <a:pt x="179" y="140"/>
                </a:cubicBezTo>
                <a:cubicBezTo>
                  <a:pt x="173" y="143"/>
                  <a:pt x="160" y="144"/>
                  <a:pt x="162" y="153"/>
                </a:cubicBezTo>
                <a:close/>
                <a:moveTo>
                  <a:pt x="154" y="154"/>
                </a:moveTo>
                <a:cubicBezTo>
                  <a:pt x="154" y="154"/>
                  <a:pt x="154" y="154"/>
                  <a:pt x="154" y="154"/>
                </a:cubicBezTo>
                <a:cubicBezTo>
                  <a:pt x="155" y="153"/>
                  <a:pt x="159" y="150"/>
                  <a:pt x="155" y="149"/>
                </a:cubicBezTo>
                <a:cubicBezTo>
                  <a:pt x="155" y="150"/>
                  <a:pt x="151" y="153"/>
                  <a:pt x="154" y="154"/>
                </a:cubicBezTo>
                <a:close/>
                <a:moveTo>
                  <a:pt x="156" y="160"/>
                </a:moveTo>
                <a:cubicBezTo>
                  <a:pt x="156" y="160"/>
                  <a:pt x="156" y="160"/>
                  <a:pt x="156" y="160"/>
                </a:cubicBezTo>
                <a:cubicBezTo>
                  <a:pt x="162" y="163"/>
                  <a:pt x="165" y="155"/>
                  <a:pt x="168" y="160"/>
                </a:cubicBezTo>
                <a:cubicBezTo>
                  <a:pt x="163" y="166"/>
                  <a:pt x="150" y="162"/>
                  <a:pt x="147" y="171"/>
                </a:cubicBezTo>
                <a:cubicBezTo>
                  <a:pt x="153" y="172"/>
                  <a:pt x="157" y="164"/>
                  <a:pt x="162" y="170"/>
                </a:cubicBezTo>
                <a:cubicBezTo>
                  <a:pt x="165" y="164"/>
                  <a:pt x="172" y="163"/>
                  <a:pt x="174" y="155"/>
                </a:cubicBezTo>
                <a:cubicBezTo>
                  <a:pt x="167" y="155"/>
                  <a:pt x="159" y="154"/>
                  <a:pt x="156" y="160"/>
                </a:cubicBezTo>
                <a:close/>
                <a:moveTo>
                  <a:pt x="146" y="163"/>
                </a:moveTo>
                <a:cubicBezTo>
                  <a:pt x="146" y="163"/>
                  <a:pt x="146" y="163"/>
                  <a:pt x="146" y="163"/>
                </a:cubicBezTo>
                <a:cubicBezTo>
                  <a:pt x="149" y="165"/>
                  <a:pt x="150" y="161"/>
                  <a:pt x="151" y="159"/>
                </a:cubicBezTo>
                <a:cubicBezTo>
                  <a:pt x="147" y="158"/>
                  <a:pt x="144" y="161"/>
                  <a:pt x="146" y="163"/>
                </a:cubicBezTo>
                <a:close/>
                <a:moveTo>
                  <a:pt x="118" y="229"/>
                </a:moveTo>
                <a:cubicBezTo>
                  <a:pt x="118" y="229"/>
                  <a:pt x="118" y="229"/>
                  <a:pt x="118" y="229"/>
                </a:cubicBezTo>
                <a:cubicBezTo>
                  <a:pt x="128" y="228"/>
                  <a:pt x="126" y="210"/>
                  <a:pt x="130" y="200"/>
                </a:cubicBezTo>
                <a:cubicBezTo>
                  <a:pt x="130" y="199"/>
                  <a:pt x="129" y="199"/>
                  <a:pt x="127" y="198"/>
                </a:cubicBezTo>
                <a:cubicBezTo>
                  <a:pt x="119" y="203"/>
                  <a:pt x="119" y="218"/>
                  <a:pt x="118" y="229"/>
                </a:cubicBezTo>
                <a:close/>
                <a:moveTo>
                  <a:pt x="76" y="217"/>
                </a:moveTo>
                <a:cubicBezTo>
                  <a:pt x="76" y="217"/>
                  <a:pt x="76" y="217"/>
                  <a:pt x="76" y="217"/>
                </a:cubicBezTo>
                <a:cubicBezTo>
                  <a:pt x="80" y="221"/>
                  <a:pt x="87" y="222"/>
                  <a:pt x="93" y="225"/>
                </a:cubicBezTo>
                <a:cubicBezTo>
                  <a:pt x="98" y="219"/>
                  <a:pt x="100" y="209"/>
                  <a:pt x="102" y="199"/>
                </a:cubicBezTo>
                <a:cubicBezTo>
                  <a:pt x="97" y="196"/>
                  <a:pt x="88" y="194"/>
                  <a:pt x="82" y="192"/>
                </a:cubicBezTo>
                <a:cubicBezTo>
                  <a:pt x="80" y="200"/>
                  <a:pt x="78" y="209"/>
                  <a:pt x="76" y="217"/>
                </a:cubicBezTo>
                <a:close/>
                <a:moveTo>
                  <a:pt x="105" y="227"/>
                </a:moveTo>
                <a:cubicBezTo>
                  <a:pt x="105" y="227"/>
                  <a:pt x="105" y="227"/>
                  <a:pt x="105" y="227"/>
                </a:cubicBezTo>
                <a:cubicBezTo>
                  <a:pt x="106" y="222"/>
                  <a:pt x="103" y="221"/>
                  <a:pt x="100" y="219"/>
                </a:cubicBezTo>
                <a:cubicBezTo>
                  <a:pt x="98" y="224"/>
                  <a:pt x="99" y="227"/>
                  <a:pt x="105" y="227"/>
                </a:cubicBezTo>
                <a:close/>
                <a:moveTo>
                  <a:pt x="131" y="237"/>
                </a:moveTo>
                <a:cubicBezTo>
                  <a:pt x="131" y="237"/>
                  <a:pt x="131" y="237"/>
                  <a:pt x="131" y="237"/>
                </a:cubicBezTo>
                <a:cubicBezTo>
                  <a:pt x="132" y="235"/>
                  <a:pt x="133" y="234"/>
                  <a:pt x="134" y="232"/>
                </a:cubicBezTo>
                <a:cubicBezTo>
                  <a:pt x="133" y="230"/>
                  <a:pt x="131" y="229"/>
                  <a:pt x="128" y="229"/>
                </a:cubicBezTo>
                <a:cubicBezTo>
                  <a:pt x="127" y="233"/>
                  <a:pt x="129" y="235"/>
                  <a:pt x="131" y="237"/>
                </a:cubicBezTo>
                <a:close/>
                <a:moveTo>
                  <a:pt x="61" y="232"/>
                </a:moveTo>
                <a:cubicBezTo>
                  <a:pt x="61" y="232"/>
                  <a:pt x="61" y="232"/>
                  <a:pt x="61" y="232"/>
                </a:cubicBezTo>
                <a:cubicBezTo>
                  <a:pt x="67" y="232"/>
                  <a:pt x="71" y="227"/>
                  <a:pt x="75" y="224"/>
                </a:cubicBezTo>
                <a:cubicBezTo>
                  <a:pt x="70" y="225"/>
                  <a:pt x="64" y="226"/>
                  <a:pt x="61" y="232"/>
                </a:cubicBezTo>
                <a:close/>
                <a:moveTo>
                  <a:pt x="64" y="240"/>
                </a:moveTo>
                <a:cubicBezTo>
                  <a:pt x="64" y="240"/>
                  <a:pt x="64" y="240"/>
                  <a:pt x="64" y="240"/>
                </a:cubicBezTo>
                <a:cubicBezTo>
                  <a:pt x="69" y="235"/>
                  <a:pt x="76" y="232"/>
                  <a:pt x="81" y="227"/>
                </a:cubicBezTo>
                <a:cubicBezTo>
                  <a:pt x="81" y="225"/>
                  <a:pt x="81" y="225"/>
                  <a:pt x="79" y="225"/>
                </a:cubicBezTo>
                <a:cubicBezTo>
                  <a:pt x="76" y="232"/>
                  <a:pt x="62" y="231"/>
                  <a:pt x="64" y="240"/>
                </a:cubicBezTo>
                <a:close/>
                <a:moveTo>
                  <a:pt x="77" y="242"/>
                </a:moveTo>
                <a:cubicBezTo>
                  <a:pt x="77" y="242"/>
                  <a:pt x="77" y="242"/>
                  <a:pt x="77" y="242"/>
                </a:cubicBezTo>
                <a:cubicBezTo>
                  <a:pt x="86" y="241"/>
                  <a:pt x="93" y="237"/>
                  <a:pt x="99" y="230"/>
                </a:cubicBezTo>
                <a:cubicBezTo>
                  <a:pt x="89" y="231"/>
                  <a:pt x="83" y="236"/>
                  <a:pt x="77" y="242"/>
                </a:cubicBezTo>
                <a:close/>
                <a:moveTo>
                  <a:pt x="130" y="238"/>
                </a:moveTo>
                <a:cubicBezTo>
                  <a:pt x="130" y="238"/>
                  <a:pt x="130" y="238"/>
                  <a:pt x="130" y="238"/>
                </a:cubicBezTo>
                <a:cubicBezTo>
                  <a:pt x="130" y="239"/>
                  <a:pt x="130" y="240"/>
                  <a:pt x="130" y="241"/>
                </a:cubicBezTo>
                <a:cubicBezTo>
                  <a:pt x="133" y="243"/>
                  <a:pt x="135" y="237"/>
                  <a:pt x="132" y="237"/>
                </a:cubicBezTo>
                <a:cubicBezTo>
                  <a:pt x="132" y="238"/>
                  <a:pt x="131" y="238"/>
                  <a:pt x="130" y="238"/>
                </a:cubicBezTo>
                <a:close/>
                <a:moveTo>
                  <a:pt x="111" y="242"/>
                </a:moveTo>
                <a:cubicBezTo>
                  <a:pt x="111" y="242"/>
                  <a:pt x="111" y="242"/>
                  <a:pt x="111" y="242"/>
                </a:cubicBezTo>
                <a:cubicBezTo>
                  <a:pt x="112" y="245"/>
                  <a:pt x="110" y="249"/>
                  <a:pt x="114" y="250"/>
                </a:cubicBezTo>
                <a:cubicBezTo>
                  <a:pt x="118" y="245"/>
                  <a:pt x="119" y="243"/>
                  <a:pt x="122" y="236"/>
                </a:cubicBezTo>
                <a:cubicBezTo>
                  <a:pt x="117" y="236"/>
                  <a:pt x="115" y="240"/>
                  <a:pt x="111" y="242"/>
                </a:cubicBezTo>
                <a:close/>
                <a:moveTo>
                  <a:pt x="91" y="248"/>
                </a:moveTo>
                <a:cubicBezTo>
                  <a:pt x="91" y="248"/>
                  <a:pt x="91" y="248"/>
                  <a:pt x="91" y="248"/>
                </a:cubicBezTo>
                <a:cubicBezTo>
                  <a:pt x="97" y="249"/>
                  <a:pt x="100" y="246"/>
                  <a:pt x="102" y="242"/>
                </a:cubicBezTo>
                <a:cubicBezTo>
                  <a:pt x="104" y="241"/>
                  <a:pt x="113" y="236"/>
                  <a:pt x="107" y="235"/>
                </a:cubicBezTo>
                <a:cubicBezTo>
                  <a:pt x="102" y="239"/>
                  <a:pt x="94" y="240"/>
                  <a:pt x="91" y="248"/>
                </a:cubicBezTo>
                <a:close/>
                <a:moveTo>
                  <a:pt x="69" y="241"/>
                </a:moveTo>
                <a:cubicBezTo>
                  <a:pt x="69" y="241"/>
                  <a:pt x="69" y="241"/>
                  <a:pt x="69" y="241"/>
                </a:cubicBezTo>
                <a:cubicBezTo>
                  <a:pt x="74" y="240"/>
                  <a:pt x="81" y="235"/>
                  <a:pt x="80" y="232"/>
                </a:cubicBezTo>
                <a:cubicBezTo>
                  <a:pt x="77" y="235"/>
                  <a:pt x="71" y="235"/>
                  <a:pt x="69" y="241"/>
                </a:cubicBezTo>
                <a:close/>
                <a:moveTo>
                  <a:pt x="134" y="257"/>
                </a:moveTo>
                <a:cubicBezTo>
                  <a:pt x="134" y="257"/>
                  <a:pt x="134" y="257"/>
                  <a:pt x="134" y="257"/>
                </a:cubicBezTo>
                <a:cubicBezTo>
                  <a:pt x="141" y="258"/>
                  <a:pt x="141" y="248"/>
                  <a:pt x="139" y="244"/>
                </a:cubicBezTo>
                <a:cubicBezTo>
                  <a:pt x="138" y="250"/>
                  <a:pt x="134" y="251"/>
                  <a:pt x="134" y="257"/>
                </a:cubicBezTo>
                <a:close/>
                <a:moveTo>
                  <a:pt x="103" y="250"/>
                </a:moveTo>
                <a:cubicBezTo>
                  <a:pt x="103" y="250"/>
                  <a:pt x="103" y="250"/>
                  <a:pt x="103" y="250"/>
                </a:cubicBezTo>
                <a:cubicBezTo>
                  <a:pt x="103" y="248"/>
                  <a:pt x="107" y="249"/>
                  <a:pt x="107" y="246"/>
                </a:cubicBezTo>
                <a:cubicBezTo>
                  <a:pt x="105" y="245"/>
                  <a:pt x="104" y="245"/>
                  <a:pt x="103" y="245"/>
                </a:cubicBezTo>
                <a:cubicBezTo>
                  <a:pt x="102" y="247"/>
                  <a:pt x="101" y="250"/>
                  <a:pt x="103" y="250"/>
                </a:cubicBezTo>
                <a:close/>
                <a:moveTo>
                  <a:pt x="120" y="254"/>
                </a:moveTo>
                <a:cubicBezTo>
                  <a:pt x="120" y="254"/>
                  <a:pt x="120" y="254"/>
                  <a:pt x="120" y="254"/>
                </a:cubicBezTo>
                <a:cubicBezTo>
                  <a:pt x="122" y="254"/>
                  <a:pt x="123" y="254"/>
                  <a:pt x="124" y="255"/>
                </a:cubicBezTo>
                <a:cubicBezTo>
                  <a:pt x="124" y="253"/>
                  <a:pt x="125" y="252"/>
                  <a:pt x="125" y="251"/>
                </a:cubicBezTo>
                <a:cubicBezTo>
                  <a:pt x="124" y="250"/>
                  <a:pt x="122" y="250"/>
                  <a:pt x="121" y="250"/>
                </a:cubicBezTo>
                <a:cubicBezTo>
                  <a:pt x="121" y="251"/>
                  <a:pt x="120" y="252"/>
                  <a:pt x="120" y="254"/>
                </a:cubicBezTo>
                <a:close/>
                <a:moveTo>
                  <a:pt x="123" y="276"/>
                </a:moveTo>
                <a:cubicBezTo>
                  <a:pt x="123" y="276"/>
                  <a:pt x="123" y="276"/>
                  <a:pt x="123" y="276"/>
                </a:cubicBezTo>
                <a:cubicBezTo>
                  <a:pt x="116" y="274"/>
                  <a:pt x="110" y="269"/>
                  <a:pt x="105" y="276"/>
                </a:cubicBezTo>
                <a:cubicBezTo>
                  <a:pt x="114" y="277"/>
                  <a:pt x="122" y="279"/>
                  <a:pt x="131" y="281"/>
                </a:cubicBezTo>
                <a:cubicBezTo>
                  <a:pt x="131" y="278"/>
                  <a:pt x="133" y="273"/>
                  <a:pt x="129" y="272"/>
                </a:cubicBezTo>
                <a:cubicBezTo>
                  <a:pt x="127" y="274"/>
                  <a:pt x="125" y="276"/>
                  <a:pt x="123" y="276"/>
                </a:cubicBezTo>
                <a:close/>
                <a:moveTo>
                  <a:pt x="143" y="264"/>
                </a:moveTo>
                <a:cubicBezTo>
                  <a:pt x="143" y="264"/>
                  <a:pt x="143" y="264"/>
                  <a:pt x="143" y="264"/>
                </a:cubicBezTo>
                <a:cubicBezTo>
                  <a:pt x="141" y="269"/>
                  <a:pt x="136" y="268"/>
                  <a:pt x="135" y="275"/>
                </a:cubicBezTo>
                <a:cubicBezTo>
                  <a:pt x="142" y="275"/>
                  <a:pt x="143" y="267"/>
                  <a:pt x="147" y="264"/>
                </a:cubicBezTo>
                <a:cubicBezTo>
                  <a:pt x="147" y="260"/>
                  <a:pt x="144" y="258"/>
                  <a:pt x="140" y="257"/>
                </a:cubicBezTo>
                <a:cubicBezTo>
                  <a:pt x="138" y="265"/>
                  <a:pt x="130" y="265"/>
                  <a:pt x="126" y="272"/>
                </a:cubicBezTo>
                <a:cubicBezTo>
                  <a:pt x="134" y="273"/>
                  <a:pt x="139" y="262"/>
                  <a:pt x="143" y="264"/>
                </a:cubicBezTo>
                <a:close/>
                <a:moveTo>
                  <a:pt x="28" y="246"/>
                </a:moveTo>
                <a:cubicBezTo>
                  <a:pt x="28" y="246"/>
                  <a:pt x="28" y="246"/>
                  <a:pt x="28" y="246"/>
                </a:cubicBezTo>
                <a:cubicBezTo>
                  <a:pt x="33" y="246"/>
                  <a:pt x="37" y="244"/>
                  <a:pt x="40" y="240"/>
                </a:cubicBezTo>
                <a:cubicBezTo>
                  <a:pt x="37" y="238"/>
                  <a:pt x="28" y="239"/>
                  <a:pt x="28" y="246"/>
                </a:cubicBezTo>
                <a:close/>
                <a:moveTo>
                  <a:pt x="29" y="255"/>
                </a:moveTo>
                <a:cubicBezTo>
                  <a:pt x="29" y="255"/>
                  <a:pt x="29" y="255"/>
                  <a:pt x="29" y="255"/>
                </a:cubicBezTo>
                <a:cubicBezTo>
                  <a:pt x="37" y="251"/>
                  <a:pt x="47" y="250"/>
                  <a:pt x="51" y="241"/>
                </a:cubicBezTo>
                <a:cubicBezTo>
                  <a:pt x="42" y="243"/>
                  <a:pt x="33" y="246"/>
                  <a:pt x="29" y="255"/>
                </a:cubicBezTo>
                <a:close/>
                <a:moveTo>
                  <a:pt x="37" y="256"/>
                </a:moveTo>
                <a:cubicBezTo>
                  <a:pt x="37" y="256"/>
                  <a:pt x="37" y="256"/>
                  <a:pt x="37" y="256"/>
                </a:cubicBezTo>
                <a:cubicBezTo>
                  <a:pt x="46" y="256"/>
                  <a:pt x="55" y="254"/>
                  <a:pt x="60" y="246"/>
                </a:cubicBezTo>
                <a:cubicBezTo>
                  <a:pt x="49" y="245"/>
                  <a:pt x="44" y="252"/>
                  <a:pt x="37" y="256"/>
                </a:cubicBezTo>
                <a:close/>
                <a:moveTo>
                  <a:pt x="46" y="265"/>
                </a:moveTo>
                <a:cubicBezTo>
                  <a:pt x="46" y="265"/>
                  <a:pt x="46" y="265"/>
                  <a:pt x="46" y="265"/>
                </a:cubicBezTo>
                <a:cubicBezTo>
                  <a:pt x="51" y="268"/>
                  <a:pt x="66" y="272"/>
                  <a:pt x="63" y="263"/>
                </a:cubicBezTo>
                <a:cubicBezTo>
                  <a:pt x="58" y="267"/>
                  <a:pt x="51" y="257"/>
                  <a:pt x="46" y="265"/>
                </a:cubicBezTo>
                <a:close/>
                <a:moveTo>
                  <a:pt x="70" y="248"/>
                </a:moveTo>
                <a:cubicBezTo>
                  <a:pt x="70" y="248"/>
                  <a:pt x="70" y="248"/>
                  <a:pt x="70" y="248"/>
                </a:cubicBezTo>
                <a:cubicBezTo>
                  <a:pt x="61" y="249"/>
                  <a:pt x="54" y="254"/>
                  <a:pt x="47" y="260"/>
                </a:cubicBezTo>
                <a:cubicBezTo>
                  <a:pt x="57" y="260"/>
                  <a:pt x="68" y="254"/>
                  <a:pt x="70" y="248"/>
                </a:cubicBezTo>
                <a:close/>
                <a:moveTo>
                  <a:pt x="62" y="260"/>
                </a:moveTo>
                <a:cubicBezTo>
                  <a:pt x="62" y="260"/>
                  <a:pt x="62" y="260"/>
                  <a:pt x="62" y="260"/>
                </a:cubicBezTo>
                <a:cubicBezTo>
                  <a:pt x="71" y="261"/>
                  <a:pt x="77" y="257"/>
                  <a:pt x="82" y="252"/>
                </a:cubicBezTo>
                <a:cubicBezTo>
                  <a:pt x="75" y="247"/>
                  <a:pt x="68" y="257"/>
                  <a:pt x="62" y="260"/>
                </a:cubicBezTo>
                <a:close/>
                <a:moveTo>
                  <a:pt x="69" y="267"/>
                </a:moveTo>
                <a:cubicBezTo>
                  <a:pt x="69" y="267"/>
                  <a:pt x="69" y="267"/>
                  <a:pt x="69" y="267"/>
                </a:cubicBezTo>
                <a:cubicBezTo>
                  <a:pt x="78" y="264"/>
                  <a:pt x="89" y="263"/>
                  <a:pt x="94" y="253"/>
                </a:cubicBezTo>
                <a:cubicBezTo>
                  <a:pt x="83" y="253"/>
                  <a:pt x="75" y="258"/>
                  <a:pt x="69" y="267"/>
                </a:cubicBezTo>
                <a:close/>
                <a:moveTo>
                  <a:pt x="88" y="274"/>
                </a:moveTo>
                <a:cubicBezTo>
                  <a:pt x="88" y="274"/>
                  <a:pt x="88" y="274"/>
                  <a:pt x="88" y="274"/>
                </a:cubicBezTo>
                <a:cubicBezTo>
                  <a:pt x="96" y="277"/>
                  <a:pt x="98" y="270"/>
                  <a:pt x="99" y="263"/>
                </a:cubicBezTo>
                <a:cubicBezTo>
                  <a:pt x="103" y="262"/>
                  <a:pt x="108" y="261"/>
                  <a:pt x="110" y="256"/>
                </a:cubicBezTo>
                <a:cubicBezTo>
                  <a:pt x="96" y="253"/>
                  <a:pt x="89" y="261"/>
                  <a:pt x="82" y="270"/>
                </a:cubicBezTo>
                <a:cubicBezTo>
                  <a:pt x="89" y="270"/>
                  <a:pt x="91" y="265"/>
                  <a:pt x="97" y="266"/>
                </a:cubicBezTo>
                <a:cubicBezTo>
                  <a:pt x="94" y="268"/>
                  <a:pt x="89" y="267"/>
                  <a:pt x="88" y="274"/>
                </a:cubicBezTo>
                <a:close/>
                <a:moveTo>
                  <a:pt x="100" y="272"/>
                </a:moveTo>
                <a:cubicBezTo>
                  <a:pt x="100" y="272"/>
                  <a:pt x="100" y="272"/>
                  <a:pt x="100" y="272"/>
                </a:cubicBezTo>
                <a:cubicBezTo>
                  <a:pt x="110" y="272"/>
                  <a:pt x="117" y="266"/>
                  <a:pt x="122" y="258"/>
                </a:cubicBezTo>
                <a:cubicBezTo>
                  <a:pt x="110" y="257"/>
                  <a:pt x="105" y="265"/>
                  <a:pt x="100" y="272"/>
                </a:cubicBezTo>
                <a:close/>
                <a:moveTo>
                  <a:pt x="117" y="270"/>
                </a:moveTo>
                <a:cubicBezTo>
                  <a:pt x="117" y="270"/>
                  <a:pt x="117" y="270"/>
                  <a:pt x="117" y="270"/>
                </a:cubicBezTo>
                <a:cubicBezTo>
                  <a:pt x="119" y="274"/>
                  <a:pt x="128" y="266"/>
                  <a:pt x="126" y="262"/>
                </a:cubicBezTo>
                <a:cubicBezTo>
                  <a:pt x="123" y="265"/>
                  <a:pt x="119" y="266"/>
                  <a:pt x="117" y="270"/>
                </a:cubicBezTo>
                <a:close/>
                <a:moveTo>
                  <a:pt x="36" y="262"/>
                </a:moveTo>
                <a:cubicBezTo>
                  <a:pt x="36" y="262"/>
                  <a:pt x="36" y="262"/>
                  <a:pt x="36" y="262"/>
                </a:cubicBezTo>
                <a:cubicBezTo>
                  <a:pt x="37" y="262"/>
                  <a:pt x="38" y="264"/>
                  <a:pt x="41" y="264"/>
                </a:cubicBezTo>
                <a:cubicBezTo>
                  <a:pt x="41" y="262"/>
                  <a:pt x="41" y="260"/>
                  <a:pt x="42" y="259"/>
                </a:cubicBezTo>
                <a:cubicBezTo>
                  <a:pt x="38" y="258"/>
                  <a:pt x="37" y="260"/>
                  <a:pt x="36" y="262"/>
                </a:cubicBezTo>
                <a:close/>
                <a:moveTo>
                  <a:pt x="73" y="270"/>
                </a:moveTo>
                <a:cubicBezTo>
                  <a:pt x="73" y="270"/>
                  <a:pt x="73" y="270"/>
                  <a:pt x="73" y="270"/>
                </a:cubicBezTo>
                <a:cubicBezTo>
                  <a:pt x="74" y="271"/>
                  <a:pt x="75" y="271"/>
                  <a:pt x="76" y="271"/>
                </a:cubicBezTo>
                <a:cubicBezTo>
                  <a:pt x="77" y="270"/>
                  <a:pt x="77" y="269"/>
                  <a:pt x="77" y="267"/>
                </a:cubicBezTo>
                <a:cubicBezTo>
                  <a:pt x="76" y="267"/>
                  <a:pt x="76" y="267"/>
                  <a:pt x="75" y="267"/>
                </a:cubicBezTo>
                <a:cubicBezTo>
                  <a:pt x="74" y="268"/>
                  <a:pt x="73" y="268"/>
                  <a:pt x="73" y="270"/>
                </a:cubicBezTo>
                <a:close/>
              </a:path>
            </a:pathLst>
          </a:custGeom>
          <a:solidFill>
            <a:srgbClr val="8AC0B4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Freeform 523">
            <a:extLst>
              <a:ext uri="{FF2B5EF4-FFF2-40B4-BE49-F238E27FC236}">
                <a16:creationId xmlns:a16="http://schemas.microsoft.com/office/drawing/2014/main" id="{E7EF7A08-4A8E-4437-BA03-320374A8BFDE}"/>
              </a:ext>
            </a:extLst>
          </p:cNvPr>
          <p:cNvSpPr>
            <a:spLocks noEditPoints="1"/>
          </p:cNvSpPr>
          <p:nvPr/>
        </p:nvSpPr>
        <p:spPr bwMode="auto">
          <a:xfrm rot="21425818">
            <a:off x="5834616" y="4090972"/>
            <a:ext cx="1406783" cy="1315709"/>
          </a:xfrm>
          <a:custGeom>
            <a:avLst/>
            <a:gdLst>
              <a:gd name="T0" fmla="*/ 315 w 412"/>
              <a:gd name="T1" fmla="*/ 72 h 389"/>
              <a:gd name="T2" fmla="*/ 393 w 412"/>
              <a:gd name="T3" fmla="*/ 302 h 389"/>
              <a:gd name="T4" fmla="*/ 98 w 412"/>
              <a:gd name="T5" fmla="*/ 389 h 389"/>
              <a:gd name="T6" fmla="*/ 14 w 412"/>
              <a:gd name="T7" fmla="*/ 227 h 389"/>
              <a:gd name="T8" fmla="*/ 92 w 412"/>
              <a:gd name="T9" fmla="*/ 62 h 389"/>
              <a:gd name="T10" fmla="*/ 225 w 412"/>
              <a:gd name="T11" fmla="*/ 47 h 389"/>
              <a:gd name="T12" fmla="*/ 121 w 412"/>
              <a:gd name="T13" fmla="*/ 88 h 389"/>
              <a:gd name="T14" fmla="*/ 243 w 412"/>
              <a:gd name="T15" fmla="*/ 65 h 389"/>
              <a:gd name="T16" fmla="*/ 92 w 412"/>
              <a:gd name="T17" fmla="*/ 92 h 389"/>
              <a:gd name="T18" fmla="*/ 230 w 412"/>
              <a:gd name="T19" fmla="*/ 89 h 389"/>
              <a:gd name="T20" fmla="*/ 121 w 412"/>
              <a:gd name="T21" fmla="*/ 109 h 389"/>
              <a:gd name="T22" fmla="*/ 251 w 412"/>
              <a:gd name="T23" fmla="*/ 82 h 389"/>
              <a:gd name="T24" fmla="*/ 266 w 412"/>
              <a:gd name="T25" fmla="*/ 79 h 389"/>
              <a:gd name="T26" fmla="*/ 269 w 412"/>
              <a:gd name="T27" fmla="*/ 86 h 389"/>
              <a:gd name="T28" fmla="*/ 19 w 412"/>
              <a:gd name="T29" fmla="*/ 166 h 389"/>
              <a:gd name="T30" fmla="*/ 103 w 412"/>
              <a:gd name="T31" fmla="*/ 236 h 389"/>
              <a:gd name="T32" fmla="*/ 119 w 412"/>
              <a:gd name="T33" fmla="*/ 233 h 389"/>
              <a:gd name="T34" fmla="*/ 144 w 412"/>
              <a:gd name="T35" fmla="*/ 254 h 389"/>
              <a:gd name="T36" fmla="*/ 239 w 412"/>
              <a:gd name="T37" fmla="*/ 136 h 389"/>
              <a:gd name="T38" fmla="*/ 288 w 412"/>
              <a:gd name="T39" fmla="*/ 209 h 389"/>
              <a:gd name="T40" fmla="*/ 330 w 412"/>
              <a:gd name="T41" fmla="*/ 126 h 389"/>
              <a:gd name="T42" fmla="*/ 269 w 412"/>
              <a:gd name="T43" fmla="*/ 86 h 389"/>
              <a:gd name="T44" fmla="*/ 244 w 412"/>
              <a:gd name="T45" fmla="*/ 144 h 389"/>
              <a:gd name="T46" fmla="*/ 352 w 412"/>
              <a:gd name="T47" fmla="*/ 162 h 389"/>
              <a:gd name="T48" fmla="*/ 371 w 412"/>
              <a:gd name="T49" fmla="*/ 193 h 389"/>
              <a:gd name="T50" fmla="*/ 262 w 412"/>
              <a:gd name="T51" fmla="*/ 213 h 389"/>
              <a:gd name="T52" fmla="*/ 117 w 412"/>
              <a:gd name="T53" fmla="*/ 252 h 389"/>
              <a:gd name="T54" fmla="*/ 61 w 412"/>
              <a:gd name="T55" fmla="*/ 328 h 389"/>
              <a:gd name="T56" fmla="*/ 378 w 412"/>
              <a:gd name="T57" fmla="*/ 313 h 389"/>
              <a:gd name="T58" fmla="*/ 313 w 412"/>
              <a:gd name="T59" fmla="*/ 224 h 389"/>
              <a:gd name="T60" fmla="*/ 257 w 412"/>
              <a:gd name="T61" fmla="*/ 236 h 389"/>
              <a:gd name="T62" fmla="*/ 109 w 412"/>
              <a:gd name="T63" fmla="*/ 267 h 389"/>
              <a:gd name="T64" fmla="*/ 259 w 412"/>
              <a:gd name="T65" fmla="*/ 223 h 389"/>
              <a:gd name="T66" fmla="*/ 357 w 412"/>
              <a:gd name="T67" fmla="*/ 205 h 389"/>
              <a:gd name="T68" fmla="*/ 345 w 412"/>
              <a:gd name="T69" fmla="*/ 219 h 389"/>
              <a:gd name="T70" fmla="*/ 106 w 412"/>
              <a:gd name="T71" fmla="*/ 259 h 389"/>
              <a:gd name="T72" fmla="*/ 275 w 412"/>
              <a:gd name="T73" fmla="*/ 228 h 389"/>
              <a:gd name="T74" fmla="*/ 119 w 412"/>
              <a:gd name="T75" fmla="*/ 260 h 389"/>
              <a:gd name="T76" fmla="*/ 118 w 412"/>
              <a:gd name="T77" fmla="*/ 257 h 389"/>
              <a:gd name="T78" fmla="*/ 136 w 412"/>
              <a:gd name="T79" fmla="*/ 258 h 389"/>
              <a:gd name="T80" fmla="*/ 242 w 412"/>
              <a:gd name="T81" fmla="*/ 231 h 389"/>
              <a:gd name="T82" fmla="*/ 373 w 412"/>
              <a:gd name="T83" fmla="*/ 214 h 389"/>
              <a:gd name="T84" fmla="*/ 391 w 412"/>
              <a:gd name="T85" fmla="*/ 231 h 389"/>
              <a:gd name="T86" fmla="*/ 123 w 412"/>
              <a:gd name="T87" fmla="*/ 281 h 389"/>
              <a:gd name="T88" fmla="*/ 123 w 412"/>
              <a:gd name="T89" fmla="*/ 271 h 389"/>
              <a:gd name="T90" fmla="*/ 358 w 412"/>
              <a:gd name="T91" fmla="*/ 227 h 389"/>
              <a:gd name="T92" fmla="*/ 375 w 412"/>
              <a:gd name="T93" fmla="*/ 239 h 389"/>
              <a:gd name="T94" fmla="*/ 375 w 412"/>
              <a:gd name="T95" fmla="*/ 261 h 389"/>
              <a:gd name="T96" fmla="*/ 402 w 412"/>
              <a:gd name="T97" fmla="*/ 252 h 389"/>
              <a:gd name="T98" fmla="*/ 383 w 412"/>
              <a:gd name="T99" fmla="*/ 275 h 389"/>
              <a:gd name="T100" fmla="*/ 134 w 412"/>
              <a:gd name="T101" fmla="*/ 315 h 389"/>
              <a:gd name="T102" fmla="*/ 138 w 412"/>
              <a:gd name="T103" fmla="*/ 341 h 389"/>
              <a:gd name="T104" fmla="*/ 285 w 412"/>
              <a:gd name="T105" fmla="*/ 31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12" h="389">
                <a:moveTo>
                  <a:pt x="253" y="63"/>
                </a:moveTo>
                <a:cubicBezTo>
                  <a:pt x="258" y="64"/>
                  <a:pt x="266" y="59"/>
                  <a:pt x="274" y="58"/>
                </a:cubicBezTo>
                <a:cubicBezTo>
                  <a:pt x="276" y="68"/>
                  <a:pt x="276" y="69"/>
                  <a:pt x="276" y="79"/>
                </a:cubicBezTo>
                <a:cubicBezTo>
                  <a:pt x="289" y="76"/>
                  <a:pt x="303" y="72"/>
                  <a:pt x="315" y="72"/>
                </a:cubicBezTo>
                <a:cubicBezTo>
                  <a:pt x="321" y="74"/>
                  <a:pt x="323" y="80"/>
                  <a:pt x="330" y="80"/>
                </a:cubicBezTo>
                <a:cubicBezTo>
                  <a:pt x="347" y="125"/>
                  <a:pt x="366" y="173"/>
                  <a:pt x="390" y="214"/>
                </a:cubicBezTo>
                <a:cubicBezTo>
                  <a:pt x="397" y="226"/>
                  <a:pt x="407" y="237"/>
                  <a:pt x="408" y="246"/>
                </a:cubicBezTo>
                <a:cubicBezTo>
                  <a:pt x="412" y="267"/>
                  <a:pt x="394" y="282"/>
                  <a:pt x="393" y="302"/>
                </a:cubicBezTo>
                <a:cubicBezTo>
                  <a:pt x="385" y="307"/>
                  <a:pt x="383" y="317"/>
                  <a:pt x="376" y="323"/>
                </a:cubicBezTo>
                <a:cubicBezTo>
                  <a:pt x="358" y="337"/>
                  <a:pt x="322" y="346"/>
                  <a:pt x="293" y="350"/>
                </a:cubicBezTo>
                <a:cubicBezTo>
                  <a:pt x="271" y="354"/>
                  <a:pt x="237" y="359"/>
                  <a:pt x="209" y="365"/>
                </a:cubicBezTo>
                <a:cubicBezTo>
                  <a:pt x="180" y="371"/>
                  <a:pt x="132" y="389"/>
                  <a:pt x="98" y="389"/>
                </a:cubicBezTo>
                <a:cubicBezTo>
                  <a:pt x="72" y="389"/>
                  <a:pt x="58" y="382"/>
                  <a:pt x="53" y="353"/>
                </a:cubicBezTo>
                <a:cubicBezTo>
                  <a:pt x="51" y="338"/>
                  <a:pt x="51" y="319"/>
                  <a:pt x="48" y="299"/>
                </a:cubicBezTo>
                <a:cubicBezTo>
                  <a:pt x="46" y="285"/>
                  <a:pt x="44" y="267"/>
                  <a:pt x="39" y="258"/>
                </a:cubicBezTo>
                <a:cubicBezTo>
                  <a:pt x="34" y="248"/>
                  <a:pt x="19" y="243"/>
                  <a:pt x="14" y="227"/>
                </a:cubicBezTo>
                <a:cubicBezTo>
                  <a:pt x="5" y="199"/>
                  <a:pt x="0" y="165"/>
                  <a:pt x="2" y="138"/>
                </a:cubicBezTo>
                <a:cubicBezTo>
                  <a:pt x="23" y="126"/>
                  <a:pt x="44" y="123"/>
                  <a:pt x="69" y="119"/>
                </a:cubicBezTo>
                <a:cubicBezTo>
                  <a:pt x="72" y="115"/>
                  <a:pt x="65" y="110"/>
                  <a:pt x="66" y="103"/>
                </a:cubicBezTo>
                <a:cubicBezTo>
                  <a:pt x="92" y="101"/>
                  <a:pt x="87" y="80"/>
                  <a:pt x="92" y="62"/>
                </a:cubicBezTo>
                <a:cubicBezTo>
                  <a:pt x="99" y="34"/>
                  <a:pt x="125" y="9"/>
                  <a:pt x="165" y="5"/>
                </a:cubicBezTo>
                <a:cubicBezTo>
                  <a:pt x="206" y="0"/>
                  <a:pt x="235" y="21"/>
                  <a:pt x="253" y="63"/>
                </a:cubicBezTo>
                <a:close/>
                <a:moveTo>
                  <a:pt x="225" y="47"/>
                </a:moveTo>
                <a:cubicBezTo>
                  <a:pt x="225" y="47"/>
                  <a:pt x="225" y="47"/>
                  <a:pt x="225" y="47"/>
                </a:cubicBezTo>
                <a:cubicBezTo>
                  <a:pt x="220" y="41"/>
                  <a:pt x="217" y="31"/>
                  <a:pt x="209" y="25"/>
                </a:cubicBezTo>
                <a:cubicBezTo>
                  <a:pt x="183" y="6"/>
                  <a:pt x="121" y="23"/>
                  <a:pt x="110" y="50"/>
                </a:cubicBezTo>
                <a:cubicBezTo>
                  <a:pt x="104" y="63"/>
                  <a:pt x="105" y="79"/>
                  <a:pt x="102" y="93"/>
                </a:cubicBezTo>
                <a:cubicBezTo>
                  <a:pt x="108" y="91"/>
                  <a:pt x="115" y="90"/>
                  <a:pt x="121" y="88"/>
                </a:cubicBezTo>
                <a:cubicBezTo>
                  <a:pt x="125" y="93"/>
                  <a:pt x="132" y="104"/>
                  <a:pt x="125" y="108"/>
                </a:cubicBezTo>
                <a:cubicBezTo>
                  <a:pt x="153" y="104"/>
                  <a:pt x="188" y="99"/>
                  <a:pt x="214" y="92"/>
                </a:cubicBezTo>
                <a:cubicBezTo>
                  <a:pt x="218" y="86"/>
                  <a:pt x="207" y="78"/>
                  <a:pt x="211" y="72"/>
                </a:cubicBezTo>
                <a:cubicBezTo>
                  <a:pt x="221" y="71"/>
                  <a:pt x="234" y="70"/>
                  <a:pt x="243" y="65"/>
                </a:cubicBezTo>
                <a:cubicBezTo>
                  <a:pt x="236" y="58"/>
                  <a:pt x="230" y="54"/>
                  <a:pt x="225" y="47"/>
                </a:cubicBezTo>
                <a:close/>
                <a:moveTo>
                  <a:pt x="98" y="68"/>
                </a:moveTo>
                <a:cubicBezTo>
                  <a:pt x="98" y="68"/>
                  <a:pt x="98" y="68"/>
                  <a:pt x="98" y="68"/>
                </a:cubicBezTo>
                <a:cubicBezTo>
                  <a:pt x="96" y="76"/>
                  <a:pt x="94" y="84"/>
                  <a:pt x="92" y="92"/>
                </a:cubicBezTo>
                <a:cubicBezTo>
                  <a:pt x="98" y="88"/>
                  <a:pt x="99" y="68"/>
                  <a:pt x="98" y="68"/>
                </a:cubicBezTo>
                <a:close/>
                <a:moveTo>
                  <a:pt x="221" y="91"/>
                </a:moveTo>
                <a:cubicBezTo>
                  <a:pt x="221" y="91"/>
                  <a:pt x="221" y="91"/>
                  <a:pt x="221" y="91"/>
                </a:cubicBezTo>
                <a:cubicBezTo>
                  <a:pt x="224" y="90"/>
                  <a:pt x="227" y="89"/>
                  <a:pt x="230" y="89"/>
                </a:cubicBezTo>
                <a:cubicBezTo>
                  <a:pt x="230" y="86"/>
                  <a:pt x="229" y="84"/>
                  <a:pt x="229" y="81"/>
                </a:cubicBezTo>
                <a:cubicBezTo>
                  <a:pt x="221" y="86"/>
                  <a:pt x="224" y="75"/>
                  <a:pt x="217" y="79"/>
                </a:cubicBezTo>
                <a:cubicBezTo>
                  <a:pt x="219" y="82"/>
                  <a:pt x="221" y="85"/>
                  <a:pt x="221" y="91"/>
                </a:cubicBezTo>
                <a:close/>
                <a:moveTo>
                  <a:pt x="121" y="109"/>
                </a:moveTo>
                <a:cubicBezTo>
                  <a:pt x="121" y="109"/>
                  <a:pt x="121" y="109"/>
                  <a:pt x="121" y="109"/>
                </a:cubicBezTo>
                <a:cubicBezTo>
                  <a:pt x="119" y="103"/>
                  <a:pt x="109" y="110"/>
                  <a:pt x="104" y="110"/>
                </a:cubicBezTo>
                <a:cubicBezTo>
                  <a:pt x="105" y="116"/>
                  <a:pt x="116" y="109"/>
                  <a:pt x="121" y="109"/>
                </a:cubicBezTo>
                <a:close/>
                <a:moveTo>
                  <a:pt x="251" y="82"/>
                </a:moveTo>
                <a:cubicBezTo>
                  <a:pt x="251" y="82"/>
                  <a:pt x="251" y="82"/>
                  <a:pt x="251" y="82"/>
                </a:cubicBezTo>
                <a:cubicBezTo>
                  <a:pt x="245" y="79"/>
                  <a:pt x="248" y="89"/>
                  <a:pt x="251" y="82"/>
                </a:cubicBezTo>
                <a:close/>
                <a:moveTo>
                  <a:pt x="266" y="79"/>
                </a:moveTo>
                <a:cubicBezTo>
                  <a:pt x="266" y="79"/>
                  <a:pt x="266" y="79"/>
                  <a:pt x="266" y="79"/>
                </a:cubicBezTo>
                <a:cubicBezTo>
                  <a:pt x="264" y="81"/>
                  <a:pt x="257" y="79"/>
                  <a:pt x="258" y="83"/>
                </a:cubicBezTo>
                <a:cubicBezTo>
                  <a:pt x="260" y="81"/>
                  <a:pt x="267" y="83"/>
                  <a:pt x="266" y="79"/>
                </a:cubicBezTo>
                <a:close/>
                <a:moveTo>
                  <a:pt x="269" y="86"/>
                </a:moveTo>
                <a:cubicBezTo>
                  <a:pt x="269" y="86"/>
                  <a:pt x="269" y="86"/>
                  <a:pt x="269" y="86"/>
                </a:cubicBezTo>
                <a:cubicBezTo>
                  <a:pt x="266" y="87"/>
                  <a:pt x="264" y="84"/>
                  <a:pt x="261" y="85"/>
                </a:cubicBezTo>
                <a:cubicBezTo>
                  <a:pt x="235" y="91"/>
                  <a:pt x="209" y="99"/>
                  <a:pt x="181" y="104"/>
                </a:cubicBezTo>
                <a:cubicBezTo>
                  <a:pt x="122" y="114"/>
                  <a:pt x="67" y="122"/>
                  <a:pt x="18" y="136"/>
                </a:cubicBezTo>
                <a:cubicBezTo>
                  <a:pt x="17" y="144"/>
                  <a:pt x="23" y="157"/>
                  <a:pt x="19" y="166"/>
                </a:cubicBezTo>
                <a:cubicBezTo>
                  <a:pt x="9" y="164"/>
                  <a:pt x="16" y="148"/>
                  <a:pt x="10" y="142"/>
                </a:cubicBezTo>
                <a:cubicBezTo>
                  <a:pt x="4" y="159"/>
                  <a:pt x="17" y="221"/>
                  <a:pt x="26" y="235"/>
                </a:cubicBezTo>
                <a:cubicBezTo>
                  <a:pt x="40" y="256"/>
                  <a:pt x="69" y="258"/>
                  <a:pt x="95" y="259"/>
                </a:cubicBezTo>
                <a:cubicBezTo>
                  <a:pt x="89" y="248"/>
                  <a:pt x="101" y="246"/>
                  <a:pt x="103" y="236"/>
                </a:cubicBezTo>
                <a:cubicBezTo>
                  <a:pt x="103" y="230"/>
                  <a:pt x="98" y="219"/>
                  <a:pt x="97" y="209"/>
                </a:cubicBezTo>
                <a:cubicBezTo>
                  <a:pt x="95" y="194"/>
                  <a:pt x="94" y="180"/>
                  <a:pt x="92" y="164"/>
                </a:cubicBezTo>
                <a:cubicBezTo>
                  <a:pt x="98" y="162"/>
                  <a:pt x="101" y="164"/>
                  <a:pt x="107" y="163"/>
                </a:cubicBezTo>
                <a:cubicBezTo>
                  <a:pt x="119" y="183"/>
                  <a:pt x="117" y="210"/>
                  <a:pt x="119" y="233"/>
                </a:cubicBezTo>
                <a:cubicBezTo>
                  <a:pt x="124" y="232"/>
                  <a:pt x="128" y="231"/>
                  <a:pt x="133" y="230"/>
                </a:cubicBezTo>
                <a:cubicBezTo>
                  <a:pt x="136" y="233"/>
                  <a:pt x="140" y="236"/>
                  <a:pt x="141" y="244"/>
                </a:cubicBezTo>
                <a:cubicBezTo>
                  <a:pt x="146" y="246"/>
                  <a:pt x="155" y="241"/>
                  <a:pt x="158" y="246"/>
                </a:cubicBezTo>
                <a:cubicBezTo>
                  <a:pt x="156" y="253"/>
                  <a:pt x="145" y="247"/>
                  <a:pt x="144" y="254"/>
                </a:cubicBezTo>
                <a:cubicBezTo>
                  <a:pt x="175" y="252"/>
                  <a:pt x="217" y="241"/>
                  <a:pt x="240" y="235"/>
                </a:cubicBezTo>
                <a:cubicBezTo>
                  <a:pt x="235" y="227"/>
                  <a:pt x="238" y="219"/>
                  <a:pt x="232" y="215"/>
                </a:cubicBezTo>
                <a:cubicBezTo>
                  <a:pt x="236" y="208"/>
                  <a:pt x="243" y="205"/>
                  <a:pt x="249" y="203"/>
                </a:cubicBezTo>
                <a:cubicBezTo>
                  <a:pt x="245" y="180"/>
                  <a:pt x="235" y="154"/>
                  <a:pt x="239" y="136"/>
                </a:cubicBezTo>
                <a:cubicBezTo>
                  <a:pt x="245" y="139"/>
                  <a:pt x="252" y="129"/>
                  <a:pt x="259" y="133"/>
                </a:cubicBezTo>
                <a:cubicBezTo>
                  <a:pt x="264" y="151"/>
                  <a:pt x="259" y="174"/>
                  <a:pt x="267" y="199"/>
                </a:cubicBezTo>
                <a:cubicBezTo>
                  <a:pt x="272" y="200"/>
                  <a:pt x="278" y="199"/>
                  <a:pt x="284" y="199"/>
                </a:cubicBezTo>
                <a:cubicBezTo>
                  <a:pt x="286" y="205"/>
                  <a:pt x="286" y="204"/>
                  <a:pt x="288" y="209"/>
                </a:cubicBezTo>
                <a:cubicBezTo>
                  <a:pt x="294" y="208"/>
                  <a:pt x="297" y="199"/>
                  <a:pt x="302" y="203"/>
                </a:cubicBezTo>
                <a:cubicBezTo>
                  <a:pt x="304" y="213"/>
                  <a:pt x="282" y="209"/>
                  <a:pt x="289" y="223"/>
                </a:cubicBezTo>
                <a:cubicBezTo>
                  <a:pt x="323" y="221"/>
                  <a:pt x="345" y="201"/>
                  <a:pt x="343" y="170"/>
                </a:cubicBezTo>
                <a:cubicBezTo>
                  <a:pt x="342" y="156"/>
                  <a:pt x="334" y="141"/>
                  <a:pt x="330" y="126"/>
                </a:cubicBezTo>
                <a:cubicBezTo>
                  <a:pt x="325" y="108"/>
                  <a:pt x="324" y="83"/>
                  <a:pt x="309" y="78"/>
                </a:cubicBezTo>
                <a:cubicBezTo>
                  <a:pt x="309" y="91"/>
                  <a:pt x="325" y="117"/>
                  <a:pt x="320" y="131"/>
                </a:cubicBezTo>
                <a:cubicBezTo>
                  <a:pt x="310" y="117"/>
                  <a:pt x="310" y="88"/>
                  <a:pt x="298" y="79"/>
                </a:cubicBezTo>
                <a:cubicBezTo>
                  <a:pt x="288" y="78"/>
                  <a:pt x="279" y="86"/>
                  <a:pt x="269" y="86"/>
                </a:cubicBezTo>
                <a:close/>
                <a:moveTo>
                  <a:pt x="244" y="144"/>
                </a:moveTo>
                <a:cubicBezTo>
                  <a:pt x="244" y="144"/>
                  <a:pt x="244" y="144"/>
                  <a:pt x="244" y="144"/>
                </a:cubicBezTo>
                <a:cubicBezTo>
                  <a:pt x="246" y="150"/>
                  <a:pt x="247" y="141"/>
                  <a:pt x="253" y="144"/>
                </a:cubicBezTo>
                <a:cubicBezTo>
                  <a:pt x="253" y="137"/>
                  <a:pt x="246" y="144"/>
                  <a:pt x="244" y="144"/>
                </a:cubicBezTo>
                <a:close/>
                <a:moveTo>
                  <a:pt x="350" y="166"/>
                </a:moveTo>
                <a:cubicBezTo>
                  <a:pt x="350" y="166"/>
                  <a:pt x="350" y="166"/>
                  <a:pt x="350" y="166"/>
                </a:cubicBezTo>
                <a:cubicBezTo>
                  <a:pt x="351" y="165"/>
                  <a:pt x="352" y="165"/>
                  <a:pt x="353" y="165"/>
                </a:cubicBezTo>
                <a:cubicBezTo>
                  <a:pt x="353" y="164"/>
                  <a:pt x="352" y="163"/>
                  <a:pt x="352" y="162"/>
                </a:cubicBezTo>
                <a:cubicBezTo>
                  <a:pt x="351" y="162"/>
                  <a:pt x="350" y="162"/>
                  <a:pt x="349" y="163"/>
                </a:cubicBezTo>
                <a:cubicBezTo>
                  <a:pt x="349" y="164"/>
                  <a:pt x="350" y="165"/>
                  <a:pt x="350" y="166"/>
                </a:cubicBezTo>
                <a:close/>
                <a:moveTo>
                  <a:pt x="371" y="193"/>
                </a:moveTo>
                <a:cubicBezTo>
                  <a:pt x="371" y="193"/>
                  <a:pt x="371" y="193"/>
                  <a:pt x="371" y="193"/>
                </a:cubicBezTo>
                <a:cubicBezTo>
                  <a:pt x="367" y="183"/>
                  <a:pt x="365" y="169"/>
                  <a:pt x="356" y="166"/>
                </a:cubicBezTo>
                <a:cubicBezTo>
                  <a:pt x="361" y="175"/>
                  <a:pt x="364" y="187"/>
                  <a:pt x="371" y="193"/>
                </a:cubicBezTo>
                <a:close/>
                <a:moveTo>
                  <a:pt x="262" y="213"/>
                </a:moveTo>
                <a:cubicBezTo>
                  <a:pt x="262" y="213"/>
                  <a:pt x="262" y="213"/>
                  <a:pt x="262" y="213"/>
                </a:cubicBezTo>
                <a:cubicBezTo>
                  <a:pt x="262" y="212"/>
                  <a:pt x="261" y="211"/>
                  <a:pt x="261" y="210"/>
                </a:cubicBezTo>
                <a:cubicBezTo>
                  <a:pt x="257" y="206"/>
                  <a:pt x="255" y="216"/>
                  <a:pt x="262" y="213"/>
                </a:cubicBezTo>
                <a:close/>
                <a:moveTo>
                  <a:pt x="117" y="252"/>
                </a:moveTo>
                <a:cubicBezTo>
                  <a:pt x="117" y="252"/>
                  <a:pt x="117" y="252"/>
                  <a:pt x="117" y="252"/>
                </a:cubicBezTo>
                <a:cubicBezTo>
                  <a:pt x="120" y="251"/>
                  <a:pt x="127" y="241"/>
                  <a:pt x="123" y="243"/>
                </a:cubicBezTo>
                <a:cubicBezTo>
                  <a:pt x="122" y="246"/>
                  <a:pt x="113" y="250"/>
                  <a:pt x="117" y="252"/>
                </a:cubicBezTo>
                <a:close/>
                <a:moveTo>
                  <a:pt x="61" y="328"/>
                </a:moveTo>
                <a:cubicBezTo>
                  <a:pt x="61" y="328"/>
                  <a:pt x="61" y="328"/>
                  <a:pt x="61" y="328"/>
                </a:cubicBezTo>
                <a:cubicBezTo>
                  <a:pt x="62" y="342"/>
                  <a:pt x="60" y="356"/>
                  <a:pt x="64" y="365"/>
                </a:cubicBezTo>
                <a:cubicBezTo>
                  <a:pt x="71" y="383"/>
                  <a:pt x="95" y="383"/>
                  <a:pt x="119" y="380"/>
                </a:cubicBezTo>
                <a:cubicBezTo>
                  <a:pt x="154" y="375"/>
                  <a:pt x="206" y="361"/>
                  <a:pt x="239" y="354"/>
                </a:cubicBezTo>
                <a:cubicBezTo>
                  <a:pt x="294" y="342"/>
                  <a:pt x="349" y="336"/>
                  <a:pt x="378" y="313"/>
                </a:cubicBezTo>
                <a:cubicBezTo>
                  <a:pt x="380" y="309"/>
                  <a:pt x="378" y="303"/>
                  <a:pt x="382" y="301"/>
                </a:cubicBezTo>
                <a:cubicBezTo>
                  <a:pt x="380" y="272"/>
                  <a:pt x="359" y="262"/>
                  <a:pt x="349" y="243"/>
                </a:cubicBezTo>
                <a:cubicBezTo>
                  <a:pt x="344" y="233"/>
                  <a:pt x="342" y="222"/>
                  <a:pt x="337" y="208"/>
                </a:cubicBezTo>
                <a:cubicBezTo>
                  <a:pt x="329" y="211"/>
                  <a:pt x="324" y="220"/>
                  <a:pt x="313" y="224"/>
                </a:cubicBezTo>
                <a:cubicBezTo>
                  <a:pt x="301" y="229"/>
                  <a:pt x="286" y="229"/>
                  <a:pt x="273" y="233"/>
                </a:cubicBezTo>
                <a:cubicBezTo>
                  <a:pt x="278" y="262"/>
                  <a:pt x="297" y="289"/>
                  <a:pt x="295" y="315"/>
                </a:cubicBezTo>
                <a:cubicBezTo>
                  <a:pt x="290" y="314"/>
                  <a:pt x="282" y="319"/>
                  <a:pt x="276" y="316"/>
                </a:cubicBezTo>
                <a:cubicBezTo>
                  <a:pt x="268" y="292"/>
                  <a:pt x="267" y="264"/>
                  <a:pt x="257" y="236"/>
                </a:cubicBezTo>
                <a:cubicBezTo>
                  <a:pt x="212" y="250"/>
                  <a:pt x="171" y="257"/>
                  <a:pt x="129" y="264"/>
                </a:cubicBezTo>
                <a:cubicBezTo>
                  <a:pt x="138" y="290"/>
                  <a:pt x="156" y="323"/>
                  <a:pt x="147" y="348"/>
                </a:cubicBezTo>
                <a:cubicBezTo>
                  <a:pt x="140" y="348"/>
                  <a:pt x="131" y="351"/>
                  <a:pt x="127" y="345"/>
                </a:cubicBezTo>
                <a:cubicBezTo>
                  <a:pt x="122" y="323"/>
                  <a:pt x="113" y="285"/>
                  <a:pt x="109" y="267"/>
                </a:cubicBezTo>
                <a:cubicBezTo>
                  <a:pt x="88" y="265"/>
                  <a:pt x="66" y="265"/>
                  <a:pt x="47" y="259"/>
                </a:cubicBezTo>
                <a:cubicBezTo>
                  <a:pt x="52" y="285"/>
                  <a:pt x="58" y="306"/>
                  <a:pt x="61" y="328"/>
                </a:cubicBezTo>
                <a:close/>
                <a:moveTo>
                  <a:pt x="259" y="223"/>
                </a:moveTo>
                <a:cubicBezTo>
                  <a:pt x="259" y="223"/>
                  <a:pt x="259" y="223"/>
                  <a:pt x="259" y="223"/>
                </a:cubicBezTo>
                <a:cubicBezTo>
                  <a:pt x="263" y="220"/>
                  <a:pt x="270" y="218"/>
                  <a:pt x="269" y="211"/>
                </a:cubicBezTo>
                <a:cubicBezTo>
                  <a:pt x="264" y="214"/>
                  <a:pt x="259" y="217"/>
                  <a:pt x="259" y="223"/>
                </a:cubicBezTo>
                <a:close/>
                <a:moveTo>
                  <a:pt x="357" y="205"/>
                </a:moveTo>
                <a:cubicBezTo>
                  <a:pt x="357" y="205"/>
                  <a:pt x="357" y="205"/>
                  <a:pt x="357" y="205"/>
                </a:cubicBezTo>
                <a:cubicBezTo>
                  <a:pt x="362" y="204"/>
                  <a:pt x="362" y="199"/>
                  <a:pt x="362" y="195"/>
                </a:cubicBezTo>
                <a:cubicBezTo>
                  <a:pt x="360" y="195"/>
                  <a:pt x="360" y="193"/>
                  <a:pt x="357" y="194"/>
                </a:cubicBezTo>
                <a:cubicBezTo>
                  <a:pt x="359" y="199"/>
                  <a:pt x="355" y="200"/>
                  <a:pt x="357" y="205"/>
                </a:cubicBezTo>
                <a:close/>
                <a:moveTo>
                  <a:pt x="345" y="219"/>
                </a:moveTo>
                <a:cubicBezTo>
                  <a:pt x="345" y="219"/>
                  <a:pt x="345" y="219"/>
                  <a:pt x="345" y="219"/>
                </a:cubicBezTo>
                <a:cubicBezTo>
                  <a:pt x="352" y="216"/>
                  <a:pt x="355" y="199"/>
                  <a:pt x="350" y="197"/>
                </a:cubicBezTo>
                <a:cubicBezTo>
                  <a:pt x="350" y="205"/>
                  <a:pt x="347" y="211"/>
                  <a:pt x="345" y="219"/>
                </a:cubicBezTo>
                <a:close/>
                <a:moveTo>
                  <a:pt x="106" y="259"/>
                </a:moveTo>
                <a:cubicBezTo>
                  <a:pt x="106" y="259"/>
                  <a:pt x="106" y="259"/>
                  <a:pt x="106" y="259"/>
                </a:cubicBezTo>
                <a:cubicBezTo>
                  <a:pt x="109" y="261"/>
                  <a:pt x="117" y="260"/>
                  <a:pt x="114" y="254"/>
                </a:cubicBezTo>
                <a:cubicBezTo>
                  <a:pt x="110" y="255"/>
                  <a:pt x="105" y="255"/>
                  <a:pt x="106" y="259"/>
                </a:cubicBezTo>
                <a:close/>
                <a:moveTo>
                  <a:pt x="275" y="228"/>
                </a:moveTo>
                <a:cubicBezTo>
                  <a:pt x="275" y="228"/>
                  <a:pt x="275" y="228"/>
                  <a:pt x="275" y="228"/>
                </a:cubicBezTo>
                <a:cubicBezTo>
                  <a:pt x="280" y="230"/>
                  <a:pt x="287" y="225"/>
                  <a:pt x="284" y="218"/>
                </a:cubicBezTo>
                <a:cubicBezTo>
                  <a:pt x="278" y="219"/>
                  <a:pt x="274" y="222"/>
                  <a:pt x="275" y="228"/>
                </a:cubicBezTo>
                <a:close/>
                <a:moveTo>
                  <a:pt x="119" y="260"/>
                </a:moveTo>
                <a:cubicBezTo>
                  <a:pt x="119" y="260"/>
                  <a:pt x="119" y="260"/>
                  <a:pt x="119" y="260"/>
                </a:cubicBezTo>
                <a:cubicBezTo>
                  <a:pt x="120" y="259"/>
                  <a:pt x="122" y="259"/>
                  <a:pt x="123" y="259"/>
                </a:cubicBezTo>
                <a:cubicBezTo>
                  <a:pt x="123" y="258"/>
                  <a:pt x="123" y="257"/>
                  <a:pt x="122" y="256"/>
                </a:cubicBezTo>
                <a:cubicBezTo>
                  <a:pt x="121" y="256"/>
                  <a:pt x="119" y="256"/>
                  <a:pt x="118" y="257"/>
                </a:cubicBezTo>
                <a:cubicBezTo>
                  <a:pt x="118" y="258"/>
                  <a:pt x="118" y="259"/>
                  <a:pt x="119" y="260"/>
                </a:cubicBezTo>
                <a:close/>
                <a:moveTo>
                  <a:pt x="130" y="259"/>
                </a:moveTo>
                <a:cubicBezTo>
                  <a:pt x="130" y="259"/>
                  <a:pt x="130" y="259"/>
                  <a:pt x="130" y="259"/>
                </a:cubicBezTo>
                <a:cubicBezTo>
                  <a:pt x="132" y="258"/>
                  <a:pt x="134" y="258"/>
                  <a:pt x="136" y="258"/>
                </a:cubicBezTo>
                <a:cubicBezTo>
                  <a:pt x="135" y="252"/>
                  <a:pt x="127" y="253"/>
                  <a:pt x="130" y="259"/>
                </a:cubicBezTo>
                <a:close/>
                <a:moveTo>
                  <a:pt x="249" y="232"/>
                </a:moveTo>
                <a:cubicBezTo>
                  <a:pt x="249" y="232"/>
                  <a:pt x="249" y="232"/>
                  <a:pt x="249" y="232"/>
                </a:cubicBezTo>
                <a:cubicBezTo>
                  <a:pt x="246" y="233"/>
                  <a:pt x="245" y="231"/>
                  <a:pt x="242" y="231"/>
                </a:cubicBezTo>
                <a:cubicBezTo>
                  <a:pt x="241" y="236"/>
                  <a:pt x="250" y="234"/>
                  <a:pt x="249" y="232"/>
                </a:cubicBezTo>
                <a:close/>
                <a:moveTo>
                  <a:pt x="364" y="246"/>
                </a:moveTo>
                <a:cubicBezTo>
                  <a:pt x="364" y="246"/>
                  <a:pt x="364" y="246"/>
                  <a:pt x="364" y="246"/>
                </a:cubicBezTo>
                <a:cubicBezTo>
                  <a:pt x="368" y="236"/>
                  <a:pt x="372" y="226"/>
                  <a:pt x="373" y="214"/>
                </a:cubicBezTo>
                <a:cubicBezTo>
                  <a:pt x="372" y="213"/>
                  <a:pt x="371" y="213"/>
                  <a:pt x="370" y="214"/>
                </a:cubicBezTo>
                <a:cubicBezTo>
                  <a:pt x="368" y="224"/>
                  <a:pt x="357" y="235"/>
                  <a:pt x="364" y="246"/>
                </a:cubicBezTo>
                <a:close/>
                <a:moveTo>
                  <a:pt x="391" y="231"/>
                </a:moveTo>
                <a:cubicBezTo>
                  <a:pt x="391" y="231"/>
                  <a:pt x="391" y="231"/>
                  <a:pt x="391" y="231"/>
                </a:cubicBezTo>
                <a:cubicBezTo>
                  <a:pt x="391" y="227"/>
                  <a:pt x="385" y="218"/>
                  <a:pt x="381" y="214"/>
                </a:cubicBezTo>
                <a:cubicBezTo>
                  <a:pt x="384" y="219"/>
                  <a:pt x="383" y="232"/>
                  <a:pt x="391" y="231"/>
                </a:cubicBezTo>
                <a:close/>
                <a:moveTo>
                  <a:pt x="123" y="281"/>
                </a:moveTo>
                <a:cubicBezTo>
                  <a:pt x="123" y="281"/>
                  <a:pt x="123" y="281"/>
                  <a:pt x="123" y="281"/>
                </a:cubicBezTo>
                <a:cubicBezTo>
                  <a:pt x="123" y="279"/>
                  <a:pt x="124" y="277"/>
                  <a:pt x="127" y="277"/>
                </a:cubicBezTo>
                <a:cubicBezTo>
                  <a:pt x="129" y="281"/>
                  <a:pt x="125" y="285"/>
                  <a:pt x="131" y="286"/>
                </a:cubicBezTo>
                <a:cubicBezTo>
                  <a:pt x="132" y="283"/>
                  <a:pt x="128" y="278"/>
                  <a:pt x="128" y="272"/>
                </a:cubicBezTo>
                <a:cubicBezTo>
                  <a:pt x="126" y="272"/>
                  <a:pt x="125" y="271"/>
                  <a:pt x="123" y="271"/>
                </a:cubicBezTo>
                <a:cubicBezTo>
                  <a:pt x="123" y="274"/>
                  <a:pt x="118" y="280"/>
                  <a:pt x="123" y="281"/>
                </a:cubicBezTo>
                <a:close/>
                <a:moveTo>
                  <a:pt x="356" y="237"/>
                </a:moveTo>
                <a:cubicBezTo>
                  <a:pt x="356" y="237"/>
                  <a:pt x="356" y="237"/>
                  <a:pt x="356" y="237"/>
                </a:cubicBezTo>
                <a:cubicBezTo>
                  <a:pt x="361" y="237"/>
                  <a:pt x="361" y="228"/>
                  <a:pt x="358" y="227"/>
                </a:cubicBezTo>
                <a:cubicBezTo>
                  <a:pt x="357" y="230"/>
                  <a:pt x="356" y="234"/>
                  <a:pt x="356" y="237"/>
                </a:cubicBezTo>
                <a:close/>
                <a:moveTo>
                  <a:pt x="369" y="253"/>
                </a:moveTo>
                <a:cubicBezTo>
                  <a:pt x="369" y="253"/>
                  <a:pt x="369" y="253"/>
                  <a:pt x="369" y="253"/>
                </a:cubicBezTo>
                <a:cubicBezTo>
                  <a:pt x="376" y="252"/>
                  <a:pt x="373" y="244"/>
                  <a:pt x="375" y="239"/>
                </a:cubicBezTo>
                <a:cubicBezTo>
                  <a:pt x="376" y="236"/>
                  <a:pt x="383" y="225"/>
                  <a:pt x="375" y="225"/>
                </a:cubicBezTo>
                <a:cubicBezTo>
                  <a:pt x="372" y="234"/>
                  <a:pt x="368" y="242"/>
                  <a:pt x="369" y="253"/>
                </a:cubicBezTo>
                <a:close/>
                <a:moveTo>
                  <a:pt x="375" y="261"/>
                </a:moveTo>
                <a:cubicBezTo>
                  <a:pt x="375" y="261"/>
                  <a:pt x="375" y="261"/>
                  <a:pt x="375" y="261"/>
                </a:cubicBezTo>
                <a:cubicBezTo>
                  <a:pt x="380" y="258"/>
                  <a:pt x="388" y="238"/>
                  <a:pt x="381" y="236"/>
                </a:cubicBezTo>
                <a:cubicBezTo>
                  <a:pt x="380" y="245"/>
                  <a:pt x="374" y="251"/>
                  <a:pt x="375" y="261"/>
                </a:cubicBezTo>
                <a:close/>
                <a:moveTo>
                  <a:pt x="402" y="252"/>
                </a:moveTo>
                <a:cubicBezTo>
                  <a:pt x="402" y="252"/>
                  <a:pt x="402" y="252"/>
                  <a:pt x="402" y="252"/>
                </a:cubicBezTo>
                <a:cubicBezTo>
                  <a:pt x="402" y="245"/>
                  <a:pt x="398" y="237"/>
                  <a:pt x="393" y="234"/>
                </a:cubicBezTo>
                <a:cubicBezTo>
                  <a:pt x="389" y="239"/>
                  <a:pt x="395" y="252"/>
                  <a:pt x="402" y="252"/>
                </a:cubicBezTo>
                <a:close/>
                <a:moveTo>
                  <a:pt x="383" y="275"/>
                </a:moveTo>
                <a:cubicBezTo>
                  <a:pt x="383" y="275"/>
                  <a:pt x="383" y="275"/>
                  <a:pt x="383" y="275"/>
                </a:cubicBezTo>
                <a:cubicBezTo>
                  <a:pt x="383" y="269"/>
                  <a:pt x="385" y="264"/>
                  <a:pt x="385" y="258"/>
                </a:cubicBezTo>
                <a:cubicBezTo>
                  <a:pt x="387" y="255"/>
                  <a:pt x="395" y="245"/>
                  <a:pt x="387" y="244"/>
                </a:cubicBezTo>
                <a:cubicBezTo>
                  <a:pt x="387" y="254"/>
                  <a:pt x="374" y="268"/>
                  <a:pt x="383" y="275"/>
                </a:cubicBezTo>
                <a:close/>
                <a:moveTo>
                  <a:pt x="134" y="315"/>
                </a:moveTo>
                <a:cubicBezTo>
                  <a:pt x="134" y="315"/>
                  <a:pt x="134" y="315"/>
                  <a:pt x="134" y="315"/>
                </a:cubicBezTo>
                <a:cubicBezTo>
                  <a:pt x="133" y="310"/>
                  <a:pt x="143" y="306"/>
                  <a:pt x="137" y="302"/>
                </a:cubicBezTo>
                <a:cubicBezTo>
                  <a:pt x="137" y="306"/>
                  <a:pt x="129" y="312"/>
                  <a:pt x="134" y="315"/>
                </a:cubicBezTo>
                <a:close/>
                <a:moveTo>
                  <a:pt x="138" y="341"/>
                </a:moveTo>
                <a:cubicBezTo>
                  <a:pt x="138" y="341"/>
                  <a:pt x="138" y="341"/>
                  <a:pt x="138" y="341"/>
                </a:cubicBezTo>
                <a:cubicBezTo>
                  <a:pt x="140" y="340"/>
                  <a:pt x="139" y="328"/>
                  <a:pt x="134" y="331"/>
                </a:cubicBezTo>
                <a:cubicBezTo>
                  <a:pt x="132" y="332"/>
                  <a:pt x="133" y="344"/>
                  <a:pt x="138" y="341"/>
                </a:cubicBezTo>
                <a:close/>
                <a:moveTo>
                  <a:pt x="285" y="311"/>
                </a:moveTo>
                <a:cubicBezTo>
                  <a:pt x="285" y="311"/>
                  <a:pt x="285" y="311"/>
                  <a:pt x="285" y="311"/>
                </a:cubicBezTo>
                <a:cubicBezTo>
                  <a:pt x="287" y="307"/>
                  <a:pt x="284" y="306"/>
                  <a:pt x="280" y="305"/>
                </a:cubicBezTo>
                <a:cubicBezTo>
                  <a:pt x="281" y="309"/>
                  <a:pt x="282" y="311"/>
                  <a:pt x="285" y="311"/>
                </a:cubicBezTo>
                <a:close/>
              </a:path>
            </a:pathLst>
          </a:custGeom>
          <a:solidFill>
            <a:srgbClr val="8AC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Group 66">
            <a:extLst>
              <a:ext uri="{FF2B5EF4-FFF2-40B4-BE49-F238E27FC236}">
                <a16:creationId xmlns:a16="http://schemas.microsoft.com/office/drawing/2014/main" id="{A1DF8244-29A9-40E6-B8BE-0C9DA2E3737D}"/>
              </a:ext>
            </a:extLst>
          </p:cNvPr>
          <p:cNvGrpSpPr>
            <a:grpSpLocks noChangeAspect="1"/>
          </p:cNvGrpSpPr>
          <p:nvPr/>
        </p:nvGrpSpPr>
        <p:grpSpPr>
          <a:xfrm rot="21031867">
            <a:off x="9147818" y="2155716"/>
            <a:ext cx="1655885" cy="1093475"/>
            <a:chOff x="8380413" y="4637088"/>
            <a:chExt cx="1509713" cy="996950"/>
          </a:xfrm>
          <a:solidFill>
            <a:srgbClr val="8AC0B4"/>
          </a:solidFill>
        </p:grpSpPr>
        <p:sp>
          <p:nvSpPr>
            <p:cNvPr id="8" name="Freeform 46">
              <a:extLst>
                <a:ext uri="{FF2B5EF4-FFF2-40B4-BE49-F238E27FC236}">
                  <a16:creationId xmlns:a16="http://schemas.microsoft.com/office/drawing/2014/main" id="{EE26AAD2-D801-48EF-A89B-4DCBEBAB68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9826" y="4856163"/>
              <a:ext cx="758825" cy="400050"/>
            </a:xfrm>
            <a:custGeom>
              <a:avLst/>
              <a:gdLst>
                <a:gd name="T0" fmla="*/ 169 w 172"/>
                <a:gd name="T1" fmla="*/ 89 h 91"/>
                <a:gd name="T2" fmla="*/ 3 w 172"/>
                <a:gd name="T3" fmla="*/ 90 h 91"/>
                <a:gd name="T4" fmla="*/ 99 w 172"/>
                <a:gd name="T5" fmla="*/ 5 h 91"/>
                <a:gd name="T6" fmla="*/ 169 w 172"/>
                <a:gd name="T7" fmla="*/ 89 h 91"/>
                <a:gd name="T8" fmla="*/ 143 w 172"/>
                <a:gd name="T9" fmla="*/ 30 h 91"/>
                <a:gd name="T10" fmla="*/ 143 w 172"/>
                <a:gd name="T11" fmla="*/ 30 h 91"/>
                <a:gd name="T12" fmla="*/ 65 w 172"/>
                <a:gd name="T13" fmla="*/ 18 h 91"/>
                <a:gd name="T14" fmla="*/ 47 w 172"/>
                <a:gd name="T15" fmla="*/ 33 h 91"/>
                <a:gd name="T16" fmla="*/ 18 w 172"/>
                <a:gd name="T17" fmla="*/ 86 h 91"/>
                <a:gd name="T18" fmla="*/ 161 w 172"/>
                <a:gd name="T19" fmla="*/ 86 h 91"/>
                <a:gd name="T20" fmla="*/ 143 w 172"/>
                <a:gd name="T21" fmla="*/ 3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" h="91">
                  <a:moveTo>
                    <a:pt x="169" y="89"/>
                  </a:moveTo>
                  <a:cubicBezTo>
                    <a:pt x="116" y="91"/>
                    <a:pt x="53" y="88"/>
                    <a:pt x="3" y="90"/>
                  </a:cubicBezTo>
                  <a:cubicBezTo>
                    <a:pt x="0" y="40"/>
                    <a:pt x="50" y="0"/>
                    <a:pt x="99" y="5"/>
                  </a:cubicBezTo>
                  <a:cubicBezTo>
                    <a:pt x="141" y="9"/>
                    <a:pt x="172" y="40"/>
                    <a:pt x="169" y="89"/>
                  </a:cubicBezTo>
                  <a:close/>
                  <a:moveTo>
                    <a:pt x="143" y="30"/>
                  </a:moveTo>
                  <a:cubicBezTo>
                    <a:pt x="143" y="30"/>
                    <a:pt x="143" y="30"/>
                    <a:pt x="143" y="30"/>
                  </a:cubicBezTo>
                  <a:cubicBezTo>
                    <a:pt x="126" y="14"/>
                    <a:pt x="88" y="7"/>
                    <a:pt x="65" y="18"/>
                  </a:cubicBezTo>
                  <a:cubicBezTo>
                    <a:pt x="60" y="20"/>
                    <a:pt x="53" y="28"/>
                    <a:pt x="47" y="33"/>
                  </a:cubicBezTo>
                  <a:cubicBezTo>
                    <a:pt x="33" y="46"/>
                    <a:pt x="17" y="64"/>
                    <a:pt x="18" y="86"/>
                  </a:cubicBezTo>
                  <a:cubicBezTo>
                    <a:pt x="67" y="83"/>
                    <a:pt x="116" y="82"/>
                    <a:pt x="161" y="86"/>
                  </a:cubicBezTo>
                  <a:cubicBezTo>
                    <a:pt x="161" y="65"/>
                    <a:pt x="156" y="42"/>
                    <a:pt x="14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0" cap="none" spc="0" normalizeH="0" baseline="0" noProof="0"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 47">
              <a:extLst>
                <a:ext uri="{FF2B5EF4-FFF2-40B4-BE49-F238E27FC236}">
                  <a16:creationId xmlns:a16="http://schemas.microsoft.com/office/drawing/2014/main" id="{C4247135-8495-4D70-AD45-AA4B39F5A9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80413" y="4637088"/>
              <a:ext cx="1509713" cy="996950"/>
            </a:xfrm>
            <a:custGeom>
              <a:avLst/>
              <a:gdLst>
                <a:gd name="T0" fmla="*/ 339 w 342"/>
                <a:gd name="T1" fmla="*/ 130 h 227"/>
                <a:gd name="T2" fmla="*/ 285 w 342"/>
                <a:gd name="T3" fmla="*/ 211 h 227"/>
                <a:gd name="T4" fmla="*/ 151 w 342"/>
                <a:gd name="T5" fmla="*/ 223 h 227"/>
                <a:gd name="T6" fmla="*/ 8 w 342"/>
                <a:gd name="T7" fmla="*/ 211 h 227"/>
                <a:gd name="T8" fmla="*/ 42 w 342"/>
                <a:gd name="T9" fmla="*/ 139 h 227"/>
                <a:gd name="T10" fmla="*/ 58 w 342"/>
                <a:gd name="T11" fmla="*/ 94 h 227"/>
                <a:gd name="T12" fmla="*/ 210 w 342"/>
                <a:gd name="T13" fmla="*/ 11 h 227"/>
                <a:gd name="T14" fmla="*/ 303 w 342"/>
                <a:gd name="T15" fmla="*/ 125 h 227"/>
                <a:gd name="T16" fmla="*/ 169 w 342"/>
                <a:gd name="T17" fmla="*/ 21 h 227"/>
                <a:gd name="T18" fmla="*/ 130 w 342"/>
                <a:gd name="T19" fmla="*/ 44 h 227"/>
                <a:gd name="T20" fmla="*/ 98 w 342"/>
                <a:gd name="T21" fmla="*/ 46 h 227"/>
                <a:gd name="T22" fmla="*/ 91 w 342"/>
                <a:gd name="T23" fmla="*/ 52 h 227"/>
                <a:gd name="T24" fmla="*/ 86 w 342"/>
                <a:gd name="T25" fmla="*/ 82 h 227"/>
                <a:gd name="T26" fmla="*/ 67 w 342"/>
                <a:gd name="T27" fmla="*/ 91 h 227"/>
                <a:gd name="T28" fmla="*/ 61 w 342"/>
                <a:gd name="T29" fmla="*/ 100 h 227"/>
                <a:gd name="T30" fmla="*/ 71 w 342"/>
                <a:gd name="T31" fmla="*/ 125 h 227"/>
                <a:gd name="T32" fmla="*/ 45 w 342"/>
                <a:gd name="T33" fmla="*/ 146 h 227"/>
                <a:gd name="T34" fmla="*/ 18 w 342"/>
                <a:gd name="T35" fmla="*/ 205 h 227"/>
                <a:gd name="T36" fmla="*/ 44 w 342"/>
                <a:gd name="T37" fmla="*/ 177 h 227"/>
                <a:gd name="T38" fmla="*/ 91 w 342"/>
                <a:gd name="T39" fmla="*/ 205 h 227"/>
                <a:gd name="T40" fmla="*/ 98 w 342"/>
                <a:gd name="T41" fmla="*/ 205 h 227"/>
                <a:gd name="T42" fmla="*/ 151 w 342"/>
                <a:gd name="T43" fmla="*/ 174 h 227"/>
                <a:gd name="T44" fmla="*/ 216 w 342"/>
                <a:gd name="T45" fmla="*/ 202 h 227"/>
                <a:gd name="T46" fmla="*/ 223 w 342"/>
                <a:gd name="T47" fmla="*/ 202 h 227"/>
                <a:gd name="T48" fmla="*/ 286 w 342"/>
                <a:gd name="T49" fmla="*/ 172 h 227"/>
                <a:gd name="T50" fmla="*/ 328 w 342"/>
                <a:gd name="T51" fmla="*/ 189 h 227"/>
                <a:gd name="T52" fmla="*/ 289 w 342"/>
                <a:gd name="T53" fmla="*/ 133 h 227"/>
                <a:gd name="T54" fmla="*/ 273 w 342"/>
                <a:gd name="T55" fmla="*/ 125 h 227"/>
                <a:gd name="T56" fmla="*/ 279 w 342"/>
                <a:gd name="T57" fmla="*/ 80 h 227"/>
                <a:gd name="T58" fmla="*/ 276 w 342"/>
                <a:gd name="T59" fmla="*/ 73 h 227"/>
                <a:gd name="T60" fmla="*/ 250 w 342"/>
                <a:gd name="T61" fmla="*/ 65 h 227"/>
                <a:gd name="T62" fmla="*/ 237 w 342"/>
                <a:gd name="T63" fmla="*/ 34 h 227"/>
                <a:gd name="T64" fmla="*/ 232 w 342"/>
                <a:gd name="T65" fmla="*/ 29 h 227"/>
                <a:gd name="T66" fmla="*/ 199 w 342"/>
                <a:gd name="T67" fmla="*/ 37 h 227"/>
                <a:gd name="T68" fmla="*/ 175 w 342"/>
                <a:gd name="T69" fmla="*/ 21 h 227"/>
                <a:gd name="T70" fmla="*/ 169 w 342"/>
                <a:gd name="T71" fmla="*/ 21 h 227"/>
                <a:gd name="T72" fmla="*/ 264 w 342"/>
                <a:gd name="T73" fmla="*/ 40 h 227"/>
                <a:gd name="T74" fmla="*/ 264 w 342"/>
                <a:gd name="T75" fmla="*/ 40 h 227"/>
                <a:gd name="T76" fmla="*/ 217 w 342"/>
                <a:gd name="T77" fmla="*/ 210 h 227"/>
                <a:gd name="T78" fmla="*/ 217 w 342"/>
                <a:gd name="T79" fmla="*/ 210 h 227"/>
                <a:gd name="T80" fmla="*/ 140 w 342"/>
                <a:gd name="T81" fmla="*/ 213 h 227"/>
                <a:gd name="T82" fmla="*/ 140 w 342"/>
                <a:gd name="T83" fmla="*/ 213 h 227"/>
                <a:gd name="T84" fmla="*/ 59 w 342"/>
                <a:gd name="T85" fmla="*/ 213 h 227"/>
                <a:gd name="T86" fmla="*/ 100 w 342"/>
                <a:gd name="T87" fmla="*/ 216 h 227"/>
                <a:gd name="T88" fmla="*/ 106 w 342"/>
                <a:gd name="T89" fmla="*/ 217 h 227"/>
                <a:gd name="T90" fmla="*/ 100 w 342"/>
                <a:gd name="T91" fmla="*/ 21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2" h="227">
                  <a:moveTo>
                    <a:pt x="303" y="125"/>
                  </a:moveTo>
                  <a:cubicBezTo>
                    <a:pt x="311" y="128"/>
                    <a:pt x="329" y="126"/>
                    <a:pt x="339" y="130"/>
                  </a:cubicBezTo>
                  <a:cubicBezTo>
                    <a:pt x="338" y="162"/>
                    <a:pt x="341" y="180"/>
                    <a:pt x="342" y="204"/>
                  </a:cubicBezTo>
                  <a:cubicBezTo>
                    <a:pt x="324" y="208"/>
                    <a:pt x="305" y="209"/>
                    <a:pt x="285" y="211"/>
                  </a:cubicBezTo>
                  <a:cubicBezTo>
                    <a:pt x="264" y="213"/>
                    <a:pt x="236" y="215"/>
                    <a:pt x="210" y="217"/>
                  </a:cubicBezTo>
                  <a:cubicBezTo>
                    <a:pt x="190" y="219"/>
                    <a:pt x="171" y="222"/>
                    <a:pt x="151" y="223"/>
                  </a:cubicBezTo>
                  <a:cubicBezTo>
                    <a:pt x="107" y="227"/>
                    <a:pt x="57" y="217"/>
                    <a:pt x="17" y="220"/>
                  </a:cubicBezTo>
                  <a:cubicBezTo>
                    <a:pt x="14" y="218"/>
                    <a:pt x="13" y="212"/>
                    <a:pt x="8" y="211"/>
                  </a:cubicBezTo>
                  <a:cubicBezTo>
                    <a:pt x="10" y="192"/>
                    <a:pt x="0" y="165"/>
                    <a:pt x="6" y="142"/>
                  </a:cubicBezTo>
                  <a:cubicBezTo>
                    <a:pt x="15" y="138"/>
                    <a:pt x="33" y="143"/>
                    <a:pt x="42" y="139"/>
                  </a:cubicBezTo>
                  <a:cubicBezTo>
                    <a:pt x="49" y="130"/>
                    <a:pt x="47" y="119"/>
                    <a:pt x="50" y="110"/>
                  </a:cubicBezTo>
                  <a:cubicBezTo>
                    <a:pt x="52" y="105"/>
                    <a:pt x="55" y="99"/>
                    <a:pt x="58" y="94"/>
                  </a:cubicBezTo>
                  <a:cubicBezTo>
                    <a:pt x="69" y="65"/>
                    <a:pt x="81" y="45"/>
                    <a:pt x="109" y="31"/>
                  </a:cubicBezTo>
                  <a:cubicBezTo>
                    <a:pt x="137" y="15"/>
                    <a:pt x="162" y="0"/>
                    <a:pt x="210" y="11"/>
                  </a:cubicBezTo>
                  <a:cubicBezTo>
                    <a:pt x="261" y="22"/>
                    <a:pt x="302" y="50"/>
                    <a:pt x="306" y="110"/>
                  </a:cubicBezTo>
                  <a:cubicBezTo>
                    <a:pt x="306" y="115"/>
                    <a:pt x="308" y="121"/>
                    <a:pt x="303" y="125"/>
                  </a:cubicBezTo>
                  <a:close/>
                  <a:moveTo>
                    <a:pt x="169" y="21"/>
                  </a:moveTo>
                  <a:cubicBezTo>
                    <a:pt x="169" y="21"/>
                    <a:pt x="169" y="21"/>
                    <a:pt x="169" y="21"/>
                  </a:cubicBezTo>
                  <a:cubicBezTo>
                    <a:pt x="156" y="22"/>
                    <a:pt x="142" y="24"/>
                    <a:pt x="128" y="29"/>
                  </a:cubicBezTo>
                  <a:cubicBezTo>
                    <a:pt x="129" y="35"/>
                    <a:pt x="138" y="41"/>
                    <a:pt x="130" y="44"/>
                  </a:cubicBezTo>
                  <a:cubicBezTo>
                    <a:pt x="124" y="44"/>
                    <a:pt x="124" y="37"/>
                    <a:pt x="122" y="32"/>
                  </a:cubicBezTo>
                  <a:cubicBezTo>
                    <a:pt x="112" y="34"/>
                    <a:pt x="105" y="40"/>
                    <a:pt x="98" y="46"/>
                  </a:cubicBezTo>
                  <a:cubicBezTo>
                    <a:pt x="99" y="51"/>
                    <a:pt x="108" y="56"/>
                    <a:pt x="104" y="61"/>
                  </a:cubicBezTo>
                  <a:cubicBezTo>
                    <a:pt x="97" y="61"/>
                    <a:pt x="96" y="53"/>
                    <a:pt x="91" y="52"/>
                  </a:cubicBezTo>
                  <a:cubicBezTo>
                    <a:pt x="85" y="56"/>
                    <a:pt x="81" y="61"/>
                    <a:pt x="79" y="68"/>
                  </a:cubicBezTo>
                  <a:cubicBezTo>
                    <a:pt x="80" y="73"/>
                    <a:pt x="88" y="73"/>
                    <a:pt x="86" y="82"/>
                  </a:cubicBezTo>
                  <a:cubicBezTo>
                    <a:pt x="79" y="83"/>
                    <a:pt x="79" y="76"/>
                    <a:pt x="73" y="76"/>
                  </a:cubicBezTo>
                  <a:cubicBezTo>
                    <a:pt x="71" y="81"/>
                    <a:pt x="67" y="84"/>
                    <a:pt x="67" y="91"/>
                  </a:cubicBezTo>
                  <a:cubicBezTo>
                    <a:pt x="68" y="96"/>
                    <a:pt x="78" y="94"/>
                    <a:pt x="77" y="103"/>
                  </a:cubicBezTo>
                  <a:cubicBezTo>
                    <a:pt x="69" y="104"/>
                    <a:pt x="68" y="99"/>
                    <a:pt x="61" y="100"/>
                  </a:cubicBezTo>
                  <a:cubicBezTo>
                    <a:pt x="60" y="107"/>
                    <a:pt x="55" y="109"/>
                    <a:pt x="56" y="118"/>
                  </a:cubicBezTo>
                  <a:cubicBezTo>
                    <a:pt x="60" y="121"/>
                    <a:pt x="67" y="122"/>
                    <a:pt x="71" y="125"/>
                  </a:cubicBezTo>
                  <a:cubicBezTo>
                    <a:pt x="66" y="132"/>
                    <a:pt x="57" y="125"/>
                    <a:pt x="53" y="127"/>
                  </a:cubicBezTo>
                  <a:cubicBezTo>
                    <a:pt x="53" y="136"/>
                    <a:pt x="50" y="142"/>
                    <a:pt x="45" y="146"/>
                  </a:cubicBezTo>
                  <a:cubicBezTo>
                    <a:pt x="34" y="147"/>
                    <a:pt x="19" y="144"/>
                    <a:pt x="12" y="149"/>
                  </a:cubicBezTo>
                  <a:cubicBezTo>
                    <a:pt x="12" y="171"/>
                    <a:pt x="13" y="190"/>
                    <a:pt x="18" y="205"/>
                  </a:cubicBezTo>
                  <a:cubicBezTo>
                    <a:pt x="25" y="208"/>
                    <a:pt x="36" y="205"/>
                    <a:pt x="44" y="204"/>
                  </a:cubicBezTo>
                  <a:cubicBezTo>
                    <a:pt x="44" y="195"/>
                    <a:pt x="37" y="182"/>
                    <a:pt x="44" y="177"/>
                  </a:cubicBezTo>
                  <a:cubicBezTo>
                    <a:pt x="52" y="180"/>
                    <a:pt x="47" y="197"/>
                    <a:pt x="50" y="205"/>
                  </a:cubicBezTo>
                  <a:cubicBezTo>
                    <a:pt x="59" y="207"/>
                    <a:pt x="78" y="207"/>
                    <a:pt x="91" y="205"/>
                  </a:cubicBezTo>
                  <a:cubicBezTo>
                    <a:pt x="93" y="194"/>
                    <a:pt x="81" y="178"/>
                    <a:pt x="94" y="175"/>
                  </a:cubicBezTo>
                  <a:cubicBezTo>
                    <a:pt x="97" y="183"/>
                    <a:pt x="94" y="198"/>
                    <a:pt x="98" y="205"/>
                  </a:cubicBezTo>
                  <a:cubicBezTo>
                    <a:pt x="116" y="206"/>
                    <a:pt x="129" y="202"/>
                    <a:pt x="146" y="204"/>
                  </a:cubicBezTo>
                  <a:cubicBezTo>
                    <a:pt x="151" y="200"/>
                    <a:pt x="140" y="178"/>
                    <a:pt x="151" y="174"/>
                  </a:cubicBezTo>
                  <a:cubicBezTo>
                    <a:pt x="159" y="179"/>
                    <a:pt x="147" y="197"/>
                    <a:pt x="155" y="204"/>
                  </a:cubicBezTo>
                  <a:cubicBezTo>
                    <a:pt x="179" y="204"/>
                    <a:pt x="196" y="202"/>
                    <a:pt x="216" y="202"/>
                  </a:cubicBezTo>
                  <a:cubicBezTo>
                    <a:pt x="219" y="192"/>
                    <a:pt x="206" y="173"/>
                    <a:pt x="222" y="174"/>
                  </a:cubicBezTo>
                  <a:cubicBezTo>
                    <a:pt x="221" y="184"/>
                    <a:pt x="222" y="194"/>
                    <a:pt x="223" y="202"/>
                  </a:cubicBezTo>
                  <a:cubicBezTo>
                    <a:pt x="243" y="201"/>
                    <a:pt x="264" y="201"/>
                    <a:pt x="282" y="198"/>
                  </a:cubicBezTo>
                  <a:cubicBezTo>
                    <a:pt x="284" y="187"/>
                    <a:pt x="272" y="173"/>
                    <a:pt x="286" y="172"/>
                  </a:cubicBezTo>
                  <a:cubicBezTo>
                    <a:pt x="287" y="180"/>
                    <a:pt x="289" y="188"/>
                    <a:pt x="289" y="196"/>
                  </a:cubicBezTo>
                  <a:cubicBezTo>
                    <a:pt x="304" y="195"/>
                    <a:pt x="316" y="192"/>
                    <a:pt x="328" y="189"/>
                  </a:cubicBezTo>
                  <a:cubicBezTo>
                    <a:pt x="327" y="169"/>
                    <a:pt x="326" y="151"/>
                    <a:pt x="324" y="133"/>
                  </a:cubicBezTo>
                  <a:cubicBezTo>
                    <a:pt x="314" y="127"/>
                    <a:pt x="299" y="135"/>
                    <a:pt x="289" y="133"/>
                  </a:cubicBezTo>
                  <a:cubicBezTo>
                    <a:pt x="289" y="127"/>
                    <a:pt x="289" y="121"/>
                    <a:pt x="289" y="115"/>
                  </a:cubicBezTo>
                  <a:cubicBezTo>
                    <a:pt x="279" y="114"/>
                    <a:pt x="282" y="126"/>
                    <a:pt x="273" y="125"/>
                  </a:cubicBezTo>
                  <a:cubicBezTo>
                    <a:pt x="272" y="116"/>
                    <a:pt x="285" y="113"/>
                    <a:pt x="286" y="104"/>
                  </a:cubicBezTo>
                  <a:cubicBezTo>
                    <a:pt x="288" y="96"/>
                    <a:pt x="284" y="88"/>
                    <a:pt x="279" y="80"/>
                  </a:cubicBezTo>
                  <a:cubicBezTo>
                    <a:pt x="273" y="83"/>
                    <a:pt x="272" y="92"/>
                    <a:pt x="265" y="94"/>
                  </a:cubicBezTo>
                  <a:cubicBezTo>
                    <a:pt x="265" y="83"/>
                    <a:pt x="275" y="82"/>
                    <a:pt x="276" y="73"/>
                  </a:cubicBezTo>
                  <a:cubicBezTo>
                    <a:pt x="271" y="64"/>
                    <a:pt x="267" y="54"/>
                    <a:pt x="258" y="50"/>
                  </a:cubicBezTo>
                  <a:cubicBezTo>
                    <a:pt x="254" y="54"/>
                    <a:pt x="256" y="63"/>
                    <a:pt x="250" y="65"/>
                  </a:cubicBezTo>
                  <a:cubicBezTo>
                    <a:pt x="242" y="59"/>
                    <a:pt x="254" y="51"/>
                    <a:pt x="255" y="44"/>
                  </a:cubicBezTo>
                  <a:cubicBezTo>
                    <a:pt x="248" y="41"/>
                    <a:pt x="246" y="34"/>
                    <a:pt x="237" y="34"/>
                  </a:cubicBezTo>
                  <a:cubicBezTo>
                    <a:pt x="232" y="36"/>
                    <a:pt x="235" y="46"/>
                    <a:pt x="228" y="46"/>
                  </a:cubicBezTo>
                  <a:cubicBezTo>
                    <a:pt x="223" y="39"/>
                    <a:pt x="233" y="37"/>
                    <a:pt x="232" y="29"/>
                  </a:cubicBezTo>
                  <a:cubicBezTo>
                    <a:pt x="222" y="26"/>
                    <a:pt x="213" y="23"/>
                    <a:pt x="201" y="23"/>
                  </a:cubicBezTo>
                  <a:cubicBezTo>
                    <a:pt x="197" y="27"/>
                    <a:pt x="202" y="35"/>
                    <a:pt x="199" y="37"/>
                  </a:cubicBezTo>
                  <a:cubicBezTo>
                    <a:pt x="189" y="37"/>
                    <a:pt x="195" y="28"/>
                    <a:pt x="195" y="21"/>
                  </a:cubicBezTo>
                  <a:cubicBezTo>
                    <a:pt x="188" y="21"/>
                    <a:pt x="181" y="21"/>
                    <a:pt x="175" y="21"/>
                  </a:cubicBezTo>
                  <a:cubicBezTo>
                    <a:pt x="174" y="28"/>
                    <a:pt x="178" y="39"/>
                    <a:pt x="169" y="37"/>
                  </a:cubicBezTo>
                  <a:cubicBezTo>
                    <a:pt x="169" y="32"/>
                    <a:pt x="169" y="27"/>
                    <a:pt x="169" y="21"/>
                  </a:cubicBezTo>
                  <a:close/>
                  <a:moveTo>
                    <a:pt x="264" y="40"/>
                  </a:moveTo>
                  <a:cubicBezTo>
                    <a:pt x="264" y="40"/>
                    <a:pt x="264" y="40"/>
                    <a:pt x="264" y="40"/>
                  </a:cubicBezTo>
                  <a:cubicBezTo>
                    <a:pt x="262" y="39"/>
                    <a:pt x="260" y="37"/>
                    <a:pt x="258" y="37"/>
                  </a:cubicBezTo>
                  <a:cubicBezTo>
                    <a:pt x="256" y="40"/>
                    <a:pt x="263" y="43"/>
                    <a:pt x="264" y="40"/>
                  </a:cubicBezTo>
                  <a:close/>
                  <a:moveTo>
                    <a:pt x="217" y="210"/>
                  </a:moveTo>
                  <a:cubicBezTo>
                    <a:pt x="217" y="210"/>
                    <a:pt x="217" y="210"/>
                    <a:pt x="217" y="210"/>
                  </a:cubicBezTo>
                  <a:cubicBezTo>
                    <a:pt x="222" y="210"/>
                    <a:pt x="228" y="210"/>
                    <a:pt x="229" y="207"/>
                  </a:cubicBezTo>
                  <a:cubicBezTo>
                    <a:pt x="225" y="208"/>
                    <a:pt x="216" y="204"/>
                    <a:pt x="217" y="210"/>
                  </a:cubicBezTo>
                  <a:close/>
                  <a:moveTo>
                    <a:pt x="140" y="213"/>
                  </a:moveTo>
                  <a:cubicBezTo>
                    <a:pt x="140" y="213"/>
                    <a:pt x="140" y="213"/>
                    <a:pt x="140" y="213"/>
                  </a:cubicBezTo>
                  <a:cubicBezTo>
                    <a:pt x="149" y="213"/>
                    <a:pt x="159" y="213"/>
                    <a:pt x="164" y="210"/>
                  </a:cubicBezTo>
                  <a:cubicBezTo>
                    <a:pt x="156" y="208"/>
                    <a:pt x="146" y="207"/>
                    <a:pt x="140" y="213"/>
                  </a:cubicBezTo>
                  <a:close/>
                  <a:moveTo>
                    <a:pt x="59" y="213"/>
                  </a:moveTo>
                  <a:cubicBezTo>
                    <a:pt x="59" y="213"/>
                    <a:pt x="59" y="213"/>
                    <a:pt x="59" y="213"/>
                  </a:cubicBezTo>
                  <a:cubicBezTo>
                    <a:pt x="44" y="212"/>
                    <a:pt x="66" y="213"/>
                    <a:pt x="59" y="213"/>
                  </a:cubicBezTo>
                  <a:close/>
                  <a:moveTo>
                    <a:pt x="100" y="216"/>
                  </a:moveTo>
                  <a:cubicBezTo>
                    <a:pt x="100" y="216"/>
                    <a:pt x="100" y="216"/>
                    <a:pt x="100" y="216"/>
                  </a:cubicBezTo>
                  <a:cubicBezTo>
                    <a:pt x="90" y="217"/>
                    <a:pt x="100" y="217"/>
                    <a:pt x="106" y="217"/>
                  </a:cubicBezTo>
                  <a:cubicBezTo>
                    <a:pt x="109" y="217"/>
                    <a:pt x="116" y="222"/>
                    <a:pt x="119" y="216"/>
                  </a:cubicBezTo>
                  <a:cubicBezTo>
                    <a:pt x="111" y="216"/>
                    <a:pt x="104" y="215"/>
                    <a:pt x="100" y="2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0" cap="none" spc="0" normalizeH="0" baseline="0" noProof="0"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EE9EFE18-8ACD-47B6-8751-A5CA50F6695D}"/>
              </a:ext>
            </a:extLst>
          </p:cNvPr>
          <p:cNvSpPr/>
          <p:nvPr/>
        </p:nvSpPr>
        <p:spPr>
          <a:xfrm>
            <a:off x="2061467" y="3813674"/>
            <a:ext cx="1582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b="1" kern="0" dirty="0">
                <a:cs typeface="+mn-ea"/>
                <a:sym typeface="+mn-lt"/>
              </a:rPr>
              <a:t>Add title text</a:t>
            </a:r>
            <a:endParaRPr lang="zh-CN" altLang="en-US" b="1" kern="0" dirty="0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5A059D3-3764-49EE-A565-16D41B460544}"/>
              </a:ext>
            </a:extLst>
          </p:cNvPr>
          <p:cNvSpPr/>
          <p:nvPr/>
        </p:nvSpPr>
        <p:spPr>
          <a:xfrm>
            <a:off x="1751122" y="4198502"/>
            <a:ext cx="2328407" cy="889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2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kern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C1C9775-C9AC-4F71-9BEB-47C2B10AB49B}"/>
              </a:ext>
            </a:extLst>
          </p:cNvPr>
          <p:cNvSpPr/>
          <p:nvPr/>
        </p:nvSpPr>
        <p:spPr>
          <a:xfrm>
            <a:off x="5624041" y="2224025"/>
            <a:ext cx="1582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b="1" kern="0" dirty="0">
                <a:cs typeface="+mn-ea"/>
                <a:sym typeface="+mn-lt"/>
              </a:rPr>
              <a:t>Add title text</a:t>
            </a:r>
            <a:endParaRPr lang="zh-CN" altLang="en-US" b="1" kern="0" dirty="0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DAA62B6-A989-4EE1-A0D7-757A5E4AAEF5}"/>
              </a:ext>
            </a:extLst>
          </p:cNvPr>
          <p:cNvSpPr/>
          <p:nvPr/>
        </p:nvSpPr>
        <p:spPr>
          <a:xfrm>
            <a:off x="5313696" y="2608853"/>
            <a:ext cx="2328407" cy="889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2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kern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C0935D0-B1F9-4237-B7FC-ADFAD50D5897}"/>
              </a:ext>
            </a:extLst>
          </p:cNvPr>
          <p:cNvSpPr/>
          <p:nvPr/>
        </p:nvSpPr>
        <p:spPr>
          <a:xfrm>
            <a:off x="9186615" y="3813674"/>
            <a:ext cx="1582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b="1" kern="0" dirty="0">
                <a:cs typeface="+mn-ea"/>
                <a:sym typeface="+mn-lt"/>
              </a:rPr>
              <a:t>Add title text</a:t>
            </a:r>
            <a:endParaRPr lang="zh-CN" altLang="en-US" b="1" kern="0" dirty="0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4C90B6E-0343-430A-B82A-CBC7BE5CCD98}"/>
              </a:ext>
            </a:extLst>
          </p:cNvPr>
          <p:cNvSpPr/>
          <p:nvPr/>
        </p:nvSpPr>
        <p:spPr>
          <a:xfrm>
            <a:off x="8876270" y="4198502"/>
            <a:ext cx="2328407" cy="889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2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kern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061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50"/>
                            </p:stCondLst>
                            <p:childTnLst>
                              <p:par>
                                <p:cTn id="35" presetID="23" presetClass="entr" presetSubtype="28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375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10" grpId="0"/>
      <p:bldP spid="10" grpId="1"/>
      <p:bldP spid="11" grpId="0"/>
      <p:bldP spid="12" grpId="0"/>
      <p:bldP spid="12" grpId="1"/>
      <p:bldP spid="13" grpId="0"/>
      <p:bldP spid="14" grpId="0"/>
      <p:bldP spid="14" grpId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A5C2DE87-A426-40F4-914C-CB844D4B84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434" y="1141991"/>
            <a:ext cx="2968445" cy="1846373"/>
          </a:xfrm>
          <a:prstGeom prst="rect">
            <a:avLst/>
          </a:prstGeom>
        </p:spPr>
      </p:pic>
      <p:sp>
        <p:nvSpPr>
          <p:cNvPr id="3" name="矩形 2" descr="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">
            <a:extLst>
              <a:ext uri="{FF2B5EF4-FFF2-40B4-BE49-F238E27FC236}">
                <a16:creationId xmlns:a16="http://schemas.microsoft.com/office/drawing/2014/main" id="{D32DD2F2-375A-4297-ACE1-AF018C1695D0}"/>
              </a:ext>
            </a:extLst>
          </p:cNvPr>
          <p:cNvSpPr/>
          <p:nvPr/>
        </p:nvSpPr>
        <p:spPr>
          <a:xfrm>
            <a:off x="1534994" y="2566404"/>
            <a:ext cx="9122013" cy="1630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8800" spc="300" dirty="0">
                <a:solidFill>
                  <a:srgbClr val="8AC0B4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Add title text</a:t>
            </a:r>
            <a:endParaRPr lang="zh-CN" altLang="en-US" sz="8800" spc="300" dirty="0">
              <a:solidFill>
                <a:srgbClr val="8AC0B4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253C25C-DA96-4157-ACE9-4250A60DDA7F}"/>
              </a:ext>
            </a:extLst>
          </p:cNvPr>
          <p:cNvSpPr/>
          <p:nvPr/>
        </p:nvSpPr>
        <p:spPr>
          <a:xfrm>
            <a:off x="2551428" y="4327211"/>
            <a:ext cx="6437824" cy="831005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/>
            <a:r>
              <a:rPr lang="en-US" altLang="zh-CN" sz="1600" dirty="0">
                <a:solidFill>
                  <a:srgbClr val="B8D9D2"/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600" dirty="0" err="1">
                <a:solidFill>
                  <a:srgbClr val="B8D9D2"/>
                </a:solidFill>
                <a:cs typeface="+mn-ea"/>
                <a:sym typeface="+mn-lt"/>
              </a:rPr>
              <a:t>etc.onger</a:t>
            </a:r>
            <a:r>
              <a:rPr lang="en-US" altLang="zh-CN" sz="1600" dirty="0">
                <a:solidFill>
                  <a:srgbClr val="B8D9D2"/>
                </a:solidFill>
                <a:cs typeface="+mn-ea"/>
                <a:sym typeface="+mn-lt"/>
              </a:rPr>
              <a:t> remain </a:t>
            </a:r>
          </a:p>
          <a:p>
            <a:pPr algn="ctr"/>
            <a:endParaRPr lang="en-US" altLang="zh-CN" sz="1600" dirty="0">
              <a:solidFill>
                <a:srgbClr val="B8D9D2"/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F81BEEC-0092-4159-AC28-25CA5BAEB53F}"/>
              </a:ext>
            </a:extLst>
          </p:cNvPr>
          <p:cNvSpPr/>
          <p:nvPr/>
        </p:nvSpPr>
        <p:spPr>
          <a:xfrm>
            <a:off x="5876924" y="1902984"/>
            <a:ext cx="6976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cs typeface="+mn-ea"/>
                <a:sym typeface="+mn-lt"/>
              </a:rPr>
              <a:t>03</a:t>
            </a:r>
            <a:endParaRPr lang="zh-CN" altLang="en-US" sz="3600" dirty="0">
              <a:cs typeface="+mn-ea"/>
              <a:sym typeface="+mn-lt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E9237023-EA39-4461-B628-BD64AA1582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9839" y="1031958"/>
            <a:ext cx="821635" cy="73527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55E0B098-67D0-479F-8F4C-83D978B0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848273" y="4094380"/>
            <a:ext cx="1000539" cy="97488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56B168F-B7A0-4360-BEB5-AFDFE3C9F5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946457">
            <a:off x="2100600" y="1491357"/>
            <a:ext cx="901657" cy="878619"/>
          </a:xfrm>
          <a:custGeom>
            <a:avLst/>
            <a:gdLst>
              <a:gd name="connsiteX0" fmla="*/ 0 w 901657"/>
              <a:gd name="connsiteY0" fmla="*/ 148317 h 878619"/>
              <a:gd name="connsiteX1" fmla="*/ 178846 w 901657"/>
              <a:gd name="connsiteY1" fmla="*/ 228790 h 878619"/>
              <a:gd name="connsiteX2" fmla="*/ 281792 w 901657"/>
              <a:gd name="connsiteY2" fmla="*/ 0 h 878619"/>
              <a:gd name="connsiteX3" fmla="*/ 901657 w 901657"/>
              <a:gd name="connsiteY3" fmla="*/ 0 h 878619"/>
              <a:gd name="connsiteX4" fmla="*/ 901657 w 901657"/>
              <a:gd name="connsiteY4" fmla="*/ 878619 h 878619"/>
              <a:gd name="connsiteX5" fmla="*/ 0 w 901657"/>
              <a:gd name="connsiteY5" fmla="*/ 878619 h 87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1657" h="878619">
                <a:moveTo>
                  <a:pt x="0" y="148317"/>
                </a:moveTo>
                <a:lnTo>
                  <a:pt x="178846" y="228790"/>
                </a:lnTo>
                <a:lnTo>
                  <a:pt x="281792" y="0"/>
                </a:lnTo>
                <a:lnTo>
                  <a:pt x="901657" y="0"/>
                </a:lnTo>
                <a:lnTo>
                  <a:pt x="901657" y="878619"/>
                </a:lnTo>
                <a:lnTo>
                  <a:pt x="0" y="87861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35287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0"/>
                            </p:stCondLst>
                            <p:childTnLst>
                              <p:par>
                                <p:cTn id="25" presetID="2" presetClass="entr" presetSubtype="6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993F85F-BDA9-4ECF-9B09-2D3754E660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"/>
          <a:stretch/>
        </p:blipFill>
        <p:spPr>
          <a:xfrm flipH="1">
            <a:off x="0" y="1823024"/>
            <a:ext cx="5886823" cy="5034976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416531A6-AE99-463E-97EB-80F3D5A779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63" y="280803"/>
            <a:ext cx="2426678" cy="150939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E81BB56-5A44-444F-B29B-EC8C591C2F18}"/>
              </a:ext>
            </a:extLst>
          </p:cNvPr>
          <p:cNvSpPr txBox="1"/>
          <p:nvPr/>
        </p:nvSpPr>
        <p:spPr>
          <a:xfrm>
            <a:off x="587829" y="922654"/>
            <a:ext cx="1685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6" name="TextBox 49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6F759139-ABA8-4CAC-90FC-705F5D62F090}"/>
              </a:ext>
            </a:extLst>
          </p:cNvPr>
          <p:cNvSpPr txBox="1"/>
          <p:nvPr/>
        </p:nvSpPr>
        <p:spPr>
          <a:xfrm>
            <a:off x="6622222" y="1853552"/>
            <a:ext cx="361166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3600" dirty="0">
                <a:cs typeface="+mn-ea"/>
                <a:sym typeface="+mn-lt"/>
              </a:rPr>
              <a:t>Add title text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27" name="Rectangle 39">
            <a:extLst>
              <a:ext uri="{FF2B5EF4-FFF2-40B4-BE49-F238E27FC236}">
                <a16:creationId xmlns:a16="http://schemas.microsoft.com/office/drawing/2014/main" id="{C7F1758C-6825-47C3-B4B6-AFA0F1A1A87E}"/>
              </a:ext>
            </a:extLst>
          </p:cNvPr>
          <p:cNvSpPr/>
          <p:nvPr/>
        </p:nvSpPr>
        <p:spPr>
          <a:xfrm>
            <a:off x="6667935" y="2632833"/>
            <a:ext cx="4464604" cy="7347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Rectangle 42">
            <a:extLst>
              <a:ext uri="{FF2B5EF4-FFF2-40B4-BE49-F238E27FC236}">
                <a16:creationId xmlns:a16="http://schemas.microsoft.com/office/drawing/2014/main" id="{8BACAA21-2FB6-42A2-852B-30298CB2B0B6}"/>
              </a:ext>
            </a:extLst>
          </p:cNvPr>
          <p:cNvSpPr/>
          <p:nvPr/>
        </p:nvSpPr>
        <p:spPr>
          <a:xfrm>
            <a:off x="6595084" y="5343399"/>
            <a:ext cx="1990612" cy="663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TextBox 43">
            <a:extLst>
              <a:ext uri="{FF2B5EF4-FFF2-40B4-BE49-F238E27FC236}">
                <a16:creationId xmlns:a16="http://schemas.microsoft.com/office/drawing/2014/main" id="{84B5A7B5-0CD7-47BD-B690-15697A46CFAE}"/>
              </a:ext>
            </a:extLst>
          </p:cNvPr>
          <p:cNvSpPr txBox="1"/>
          <p:nvPr/>
        </p:nvSpPr>
        <p:spPr>
          <a:xfrm>
            <a:off x="6967624" y="4958342"/>
            <a:ext cx="1245534" cy="26827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866943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TextBox 44">
            <a:extLst>
              <a:ext uri="{FF2B5EF4-FFF2-40B4-BE49-F238E27FC236}">
                <a16:creationId xmlns:a16="http://schemas.microsoft.com/office/drawing/2014/main" id="{4EBA5640-207E-49A3-A552-545EE5819E62}"/>
              </a:ext>
            </a:extLst>
          </p:cNvPr>
          <p:cNvSpPr txBox="1"/>
          <p:nvPr/>
        </p:nvSpPr>
        <p:spPr>
          <a:xfrm>
            <a:off x="9495240" y="4958342"/>
            <a:ext cx="1245534" cy="26827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866943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Rectangle 45">
            <a:extLst>
              <a:ext uri="{FF2B5EF4-FFF2-40B4-BE49-F238E27FC236}">
                <a16:creationId xmlns:a16="http://schemas.microsoft.com/office/drawing/2014/main" id="{9035966B-F39C-4870-B009-E2990B8ED2CF}"/>
              </a:ext>
            </a:extLst>
          </p:cNvPr>
          <p:cNvSpPr/>
          <p:nvPr/>
        </p:nvSpPr>
        <p:spPr>
          <a:xfrm>
            <a:off x="9103474" y="5343399"/>
            <a:ext cx="2029065" cy="663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2" name="Google Shape;302;p15">
            <a:extLst>
              <a:ext uri="{FF2B5EF4-FFF2-40B4-BE49-F238E27FC236}">
                <a16:creationId xmlns:a16="http://schemas.microsoft.com/office/drawing/2014/main" id="{1CE17A96-1112-4368-A107-01DC0AA032A1}"/>
              </a:ext>
            </a:extLst>
          </p:cNvPr>
          <p:cNvGrpSpPr/>
          <p:nvPr/>
        </p:nvGrpSpPr>
        <p:grpSpPr>
          <a:xfrm rot="1052180">
            <a:off x="7484088" y="3849423"/>
            <a:ext cx="688780" cy="893869"/>
            <a:chOff x="1361275" y="244825"/>
            <a:chExt cx="4833925" cy="5166575"/>
          </a:xfrm>
          <a:solidFill>
            <a:srgbClr val="B8D9D2"/>
          </a:solidFill>
        </p:grpSpPr>
        <p:sp>
          <p:nvSpPr>
            <p:cNvPr id="33" name="Google Shape;303;p15">
              <a:extLst>
                <a:ext uri="{FF2B5EF4-FFF2-40B4-BE49-F238E27FC236}">
                  <a16:creationId xmlns:a16="http://schemas.microsoft.com/office/drawing/2014/main" id="{F2BCE439-3608-4216-9A72-94B66B3AC749}"/>
                </a:ext>
              </a:extLst>
            </p:cNvPr>
            <p:cNvSpPr/>
            <p:nvPr/>
          </p:nvSpPr>
          <p:spPr>
            <a:xfrm>
              <a:off x="3252800" y="2793500"/>
              <a:ext cx="2769775" cy="933175"/>
            </a:xfrm>
            <a:custGeom>
              <a:avLst/>
              <a:gdLst/>
              <a:ahLst/>
              <a:cxnLst/>
              <a:rect l="l" t="t" r="r" b="b"/>
              <a:pathLst>
                <a:path w="110791" h="37327" extrusionOk="0">
                  <a:moveTo>
                    <a:pt x="109540" y="0"/>
                  </a:moveTo>
                  <a:cubicBezTo>
                    <a:pt x="109302" y="0"/>
                    <a:pt x="109044" y="99"/>
                    <a:pt x="108806" y="338"/>
                  </a:cubicBezTo>
                  <a:lnTo>
                    <a:pt x="108806" y="20"/>
                  </a:lnTo>
                  <a:cubicBezTo>
                    <a:pt x="97694" y="10498"/>
                    <a:pt x="84994" y="19070"/>
                    <a:pt x="71024" y="25103"/>
                  </a:cubicBezTo>
                  <a:cubicBezTo>
                    <a:pt x="57054" y="31453"/>
                    <a:pt x="42131" y="34628"/>
                    <a:pt x="27209" y="35263"/>
                  </a:cubicBezTo>
                  <a:cubicBezTo>
                    <a:pt x="25818" y="35314"/>
                    <a:pt x="24427" y="35340"/>
                    <a:pt x="23037" y="35340"/>
                  </a:cubicBezTo>
                  <a:cubicBezTo>
                    <a:pt x="15862" y="35340"/>
                    <a:pt x="8724" y="34636"/>
                    <a:pt x="1809" y="33040"/>
                  </a:cubicBezTo>
                  <a:cubicBezTo>
                    <a:pt x="1712" y="33016"/>
                    <a:pt x="1618" y="33004"/>
                    <a:pt x="1529" y="33004"/>
                  </a:cubicBezTo>
                  <a:cubicBezTo>
                    <a:pt x="453" y="33004"/>
                    <a:pt x="1" y="34652"/>
                    <a:pt x="1174" y="34945"/>
                  </a:cubicBezTo>
                  <a:cubicBezTo>
                    <a:pt x="8635" y="36533"/>
                    <a:pt x="16255" y="37326"/>
                    <a:pt x="23915" y="37326"/>
                  </a:cubicBezTo>
                  <a:cubicBezTo>
                    <a:pt x="31574" y="37326"/>
                    <a:pt x="39274" y="36533"/>
                    <a:pt x="46894" y="34945"/>
                  </a:cubicBezTo>
                  <a:cubicBezTo>
                    <a:pt x="62134" y="31770"/>
                    <a:pt x="76421" y="25738"/>
                    <a:pt x="89756" y="17483"/>
                  </a:cubicBezTo>
                  <a:cubicBezTo>
                    <a:pt x="97059" y="12720"/>
                    <a:pt x="104044" y="7640"/>
                    <a:pt x="110076" y="1608"/>
                  </a:cubicBezTo>
                  <a:cubicBezTo>
                    <a:pt x="110790" y="893"/>
                    <a:pt x="110255" y="0"/>
                    <a:pt x="109540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B8D9D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Google Shape;304;p15">
              <a:extLst>
                <a:ext uri="{FF2B5EF4-FFF2-40B4-BE49-F238E27FC236}">
                  <a16:creationId xmlns:a16="http://schemas.microsoft.com/office/drawing/2014/main" id="{3DE8B69F-04F3-4340-A3A7-C75C2932DF4E}"/>
                </a:ext>
              </a:extLst>
            </p:cNvPr>
            <p:cNvSpPr/>
            <p:nvPr/>
          </p:nvSpPr>
          <p:spPr>
            <a:xfrm>
              <a:off x="1586550" y="1832125"/>
              <a:ext cx="1699700" cy="1751375"/>
            </a:xfrm>
            <a:custGeom>
              <a:avLst/>
              <a:gdLst/>
              <a:ahLst/>
              <a:cxnLst/>
              <a:rect l="l" t="t" r="r" b="b"/>
              <a:pathLst>
                <a:path w="67988" h="70055" extrusionOk="0">
                  <a:moveTo>
                    <a:pt x="1255" y="0"/>
                  </a:moveTo>
                  <a:cubicBezTo>
                    <a:pt x="653" y="0"/>
                    <a:pt x="0" y="543"/>
                    <a:pt x="196" y="1328"/>
                  </a:cubicBezTo>
                  <a:cubicBezTo>
                    <a:pt x="3054" y="13393"/>
                    <a:pt x="8451" y="24823"/>
                    <a:pt x="16389" y="34665"/>
                  </a:cubicBezTo>
                  <a:cubicBezTo>
                    <a:pt x="24644" y="44508"/>
                    <a:pt x="35121" y="52763"/>
                    <a:pt x="46551" y="58795"/>
                  </a:cubicBezTo>
                  <a:cubicBezTo>
                    <a:pt x="52901" y="62923"/>
                    <a:pt x="59886" y="66098"/>
                    <a:pt x="66236" y="69908"/>
                  </a:cubicBezTo>
                  <a:cubicBezTo>
                    <a:pt x="66441" y="70010"/>
                    <a:pt x="66630" y="70055"/>
                    <a:pt x="66798" y="70055"/>
                  </a:cubicBezTo>
                  <a:cubicBezTo>
                    <a:pt x="67670" y="70055"/>
                    <a:pt x="67987" y="68852"/>
                    <a:pt x="67189" y="68320"/>
                  </a:cubicBezTo>
                  <a:cubicBezTo>
                    <a:pt x="56076" y="61653"/>
                    <a:pt x="44329" y="55938"/>
                    <a:pt x="33851" y="48318"/>
                  </a:cubicBezTo>
                  <a:cubicBezTo>
                    <a:pt x="23374" y="41015"/>
                    <a:pt x="15119" y="31490"/>
                    <a:pt x="9404" y="20378"/>
                  </a:cubicBezTo>
                  <a:cubicBezTo>
                    <a:pt x="6229" y="14028"/>
                    <a:pt x="3689" y="7360"/>
                    <a:pt x="2101" y="693"/>
                  </a:cubicBezTo>
                  <a:cubicBezTo>
                    <a:pt x="1980" y="207"/>
                    <a:pt x="1627" y="0"/>
                    <a:pt x="1255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B8D9D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Google Shape;305;p15">
              <a:extLst>
                <a:ext uri="{FF2B5EF4-FFF2-40B4-BE49-F238E27FC236}">
                  <a16:creationId xmlns:a16="http://schemas.microsoft.com/office/drawing/2014/main" id="{7AC1BF6E-CC4A-4DE8-B090-D10EED18E04C}"/>
                </a:ext>
              </a:extLst>
            </p:cNvPr>
            <p:cNvSpPr/>
            <p:nvPr/>
          </p:nvSpPr>
          <p:spPr>
            <a:xfrm>
              <a:off x="2210575" y="1484300"/>
              <a:ext cx="1010725" cy="2142275"/>
            </a:xfrm>
            <a:custGeom>
              <a:avLst/>
              <a:gdLst/>
              <a:ahLst/>
              <a:cxnLst/>
              <a:rect l="l" t="t" r="r" b="b"/>
              <a:pathLst>
                <a:path w="40429" h="85691" extrusionOk="0">
                  <a:moveTo>
                    <a:pt x="1905" y="1"/>
                  </a:moveTo>
                  <a:cubicBezTo>
                    <a:pt x="1429" y="1"/>
                    <a:pt x="953" y="318"/>
                    <a:pt x="953" y="953"/>
                  </a:cubicBezTo>
                  <a:cubicBezTo>
                    <a:pt x="635" y="13653"/>
                    <a:pt x="0" y="26988"/>
                    <a:pt x="3493" y="39371"/>
                  </a:cubicBezTo>
                  <a:cubicBezTo>
                    <a:pt x="5080" y="45403"/>
                    <a:pt x="7938" y="50801"/>
                    <a:pt x="11748" y="55563"/>
                  </a:cubicBezTo>
                  <a:cubicBezTo>
                    <a:pt x="15875" y="60643"/>
                    <a:pt x="20320" y="65088"/>
                    <a:pt x="25083" y="69216"/>
                  </a:cubicBezTo>
                  <a:cubicBezTo>
                    <a:pt x="30163" y="73978"/>
                    <a:pt x="34608" y="79058"/>
                    <a:pt x="38418" y="85091"/>
                  </a:cubicBezTo>
                  <a:cubicBezTo>
                    <a:pt x="38629" y="85514"/>
                    <a:pt x="38947" y="85690"/>
                    <a:pt x="39253" y="85690"/>
                  </a:cubicBezTo>
                  <a:cubicBezTo>
                    <a:pt x="39864" y="85690"/>
                    <a:pt x="40429" y="84985"/>
                    <a:pt x="40005" y="84138"/>
                  </a:cubicBezTo>
                  <a:cubicBezTo>
                    <a:pt x="33973" y="73343"/>
                    <a:pt x="23813" y="66358"/>
                    <a:pt x="15875" y="57151"/>
                  </a:cubicBezTo>
                  <a:cubicBezTo>
                    <a:pt x="11430" y="52706"/>
                    <a:pt x="8255" y="46991"/>
                    <a:pt x="6033" y="41276"/>
                  </a:cubicBezTo>
                  <a:cubicBezTo>
                    <a:pt x="4128" y="35243"/>
                    <a:pt x="3175" y="28893"/>
                    <a:pt x="2858" y="22861"/>
                  </a:cubicBezTo>
                  <a:cubicBezTo>
                    <a:pt x="2540" y="15558"/>
                    <a:pt x="2540" y="8256"/>
                    <a:pt x="2858" y="953"/>
                  </a:cubicBezTo>
                  <a:cubicBezTo>
                    <a:pt x="2858" y="318"/>
                    <a:pt x="2382" y="1"/>
                    <a:pt x="1905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B8D9D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Google Shape;306;p15">
              <a:extLst>
                <a:ext uri="{FF2B5EF4-FFF2-40B4-BE49-F238E27FC236}">
                  <a16:creationId xmlns:a16="http://schemas.microsoft.com/office/drawing/2014/main" id="{D45CC37D-4611-4CCD-97EE-4BD70C36F5C6}"/>
                </a:ext>
              </a:extLst>
            </p:cNvPr>
            <p:cNvSpPr/>
            <p:nvPr/>
          </p:nvSpPr>
          <p:spPr>
            <a:xfrm>
              <a:off x="2869375" y="471900"/>
              <a:ext cx="425175" cy="3093775"/>
            </a:xfrm>
            <a:custGeom>
              <a:avLst/>
              <a:gdLst/>
              <a:ahLst/>
              <a:cxnLst/>
              <a:rect l="l" t="t" r="r" b="b"/>
              <a:pathLst>
                <a:path w="17007" h="123751" extrusionOk="0">
                  <a:moveTo>
                    <a:pt x="15935" y="1"/>
                  </a:moveTo>
                  <a:cubicBezTo>
                    <a:pt x="15507" y="1"/>
                    <a:pt x="15063" y="252"/>
                    <a:pt x="14923" y="809"/>
                  </a:cubicBezTo>
                  <a:cubicBezTo>
                    <a:pt x="8256" y="16367"/>
                    <a:pt x="4128" y="32877"/>
                    <a:pt x="2223" y="49704"/>
                  </a:cubicBezTo>
                  <a:cubicBezTo>
                    <a:pt x="1" y="65897"/>
                    <a:pt x="636" y="82089"/>
                    <a:pt x="4446" y="97964"/>
                  </a:cubicBezTo>
                  <a:cubicBezTo>
                    <a:pt x="6668" y="106854"/>
                    <a:pt x="10161" y="115427"/>
                    <a:pt x="14606" y="123364"/>
                  </a:cubicBezTo>
                  <a:cubicBezTo>
                    <a:pt x="14786" y="123634"/>
                    <a:pt x="15042" y="123751"/>
                    <a:pt x="15303" y="123751"/>
                  </a:cubicBezTo>
                  <a:cubicBezTo>
                    <a:pt x="15962" y="123751"/>
                    <a:pt x="16648" y="123004"/>
                    <a:pt x="16193" y="122094"/>
                  </a:cubicBezTo>
                  <a:cubicBezTo>
                    <a:pt x="8573" y="108442"/>
                    <a:pt x="4128" y="92884"/>
                    <a:pt x="3176" y="76692"/>
                  </a:cubicBezTo>
                  <a:cubicBezTo>
                    <a:pt x="2223" y="60499"/>
                    <a:pt x="3811" y="43989"/>
                    <a:pt x="7938" y="27797"/>
                  </a:cubicBezTo>
                  <a:cubicBezTo>
                    <a:pt x="10161" y="18907"/>
                    <a:pt x="13018" y="10017"/>
                    <a:pt x="16828" y="1127"/>
                  </a:cubicBezTo>
                  <a:cubicBezTo>
                    <a:pt x="17007" y="413"/>
                    <a:pt x="16484" y="1"/>
                    <a:pt x="15935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B8D9D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Google Shape;307;p15">
              <a:extLst>
                <a:ext uri="{FF2B5EF4-FFF2-40B4-BE49-F238E27FC236}">
                  <a16:creationId xmlns:a16="http://schemas.microsoft.com/office/drawing/2014/main" id="{C4C56BA3-88A9-43BC-AA31-081E10A90B71}"/>
                </a:ext>
              </a:extLst>
            </p:cNvPr>
            <p:cNvSpPr/>
            <p:nvPr/>
          </p:nvSpPr>
          <p:spPr>
            <a:xfrm>
              <a:off x="3078175" y="651750"/>
              <a:ext cx="2833925" cy="3016275"/>
            </a:xfrm>
            <a:custGeom>
              <a:avLst/>
              <a:gdLst/>
              <a:ahLst/>
              <a:cxnLst/>
              <a:rect l="l" t="t" r="r" b="b"/>
              <a:pathLst>
                <a:path w="113357" h="120651" extrusionOk="0">
                  <a:moveTo>
                    <a:pt x="112181" y="0"/>
                  </a:moveTo>
                  <a:cubicBezTo>
                    <a:pt x="111875" y="0"/>
                    <a:pt x="111558" y="177"/>
                    <a:pt x="111346" y="600"/>
                  </a:cubicBezTo>
                  <a:lnTo>
                    <a:pt x="111346" y="918"/>
                  </a:lnTo>
                  <a:cubicBezTo>
                    <a:pt x="101821" y="21873"/>
                    <a:pt x="90391" y="41875"/>
                    <a:pt x="77374" y="60925"/>
                  </a:cubicBezTo>
                  <a:cubicBezTo>
                    <a:pt x="71024" y="69815"/>
                    <a:pt x="64039" y="78070"/>
                    <a:pt x="56419" y="86008"/>
                  </a:cubicBezTo>
                  <a:cubicBezTo>
                    <a:pt x="49434" y="93310"/>
                    <a:pt x="41496" y="99978"/>
                    <a:pt x="32606" y="106010"/>
                  </a:cubicBezTo>
                  <a:cubicBezTo>
                    <a:pt x="23399" y="112360"/>
                    <a:pt x="12604" y="116805"/>
                    <a:pt x="1174" y="118710"/>
                  </a:cubicBezTo>
                  <a:cubicBezTo>
                    <a:pt x="1" y="119003"/>
                    <a:pt x="453" y="120651"/>
                    <a:pt x="1529" y="120651"/>
                  </a:cubicBezTo>
                  <a:cubicBezTo>
                    <a:pt x="1618" y="120651"/>
                    <a:pt x="1712" y="120639"/>
                    <a:pt x="1809" y="120615"/>
                  </a:cubicBezTo>
                  <a:cubicBezTo>
                    <a:pt x="22446" y="117123"/>
                    <a:pt x="40226" y="104740"/>
                    <a:pt x="54831" y="90453"/>
                  </a:cubicBezTo>
                  <a:cubicBezTo>
                    <a:pt x="70706" y="74578"/>
                    <a:pt x="84041" y="56163"/>
                    <a:pt x="95154" y="36478"/>
                  </a:cubicBezTo>
                  <a:cubicBezTo>
                    <a:pt x="101504" y="25048"/>
                    <a:pt x="107219" y="13300"/>
                    <a:pt x="112934" y="1553"/>
                  </a:cubicBezTo>
                  <a:cubicBezTo>
                    <a:pt x="113357" y="706"/>
                    <a:pt x="112792" y="0"/>
                    <a:pt x="112181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B8D9D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Google Shape;308;p15">
              <a:extLst>
                <a:ext uri="{FF2B5EF4-FFF2-40B4-BE49-F238E27FC236}">
                  <a16:creationId xmlns:a16="http://schemas.microsoft.com/office/drawing/2014/main" id="{B07639D8-B547-4A6C-9CC2-28242B073F85}"/>
                </a:ext>
              </a:extLst>
            </p:cNvPr>
            <p:cNvSpPr/>
            <p:nvPr/>
          </p:nvSpPr>
          <p:spPr>
            <a:xfrm>
              <a:off x="3250375" y="2650625"/>
              <a:ext cx="2168950" cy="929450"/>
            </a:xfrm>
            <a:custGeom>
              <a:avLst/>
              <a:gdLst/>
              <a:ahLst/>
              <a:cxnLst/>
              <a:rect l="l" t="t" r="r" b="b"/>
              <a:pathLst>
                <a:path w="86758" h="37178" extrusionOk="0">
                  <a:moveTo>
                    <a:pt x="85507" y="0"/>
                  </a:moveTo>
                  <a:cubicBezTo>
                    <a:pt x="85269" y="0"/>
                    <a:pt x="85011" y="99"/>
                    <a:pt x="84773" y="338"/>
                  </a:cubicBezTo>
                  <a:cubicBezTo>
                    <a:pt x="63133" y="22605"/>
                    <a:pt x="33439" y="35268"/>
                    <a:pt x="2422" y="35268"/>
                  </a:cubicBezTo>
                  <a:cubicBezTo>
                    <a:pt x="2038" y="35268"/>
                    <a:pt x="1655" y="35266"/>
                    <a:pt x="1271" y="35263"/>
                  </a:cubicBezTo>
                  <a:cubicBezTo>
                    <a:pt x="1" y="35263"/>
                    <a:pt x="1" y="37168"/>
                    <a:pt x="1271" y="37168"/>
                  </a:cubicBezTo>
                  <a:cubicBezTo>
                    <a:pt x="1767" y="37174"/>
                    <a:pt x="2263" y="37177"/>
                    <a:pt x="2759" y="37177"/>
                  </a:cubicBezTo>
                  <a:cubicBezTo>
                    <a:pt x="27013" y="37177"/>
                    <a:pt x="50884" y="29579"/>
                    <a:pt x="70486" y="15578"/>
                  </a:cubicBezTo>
                  <a:cubicBezTo>
                    <a:pt x="76201" y="11450"/>
                    <a:pt x="81281" y="6688"/>
                    <a:pt x="86043" y="1608"/>
                  </a:cubicBezTo>
                  <a:cubicBezTo>
                    <a:pt x="86757" y="893"/>
                    <a:pt x="86222" y="0"/>
                    <a:pt x="85507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B8D9D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Google Shape;309;p15">
              <a:extLst>
                <a:ext uri="{FF2B5EF4-FFF2-40B4-BE49-F238E27FC236}">
                  <a16:creationId xmlns:a16="http://schemas.microsoft.com/office/drawing/2014/main" id="{93AE09D9-D65F-4456-87D0-71699FA6B423}"/>
                </a:ext>
              </a:extLst>
            </p:cNvPr>
            <p:cNvSpPr/>
            <p:nvPr/>
          </p:nvSpPr>
          <p:spPr>
            <a:xfrm>
              <a:off x="3201800" y="1545900"/>
              <a:ext cx="1069375" cy="1980300"/>
            </a:xfrm>
            <a:custGeom>
              <a:avLst/>
              <a:gdLst/>
              <a:ahLst/>
              <a:cxnLst/>
              <a:rect l="l" t="t" r="r" b="b"/>
              <a:pathLst>
                <a:path w="42775" h="79212" extrusionOk="0">
                  <a:moveTo>
                    <a:pt x="41578" y="0"/>
                  </a:moveTo>
                  <a:cubicBezTo>
                    <a:pt x="41187" y="0"/>
                    <a:pt x="40806" y="204"/>
                    <a:pt x="40679" y="712"/>
                  </a:cubicBezTo>
                  <a:cubicBezTo>
                    <a:pt x="33694" y="22302"/>
                    <a:pt x="23851" y="42939"/>
                    <a:pt x="11469" y="61989"/>
                  </a:cubicBezTo>
                  <a:cubicBezTo>
                    <a:pt x="7976" y="67387"/>
                    <a:pt x="4484" y="72784"/>
                    <a:pt x="674" y="77864"/>
                  </a:cubicBezTo>
                  <a:cubicBezTo>
                    <a:pt x="0" y="78538"/>
                    <a:pt x="597" y="79211"/>
                    <a:pt x="1341" y="79211"/>
                  </a:cubicBezTo>
                  <a:cubicBezTo>
                    <a:pt x="1649" y="79211"/>
                    <a:pt x="1982" y="79095"/>
                    <a:pt x="2261" y="78817"/>
                  </a:cubicBezTo>
                  <a:cubicBezTo>
                    <a:pt x="16231" y="60719"/>
                    <a:pt x="27344" y="40717"/>
                    <a:pt x="35916" y="19444"/>
                  </a:cubicBezTo>
                  <a:cubicBezTo>
                    <a:pt x="38456" y="13412"/>
                    <a:pt x="40361" y="7379"/>
                    <a:pt x="42584" y="1029"/>
                  </a:cubicBezTo>
                  <a:cubicBezTo>
                    <a:pt x="42774" y="458"/>
                    <a:pt x="42165" y="0"/>
                    <a:pt x="41578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B8D9D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Google Shape;310;p15">
              <a:extLst>
                <a:ext uri="{FF2B5EF4-FFF2-40B4-BE49-F238E27FC236}">
                  <a16:creationId xmlns:a16="http://schemas.microsoft.com/office/drawing/2014/main" id="{DBE7B5DC-76D2-4B39-A3B6-3DD11A24C7D1}"/>
                </a:ext>
              </a:extLst>
            </p:cNvPr>
            <p:cNvSpPr/>
            <p:nvPr/>
          </p:nvSpPr>
          <p:spPr>
            <a:xfrm>
              <a:off x="3147200" y="1300300"/>
              <a:ext cx="454325" cy="2311275"/>
            </a:xfrm>
            <a:custGeom>
              <a:avLst/>
              <a:gdLst/>
              <a:ahLst/>
              <a:cxnLst/>
              <a:rect l="l" t="t" r="r" b="b"/>
              <a:pathLst>
                <a:path w="18173" h="92451" extrusionOk="0">
                  <a:moveTo>
                    <a:pt x="16946" y="1"/>
                  </a:moveTo>
                  <a:cubicBezTo>
                    <a:pt x="16546" y="1"/>
                    <a:pt x="16118" y="208"/>
                    <a:pt x="15875" y="693"/>
                  </a:cubicBezTo>
                  <a:cubicBezTo>
                    <a:pt x="7938" y="23236"/>
                    <a:pt x="2858" y="47048"/>
                    <a:pt x="953" y="70861"/>
                  </a:cubicBezTo>
                  <a:cubicBezTo>
                    <a:pt x="318" y="77846"/>
                    <a:pt x="0" y="84831"/>
                    <a:pt x="0" y="91498"/>
                  </a:cubicBezTo>
                  <a:cubicBezTo>
                    <a:pt x="0" y="92133"/>
                    <a:pt x="477" y="92451"/>
                    <a:pt x="953" y="92451"/>
                  </a:cubicBezTo>
                  <a:cubicBezTo>
                    <a:pt x="1429" y="92451"/>
                    <a:pt x="1905" y="92133"/>
                    <a:pt x="1905" y="91498"/>
                  </a:cubicBezTo>
                  <a:cubicBezTo>
                    <a:pt x="2223" y="67368"/>
                    <a:pt x="5715" y="43556"/>
                    <a:pt x="11748" y="20378"/>
                  </a:cubicBezTo>
                  <a:cubicBezTo>
                    <a:pt x="13653" y="14028"/>
                    <a:pt x="15558" y="7678"/>
                    <a:pt x="17780" y="1328"/>
                  </a:cubicBezTo>
                  <a:cubicBezTo>
                    <a:pt x="18173" y="543"/>
                    <a:pt x="17595" y="1"/>
                    <a:pt x="16946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B8D9D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Google Shape;311;p15">
              <a:extLst>
                <a:ext uri="{FF2B5EF4-FFF2-40B4-BE49-F238E27FC236}">
                  <a16:creationId xmlns:a16="http://schemas.microsoft.com/office/drawing/2014/main" id="{E85AA55E-BB74-48D8-AF44-EB95A1AFF228}"/>
                </a:ext>
              </a:extLst>
            </p:cNvPr>
            <p:cNvSpPr/>
            <p:nvPr/>
          </p:nvSpPr>
          <p:spPr>
            <a:xfrm>
              <a:off x="3176950" y="1208525"/>
              <a:ext cx="1895950" cy="2300350"/>
            </a:xfrm>
            <a:custGeom>
              <a:avLst/>
              <a:gdLst/>
              <a:ahLst/>
              <a:cxnLst/>
              <a:rect l="l" t="t" r="r" b="b"/>
              <a:pathLst>
                <a:path w="75838" h="92014" extrusionOk="0">
                  <a:moveTo>
                    <a:pt x="74761" y="0"/>
                  </a:moveTo>
                  <a:cubicBezTo>
                    <a:pt x="74389" y="0"/>
                    <a:pt x="73991" y="178"/>
                    <a:pt x="73740" y="554"/>
                  </a:cubicBezTo>
                  <a:cubicBezTo>
                    <a:pt x="69930" y="14207"/>
                    <a:pt x="62945" y="26907"/>
                    <a:pt x="53420" y="37702"/>
                  </a:cubicBezTo>
                  <a:cubicBezTo>
                    <a:pt x="43578" y="49767"/>
                    <a:pt x="32465" y="60879"/>
                    <a:pt x="21035" y="71357"/>
                  </a:cubicBezTo>
                  <a:cubicBezTo>
                    <a:pt x="14368" y="77707"/>
                    <a:pt x="7383" y="84057"/>
                    <a:pt x="715" y="90407"/>
                  </a:cubicBezTo>
                  <a:cubicBezTo>
                    <a:pt x="1" y="91121"/>
                    <a:pt x="537" y="92014"/>
                    <a:pt x="1251" y="92014"/>
                  </a:cubicBezTo>
                  <a:cubicBezTo>
                    <a:pt x="1489" y="92014"/>
                    <a:pt x="1747" y="91915"/>
                    <a:pt x="1985" y="91677"/>
                  </a:cubicBezTo>
                  <a:cubicBezTo>
                    <a:pt x="14050" y="80247"/>
                    <a:pt x="26433" y="69134"/>
                    <a:pt x="38180" y="57387"/>
                  </a:cubicBezTo>
                  <a:cubicBezTo>
                    <a:pt x="48975" y="47227"/>
                    <a:pt x="58500" y="35797"/>
                    <a:pt x="66120" y="23414"/>
                  </a:cubicBezTo>
                  <a:cubicBezTo>
                    <a:pt x="70565" y="16429"/>
                    <a:pt x="73740" y="8809"/>
                    <a:pt x="75645" y="1189"/>
                  </a:cubicBezTo>
                  <a:cubicBezTo>
                    <a:pt x="75837" y="420"/>
                    <a:pt x="75331" y="0"/>
                    <a:pt x="74761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B8D9D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Google Shape;312;p15">
              <a:extLst>
                <a:ext uri="{FF2B5EF4-FFF2-40B4-BE49-F238E27FC236}">
                  <a16:creationId xmlns:a16="http://schemas.microsoft.com/office/drawing/2014/main" id="{81D89914-D8C3-44F4-BDBF-FD8DD1CD83A5}"/>
                </a:ext>
              </a:extLst>
            </p:cNvPr>
            <p:cNvSpPr/>
            <p:nvPr/>
          </p:nvSpPr>
          <p:spPr>
            <a:xfrm>
              <a:off x="2901125" y="3202575"/>
              <a:ext cx="682650" cy="750800"/>
            </a:xfrm>
            <a:custGeom>
              <a:avLst/>
              <a:gdLst/>
              <a:ahLst/>
              <a:cxnLst/>
              <a:rect l="l" t="t" r="r" b="b"/>
              <a:pathLst>
                <a:path w="27306" h="30032" extrusionOk="0">
                  <a:moveTo>
                    <a:pt x="3238" y="1"/>
                  </a:moveTo>
                  <a:cubicBezTo>
                    <a:pt x="2262" y="1"/>
                    <a:pt x="1048" y="836"/>
                    <a:pt x="636" y="2072"/>
                  </a:cubicBezTo>
                  <a:cubicBezTo>
                    <a:pt x="1" y="3977"/>
                    <a:pt x="1" y="6200"/>
                    <a:pt x="953" y="7787"/>
                  </a:cubicBezTo>
                  <a:cubicBezTo>
                    <a:pt x="3811" y="13502"/>
                    <a:pt x="5716" y="19217"/>
                    <a:pt x="6668" y="25567"/>
                  </a:cubicBezTo>
                  <a:cubicBezTo>
                    <a:pt x="6668" y="26837"/>
                    <a:pt x="6351" y="28742"/>
                    <a:pt x="7938" y="29695"/>
                  </a:cubicBezTo>
                  <a:cubicBezTo>
                    <a:pt x="8256" y="29933"/>
                    <a:pt x="8613" y="30032"/>
                    <a:pt x="8990" y="30032"/>
                  </a:cubicBezTo>
                  <a:cubicBezTo>
                    <a:pt x="10121" y="30032"/>
                    <a:pt x="11431" y="29139"/>
                    <a:pt x="12383" y="28425"/>
                  </a:cubicBezTo>
                  <a:cubicBezTo>
                    <a:pt x="17463" y="26202"/>
                    <a:pt x="22226" y="23345"/>
                    <a:pt x="26988" y="19852"/>
                  </a:cubicBezTo>
                  <a:cubicBezTo>
                    <a:pt x="26988" y="19535"/>
                    <a:pt x="26988" y="19535"/>
                    <a:pt x="26988" y="19217"/>
                  </a:cubicBezTo>
                  <a:cubicBezTo>
                    <a:pt x="26988" y="18582"/>
                    <a:pt x="27306" y="17947"/>
                    <a:pt x="26988" y="17630"/>
                  </a:cubicBezTo>
                  <a:cubicBezTo>
                    <a:pt x="20321" y="11280"/>
                    <a:pt x="12383" y="6200"/>
                    <a:pt x="3493" y="2707"/>
                  </a:cubicBezTo>
                  <a:lnTo>
                    <a:pt x="4446" y="802"/>
                  </a:lnTo>
                  <a:cubicBezTo>
                    <a:pt x="4223" y="245"/>
                    <a:pt x="3765" y="1"/>
                    <a:pt x="3238" y="1"/>
                  </a:cubicBezTo>
                  <a:close/>
                </a:path>
              </a:pathLst>
            </a:custGeom>
            <a:grpFill/>
            <a:ln>
              <a:solidFill>
                <a:srgbClr val="B8D9D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Google Shape;313;p15">
              <a:extLst>
                <a:ext uri="{FF2B5EF4-FFF2-40B4-BE49-F238E27FC236}">
                  <a16:creationId xmlns:a16="http://schemas.microsoft.com/office/drawing/2014/main" id="{029EDFDB-0495-41E7-8A1D-52503CC8A2A0}"/>
                </a:ext>
              </a:extLst>
            </p:cNvPr>
            <p:cNvSpPr/>
            <p:nvPr/>
          </p:nvSpPr>
          <p:spPr>
            <a:xfrm>
              <a:off x="1403375" y="3677575"/>
              <a:ext cx="1897825" cy="1733825"/>
            </a:xfrm>
            <a:custGeom>
              <a:avLst/>
              <a:gdLst/>
              <a:ahLst/>
              <a:cxnLst/>
              <a:rect l="l" t="t" r="r" b="b"/>
              <a:pathLst>
                <a:path w="75913" h="69353" extrusionOk="0">
                  <a:moveTo>
                    <a:pt x="74626" y="0"/>
                  </a:moveTo>
                  <a:cubicBezTo>
                    <a:pt x="74349" y="0"/>
                    <a:pt x="74072" y="152"/>
                    <a:pt x="73881" y="535"/>
                  </a:cubicBezTo>
                  <a:lnTo>
                    <a:pt x="73563" y="535"/>
                  </a:lnTo>
                  <a:cubicBezTo>
                    <a:pt x="66261" y="13235"/>
                    <a:pt x="60863" y="27205"/>
                    <a:pt x="53561" y="39905"/>
                  </a:cubicBezTo>
                  <a:cubicBezTo>
                    <a:pt x="47211" y="51017"/>
                    <a:pt x="39273" y="61495"/>
                    <a:pt x="26573" y="65622"/>
                  </a:cubicBezTo>
                  <a:cubicBezTo>
                    <a:pt x="22149" y="66861"/>
                    <a:pt x="17527" y="67508"/>
                    <a:pt x="12872" y="67508"/>
                  </a:cubicBezTo>
                  <a:cubicBezTo>
                    <a:pt x="9177" y="67508"/>
                    <a:pt x="5462" y="67100"/>
                    <a:pt x="1808" y="66257"/>
                  </a:cubicBezTo>
                  <a:cubicBezTo>
                    <a:pt x="1711" y="66233"/>
                    <a:pt x="1618" y="66221"/>
                    <a:pt x="1529" y="66221"/>
                  </a:cubicBezTo>
                  <a:cubicBezTo>
                    <a:pt x="453" y="66221"/>
                    <a:pt x="1" y="67869"/>
                    <a:pt x="1173" y="68162"/>
                  </a:cubicBezTo>
                  <a:cubicBezTo>
                    <a:pt x="4983" y="68956"/>
                    <a:pt x="8873" y="69353"/>
                    <a:pt x="12762" y="69353"/>
                  </a:cubicBezTo>
                  <a:cubicBezTo>
                    <a:pt x="16652" y="69353"/>
                    <a:pt x="20541" y="68956"/>
                    <a:pt x="24351" y="68162"/>
                  </a:cubicBezTo>
                  <a:cubicBezTo>
                    <a:pt x="30701" y="66575"/>
                    <a:pt x="36416" y="63400"/>
                    <a:pt x="41178" y="59272"/>
                  </a:cubicBezTo>
                  <a:cubicBezTo>
                    <a:pt x="51656" y="50065"/>
                    <a:pt x="57688" y="37047"/>
                    <a:pt x="63403" y="24665"/>
                  </a:cubicBezTo>
                  <a:cubicBezTo>
                    <a:pt x="67531" y="16727"/>
                    <a:pt x="71023" y="8790"/>
                    <a:pt x="75468" y="1487"/>
                  </a:cubicBezTo>
                  <a:cubicBezTo>
                    <a:pt x="75912" y="821"/>
                    <a:pt x="75270" y="0"/>
                    <a:pt x="74626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B8D9D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Google Shape;314;p15">
              <a:extLst>
                <a:ext uri="{FF2B5EF4-FFF2-40B4-BE49-F238E27FC236}">
                  <a16:creationId xmlns:a16="http://schemas.microsoft.com/office/drawing/2014/main" id="{7FB3BCE0-59B0-4B37-ABC0-A0DCB589D42B}"/>
                </a:ext>
              </a:extLst>
            </p:cNvPr>
            <p:cNvSpPr/>
            <p:nvPr/>
          </p:nvSpPr>
          <p:spPr>
            <a:xfrm>
              <a:off x="5814200" y="2605475"/>
              <a:ext cx="381000" cy="354750"/>
            </a:xfrm>
            <a:custGeom>
              <a:avLst/>
              <a:gdLst/>
              <a:ahLst/>
              <a:cxnLst/>
              <a:rect l="l" t="t" r="r" b="b"/>
              <a:pathLst>
                <a:path w="15240" h="14190" extrusionOk="0">
                  <a:moveTo>
                    <a:pt x="7407" y="3112"/>
                  </a:moveTo>
                  <a:cubicBezTo>
                    <a:pt x="9080" y="3242"/>
                    <a:pt x="10232" y="4145"/>
                    <a:pt x="11113" y="5319"/>
                  </a:cubicBezTo>
                  <a:cubicBezTo>
                    <a:pt x="11202" y="5587"/>
                    <a:pt x="11266" y="5849"/>
                    <a:pt x="11307" y="6104"/>
                  </a:cubicBezTo>
                  <a:lnTo>
                    <a:pt x="11307" y="6104"/>
                  </a:lnTo>
                  <a:cubicBezTo>
                    <a:pt x="10572" y="4574"/>
                    <a:pt x="9087" y="3391"/>
                    <a:pt x="7407" y="3112"/>
                  </a:cubicBezTo>
                  <a:close/>
                  <a:moveTo>
                    <a:pt x="6106" y="6128"/>
                  </a:moveTo>
                  <a:cubicBezTo>
                    <a:pt x="6282" y="6128"/>
                    <a:pt x="6471" y="6173"/>
                    <a:pt x="6668" y="6271"/>
                  </a:cubicBezTo>
                  <a:cubicBezTo>
                    <a:pt x="7267" y="6571"/>
                    <a:pt x="7583" y="6870"/>
                    <a:pt x="7617" y="7436"/>
                  </a:cubicBezTo>
                  <a:lnTo>
                    <a:pt x="7617" y="7436"/>
                  </a:lnTo>
                  <a:cubicBezTo>
                    <a:pt x="7045" y="7771"/>
                    <a:pt x="6380" y="7938"/>
                    <a:pt x="5715" y="7938"/>
                  </a:cubicBezTo>
                  <a:cubicBezTo>
                    <a:pt x="5490" y="7938"/>
                    <a:pt x="5264" y="7919"/>
                    <a:pt x="5043" y="7880"/>
                  </a:cubicBezTo>
                  <a:lnTo>
                    <a:pt x="5043" y="7880"/>
                  </a:lnTo>
                  <a:cubicBezTo>
                    <a:pt x="4877" y="6912"/>
                    <a:pt x="5374" y="6128"/>
                    <a:pt x="6106" y="6128"/>
                  </a:cubicBezTo>
                  <a:close/>
                  <a:moveTo>
                    <a:pt x="9295" y="6256"/>
                  </a:moveTo>
                  <a:cubicBezTo>
                    <a:pt x="9904" y="7104"/>
                    <a:pt x="9865" y="8397"/>
                    <a:pt x="8890" y="9129"/>
                  </a:cubicBezTo>
                  <a:cubicBezTo>
                    <a:pt x="9208" y="8494"/>
                    <a:pt x="9525" y="7859"/>
                    <a:pt x="9525" y="6906"/>
                  </a:cubicBezTo>
                  <a:cubicBezTo>
                    <a:pt x="9468" y="6678"/>
                    <a:pt x="9391" y="6461"/>
                    <a:pt x="9295" y="6256"/>
                  </a:cubicBezTo>
                  <a:close/>
                  <a:moveTo>
                    <a:pt x="8890" y="9129"/>
                  </a:moveTo>
                  <a:lnTo>
                    <a:pt x="8890" y="9129"/>
                  </a:lnTo>
                  <a:cubicBezTo>
                    <a:pt x="8414" y="9605"/>
                    <a:pt x="7699" y="9922"/>
                    <a:pt x="7025" y="9922"/>
                  </a:cubicBezTo>
                  <a:cubicBezTo>
                    <a:pt x="6770" y="9922"/>
                    <a:pt x="6520" y="9877"/>
                    <a:pt x="6292" y="9778"/>
                  </a:cubicBezTo>
                  <a:lnTo>
                    <a:pt x="6292" y="9778"/>
                  </a:lnTo>
                  <a:cubicBezTo>
                    <a:pt x="6311" y="9773"/>
                    <a:pt x="6331" y="9768"/>
                    <a:pt x="6350" y="9764"/>
                  </a:cubicBezTo>
                  <a:cubicBezTo>
                    <a:pt x="7303" y="9764"/>
                    <a:pt x="7938" y="9446"/>
                    <a:pt x="8890" y="9129"/>
                  </a:cubicBezTo>
                  <a:close/>
                  <a:moveTo>
                    <a:pt x="8414" y="0"/>
                  </a:moveTo>
                  <a:cubicBezTo>
                    <a:pt x="7699" y="0"/>
                    <a:pt x="6985" y="80"/>
                    <a:pt x="6350" y="239"/>
                  </a:cubicBezTo>
                  <a:cubicBezTo>
                    <a:pt x="6165" y="424"/>
                    <a:pt x="5980" y="609"/>
                    <a:pt x="5858" y="857"/>
                  </a:cubicBezTo>
                  <a:lnTo>
                    <a:pt x="5858" y="857"/>
                  </a:lnTo>
                  <a:cubicBezTo>
                    <a:pt x="5190" y="923"/>
                    <a:pt x="4561" y="1123"/>
                    <a:pt x="3997" y="1438"/>
                  </a:cubicBezTo>
                  <a:lnTo>
                    <a:pt x="3997" y="1438"/>
                  </a:lnTo>
                  <a:cubicBezTo>
                    <a:pt x="2494" y="2185"/>
                    <a:pt x="1277" y="3608"/>
                    <a:pt x="635" y="5319"/>
                  </a:cubicBezTo>
                  <a:cubicBezTo>
                    <a:pt x="0" y="7859"/>
                    <a:pt x="953" y="10716"/>
                    <a:pt x="2858" y="12621"/>
                  </a:cubicBezTo>
                  <a:cubicBezTo>
                    <a:pt x="3169" y="12843"/>
                    <a:pt x="3499" y="13041"/>
                    <a:pt x="3843" y="13213"/>
                  </a:cubicBezTo>
                  <a:lnTo>
                    <a:pt x="3843" y="13213"/>
                  </a:lnTo>
                  <a:cubicBezTo>
                    <a:pt x="4761" y="13870"/>
                    <a:pt x="5854" y="14189"/>
                    <a:pt x="6969" y="14189"/>
                  </a:cubicBezTo>
                  <a:cubicBezTo>
                    <a:pt x="7297" y="14189"/>
                    <a:pt x="7627" y="14162"/>
                    <a:pt x="7955" y="14107"/>
                  </a:cubicBezTo>
                  <a:lnTo>
                    <a:pt x="7955" y="14107"/>
                  </a:lnTo>
                  <a:cubicBezTo>
                    <a:pt x="8934" y="14086"/>
                    <a:pt x="9904" y="13908"/>
                    <a:pt x="10795" y="13574"/>
                  </a:cubicBezTo>
                  <a:cubicBezTo>
                    <a:pt x="13335" y="12304"/>
                    <a:pt x="15240" y="9446"/>
                    <a:pt x="15240" y="6589"/>
                  </a:cubicBezTo>
                  <a:cubicBezTo>
                    <a:pt x="15240" y="3731"/>
                    <a:pt x="13335" y="874"/>
                    <a:pt x="10478" y="239"/>
                  </a:cubicBezTo>
                  <a:cubicBezTo>
                    <a:pt x="9843" y="80"/>
                    <a:pt x="9128" y="0"/>
                    <a:pt x="8414" y="0"/>
                  </a:cubicBezTo>
                  <a:close/>
                </a:path>
              </a:pathLst>
            </a:custGeom>
            <a:grpFill/>
            <a:ln>
              <a:solidFill>
                <a:srgbClr val="B8D9D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Google Shape;315;p15">
              <a:extLst>
                <a:ext uri="{FF2B5EF4-FFF2-40B4-BE49-F238E27FC236}">
                  <a16:creationId xmlns:a16="http://schemas.microsoft.com/office/drawing/2014/main" id="{3E48FA9A-F4DC-4730-AFDA-C5514579707C}"/>
                </a:ext>
              </a:extLst>
            </p:cNvPr>
            <p:cNvSpPr/>
            <p:nvPr/>
          </p:nvSpPr>
          <p:spPr>
            <a:xfrm>
              <a:off x="5210950" y="2438775"/>
              <a:ext cx="381025" cy="356250"/>
            </a:xfrm>
            <a:custGeom>
              <a:avLst/>
              <a:gdLst/>
              <a:ahLst/>
              <a:cxnLst/>
              <a:rect l="l" t="t" r="r" b="b"/>
              <a:pathLst>
                <a:path w="15241" h="14250" extrusionOk="0">
                  <a:moveTo>
                    <a:pt x="7178" y="2530"/>
                  </a:moveTo>
                  <a:cubicBezTo>
                    <a:pt x="8448" y="2530"/>
                    <a:pt x="9548" y="3119"/>
                    <a:pt x="10478" y="4049"/>
                  </a:cubicBezTo>
                  <a:cubicBezTo>
                    <a:pt x="10709" y="4306"/>
                    <a:pt x="10899" y="4575"/>
                    <a:pt x="11050" y="4853"/>
                  </a:cubicBezTo>
                  <a:lnTo>
                    <a:pt x="11050" y="4853"/>
                  </a:lnTo>
                  <a:cubicBezTo>
                    <a:pt x="11072" y="4902"/>
                    <a:pt x="11093" y="4952"/>
                    <a:pt x="11113" y="5002"/>
                  </a:cubicBezTo>
                  <a:cubicBezTo>
                    <a:pt x="11142" y="5177"/>
                    <a:pt x="11163" y="5349"/>
                    <a:pt x="11176" y="5519"/>
                  </a:cubicBezTo>
                  <a:lnTo>
                    <a:pt x="11176" y="5519"/>
                  </a:lnTo>
                  <a:cubicBezTo>
                    <a:pt x="10601" y="4243"/>
                    <a:pt x="9435" y="3284"/>
                    <a:pt x="7938" y="3097"/>
                  </a:cubicBezTo>
                  <a:cubicBezTo>
                    <a:pt x="7484" y="2967"/>
                    <a:pt x="7017" y="2903"/>
                    <a:pt x="6550" y="2903"/>
                  </a:cubicBezTo>
                  <a:cubicBezTo>
                    <a:pt x="5951" y="2903"/>
                    <a:pt x="5352" y="3008"/>
                    <a:pt x="4782" y="3212"/>
                  </a:cubicBezTo>
                  <a:lnTo>
                    <a:pt x="4782" y="3212"/>
                  </a:lnTo>
                  <a:cubicBezTo>
                    <a:pt x="5067" y="3013"/>
                    <a:pt x="5380" y="2863"/>
                    <a:pt x="5715" y="2779"/>
                  </a:cubicBezTo>
                  <a:cubicBezTo>
                    <a:pt x="6226" y="2609"/>
                    <a:pt x="6713" y="2530"/>
                    <a:pt x="7178" y="2530"/>
                  </a:cubicBezTo>
                  <a:close/>
                  <a:moveTo>
                    <a:pt x="5834" y="5716"/>
                  </a:moveTo>
                  <a:cubicBezTo>
                    <a:pt x="5953" y="5716"/>
                    <a:pt x="6033" y="5795"/>
                    <a:pt x="6033" y="5954"/>
                  </a:cubicBezTo>
                  <a:cubicBezTo>
                    <a:pt x="6350" y="5954"/>
                    <a:pt x="6668" y="5954"/>
                    <a:pt x="6985" y="6272"/>
                  </a:cubicBezTo>
                  <a:cubicBezTo>
                    <a:pt x="7303" y="6589"/>
                    <a:pt x="7620" y="6907"/>
                    <a:pt x="7620" y="7224"/>
                  </a:cubicBezTo>
                  <a:cubicBezTo>
                    <a:pt x="7705" y="7224"/>
                    <a:pt x="7767" y="7247"/>
                    <a:pt x="7807" y="7286"/>
                  </a:cubicBezTo>
                  <a:lnTo>
                    <a:pt x="7807" y="7286"/>
                  </a:lnTo>
                  <a:cubicBezTo>
                    <a:pt x="7262" y="7532"/>
                    <a:pt x="6614" y="7667"/>
                    <a:pt x="5955" y="7667"/>
                  </a:cubicBezTo>
                  <a:cubicBezTo>
                    <a:pt x="5663" y="7667"/>
                    <a:pt x="5369" y="7640"/>
                    <a:pt x="5081" y="7585"/>
                  </a:cubicBezTo>
                  <a:lnTo>
                    <a:pt x="5081" y="7585"/>
                  </a:lnTo>
                  <a:cubicBezTo>
                    <a:pt x="5080" y="7571"/>
                    <a:pt x="5080" y="7556"/>
                    <a:pt x="5080" y="7542"/>
                  </a:cubicBezTo>
                  <a:cubicBezTo>
                    <a:pt x="4763" y="6907"/>
                    <a:pt x="5080" y="6272"/>
                    <a:pt x="5398" y="5954"/>
                  </a:cubicBezTo>
                  <a:cubicBezTo>
                    <a:pt x="5556" y="5795"/>
                    <a:pt x="5715" y="5716"/>
                    <a:pt x="5834" y="5716"/>
                  </a:cubicBezTo>
                  <a:close/>
                  <a:moveTo>
                    <a:pt x="7856" y="7388"/>
                  </a:moveTo>
                  <a:cubicBezTo>
                    <a:pt x="7873" y="7509"/>
                    <a:pt x="7795" y="7684"/>
                    <a:pt x="7620" y="7859"/>
                  </a:cubicBezTo>
                  <a:lnTo>
                    <a:pt x="7856" y="7388"/>
                  </a:lnTo>
                  <a:close/>
                  <a:moveTo>
                    <a:pt x="8608" y="9226"/>
                  </a:moveTo>
                  <a:cubicBezTo>
                    <a:pt x="8498" y="9310"/>
                    <a:pt x="8379" y="9384"/>
                    <a:pt x="8255" y="9447"/>
                  </a:cubicBezTo>
                  <a:lnTo>
                    <a:pt x="7999" y="9447"/>
                  </a:lnTo>
                  <a:cubicBezTo>
                    <a:pt x="8188" y="9378"/>
                    <a:pt x="8390" y="9303"/>
                    <a:pt x="8608" y="9226"/>
                  </a:cubicBezTo>
                  <a:close/>
                  <a:moveTo>
                    <a:pt x="8414" y="1"/>
                  </a:moveTo>
                  <a:cubicBezTo>
                    <a:pt x="7699" y="1"/>
                    <a:pt x="6985" y="80"/>
                    <a:pt x="6350" y="239"/>
                  </a:cubicBezTo>
                  <a:cubicBezTo>
                    <a:pt x="6234" y="355"/>
                    <a:pt x="6118" y="471"/>
                    <a:pt x="6017" y="603"/>
                  </a:cubicBezTo>
                  <a:lnTo>
                    <a:pt x="6017" y="603"/>
                  </a:lnTo>
                  <a:cubicBezTo>
                    <a:pt x="5005" y="787"/>
                    <a:pt x="4050" y="1257"/>
                    <a:pt x="3261" y="1948"/>
                  </a:cubicBezTo>
                  <a:lnTo>
                    <a:pt x="3261" y="1948"/>
                  </a:lnTo>
                  <a:cubicBezTo>
                    <a:pt x="2241" y="2699"/>
                    <a:pt x="1412" y="3776"/>
                    <a:pt x="953" y="5002"/>
                  </a:cubicBezTo>
                  <a:cubicBezTo>
                    <a:pt x="0" y="7542"/>
                    <a:pt x="635" y="10717"/>
                    <a:pt x="2858" y="12622"/>
                  </a:cubicBezTo>
                  <a:cubicBezTo>
                    <a:pt x="2858" y="12622"/>
                    <a:pt x="2858" y="12622"/>
                    <a:pt x="2858" y="12622"/>
                  </a:cubicBezTo>
                  <a:lnTo>
                    <a:pt x="2858" y="12622"/>
                  </a:lnTo>
                  <a:cubicBezTo>
                    <a:pt x="3641" y="13293"/>
                    <a:pt x="4583" y="13728"/>
                    <a:pt x="5572" y="13926"/>
                  </a:cubicBezTo>
                  <a:lnTo>
                    <a:pt x="5572" y="13926"/>
                  </a:lnTo>
                  <a:cubicBezTo>
                    <a:pt x="6304" y="14136"/>
                    <a:pt x="7064" y="14250"/>
                    <a:pt x="7820" y="14250"/>
                  </a:cubicBezTo>
                  <a:cubicBezTo>
                    <a:pt x="8845" y="14250"/>
                    <a:pt x="9863" y="14040"/>
                    <a:pt x="10795" y="13574"/>
                  </a:cubicBezTo>
                  <a:cubicBezTo>
                    <a:pt x="13653" y="12304"/>
                    <a:pt x="15240" y="9764"/>
                    <a:pt x="15240" y="6589"/>
                  </a:cubicBezTo>
                  <a:cubicBezTo>
                    <a:pt x="15240" y="3732"/>
                    <a:pt x="13335" y="1192"/>
                    <a:pt x="10478" y="239"/>
                  </a:cubicBezTo>
                  <a:cubicBezTo>
                    <a:pt x="9843" y="80"/>
                    <a:pt x="9128" y="1"/>
                    <a:pt x="8414" y="1"/>
                  </a:cubicBezTo>
                  <a:close/>
                </a:path>
              </a:pathLst>
            </a:custGeom>
            <a:grpFill/>
            <a:ln>
              <a:solidFill>
                <a:srgbClr val="B8D9D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Google Shape;316;p15">
              <a:extLst>
                <a:ext uri="{FF2B5EF4-FFF2-40B4-BE49-F238E27FC236}">
                  <a16:creationId xmlns:a16="http://schemas.microsoft.com/office/drawing/2014/main" id="{5E415381-66C6-41B0-83FE-62B94E8C4418}"/>
                </a:ext>
              </a:extLst>
            </p:cNvPr>
            <p:cNvSpPr/>
            <p:nvPr/>
          </p:nvSpPr>
          <p:spPr>
            <a:xfrm>
              <a:off x="5814200" y="464325"/>
              <a:ext cx="381000" cy="361500"/>
            </a:xfrm>
            <a:custGeom>
              <a:avLst/>
              <a:gdLst/>
              <a:ahLst/>
              <a:cxnLst/>
              <a:rect l="l" t="t" r="r" b="b"/>
              <a:pathLst>
                <a:path w="15240" h="14460" extrusionOk="0">
                  <a:moveTo>
                    <a:pt x="7856" y="7861"/>
                  </a:moveTo>
                  <a:cubicBezTo>
                    <a:pt x="7873" y="8001"/>
                    <a:pt x="7795" y="8097"/>
                    <a:pt x="7620" y="8097"/>
                  </a:cubicBezTo>
                  <a:lnTo>
                    <a:pt x="7856" y="7861"/>
                  </a:lnTo>
                  <a:close/>
                  <a:moveTo>
                    <a:pt x="6350" y="6192"/>
                  </a:moveTo>
                  <a:cubicBezTo>
                    <a:pt x="6668" y="6510"/>
                    <a:pt x="6985" y="6510"/>
                    <a:pt x="6985" y="6827"/>
                  </a:cubicBezTo>
                  <a:cubicBezTo>
                    <a:pt x="7303" y="7145"/>
                    <a:pt x="7620" y="7145"/>
                    <a:pt x="7620" y="7462"/>
                  </a:cubicBezTo>
                  <a:cubicBezTo>
                    <a:pt x="7747" y="7589"/>
                    <a:pt x="7823" y="7715"/>
                    <a:pt x="7848" y="7822"/>
                  </a:cubicBezTo>
                  <a:lnTo>
                    <a:pt x="7848" y="7822"/>
                  </a:lnTo>
                  <a:cubicBezTo>
                    <a:pt x="7418" y="8018"/>
                    <a:pt x="6923" y="8110"/>
                    <a:pt x="6419" y="8110"/>
                  </a:cubicBezTo>
                  <a:cubicBezTo>
                    <a:pt x="5859" y="8110"/>
                    <a:pt x="5289" y="7996"/>
                    <a:pt x="4788" y="7784"/>
                  </a:cubicBezTo>
                  <a:lnTo>
                    <a:pt x="4788" y="7784"/>
                  </a:lnTo>
                  <a:cubicBezTo>
                    <a:pt x="4876" y="7253"/>
                    <a:pt x="5184" y="6723"/>
                    <a:pt x="5715" y="6192"/>
                  </a:cubicBezTo>
                  <a:close/>
                  <a:moveTo>
                    <a:pt x="7339" y="9992"/>
                  </a:moveTo>
                  <a:cubicBezTo>
                    <a:pt x="7176" y="10041"/>
                    <a:pt x="7012" y="10065"/>
                    <a:pt x="6850" y="10065"/>
                  </a:cubicBezTo>
                  <a:cubicBezTo>
                    <a:pt x="6684" y="10065"/>
                    <a:pt x="6521" y="10040"/>
                    <a:pt x="6362" y="9994"/>
                  </a:cubicBezTo>
                  <a:lnTo>
                    <a:pt x="6362" y="9994"/>
                  </a:lnTo>
                  <a:cubicBezTo>
                    <a:pt x="6464" y="9999"/>
                    <a:pt x="6566" y="10002"/>
                    <a:pt x="6668" y="10002"/>
                  </a:cubicBezTo>
                  <a:cubicBezTo>
                    <a:pt x="6867" y="10002"/>
                    <a:pt x="7097" y="10002"/>
                    <a:pt x="7339" y="9992"/>
                  </a:cubicBezTo>
                  <a:close/>
                  <a:moveTo>
                    <a:pt x="6826" y="2936"/>
                  </a:moveTo>
                  <a:cubicBezTo>
                    <a:pt x="7096" y="2939"/>
                    <a:pt x="7362" y="2965"/>
                    <a:pt x="7620" y="3017"/>
                  </a:cubicBezTo>
                  <a:cubicBezTo>
                    <a:pt x="9208" y="3335"/>
                    <a:pt x="10478" y="4605"/>
                    <a:pt x="10795" y="6192"/>
                  </a:cubicBezTo>
                  <a:cubicBezTo>
                    <a:pt x="10795" y="8097"/>
                    <a:pt x="9843" y="9685"/>
                    <a:pt x="8255" y="10637"/>
                  </a:cubicBezTo>
                  <a:cubicBezTo>
                    <a:pt x="8210" y="10659"/>
                    <a:pt x="8164" y="10681"/>
                    <a:pt x="8118" y="10701"/>
                  </a:cubicBezTo>
                  <a:lnTo>
                    <a:pt x="8118" y="10701"/>
                  </a:lnTo>
                  <a:cubicBezTo>
                    <a:pt x="8436" y="10400"/>
                    <a:pt x="8722" y="10040"/>
                    <a:pt x="8967" y="9642"/>
                  </a:cubicBezTo>
                  <a:lnTo>
                    <a:pt x="8967" y="9642"/>
                  </a:lnTo>
                  <a:cubicBezTo>
                    <a:pt x="9437" y="9357"/>
                    <a:pt x="9710" y="8717"/>
                    <a:pt x="9638" y="8161"/>
                  </a:cubicBezTo>
                  <a:lnTo>
                    <a:pt x="9638" y="8161"/>
                  </a:lnTo>
                  <a:cubicBezTo>
                    <a:pt x="10281" y="6095"/>
                    <a:pt x="9879" y="3786"/>
                    <a:pt x="7620" y="3335"/>
                  </a:cubicBezTo>
                  <a:cubicBezTo>
                    <a:pt x="7166" y="3205"/>
                    <a:pt x="6699" y="3141"/>
                    <a:pt x="6235" y="3141"/>
                  </a:cubicBezTo>
                  <a:cubicBezTo>
                    <a:pt x="5768" y="3141"/>
                    <a:pt x="5304" y="3206"/>
                    <a:pt x="4859" y="3332"/>
                  </a:cubicBezTo>
                  <a:lnTo>
                    <a:pt x="4859" y="3332"/>
                  </a:lnTo>
                  <a:cubicBezTo>
                    <a:pt x="5188" y="3192"/>
                    <a:pt x="5535" y="3087"/>
                    <a:pt x="5888" y="3021"/>
                  </a:cubicBezTo>
                  <a:lnTo>
                    <a:pt x="5888" y="3021"/>
                  </a:lnTo>
                  <a:cubicBezTo>
                    <a:pt x="5936" y="3018"/>
                    <a:pt x="5984" y="3017"/>
                    <a:pt x="6033" y="3017"/>
                  </a:cubicBezTo>
                  <a:cubicBezTo>
                    <a:pt x="6291" y="2965"/>
                    <a:pt x="6557" y="2939"/>
                    <a:pt x="6826" y="2936"/>
                  </a:cubicBezTo>
                  <a:close/>
                  <a:moveTo>
                    <a:pt x="8255" y="1"/>
                  </a:moveTo>
                  <a:cubicBezTo>
                    <a:pt x="7620" y="1"/>
                    <a:pt x="6985" y="160"/>
                    <a:pt x="6350" y="477"/>
                  </a:cubicBezTo>
                  <a:cubicBezTo>
                    <a:pt x="6047" y="477"/>
                    <a:pt x="5816" y="621"/>
                    <a:pt x="5693" y="842"/>
                  </a:cubicBezTo>
                  <a:lnTo>
                    <a:pt x="5693" y="842"/>
                  </a:lnTo>
                  <a:cubicBezTo>
                    <a:pt x="3739" y="1196"/>
                    <a:pt x="1952" y="2605"/>
                    <a:pt x="953" y="4605"/>
                  </a:cubicBezTo>
                  <a:cubicBezTo>
                    <a:pt x="0" y="7145"/>
                    <a:pt x="318" y="10320"/>
                    <a:pt x="2223" y="12225"/>
                  </a:cubicBezTo>
                  <a:cubicBezTo>
                    <a:pt x="3682" y="13684"/>
                    <a:pt x="5553" y="14459"/>
                    <a:pt x="7385" y="14459"/>
                  </a:cubicBezTo>
                  <a:cubicBezTo>
                    <a:pt x="8342" y="14459"/>
                    <a:pt x="9288" y="14248"/>
                    <a:pt x="10160" y="13812"/>
                  </a:cubicBezTo>
                  <a:cubicBezTo>
                    <a:pt x="13018" y="12860"/>
                    <a:pt x="15240" y="10002"/>
                    <a:pt x="15240" y="7145"/>
                  </a:cubicBezTo>
                  <a:cubicBezTo>
                    <a:pt x="15240" y="3970"/>
                    <a:pt x="13335" y="1112"/>
                    <a:pt x="10160" y="477"/>
                  </a:cubicBezTo>
                  <a:cubicBezTo>
                    <a:pt x="9525" y="160"/>
                    <a:pt x="8890" y="1"/>
                    <a:pt x="8255" y="1"/>
                  </a:cubicBezTo>
                  <a:close/>
                </a:path>
              </a:pathLst>
            </a:custGeom>
            <a:grpFill/>
            <a:ln>
              <a:solidFill>
                <a:srgbClr val="B8D9D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Google Shape;317;p15">
              <a:extLst>
                <a:ext uri="{FF2B5EF4-FFF2-40B4-BE49-F238E27FC236}">
                  <a16:creationId xmlns:a16="http://schemas.microsoft.com/office/drawing/2014/main" id="{4B3B3675-2004-4681-AE74-FB3F527D0BFF}"/>
                </a:ext>
              </a:extLst>
            </p:cNvPr>
            <p:cNvSpPr/>
            <p:nvPr/>
          </p:nvSpPr>
          <p:spPr>
            <a:xfrm>
              <a:off x="3111550" y="244825"/>
              <a:ext cx="376975" cy="353675"/>
            </a:xfrm>
            <a:custGeom>
              <a:avLst/>
              <a:gdLst/>
              <a:ahLst/>
              <a:cxnLst/>
              <a:rect l="l" t="t" r="r" b="b"/>
              <a:pathLst>
                <a:path w="15079" h="14147" extrusionOk="0">
                  <a:moveTo>
                    <a:pt x="6506" y="2590"/>
                  </a:moveTo>
                  <a:cubicBezTo>
                    <a:pt x="8094" y="2590"/>
                    <a:pt x="9681" y="3542"/>
                    <a:pt x="10316" y="4812"/>
                  </a:cubicBezTo>
                  <a:cubicBezTo>
                    <a:pt x="10352" y="5027"/>
                    <a:pt x="10376" y="5242"/>
                    <a:pt x="10388" y="5456"/>
                  </a:cubicBezTo>
                  <a:lnTo>
                    <a:pt x="10388" y="5456"/>
                  </a:lnTo>
                  <a:cubicBezTo>
                    <a:pt x="9525" y="3980"/>
                    <a:pt x="7857" y="2907"/>
                    <a:pt x="6189" y="2907"/>
                  </a:cubicBezTo>
                  <a:cubicBezTo>
                    <a:pt x="5509" y="2907"/>
                    <a:pt x="4875" y="3021"/>
                    <a:pt x="4298" y="3230"/>
                  </a:cubicBezTo>
                  <a:lnTo>
                    <a:pt x="4298" y="3230"/>
                  </a:lnTo>
                  <a:cubicBezTo>
                    <a:pt x="4961" y="2815"/>
                    <a:pt x="5734" y="2590"/>
                    <a:pt x="6506" y="2590"/>
                  </a:cubicBezTo>
                  <a:close/>
                  <a:moveTo>
                    <a:pt x="9003" y="6386"/>
                  </a:moveTo>
                  <a:lnTo>
                    <a:pt x="9003" y="6386"/>
                  </a:lnTo>
                  <a:cubicBezTo>
                    <a:pt x="9181" y="6781"/>
                    <a:pt x="9239" y="7205"/>
                    <a:pt x="9138" y="7597"/>
                  </a:cubicBezTo>
                  <a:lnTo>
                    <a:pt x="9138" y="7597"/>
                  </a:lnTo>
                  <a:cubicBezTo>
                    <a:pt x="9117" y="7515"/>
                    <a:pt x="9087" y="7434"/>
                    <a:pt x="9046" y="7352"/>
                  </a:cubicBezTo>
                  <a:cubicBezTo>
                    <a:pt x="9080" y="7010"/>
                    <a:pt x="9063" y="6687"/>
                    <a:pt x="9003" y="6386"/>
                  </a:cubicBezTo>
                  <a:close/>
                  <a:moveTo>
                    <a:pt x="5832" y="6161"/>
                  </a:moveTo>
                  <a:cubicBezTo>
                    <a:pt x="6109" y="6161"/>
                    <a:pt x="6348" y="6241"/>
                    <a:pt x="6506" y="6400"/>
                  </a:cubicBezTo>
                  <a:cubicBezTo>
                    <a:pt x="7014" y="6653"/>
                    <a:pt x="7319" y="7111"/>
                    <a:pt x="7258" y="7446"/>
                  </a:cubicBezTo>
                  <a:lnTo>
                    <a:pt x="7258" y="7446"/>
                  </a:lnTo>
                  <a:cubicBezTo>
                    <a:pt x="6741" y="7672"/>
                    <a:pt x="6179" y="7795"/>
                    <a:pt x="5611" y="7795"/>
                  </a:cubicBezTo>
                  <a:cubicBezTo>
                    <a:pt x="5311" y="7795"/>
                    <a:pt x="5008" y="7760"/>
                    <a:pt x="4710" y="7688"/>
                  </a:cubicBezTo>
                  <a:lnTo>
                    <a:pt x="4710" y="7688"/>
                  </a:lnTo>
                  <a:cubicBezTo>
                    <a:pt x="4635" y="7258"/>
                    <a:pt x="4704" y="6829"/>
                    <a:pt x="4919" y="6400"/>
                  </a:cubicBezTo>
                  <a:cubicBezTo>
                    <a:pt x="5236" y="6241"/>
                    <a:pt x="5554" y="6161"/>
                    <a:pt x="5832" y="6161"/>
                  </a:cubicBezTo>
                  <a:close/>
                  <a:moveTo>
                    <a:pt x="8389" y="0"/>
                  </a:moveTo>
                  <a:cubicBezTo>
                    <a:pt x="7655" y="0"/>
                    <a:pt x="6922" y="184"/>
                    <a:pt x="6189" y="367"/>
                  </a:cubicBezTo>
                  <a:cubicBezTo>
                    <a:pt x="5966" y="478"/>
                    <a:pt x="5782" y="590"/>
                    <a:pt x="5651" y="715"/>
                  </a:cubicBezTo>
                  <a:lnTo>
                    <a:pt x="5651" y="715"/>
                  </a:lnTo>
                  <a:cubicBezTo>
                    <a:pt x="4567" y="839"/>
                    <a:pt x="3515" y="1331"/>
                    <a:pt x="2679" y="2117"/>
                  </a:cubicBezTo>
                  <a:lnTo>
                    <a:pt x="2679" y="2117"/>
                  </a:lnTo>
                  <a:cubicBezTo>
                    <a:pt x="1713" y="2867"/>
                    <a:pt x="941" y="3884"/>
                    <a:pt x="474" y="5130"/>
                  </a:cubicBezTo>
                  <a:cubicBezTo>
                    <a:pt x="1" y="7259"/>
                    <a:pt x="409" y="9388"/>
                    <a:pt x="1567" y="10991"/>
                  </a:cubicBezTo>
                  <a:lnTo>
                    <a:pt x="1567" y="10991"/>
                  </a:lnTo>
                  <a:cubicBezTo>
                    <a:pt x="1932" y="11770"/>
                    <a:pt x="2430" y="12483"/>
                    <a:pt x="3014" y="13067"/>
                  </a:cubicBezTo>
                  <a:cubicBezTo>
                    <a:pt x="3983" y="13606"/>
                    <a:pt x="4989" y="13888"/>
                    <a:pt x="5969" y="13940"/>
                  </a:cubicBezTo>
                  <a:lnTo>
                    <a:pt x="5969" y="13940"/>
                  </a:lnTo>
                  <a:cubicBezTo>
                    <a:pt x="6537" y="14078"/>
                    <a:pt x="7118" y="14147"/>
                    <a:pt x="7700" y="14147"/>
                  </a:cubicBezTo>
                  <a:cubicBezTo>
                    <a:pt x="8818" y="14147"/>
                    <a:pt x="9935" y="13893"/>
                    <a:pt x="10951" y="13385"/>
                  </a:cubicBezTo>
                  <a:cubicBezTo>
                    <a:pt x="13491" y="11797"/>
                    <a:pt x="15079" y="9257"/>
                    <a:pt x="14761" y="6400"/>
                  </a:cubicBezTo>
                  <a:cubicBezTo>
                    <a:pt x="14761" y="3542"/>
                    <a:pt x="12856" y="1002"/>
                    <a:pt x="9999" y="367"/>
                  </a:cubicBezTo>
                  <a:cubicBezTo>
                    <a:pt x="9462" y="99"/>
                    <a:pt x="8925" y="0"/>
                    <a:pt x="8389" y="0"/>
                  </a:cubicBezTo>
                  <a:close/>
                </a:path>
              </a:pathLst>
            </a:custGeom>
            <a:grpFill/>
            <a:ln>
              <a:solidFill>
                <a:srgbClr val="B8D9D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Google Shape;318;p15">
              <a:extLst>
                <a:ext uri="{FF2B5EF4-FFF2-40B4-BE49-F238E27FC236}">
                  <a16:creationId xmlns:a16="http://schemas.microsoft.com/office/drawing/2014/main" id="{91623C4E-1560-43A0-82E4-B1D52DDB30BB}"/>
                </a:ext>
              </a:extLst>
            </p:cNvPr>
            <p:cNvSpPr/>
            <p:nvPr/>
          </p:nvSpPr>
          <p:spPr>
            <a:xfrm>
              <a:off x="2028000" y="1271975"/>
              <a:ext cx="381025" cy="347925"/>
            </a:xfrm>
            <a:custGeom>
              <a:avLst/>
              <a:gdLst/>
              <a:ahLst/>
              <a:cxnLst/>
              <a:rect l="l" t="t" r="r" b="b"/>
              <a:pathLst>
                <a:path w="15241" h="13917" extrusionOk="0">
                  <a:moveTo>
                    <a:pt x="7056" y="2461"/>
                  </a:moveTo>
                  <a:cubicBezTo>
                    <a:pt x="7199" y="2461"/>
                    <a:pt x="7341" y="2468"/>
                    <a:pt x="7483" y="2481"/>
                  </a:cubicBezTo>
                  <a:lnTo>
                    <a:pt x="7483" y="2481"/>
                  </a:lnTo>
                  <a:cubicBezTo>
                    <a:pt x="9000" y="2685"/>
                    <a:pt x="10073" y="3681"/>
                    <a:pt x="10563" y="4914"/>
                  </a:cubicBezTo>
                  <a:lnTo>
                    <a:pt x="10563" y="4914"/>
                  </a:lnTo>
                  <a:cubicBezTo>
                    <a:pt x="10034" y="4120"/>
                    <a:pt x="9240" y="3465"/>
                    <a:pt x="8256" y="3096"/>
                  </a:cubicBezTo>
                  <a:cubicBezTo>
                    <a:pt x="7802" y="2966"/>
                    <a:pt x="7322" y="2903"/>
                    <a:pt x="6837" y="2903"/>
                  </a:cubicBezTo>
                  <a:cubicBezTo>
                    <a:pt x="6024" y="2903"/>
                    <a:pt x="5197" y="3081"/>
                    <a:pt x="4458" y="3425"/>
                  </a:cubicBezTo>
                  <a:lnTo>
                    <a:pt x="4458" y="3425"/>
                  </a:lnTo>
                  <a:cubicBezTo>
                    <a:pt x="4736" y="3168"/>
                    <a:pt x="5056" y="2950"/>
                    <a:pt x="5398" y="2779"/>
                  </a:cubicBezTo>
                  <a:cubicBezTo>
                    <a:pt x="5928" y="2567"/>
                    <a:pt x="6492" y="2461"/>
                    <a:pt x="7056" y="2461"/>
                  </a:cubicBezTo>
                  <a:close/>
                  <a:moveTo>
                    <a:pt x="11999" y="2761"/>
                  </a:moveTo>
                  <a:lnTo>
                    <a:pt x="11999" y="2761"/>
                  </a:lnTo>
                  <a:cubicBezTo>
                    <a:pt x="12134" y="2864"/>
                    <a:pt x="12263" y="2976"/>
                    <a:pt x="12383" y="3096"/>
                  </a:cubicBezTo>
                  <a:cubicBezTo>
                    <a:pt x="13419" y="4391"/>
                    <a:pt x="13821" y="6108"/>
                    <a:pt x="13418" y="7559"/>
                  </a:cubicBezTo>
                  <a:lnTo>
                    <a:pt x="13418" y="7559"/>
                  </a:lnTo>
                  <a:cubicBezTo>
                    <a:pt x="13512" y="6529"/>
                    <a:pt x="13379" y="5447"/>
                    <a:pt x="13018" y="4366"/>
                  </a:cubicBezTo>
                  <a:cubicBezTo>
                    <a:pt x="12799" y="3855"/>
                    <a:pt x="12496" y="3377"/>
                    <a:pt x="12125" y="2945"/>
                  </a:cubicBezTo>
                  <a:lnTo>
                    <a:pt x="12125" y="2945"/>
                  </a:lnTo>
                  <a:cubicBezTo>
                    <a:pt x="12084" y="2883"/>
                    <a:pt x="12042" y="2822"/>
                    <a:pt x="11999" y="2761"/>
                  </a:cubicBezTo>
                  <a:close/>
                  <a:moveTo>
                    <a:pt x="5716" y="5636"/>
                  </a:moveTo>
                  <a:cubicBezTo>
                    <a:pt x="6351" y="5636"/>
                    <a:pt x="6986" y="5954"/>
                    <a:pt x="7303" y="6271"/>
                  </a:cubicBezTo>
                  <a:cubicBezTo>
                    <a:pt x="7621" y="6589"/>
                    <a:pt x="7621" y="6906"/>
                    <a:pt x="7938" y="7224"/>
                  </a:cubicBezTo>
                  <a:cubicBezTo>
                    <a:pt x="7938" y="7224"/>
                    <a:pt x="7938" y="7224"/>
                    <a:pt x="7938" y="7397"/>
                  </a:cubicBezTo>
                  <a:lnTo>
                    <a:pt x="7938" y="7397"/>
                  </a:lnTo>
                  <a:cubicBezTo>
                    <a:pt x="7379" y="7674"/>
                    <a:pt x="6820" y="7799"/>
                    <a:pt x="6261" y="7799"/>
                  </a:cubicBezTo>
                  <a:cubicBezTo>
                    <a:pt x="5875" y="7799"/>
                    <a:pt x="5489" y="7739"/>
                    <a:pt x="5102" y="7629"/>
                  </a:cubicBezTo>
                  <a:lnTo>
                    <a:pt x="5102" y="7629"/>
                  </a:lnTo>
                  <a:cubicBezTo>
                    <a:pt x="5088" y="7497"/>
                    <a:pt x="5081" y="7362"/>
                    <a:pt x="5081" y="7224"/>
                  </a:cubicBezTo>
                  <a:cubicBezTo>
                    <a:pt x="5081" y="6589"/>
                    <a:pt x="5081" y="6271"/>
                    <a:pt x="5716" y="5636"/>
                  </a:cubicBezTo>
                  <a:close/>
                  <a:moveTo>
                    <a:pt x="8415" y="0"/>
                  </a:moveTo>
                  <a:cubicBezTo>
                    <a:pt x="7700" y="0"/>
                    <a:pt x="6986" y="80"/>
                    <a:pt x="6351" y="239"/>
                  </a:cubicBezTo>
                  <a:cubicBezTo>
                    <a:pt x="6271" y="318"/>
                    <a:pt x="6192" y="418"/>
                    <a:pt x="6117" y="527"/>
                  </a:cubicBezTo>
                  <a:lnTo>
                    <a:pt x="6117" y="527"/>
                  </a:lnTo>
                  <a:cubicBezTo>
                    <a:pt x="3681" y="641"/>
                    <a:pt x="1807" y="2407"/>
                    <a:pt x="953" y="4684"/>
                  </a:cubicBezTo>
                  <a:cubicBezTo>
                    <a:pt x="1" y="7224"/>
                    <a:pt x="953" y="10081"/>
                    <a:pt x="3176" y="11986"/>
                  </a:cubicBezTo>
                  <a:cubicBezTo>
                    <a:pt x="4406" y="13216"/>
                    <a:pt x="6166" y="13917"/>
                    <a:pt x="8028" y="13917"/>
                  </a:cubicBezTo>
                  <a:cubicBezTo>
                    <a:pt x="9049" y="13917"/>
                    <a:pt x="10101" y="13706"/>
                    <a:pt x="11113" y="13256"/>
                  </a:cubicBezTo>
                  <a:cubicBezTo>
                    <a:pt x="13653" y="11986"/>
                    <a:pt x="15241" y="9129"/>
                    <a:pt x="15241" y="6271"/>
                  </a:cubicBezTo>
                  <a:cubicBezTo>
                    <a:pt x="15241" y="3414"/>
                    <a:pt x="13336" y="874"/>
                    <a:pt x="10478" y="239"/>
                  </a:cubicBezTo>
                  <a:cubicBezTo>
                    <a:pt x="9843" y="80"/>
                    <a:pt x="9129" y="0"/>
                    <a:pt x="8415" y="0"/>
                  </a:cubicBezTo>
                  <a:close/>
                </a:path>
              </a:pathLst>
            </a:custGeom>
            <a:grpFill/>
            <a:ln>
              <a:solidFill>
                <a:srgbClr val="B8D9D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Google Shape;319;p15">
              <a:extLst>
                <a:ext uri="{FF2B5EF4-FFF2-40B4-BE49-F238E27FC236}">
                  <a16:creationId xmlns:a16="http://schemas.microsoft.com/office/drawing/2014/main" id="{9F0A7DE8-0AF6-450F-A1F2-6E5A388E74DB}"/>
                </a:ext>
              </a:extLst>
            </p:cNvPr>
            <p:cNvSpPr/>
            <p:nvPr/>
          </p:nvSpPr>
          <p:spPr>
            <a:xfrm>
              <a:off x="1361275" y="1621225"/>
              <a:ext cx="381000" cy="355600"/>
            </a:xfrm>
            <a:custGeom>
              <a:avLst/>
              <a:gdLst/>
              <a:ahLst/>
              <a:cxnLst/>
              <a:rect l="l" t="t" r="r" b="b"/>
              <a:pathLst>
                <a:path w="15240" h="14224" extrusionOk="0">
                  <a:moveTo>
                    <a:pt x="7609" y="3034"/>
                  </a:moveTo>
                  <a:cubicBezTo>
                    <a:pt x="7995" y="3034"/>
                    <a:pt x="8373" y="3104"/>
                    <a:pt x="8730" y="3228"/>
                  </a:cubicBezTo>
                  <a:lnTo>
                    <a:pt x="8730" y="3228"/>
                  </a:lnTo>
                  <a:cubicBezTo>
                    <a:pt x="9191" y="3442"/>
                    <a:pt x="9607" y="3740"/>
                    <a:pt x="9941" y="4103"/>
                  </a:cubicBezTo>
                  <a:lnTo>
                    <a:pt x="9941" y="4103"/>
                  </a:lnTo>
                  <a:cubicBezTo>
                    <a:pt x="9273" y="3571"/>
                    <a:pt x="8470" y="3217"/>
                    <a:pt x="7620" y="3096"/>
                  </a:cubicBezTo>
                  <a:cubicBezTo>
                    <a:pt x="7541" y="3076"/>
                    <a:pt x="7462" y="3058"/>
                    <a:pt x="7384" y="3042"/>
                  </a:cubicBezTo>
                  <a:lnTo>
                    <a:pt x="7384" y="3042"/>
                  </a:lnTo>
                  <a:cubicBezTo>
                    <a:pt x="7459" y="3037"/>
                    <a:pt x="7534" y="3034"/>
                    <a:pt x="7609" y="3034"/>
                  </a:cubicBezTo>
                  <a:close/>
                  <a:moveTo>
                    <a:pt x="9759" y="7057"/>
                  </a:moveTo>
                  <a:cubicBezTo>
                    <a:pt x="9787" y="7112"/>
                    <a:pt x="9815" y="7168"/>
                    <a:pt x="9842" y="7224"/>
                  </a:cubicBezTo>
                  <a:cubicBezTo>
                    <a:pt x="9842" y="7296"/>
                    <a:pt x="9838" y="7368"/>
                    <a:pt x="9830" y="7441"/>
                  </a:cubicBezTo>
                  <a:lnTo>
                    <a:pt x="9830" y="7441"/>
                  </a:lnTo>
                  <a:cubicBezTo>
                    <a:pt x="9812" y="7310"/>
                    <a:pt x="9789" y="7182"/>
                    <a:pt x="9759" y="7057"/>
                  </a:cubicBezTo>
                  <a:close/>
                  <a:moveTo>
                    <a:pt x="6032" y="6130"/>
                  </a:moveTo>
                  <a:cubicBezTo>
                    <a:pt x="6456" y="6130"/>
                    <a:pt x="6879" y="6271"/>
                    <a:pt x="7302" y="6271"/>
                  </a:cubicBezTo>
                  <a:cubicBezTo>
                    <a:pt x="7302" y="6589"/>
                    <a:pt x="7620" y="6906"/>
                    <a:pt x="7620" y="7224"/>
                  </a:cubicBezTo>
                  <a:cubicBezTo>
                    <a:pt x="7849" y="7224"/>
                    <a:pt x="7913" y="7389"/>
                    <a:pt x="7811" y="7601"/>
                  </a:cubicBezTo>
                  <a:lnTo>
                    <a:pt x="7811" y="7601"/>
                  </a:lnTo>
                  <a:cubicBezTo>
                    <a:pt x="7396" y="7785"/>
                    <a:pt x="6950" y="7871"/>
                    <a:pt x="6482" y="7871"/>
                  </a:cubicBezTo>
                  <a:cubicBezTo>
                    <a:pt x="6073" y="7871"/>
                    <a:pt x="5648" y="7805"/>
                    <a:pt x="5214" y="7679"/>
                  </a:cubicBezTo>
                  <a:lnTo>
                    <a:pt x="5214" y="7679"/>
                  </a:lnTo>
                  <a:cubicBezTo>
                    <a:pt x="5102" y="7210"/>
                    <a:pt x="5163" y="6740"/>
                    <a:pt x="5397" y="6271"/>
                  </a:cubicBezTo>
                  <a:cubicBezTo>
                    <a:pt x="5609" y="6165"/>
                    <a:pt x="5821" y="6130"/>
                    <a:pt x="6032" y="6130"/>
                  </a:cubicBezTo>
                  <a:close/>
                  <a:moveTo>
                    <a:pt x="12880" y="4619"/>
                  </a:moveTo>
                  <a:lnTo>
                    <a:pt x="12880" y="4619"/>
                  </a:lnTo>
                  <a:cubicBezTo>
                    <a:pt x="13622" y="5735"/>
                    <a:pt x="13751" y="7187"/>
                    <a:pt x="13266" y="8546"/>
                  </a:cubicBezTo>
                  <a:lnTo>
                    <a:pt x="13266" y="8546"/>
                  </a:lnTo>
                  <a:cubicBezTo>
                    <a:pt x="13480" y="7476"/>
                    <a:pt x="13412" y="6370"/>
                    <a:pt x="13017" y="5319"/>
                  </a:cubicBezTo>
                  <a:cubicBezTo>
                    <a:pt x="13016" y="5315"/>
                    <a:pt x="13015" y="5312"/>
                    <a:pt x="13014" y="5308"/>
                  </a:cubicBezTo>
                  <a:lnTo>
                    <a:pt x="13014" y="5308"/>
                  </a:lnTo>
                  <a:cubicBezTo>
                    <a:pt x="12983" y="5076"/>
                    <a:pt x="12938" y="4846"/>
                    <a:pt x="12880" y="4619"/>
                  </a:cubicBezTo>
                  <a:close/>
                  <a:moveTo>
                    <a:pt x="8890" y="9129"/>
                  </a:moveTo>
                  <a:cubicBezTo>
                    <a:pt x="8414" y="9486"/>
                    <a:pt x="7893" y="9664"/>
                    <a:pt x="7394" y="9664"/>
                  </a:cubicBezTo>
                  <a:cubicBezTo>
                    <a:pt x="7269" y="9664"/>
                    <a:pt x="7145" y="9653"/>
                    <a:pt x="7024" y="9630"/>
                  </a:cubicBezTo>
                  <a:lnTo>
                    <a:pt x="7024" y="9630"/>
                  </a:lnTo>
                  <a:cubicBezTo>
                    <a:pt x="7656" y="9553"/>
                    <a:pt x="8285" y="9388"/>
                    <a:pt x="8890" y="9129"/>
                  </a:cubicBezTo>
                  <a:close/>
                  <a:moveTo>
                    <a:pt x="8414" y="0"/>
                  </a:moveTo>
                  <a:cubicBezTo>
                    <a:pt x="7699" y="0"/>
                    <a:pt x="6985" y="80"/>
                    <a:pt x="6350" y="239"/>
                  </a:cubicBezTo>
                  <a:cubicBezTo>
                    <a:pt x="6001" y="239"/>
                    <a:pt x="5748" y="430"/>
                    <a:pt x="5643" y="709"/>
                  </a:cubicBezTo>
                  <a:lnTo>
                    <a:pt x="5643" y="709"/>
                  </a:lnTo>
                  <a:cubicBezTo>
                    <a:pt x="4830" y="898"/>
                    <a:pt x="4081" y="1258"/>
                    <a:pt x="3445" y="1765"/>
                  </a:cubicBezTo>
                  <a:lnTo>
                    <a:pt x="3445" y="1765"/>
                  </a:lnTo>
                  <a:cubicBezTo>
                    <a:pt x="2240" y="2562"/>
                    <a:pt x="1324" y="3831"/>
                    <a:pt x="953" y="5319"/>
                  </a:cubicBezTo>
                  <a:cubicBezTo>
                    <a:pt x="0" y="8176"/>
                    <a:pt x="953" y="11034"/>
                    <a:pt x="3175" y="12939"/>
                  </a:cubicBezTo>
                  <a:cubicBezTo>
                    <a:pt x="4606" y="13833"/>
                    <a:pt x="6138" y="14224"/>
                    <a:pt x="7658" y="14224"/>
                  </a:cubicBezTo>
                  <a:cubicBezTo>
                    <a:pt x="8835" y="14224"/>
                    <a:pt x="10004" y="13989"/>
                    <a:pt x="11112" y="13574"/>
                  </a:cubicBezTo>
                  <a:cubicBezTo>
                    <a:pt x="13970" y="11986"/>
                    <a:pt x="15240" y="9446"/>
                    <a:pt x="15240" y="6271"/>
                  </a:cubicBezTo>
                  <a:cubicBezTo>
                    <a:pt x="15240" y="3414"/>
                    <a:pt x="13017" y="874"/>
                    <a:pt x="10477" y="239"/>
                  </a:cubicBezTo>
                  <a:cubicBezTo>
                    <a:pt x="9842" y="80"/>
                    <a:pt x="9128" y="0"/>
                    <a:pt x="8414" y="0"/>
                  </a:cubicBezTo>
                  <a:close/>
                </a:path>
              </a:pathLst>
            </a:custGeom>
            <a:grpFill/>
            <a:ln>
              <a:solidFill>
                <a:srgbClr val="B8D9D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Google Shape;320;p15">
              <a:extLst>
                <a:ext uri="{FF2B5EF4-FFF2-40B4-BE49-F238E27FC236}">
                  <a16:creationId xmlns:a16="http://schemas.microsoft.com/office/drawing/2014/main" id="{A3D9D230-3F81-4D5A-828D-EEF52D0A2361}"/>
                </a:ext>
              </a:extLst>
            </p:cNvPr>
            <p:cNvSpPr/>
            <p:nvPr/>
          </p:nvSpPr>
          <p:spPr>
            <a:xfrm>
              <a:off x="3445450" y="1089400"/>
              <a:ext cx="376450" cy="361000"/>
            </a:xfrm>
            <a:custGeom>
              <a:avLst/>
              <a:gdLst/>
              <a:ahLst/>
              <a:cxnLst/>
              <a:rect l="l" t="t" r="r" b="b"/>
              <a:pathLst>
                <a:path w="15058" h="14440" extrusionOk="0">
                  <a:moveTo>
                    <a:pt x="7178" y="3045"/>
                  </a:moveTo>
                  <a:cubicBezTo>
                    <a:pt x="7900" y="3157"/>
                    <a:pt x="8621" y="3472"/>
                    <a:pt x="9343" y="4049"/>
                  </a:cubicBezTo>
                  <a:cubicBezTo>
                    <a:pt x="10219" y="4827"/>
                    <a:pt x="10707" y="5815"/>
                    <a:pt x="10853" y="6837"/>
                  </a:cubicBezTo>
                  <a:lnTo>
                    <a:pt x="10853" y="6837"/>
                  </a:lnTo>
                  <a:cubicBezTo>
                    <a:pt x="10851" y="6865"/>
                    <a:pt x="10848" y="6893"/>
                    <a:pt x="10846" y="6920"/>
                  </a:cubicBezTo>
                  <a:lnTo>
                    <a:pt x="10846" y="6920"/>
                  </a:lnTo>
                  <a:cubicBezTo>
                    <a:pt x="10167" y="4726"/>
                    <a:pt x="8279" y="3309"/>
                    <a:pt x="6305" y="3118"/>
                  </a:cubicBezTo>
                  <a:lnTo>
                    <a:pt x="6305" y="3118"/>
                  </a:lnTo>
                  <a:cubicBezTo>
                    <a:pt x="6468" y="3104"/>
                    <a:pt x="6634" y="3097"/>
                    <a:pt x="6803" y="3097"/>
                  </a:cubicBezTo>
                  <a:cubicBezTo>
                    <a:pt x="6928" y="3071"/>
                    <a:pt x="7053" y="3054"/>
                    <a:pt x="7178" y="3045"/>
                  </a:cubicBezTo>
                  <a:close/>
                  <a:moveTo>
                    <a:pt x="12892" y="5674"/>
                  </a:moveTo>
                  <a:cubicBezTo>
                    <a:pt x="13085" y="6396"/>
                    <a:pt x="13105" y="7151"/>
                    <a:pt x="12951" y="7890"/>
                  </a:cubicBezTo>
                  <a:lnTo>
                    <a:pt x="12951" y="7890"/>
                  </a:lnTo>
                  <a:cubicBezTo>
                    <a:pt x="12972" y="7534"/>
                    <a:pt x="12964" y="7177"/>
                    <a:pt x="12927" y="6820"/>
                  </a:cubicBezTo>
                  <a:lnTo>
                    <a:pt x="12927" y="6820"/>
                  </a:lnTo>
                  <a:cubicBezTo>
                    <a:pt x="12957" y="6441"/>
                    <a:pt x="12947" y="6057"/>
                    <a:pt x="12892" y="5674"/>
                  </a:cubicBezTo>
                  <a:close/>
                  <a:moveTo>
                    <a:pt x="5572" y="6780"/>
                  </a:moveTo>
                  <a:cubicBezTo>
                    <a:pt x="5752" y="6780"/>
                    <a:pt x="5951" y="6820"/>
                    <a:pt x="6168" y="6907"/>
                  </a:cubicBezTo>
                  <a:cubicBezTo>
                    <a:pt x="6737" y="6907"/>
                    <a:pt x="7051" y="7417"/>
                    <a:pt x="7110" y="7981"/>
                  </a:cubicBezTo>
                  <a:lnTo>
                    <a:pt x="7110" y="7981"/>
                  </a:lnTo>
                  <a:cubicBezTo>
                    <a:pt x="6506" y="8189"/>
                    <a:pt x="5906" y="8302"/>
                    <a:pt x="5326" y="8302"/>
                  </a:cubicBezTo>
                  <a:cubicBezTo>
                    <a:pt x="5028" y="8302"/>
                    <a:pt x="4736" y="8272"/>
                    <a:pt x="4452" y="8210"/>
                  </a:cubicBezTo>
                  <a:lnTo>
                    <a:pt x="4452" y="8210"/>
                  </a:lnTo>
                  <a:cubicBezTo>
                    <a:pt x="4423" y="7444"/>
                    <a:pt x="4833" y="6780"/>
                    <a:pt x="5572" y="6780"/>
                  </a:cubicBezTo>
                  <a:close/>
                  <a:moveTo>
                    <a:pt x="8765" y="6615"/>
                  </a:moveTo>
                  <a:lnTo>
                    <a:pt x="8765" y="6615"/>
                  </a:lnTo>
                  <a:cubicBezTo>
                    <a:pt x="9328" y="7226"/>
                    <a:pt x="9531" y="8003"/>
                    <a:pt x="9025" y="8812"/>
                  </a:cubicBezTo>
                  <a:cubicBezTo>
                    <a:pt x="8437" y="9596"/>
                    <a:pt x="7484" y="10139"/>
                    <a:pt x="6543" y="10139"/>
                  </a:cubicBezTo>
                  <a:cubicBezTo>
                    <a:pt x="6364" y="10139"/>
                    <a:pt x="6186" y="10119"/>
                    <a:pt x="6012" y="10078"/>
                  </a:cubicBezTo>
                  <a:lnTo>
                    <a:pt x="6012" y="10078"/>
                  </a:lnTo>
                  <a:cubicBezTo>
                    <a:pt x="6876" y="10045"/>
                    <a:pt x="7474" y="9746"/>
                    <a:pt x="8073" y="9447"/>
                  </a:cubicBezTo>
                  <a:cubicBezTo>
                    <a:pt x="8708" y="9129"/>
                    <a:pt x="9025" y="8494"/>
                    <a:pt x="9025" y="7542"/>
                  </a:cubicBezTo>
                  <a:cubicBezTo>
                    <a:pt x="8988" y="7205"/>
                    <a:pt x="8898" y="6896"/>
                    <a:pt x="8765" y="6615"/>
                  </a:cubicBezTo>
                  <a:close/>
                  <a:moveTo>
                    <a:pt x="7755" y="1"/>
                  </a:moveTo>
                  <a:cubicBezTo>
                    <a:pt x="7120" y="1"/>
                    <a:pt x="6485" y="80"/>
                    <a:pt x="5850" y="239"/>
                  </a:cubicBezTo>
                  <a:cubicBezTo>
                    <a:pt x="5403" y="462"/>
                    <a:pt x="5114" y="686"/>
                    <a:pt x="5092" y="1020"/>
                  </a:cubicBezTo>
                  <a:lnTo>
                    <a:pt x="5092" y="1020"/>
                  </a:lnTo>
                  <a:cubicBezTo>
                    <a:pt x="4633" y="1141"/>
                    <a:pt x="4201" y="1316"/>
                    <a:pt x="3803" y="1539"/>
                  </a:cubicBezTo>
                  <a:lnTo>
                    <a:pt x="3803" y="1539"/>
                  </a:lnTo>
                  <a:cubicBezTo>
                    <a:pt x="2328" y="2244"/>
                    <a:pt x="1089" y="3516"/>
                    <a:pt x="453" y="5319"/>
                  </a:cubicBezTo>
                  <a:cubicBezTo>
                    <a:pt x="0" y="7356"/>
                    <a:pt x="354" y="9393"/>
                    <a:pt x="1400" y="11085"/>
                  </a:cubicBezTo>
                  <a:lnTo>
                    <a:pt x="1400" y="11085"/>
                  </a:lnTo>
                  <a:cubicBezTo>
                    <a:pt x="1842" y="12024"/>
                    <a:pt x="2487" y="12888"/>
                    <a:pt x="3310" y="13574"/>
                  </a:cubicBezTo>
                  <a:cubicBezTo>
                    <a:pt x="4242" y="14156"/>
                    <a:pt x="5301" y="14439"/>
                    <a:pt x="6364" y="14439"/>
                  </a:cubicBezTo>
                  <a:cubicBezTo>
                    <a:pt x="6695" y="14439"/>
                    <a:pt x="7026" y="14412"/>
                    <a:pt x="7354" y="14358"/>
                  </a:cubicBezTo>
                  <a:lnTo>
                    <a:pt x="7354" y="14358"/>
                  </a:lnTo>
                  <a:cubicBezTo>
                    <a:pt x="7369" y="14358"/>
                    <a:pt x="7383" y="14358"/>
                    <a:pt x="7398" y="14358"/>
                  </a:cubicBezTo>
                  <a:cubicBezTo>
                    <a:pt x="8545" y="14358"/>
                    <a:pt x="9737" y="14104"/>
                    <a:pt x="10930" y="13574"/>
                  </a:cubicBezTo>
                  <a:cubicBezTo>
                    <a:pt x="13470" y="11987"/>
                    <a:pt x="15058" y="9447"/>
                    <a:pt x="14740" y="6272"/>
                  </a:cubicBezTo>
                  <a:cubicBezTo>
                    <a:pt x="14423" y="3414"/>
                    <a:pt x="12518" y="874"/>
                    <a:pt x="9660" y="239"/>
                  </a:cubicBezTo>
                  <a:cubicBezTo>
                    <a:pt x="9025" y="80"/>
                    <a:pt x="8390" y="1"/>
                    <a:pt x="7755" y="1"/>
                  </a:cubicBezTo>
                  <a:close/>
                </a:path>
              </a:pathLst>
            </a:custGeom>
            <a:grpFill/>
            <a:ln>
              <a:solidFill>
                <a:srgbClr val="B8D9D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Google Shape;321;p15">
              <a:extLst>
                <a:ext uri="{FF2B5EF4-FFF2-40B4-BE49-F238E27FC236}">
                  <a16:creationId xmlns:a16="http://schemas.microsoft.com/office/drawing/2014/main" id="{15EE856F-1397-46B7-989C-DAE2EA4490C1}"/>
                </a:ext>
              </a:extLst>
            </p:cNvPr>
            <p:cNvSpPr/>
            <p:nvPr/>
          </p:nvSpPr>
          <p:spPr>
            <a:xfrm>
              <a:off x="4893450" y="958000"/>
              <a:ext cx="381025" cy="354875"/>
            </a:xfrm>
            <a:custGeom>
              <a:avLst/>
              <a:gdLst/>
              <a:ahLst/>
              <a:cxnLst/>
              <a:rect l="l" t="t" r="r" b="b"/>
              <a:pathLst>
                <a:path w="15241" h="14195" extrusionOk="0">
                  <a:moveTo>
                    <a:pt x="6310" y="5892"/>
                  </a:moveTo>
                  <a:cubicBezTo>
                    <a:pt x="6588" y="5892"/>
                    <a:pt x="6826" y="5971"/>
                    <a:pt x="6985" y="6130"/>
                  </a:cubicBezTo>
                  <a:cubicBezTo>
                    <a:pt x="7303" y="6448"/>
                    <a:pt x="7620" y="6765"/>
                    <a:pt x="7620" y="7083"/>
                  </a:cubicBezTo>
                  <a:cubicBezTo>
                    <a:pt x="7620" y="7083"/>
                    <a:pt x="7620" y="7166"/>
                    <a:pt x="7620" y="7291"/>
                  </a:cubicBezTo>
                  <a:lnTo>
                    <a:pt x="7620" y="7291"/>
                  </a:lnTo>
                  <a:cubicBezTo>
                    <a:pt x="7176" y="7544"/>
                    <a:pt x="6702" y="7658"/>
                    <a:pt x="6221" y="7658"/>
                  </a:cubicBezTo>
                  <a:cubicBezTo>
                    <a:pt x="5844" y="7658"/>
                    <a:pt x="5462" y="7587"/>
                    <a:pt x="5089" y="7458"/>
                  </a:cubicBezTo>
                  <a:lnTo>
                    <a:pt x="5089" y="7458"/>
                  </a:lnTo>
                  <a:cubicBezTo>
                    <a:pt x="5109" y="7015"/>
                    <a:pt x="5176" y="6573"/>
                    <a:pt x="5398" y="6130"/>
                  </a:cubicBezTo>
                  <a:cubicBezTo>
                    <a:pt x="5715" y="5971"/>
                    <a:pt x="6033" y="5892"/>
                    <a:pt x="6310" y="5892"/>
                  </a:cubicBezTo>
                  <a:close/>
                  <a:moveTo>
                    <a:pt x="9508" y="6745"/>
                  </a:moveTo>
                  <a:cubicBezTo>
                    <a:pt x="9620" y="6955"/>
                    <a:pt x="9731" y="7177"/>
                    <a:pt x="9843" y="7400"/>
                  </a:cubicBezTo>
                  <a:cubicBezTo>
                    <a:pt x="9843" y="8035"/>
                    <a:pt x="9525" y="8670"/>
                    <a:pt x="8890" y="8988"/>
                  </a:cubicBezTo>
                  <a:cubicBezTo>
                    <a:pt x="9525" y="8670"/>
                    <a:pt x="9843" y="7718"/>
                    <a:pt x="9525" y="7083"/>
                  </a:cubicBezTo>
                  <a:cubicBezTo>
                    <a:pt x="9525" y="6968"/>
                    <a:pt x="9519" y="6855"/>
                    <a:pt x="9508" y="6745"/>
                  </a:cubicBezTo>
                  <a:close/>
                  <a:moveTo>
                    <a:pt x="6406" y="2579"/>
                  </a:moveTo>
                  <a:cubicBezTo>
                    <a:pt x="6595" y="2586"/>
                    <a:pt x="6789" y="2605"/>
                    <a:pt x="6985" y="2638"/>
                  </a:cubicBezTo>
                  <a:cubicBezTo>
                    <a:pt x="8573" y="2638"/>
                    <a:pt x="10160" y="3590"/>
                    <a:pt x="10795" y="4860"/>
                  </a:cubicBezTo>
                  <a:cubicBezTo>
                    <a:pt x="11385" y="6336"/>
                    <a:pt x="10878" y="8086"/>
                    <a:pt x="9783" y="9345"/>
                  </a:cubicBezTo>
                  <a:lnTo>
                    <a:pt x="9783" y="9345"/>
                  </a:lnTo>
                  <a:cubicBezTo>
                    <a:pt x="10887" y="6878"/>
                    <a:pt x="10528" y="3266"/>
                    <a:pt x="7533" y="3266"/>
                  </a:cubicBezTo>
                  <a:cubicBezTo>
                    <a:pt x="7458" y="3266"/>
                    <a:pt x="7381" y="3268"/>
                    <a:pt x="7303" y="3273"/>
                  </a:cubicBezTo>
                  <a:cubicBezTo>
                    <a:pt x="7078" y="3240"/>
                    <a:pt x="6850" y="3225"/>
                    <a:pt x="6622" y="3225"/>
                  </a:cubicBezTo>
                  <a:cubicBezTo>
                    <a:pt x="5766" y="3225"/>
                    <a:pt x="4898" y="3447"/>
                    <a:pt x="4136" y="3873"/>
                  </a:cubicBezTo>
                  <a:lnTo>
                    <a:pt x="4136" y="3873"/>
                  </a:lnTo>
                  <a:cubicBezTo>
                    <a:pt x="4391" y="3540"/>
                    <a:pt x="4708" y="3234"/>
                    <a:pt x="5080" y="2955"/>
                  </a:cubicBezTo>
                  <a:cubicBezTo>
                    <a:pt x="5522" y="2778"/>
                    <a:pt x="5964" y="2651"/>
                    <a:pt x="6406" y="2579"/>
                  </a:cubicBezTo>
                  <a:close/>
                  <a:moveTo>
                    <a:pt x="8890" y="8988"/>
                  </a:moveTo>
                  <a:lnTo>
                    <a:pt x="8890" y="8988"/>
                  </a:lnTo>
                  <a:cubicBezTo>
                    <a:pt x="8424" y="9454"/>
                    <a:pt x="7872" y="9663"/>
                    <a:pt x="7329" y="9663"/>
                  </a:cubicBezTo>
                  <a:cubicBezTo>
                    <a:pt x="7180" y="9663"/>
                    <a:pt x="7032" y="9647"/>
                    <a:pt x="6886" y="9617"/>
                  </a:cubicBezTo>
                  <a:lnTo>
                    <a:pt x="6886" y="9617"/>
                  </a:lnTo>
                  <a:cubicBezTo>
                    <a:pt x="7720" y="9573"/>
                    <a:pt x="8305" y="9280"/>
                    <a:pt x="8890" y="8988"/>
                  </a:cubicBezTo>
                  <a:close/>
                  <a:moveTo>
                    <a:pt x="8387" y="0"/>
                  </a:moveTo>
                  <a:cubicBezTo>
                    <a:pt x="7618" y="0"/>
                    <a:pt x="6825" y="132"/>
                    <a:pt x="6033" y="415"/>
                  </a:cubicBezTo>
                  <a:cubicBezTo>
                    <a:pt x="5880" y="415"/>
                    <a:pt x="5727" y="562"/>
                    <a:pt x="5609" y="786"/>
                  </a:cubicBezTo>
                  <a:lnTo>
                    <a:pt x="5609" y="786"/>
                  </a:lnTo>
                  <a:cubicBezTo>
                    <a:pt x="3333" y="1113"/>
                    <a:pt x="1208" y="2916"/>
                    <a:pt x="635" y="5495"/>
                  </a:cubicBezTo>
                  <a:cubicBezTo>
                    <a:pt x="0" y="8035"/>
                    <a:pt x="635" y="10575"/>
                    <a:pt x="2540" y="12480"/>
                  </a:cubicBezTo>
                  <a:cubicBezTo>
                    <a:pt x="3874" y="13623"/>
                    <a:pt x="5550" y="14195"/>
                    <a:pt x="7226" y="14195"/>
                  </a:cubicBezTo>
                  <a:cubicBezTo>
                    <a:pt x="8344" y="14195"/>
                    <a:pt x="9462" y="13941"/>
                    <a:pt x="10478" y="13433"/>
                  </a:cubicBezTo>
                  <a:cubicBezTo>
                    <a:pt x="13335" y="12163"/>
                    <a:pt x="14923" y="9305"/>
                    <a:pt x="15240" y="6448"/>
                  </a:cubicBezTo>
                  <a:cubicBezTo>
                    <a:pt x="14979" y="2795"/>
                    <a:pt x="11932" y="0"/>
                    <a:pt x="8387" y="0"/>
                  </a:cubicBezTo>
                  <a:close/>
                </a:path>
              </a:pathLst>
            </a:custGeom>
            <a:grpFill/>
            <a:ln>
              <a:solidFill>
                <a:srgbClr val="B8D9D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Google Shape;322;p15">
              <a:extLst>
                <a:ext uri="{FF2B5EF4-FFF2-40B4-BE49-F238E27FC236}">
                  <a16:creationId xmlns:a16="http://schemas.microsoft.com/office/drawing/2014/main" id="{EE1C063C-CBEF-41EF-BE49-B885324E74BC}"/>
                </a:ext>
              </a:extLst>
            </p:cNvPr>
            <p:cNvSpPr/>
            <p:nvPr/>
          </p:nvSpPr>
          <p:spPr>
            <a:xfrm>
              <a:off x="4123500" y="1328275"/>
              <a:ext cx="381025" cy="353575"/>
            </a:xfrm>
            <a:custGeom>
              <a:avLst/>
              <a:gdLst/>
              <a:ahLst/>
              <a:cxnLst/>
              <a:rect l="l" t="t" r="r" b="b"/>
              <a:pathLst>
                <a:path w="15241" h="14143" extrusionOk="0">
                  <a:moveTo>
                    <a:pt x="5743" y="6110"/>
                  </a:moveTo>
                  <a:cubicBezTo>
                    <a:pt x="6060" y="6110"/>
                    <a:pt x="6444" y="6334"/>
                    <a:pt x="6668" y="6559"/>
                  </a:cubicBezTo>
                  <a:cubicBezTo>
                    <a:pt x="6986" y="6559"/>
                    <a:pt x="7303" y="6877"/>
                    <a:pt x="7303" y="7194"/>
                  </a:cubicBezTo>
                  <a:cubicBezTo>
                    <a:pt x="7303" y="7439"/>
                    <a:pt x="7303" y="7495"/>
                    <a:pt x="7303" y="7654"/>
                  </a:cubicBezTo>
                  <a:lnTo>
                    <a:pt x="7303" y="7654"/>
                  </a:lnTo>
                  <a:cubicBezTo>
                    <a:pt x="6819" y="7849"/>
                    <a:pt x="6298" y="7954"/>
                    <a:pt x="5773" y="7954"/>
                  </a:cubicBezTo>
                  <a:cubicBezTo>
                    <a:pt x="5436" y="7954"/>
                    <a:pt x="5096" y="7911"/>
                    <a:pt x="4763" y="7819"/>
                  </a:cubicBezTo>
                  <a:lnTo>
                    <a:pt x="4763" y="7819"/>
                  </a:lnTo>
                  <a:cubicBezTo>
                    <a:pt x="4763" y="7187"/>
                    <a:pt x="4766" y="6557"/>
                    <a:pt x="5398" y="6242"/>
                  </a:cubicBezTo>
                  <a:cubicBezTo>
                    <a:pt x="5491" y="6149"/>
                    <a:pt x="5611" y="6110"/>
                    <a:pt x="5743" y="6110"/>
                  </a:cubicBezTo>
                  <a:close/>
                  <a:moveTo>
                    <a:pt x="6775" y="2811"/>
                  </a:moveTo>
                  <a:cubicBezTo>
                    <a:pt x="6902" y="2811"/>
                    <a:pt x="7029" y="2817"/>
                    <a:pt x="7155" y="2828"/>
                  </a:cubicBezTo>
                  <a:lnTo>
                    <a:pt x="7155" y="2828"/>
                  </a:lnTo>
                  <a:cubicBezTo>
                    <a:pt x="8458" y="3081"/>
                    <a:pt x="9687" y="3917"/>
                    <a:pt x="10478" y="4972"/>
                  </a:cubicBezTo>
                  <a:cubicBezTo>
                    <a:pt x="10790" y="6531"/>
                    <a:pt x="10489" y="8397"/>
                    <a:pt x="9274" y="9366"/>
                  </a:cubicBezTo>
                  <a:lnTo>
                    <a:pt x="9274" y="9366"/>
                  </a:lnTo>
                  <a:cubicBezTo>
                    <a:pt x="10470" y="7078"/>
                    <a:pt x="10327" y="3745"/>
                    <a:pt x="7621" y="3384"/>
                  </a:cubicBezTo>
                  <a:cubicBezTo>
                    <a:pt x="7178" y="3273"/>
                    <a:pt x="6735" y="3221"/>
                    <a:pt x="6301" y="3221"/>
                  </a:cubicBezTo>
                  <a:cubicBezTo>
                    <a:pt x="5777" y="3221"/>
                    <a:pt x="5266" y="3297"/>
                    <a:pt x="4781" y="3442"/>
                  </a:cubicBezTo>
                  <a:lnTo>
                    <a:pt x="4781" y="3442"/>
                  </a:lnTo>
                  <a:cubicBezTo>
                    <a:pt x="4976" y="3301"/>
                    <a:pt x="5182" y="3174"/>
                    <a:pt x="5398" y="3067"/>
                  </a:cubicBezTo>
                  <a:cubicBezTo>
                    <a:pt x="5842" y="2889"/>
                    <a:pt x="6310" y="2811"/>
                    <a:pt x="6775" y="2811"/>
                  </a:cubicBezTo>
                  <a:close/>
                  <a:moveTo>
                    <a:pt x="8723" y="9073"/>
                  </a:moveTo>
                  <a:cubicBezTo>
                    <a:pt x="8592" y="9209"/>
                    <a:pt x="8437" y="9326"/>
                    <a:pt x="8256" y="9417"/>
                  </a:cubicBezTo>
                  <a:cubicBezTo>
                    <a:pt x="8415" y="9337"/>
                    <a:pt x="8574" y="9218"/>
                    <a:pt x="8723" y="9073"/>
                  </a:cubicBezTo>
                  <a:close/>
                  <a:moveTo>
                    <a:pt x="8583" y="0"/>
                  </a:moveTo>
                  <a:cubicBezTo>
                    <a:pt x="7839" y="0"/>
                    <a:pt x="7095" y="155"/>
                    <a:pt x="6351" y="527"/>
                  </a:cubicBezTo>
                  <a:cubicBezTo>
                    <a:pt x="6013" y="527"/>
                    <a:pt x="5764" y="707"/>
                    <a:pt x="5654" y="971"/>
                  </a:cubicBezTo>
                  <a:lnTo>
                    <a:pt x="5654" y="971"/>
                  </a:lnTo>
                  <a:cubicBezTo>
                    <a:pt x="3340" y="1328"/>
                    <a:pt x="1238" y="2896"/>
                    <a:pt x="636" y="5607"/>
                  </a:cubicBezTo>
                  <a:cubicBezTo>
                    <a:pt x="1" y="8464"/>
                    <a:pt x="1271" y="11322"/>
                    <a:pt x="3176" y="12909"/>
                  </a:cubicBezTo>
                  <a:cubicBezTo>
                    <a:pt x="3325" y="13002"/>
                    <a:pt x="3477" y="13090"/>
                    <a:pt x="3630" y="13173"/>
                  </a:cubicBezTo>
                  <a:lnTo>
                    <a:pt x="3630" y="13173"/>
                  </a:lnTo>
                  <a:cubicBezTo>
                    <a:pt x="4665" y="13836"/>
                    <a:pt x="5802" y="14142"/>
                    <a:pt x="6901" y="14142"/>
                  </a:cubicBezTo>
                  <a:cubicBezTo>
                    <a:pt x="6988" y="14142"/>
                    <a:pt x="7076" y="14140"/>
                    <a:pt x="7163" y="14136"/>
                  </a:cubicBezTo>
                  <a:lnTo>
                    <a:pt x="7163" y="14136"/>
                  </a:lnTo>
                  <a:cubicBezTo>
                    <a:pt x="7274" y="14140"/>
                    <a:pt x="7385" y="14143"/>
                    <a:pt x="7495" y="14143"/>
                  </a:cubicBezTo>
                  <a:cubicBezTo>
                    <a:pt x="8802" y="14143"/>
                    <a:pt x="10064" y="13826"/>
                    <a:pt x="11113" y="13227"/>
                  </a:cubicBezTo>
                  <a:cubicBezTo>
                    <a:pt x="13653" y="11957"/>
                    <a:pt x="15241" y="9099"/>
                    <a:pt x="15241" y="6242"/>
                  </a:cubicBezTo>
                  <a:cubicBezTo>
                    <a:pt x="14923" y="3384"/>
                    <a:pt x="13018" y="844"/>
                    <a:pt x="10161" y="209"/>
                  </a:cubicBezTo>
                  <a:cubicBezTo>
                    <a:pt x="9635" y="77"/>
                    <a:pt x="9109" y="0"/>
                    <a:pt x="8583" y="0"/>
                  </a:cubicBezTo>
                  <a:close/>
                </a:path>
              </a:pathLst>
            </a:custGeom>
            <a:grpFill/>
            <a:ln>
              <a:solidFill>
                <a:srgbClr val="B8D9D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3" name="Google Shape;302;p15">
            <a:extLst>
              <a:ext uri="{FF2B5EF4-FFF2-40B4-BE49-F238E27FC236}">
                <a16:creationId xmlns:a16="http://schemas.microsoft.com/office/drawing/2014/main" id="{6AB1B313-E5F5-4465-BEC4-FC91E5AEAAC2}"/>
              </a:ext>
            </a:extLst>
          </p:cNvPr>
          <p:cNvGrpSpPr/>
          <p:nvPr/>
        </p:nvGrpSpPr>
        <p:grpSpPr>
          <a:xfrm rot="20430453">
            <a:off x="9839288" y="3780724"/>
            <a:ext cx="688780" cy="893869"/>
            <a:chOff x="1361275" y="244825"/>
            <a:chExt cx="4833925" cy="5166575"/>
          </a:xfrm>
          <a:solidFill>
            <a:srgbClr val="B8D9D2"/>
          </a:solidFill>
        </p:grpSpPr>
        <p:sp>
          <p:nvSpPr>
            <p:cNvPr id="54" name="Google Shape;303;p15">
              <a:extLst>
                <a:ext uri="{FF2B5EF4-FFF2-40B4-BE49-F238E27FC236}">
                  <a16:creationId xmlns:a16="http://schemas.microsoft.com/office/drawing/2014/main" id="{54344624-D58B-46E7-9F94-9F14AD390DE9}"/>
                </a:ext>
              </a:extLst>
            </p:cNvPr>
            <p:cNvSpPr/>
            <p:nvPr/>
          </p:nvSpPr>
          <p:spPr>
            <a:xfrm>
              <a:off x="3252800" y="2793500"/>
              <a:ext cx="2769775" cy="933175"/>
            </a:xfrm>
            <a:custGeom>
              <a:avLst/>
              <a:gdLst/>
              <a:ahLst/>
              <a:cxnLst/>
              <a:rect l="l" t="t" r="r" b="b"/>
              <a:pathLst>
                <a:path w="110791" h="37327" extrusionOk="0">
                  <a:moveTo>
                    <a:pt x="109540" y="0"/>
                  </a:moveTo>
                  <a:cubicBezTo>
                    <a:pt x="109302" y="0"/>
                    <a:pt x="109044" y="99"/>
                    <a:pt x="108806" y="338"/>
                  </a:cubicBezTo>
                  <a:lnTo>
                    <a:pt x="108806" y="20"/>
                  </a:lnTo>
                  <a:cubicBezTo>
                    <a:pt x="97694" y="10498"/>
                    <a:pt x="84994" y="19070"/>
                    <a:pt x="71024" y="25103"/>
                  </a:cubicBezTo>
                  <a:cubicBezTo>
                    <a:pt x="57054" y="31453"/>
                    <a:pt x="42131" y="34628"/>
                    <a:pt x="27209" y="35263"/>
                  </a:cubicBezTo>
                  <a:cubicBezTo>
                    <a:pt x="25818" y="35314"/>
                    <a:pt x="24427" y="35340"/>
                    <a:pt x="23037" y="35340"/>
                  </a:cubicBezTo>
                  <a:cubicBezTo>
                    <a:pt x="15862" y="35340"/>
                    <a:pt x="8724" y="34636"/>
                    <a:pt x="1809" y="33040"/>
                  </a:cubicBezTo>
                  <a:cubicBezTo>
                    <a:pt x="1712" y="33016"/>
                    <a:pt x="1618" y="33004"/>
                    <a:pt x="1529" y="33004"/>
                  </a:cubicBezTo>
                  <a:cubicBezTo>
                    <a:pt x="453" y="33004"/>
                    <a:pt x="1" y="34652"/>
                    <a:pt x="1174" y="34945"/>
                  </a:cubicBezTo>
                  <a:cubicBezTo>
                    <a:pt x="8635" y="36533"/>
                    <a:pt x="16255" y="37326"/>
                    <a:pt x="23915" y="37326"/>
                  </a:cubicBezTo>
                  <a:cubicBezTo>
                    <a:pt x="31574" y="37326"/>
                    <a:pt x="39274" y="36533"/>
                    <a:pt x="46894" y="34945"/>
                  </a:cubicBezTo>
                  <a:cubicBezTo>
                    <a:pt x="62134" y="31770"/>
                    <a:pt x="76421" y="25738"/>
                    <a:pt x="89756" y="17483"/>
                  </a:cubicBezTo>
                  <a:cubicBezTo>
                    <a:pt x="97059" y="12720"/>
                    <a:pt x="104044" y="7640"/>
                    <a:pt x="110076" y="1608"/>
                  </a:cubicBezTo>
                  <a:cubicBezTo>
                    <a:pt x="110790" y="893"/>
                    <a:pt x="110255" y="0"/>
                    <a:pt x="109540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B8D9D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Google Shape;304;p15">
              <a:extLst>
                <a:ext uri="{FF2B5EF4-FFF2-40B4-BE49-F238E27FC236}">
                  <a16:creationId xmlns:a16="http://schemas.microsoft.com/office/drawing/2014/main" id="{4615B75A-42FC-4963-AB36-F80C536CBF05}"/>
                </a:ext>
              </a:extLst>
            </p:cNvPr>
            <p:cNvSpPr/>
            <p:nvPr/>
          </p:nvSpPr>
          <p:spPr>
            <a:xfrm>
              <a:off x="1586550" y="1832125"/>
              <a:ext cx="1699700" cy="1751375"/>
            </a:xfrm>
            <a:custGeom>
              <a:avLst/>
              <a:gdLst/>
              <a:ahLst/>
              <a:cxnLst/>
              <a:rect l="l" t="t" r="r" b="b"/>
              <a:pathLst>
                <a:path w="67988" h="70055" extrusionOk="0">
                  <a:moveTo>
                    <a:pt x="1255" y="0"/>
                  </a:moveTo>
                  <a:cubicBezTo>
                    <a:pt x="653" y="0"/>
                    <a:pt x="0" y="543"/>
                    <a:pt x="196" y="1328"/>
                  </a:cubicBezTo>
                  <a:cubicBezTo>
                    <a:pt x="3054" y="13393"/>
                    <a:pt x="8451" y="24823"/>
                    <a:pt x="16389" y="34665"/>
                  </a:cubicBezTo>
                  <a:cubicBezTo>
                    <a:pt x="24644" y="44508"/>
                    <a:pt x="35121" y="52763"/>
                    <a:pt x="46551" y="58795"/>
                  </a:cubicBezTo>
                  <a:cubicBezTo>
                    <a:pt x="52901" y="62923"/>
                    <a:pt x="59886" y="66098"/>
                    <a:pt x="66236" y="69908"/>
                  </a:cubicBezTo>
                  <a:cubicBezTo>
                    <a:pt x="66441" y="70010"/>
                    <a:pt x="66630" y="70055"/>
                    <a:pt x="66798" y="70055"/>
                  </a:cubicBezTo>
                  <a:cubicBezTo>
                    <a:pt x="67670" y="70055"/>
                    <a:pt x="67987" y="68852"/>
                    <a:pt x="67189" y="68320"/>
                  </a:cubicBezTo>
                  <a:cubicBezTo>
                    <a:pt x="56076" y="61653"/>
                    <a:pt x="44329" y="55938"/>
                    <a:pt x="33851" y="48318"/>
                  </a:cubicBezTo>
                  <a:cubicBezTo>
                    <a:pt x="23374" y="41015"/>
                    <a:pt x="15119" y="31490"/>
                    <a:pt x="9404" y="20378"/>
                  </a:cubicBezTo>
                  <a:cubicBezTo>
                    <a:pt x="6229" y="14028"/>
                    <a:pt x="3689" y="7360"/>
                    <a:pt x="2101" y="693"/>
                  </a:cubicBezTo>
                  <a:cubicBezTo>
                    <a:pt x="1980" y="207"/>
                    <a:pt x="1627" y="0"/>
                    <a:pt x="1255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B8D9D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Google Shape;305;p15">
              <a:extLst>
                <a:ext uri="{FF2B5EF4-FFF2-40B4-BE49-F238E27FC236}">
                  <a16:creationId xmlns:a16="http://schemas.microsoft.com/office/drawing/2014/main" id="{9A772730-7AD8-435D-ABEE-F88A851FB706}"/>
                </a:ext>
              </a:extLst>
            </p:cNvPr>
            <p:cNvSpPr/>
            <p:nvPr/>
          </p:nvSpPr>
          <p:spPr>
            <a:xfrm>
              <a:off x="2210575" y="1484300"/>
              <a:ext cx="1010725" cy="2142275"/>
            </a:xfrm>
            <a:custGeom>
              <a:avLst/>
              <a:gdLst/>
              <a:ahLst/>
              <a:cxnLst/>
              <a:rect l="l" t="t" r="r" b="b"/>
              <a:pathLst>
                <a:path w="40429" h="85691" extrusionOk="0">
                  <a:moveTo>
                    <a:pt x="1905" y="1"/>
                  </a:moveTo>
                  <a:cubicBezTo>
                    <a:pt x="1429" y="1"/>
                    <a:pt x="953" y="318"/>
                    <a:pt x="953" y="953"/>
                  </a:cubicBezTo>
                  <a:cubicBezTo>
                    <a:pt x="635" y="13653"/>
                    <a:pt x="0" y="26988"/>
                    <a:pt x="3493" y="39371"/>
                  </a:cubicBezTo>
                  <a:cubicBezTo>
                    <a:pt x="5080" y="45403"/>
                    <a:pt x="7938" y="50801"/>
                    <a:pt x="11748" y="55563"/>
                  </a:cubicBezTo>
                  <a:cubicBezTo>
                    <a:pt x="15875" y="60643"/>
                    <a:pt x="20320" y="65088"/>
                    <a:pt x="25083" y="69216"/>
                  </a:cubicBezTo>
                  <a:cubicBezTo>
                    <a:pt x="30163" y="73978"/>
                    <a:pt x="34608" y="79058"/>
                    <a:pt x="38418" y="85091"/>
                  </a:cubicBezTo>
                  <a:cubicBezTo>
                    <a:pt x="38629" y="85514"/>
                    <a:pt x="38947" y="85690"/>
                    <a:pt x="39253" y="85690"/>
                  </a:cubicBezTo>
                  <a:cubicBezTo>
                    <a:pt x="39864" y="85690"/>
                    <a:pt x="40429" y="84985"/>
                    <a:pt x="40005" y="84138"/>
                  </a:cubicBezTo>
                  <a:cubicBezTo>
                    <a:pt x="33973" y="73343"/>
                    <a:pt x="23813" y="66358"/>
                    <a:pt x="15875" y="57151"/>
                  </a:cubicBezTo>
                  <a:cubicBezTo>
                    <a:pt x="11430" y="52706"/>
                    <a:pt x="8255" y="46991"/>
                    <a:pt x="6033" y="41276"/>
                  </a:cubicBezTo>
                  <a:cubicBezTo>
                    <a:pt x="4128" y="35243"/>
                    <a:pt x="3175" y="28893"/>
                    <a:pt x="2858" y="22861"/>
                  </a:cubicBezTo>
                  <a:cubicBezTo>
                    <a:pt x="2540" y="15558"/>
                    <a:pt x="2540" y="8256"/>
                    <a:pt x="2858" y="953"/>
                  </a:cubicBezTo>
                  <a:cubicBezTo>
                    <a:pt x="2858" y="318"/>
                    <a:pt x="2382" y="1"/>
                    <a:pt x="1905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B8D9D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Google Shape;306;p15">
              <a:extLst>
                <a:ext uri="{FF2B5EF4-FFF2-40B4-BE49-F238E27FC236}">
                  <a16:creationId xmlns:a16="http://schemas.microsoft.com/office/drawing/2014/main" id="{8327B469-81FF-4E90-923F-12632A286083}"/>
                </a:ext>
              </a:extLst>
            </p:cNvPr>
            <p:cNvSpPr/>
            <p:nvPr/>
          </p:nvSpPr>
          <p:spPr>
            <a:xfrm>
              <a:off x="2869375" y="471900"/>
              <a:ext cx="425175" cy="3093775"/>
            </a:xfrm>
            <a:custGeom>
              <a:avLst/>
              <a:gdLst/>
              <a:ahLst/>
              <a:cxnLst/>
              <a:rect l="l" t="t" r="r" b="b"/>
              <a:pathLst>
                <a:path w="17007" h="123751" extrusionOk="0">
                  <a:moveTo>
                    <a:pt x="15935" y="1"/>
                  </a:moveTo>
                  <a:cubicBezTo>
                    <a:pt x="15507" y="1"/>
                    <a:pt x="15063" y="252"/>
                    <a:pt x="14923" y="809"/>
                  </a:cubicBezTo>
                  <a:cubicBezTo>
                    <a:pt x="8256" y="16367"/>
                    <a:pt x="4128" y="32877"/>
                    <a:pt x="2223" y="49704"/>
                  </a:cubicBezTo>
                  <a:cubicBezTo>
                    <a:pt x="1" y="65897"/>
                    <a:pt x="636" y="82089"/>
                    <a:pt x="4446" y="97964"/>
                  </a:cubicBezTo>
                  <a:cubicBezTo>
                    <a:pt x="6668" y="106854"/>
                    <a:pt x="10161" y="115427"/>
                    <a:pt x="14606" y="123364"/>
                  </a:cubicBezTo>
                  <a:cubicBezTo>
                    <a:pt x="14786" y="123634"/>
                    <a:pt x="15042" y="123751"/>
                    <a:pt x="15303" y="123751"/>
                  </a:cubicBezTo>
                  <a:cubicBezTo>
                    <a:pt x="15962" y="123751"/>
                    <a:pt x="16648" y="123004"/>
                    <a:pt x="16193" y="122094"/>
                  </a:cubicBezTo>
                  <a:cubicBezTo>
                    <a:pt x="8573" y="108442"/>
                    <a:pt x="4128" y="92884"/>
                    <a:pt x="3176" y="76692"/>
                  </a:cubicBezTo>
                  <a:cubicBezTo>
                    <a:pt x="2223" y="60499"/>
                    <a:pt x="3811" y="43989"/>
                    <a:pt x="7938" y="27797"/>
                  </a:cubicBezTo>
                  <a:cubicBezTo>
                    <a:pt x="10161" y="18907"/>
                    <a:pt x="13018" y="10017"/>
                    <a:pt x="16828" y="1127"/>
                  </a:cubicBezTo>
                  <a:cubicBezTo>
                    <a:pt x="17007" y="413"/>
                    <a:pt x="16484" y="1"/>
                    <a:pt x="15935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B8D9D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Google Shape;307;p15">
              <a:extLst>
                <a:ext uri="{FF2B5EF4-FFF2-40B4-BE49-F238E27FC236}">
                  <a16:creationId xmlns:a16="http://schemas.microsoft.com/office/drawing/2014/main" id="{2496885F-B4C9-4273-AEBC-4689157E4D60}"/>
                </a:ext>
              </a:extLst>
            </p:cNvPr>
            <p:cNvSpPr/>
            <p:nvPr/>
          </p:nvSpPr>
          <p:spPr>
            <a:xfrm>
              <a:off x="3078175" y="651750"/>
              <a:ext cx="2833925" cy="3016275"/>
            </a:xfrm>
            <a:custGeom>
              <a:avLst/>
              <a:gdLst/>
              <a:ahLst/>
              <a:cxnLst/>
              <a:rect l="l" t="t" r="r" b="b"/>
              <a:pathLst>
                <a:path w="113357" h="120651" extrusionOk="0">
                  <a:moveTo>
                    <a:pt x="112181" y="0"/>
                  </a:moveTo>
                  <a:cubicBezTo>
                    <a:pt x="111875" y="0"/>
                    <a:pt x="111558" y="177"/>
                    <a:pt x="111346" y="600"/>
                  </a:cubicBezTo>
                  <a:lnTo>
                    <a:pt x="111346" y="918"/>
                  </a:lnTo>
                  <a:cubicBezTo>
                    <a:pt x="101821" y="21873"/>
                    <a:pt x="90391" y="41875"/>
                    <a:pt x="77374" y="60925"/>
                  </a:cubicBezTo>
                  <a:cubicBezTo>
                    <a:pt x="71024" y="69815"/>
                    <a:pt x="64039" y="78070"/>
                    <a:pt x="56419" y="86008"/>
                  </a:cubicBezTo>
                  <a:cubicBezTo>
                    <a:pt x="49434" y="93310"/>
                    <a:pt x="41496" y="99978"/>
                    <a:pt x="32606" y="106010"/>
                  </a:cubicBezTo>
                  <a:cubicBezTo>
                    <a:pt x="23399" y="112360"/>
                    <a:pt x="12604" y="116805"/>
                    <a:pt x="1174" y="118710"/>
                  </a:cubicBezTo>
                  <a:cubicBezTo>
                    <a:pt x="1" y="119003"/>
                    <a:pt x="453" y="120651"/>
                    <a:pt x="1529" y="120651"/>
                  </a:cubicBezTo>
                  <a:cubicBezTo>
                    <a:pt x="1618" y="120651"/>
                    <a:pt x="1712" y="120639"/>
                    <a:pt x="1809" y="120615"/>
                  </a:cubicBezTo>
                  <a:cubicBezTo>
                    <a:pt x="22446" y="117123"/>
                    <a:pt x="40226" y="104740"/>
                    <a:pt x="54831" y="90453"/>
                  </a:cubicBezTo>
                  <a:cubicBezTo>
                    <a:pt x="70706" y="74578"/>
                    <a:pt x="84041" y="56163"/>
                    <a:pt x="95154" y="36478"/>
                  </a:cubicBezTo>
                  <a:cubicBezTo>
                    <a:pt x="101504" y="25048"/>
                    <a:pt x="107219" y="13300"/>
                    <a:pt x="112934" y="1553"/>
                  </a:cubicBezTo>
                  <a:cubicBezTo>
                    <a:pt x="113357" y="706"/>
                    <a:pt x="112792" y="0"/>
                    <a:pt x="112181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B8D9D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Google Shape;308;p15">
              <a:extLst>
                <a:ext uri="{FF2B5EF4-FFF2-40B4-BE49-F238E27FC236}">
                  <a16:creationId xmlns:a16="http://schemas.microsoft.com/office/drawing/2014/main" id="{173F52E1-2834-4E60-9250-E521B602A1FE}"/>
                </a:ext>
              </a:extLst>
            </p:cNvPr>
            <p:cNvSpPr/>
            <p:nvPr/>
          </p:nvSpPr>
          <p:spPr>
            <a:xfrm>
              <a:off x="3250375" y="2650625"/>
              <a:ext cx="2168950" cy="929450"/>
            </a:xfrm>
            <a:custGeom>
              <a:avLst/>
              <a:gdLst/>
              <a:ahLst/>
              <a:cxnLst/>
              <a:rect l="l" t="t" r="r" b="b"/>
              <a:pathLst>
                <a:path w="86758" h="37178" extrusionOk="0">
                  <a:moveTo>
                    <a:pt x="85507" y="0"/>
                  </a:moveTo>
                  <a:cubicBezTo>
                    <a:pt x="85269" y="0"/>
                    <a:pt x="85011" y="99"/>
                    <a:pt x="84773" y="338"/>
                  </a:cubicBezTo>
                  <a:cubicBezTo>
                    <a:pt x="63133" y="22605"/>
                    <a:pt x="33439" y="35268"/>
                    <a:pt x="2422" y="35268"/>
                  </a:cubicBezTo>
                  <a:cubicBezTo>
                    <a:pt x="2038" y="35268"/>
                    <a:pt x="1655" y="35266"/>
                    <a:pt x="1271" y="35263"/>
                  </a:cubicBezTo>
                  <a:cubicBezTo>
                    <a:pt x="1" y="35263"/>
                    <a:pt x="1" y="37168"/>
                    <a:pt x="1271" y="37168"/>
                  </a:cubicBezTo>
                  <a:cubicBezTo>
                    <a:pt x="1767" y="37174"/>
                    <a:pt x="2263" y="37177"/>
                    <a:pt x="2759" y="37177"/>
                  </a:cubicBezTo>
                  <a:cubicBezTo>
                    <a:pt x="27013" y="37177"/>
                    <a:pt x="50884" y="29579"/>
                    <a:pt x="70486" y="15578"/>
                  </a:cubicBezTo>
                  <a:cubicBezTo>
                    <a:pt x="76201" y="11450"/>
                    <a:pt x="81281" y="6688"/>
                    <a:pt x="86043" y="1608"/>
                  </a:cubicBezTo>
                  <a:cubicBezTo>
                    <a:pt x="86757" y="893"/>
                    <a:pt x="86222" y="0"/>
                    <a:pt x="85507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B8D9D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Google Shape;309;p15">
              <a:extLst>
                <a:ext uri="{FF2B5EF4-FFF2-40B4-BE49-F238E27FC236}">
                  <a16:creationId xmlns:a16="http://schemas.microsoft.com/office/drawing/2014/main" id="{20A5B354-0941-44F8-84DF-B31181EF6EC3}"/>
                </a:ext>
              </a:extLst>
            </p:cNvPr>
            <p:cNvSpPr/>
            <p:nvPr/>
          </p:nvSpPr>
          <p:spPr>
            <a:xfrm>
              <a:off x="3201800" y="1545900"/>
              <a:ext cx="1069375" cy="1980300"/>
            </a:xfrm>
            <a:custGeom>
              <a:avLst/>
              <a:gdLst/>
              <a:ahLst/>
              <a:cxnLst/>
              <a:rect l="l" t="t" r="r" b="b"/>
              <a:pathLst>
                <a:path w="42775" h="79212" extrusionOk="0">
                  <a:moveTo>
                    <a:pt x="41578" y="0"/>
                  </a:moveTo>
                  <a:cubicBezTo>
                    <a:pt x="41187" y="0"/>
                    <a:pt x="40806" y="204"/>
                    <a:pt x="40679" y="712"/>
                  </a:cubicBezTo>
                  <a:cubicBezTo>
                    <a:pt x="33694" y="22302"/>
                    <a:pt x="23851" y="42939"/>
                    <a:pt x="11469" y="61989"/>
                  </a:cubicBezTo>
                  <a:cubicBezTo>
                    <a:pt x="7976" y="67387"/>
                    <a:pt x="4484" y="72784"/>
                    <a:pt x="674" y="77864"/>
                  </a:cubicBezTo>
                  <a:cubicBezTo>
                    <a:pt x="0" y="78538"/>
                    <a:pt x="597" y="79211"/>
                    <a:pt x="1341" y="79211"/>
                  </a:cubicBezTo>
                  <a:cubicBezTo>
                    <a:pt x="1649" y="79211"/>
                    <a:pt x="1982" y="79095"/>
                    <a:pt x="2261" y="78817"/>
                  </a:cubicBezTo>
                  <a:cubicBezTo>
                    <a:pt x="16231" y="60719"/>
                    <a:pt x="27344" y="40717"/>
                    <a:pt x="35916" y="19444"/>
                  </a:cubicBezTo>
                  <a:cubicBezTo>
                    <a:pt x="38456" y="13412"/>
                    <a:pt x="40361" y="7379"/>
                    <a:pt x="42584" y="1029"/>
                  </a:cubicBezTo>
                  <a:cubicBezTo>
                    <a:pt x="42774" y="458"/>
                    <a:pt x="42165" y="0"/>
                    <a:pt x="41578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B8D9D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Google Shape;310;p15">
              <a:extLst>
                <a:ext uri="{FF2B5EF4-FFF2-40B4-BE49-F238E27FC236}">
                  <a16:creationId xmlns:a16="http://schemas.microsoft.com/office/drawing/2014/main" id="{F13C3071-CF19-4A6B-BE9C-297C33BF2D33}"/>
                </a:ext>
              </a:extLst>
            </p:cNvPr>
            <p:cNvSpPr/>
            <p:nvPr/>
          </p:nvSpPr>
          <p:spPr>
            <a:xfrm>
              <a:off x="3147200" y="1300300"/>
              <a:ext cx="454325" cy="2311275"/>
            </a:xfrm>
            <a:custGeom>
              <a:avLst/>
              <a:gdLst/>
              <a:ahLst/>
              <a:cxnLst/>
              <a:rect l="l" t="t" r="r" b="b"/>
              <a:pathLst>
                <a:path w="18173" h="92451" extrusionOk="0">
                  <a:moveTo>
                    <a:pt x="16946" y="1"/>
                  </a:moveTo>
                  <a:cubicBezTo>
                    <a:pt x="16546" y="1"/>
                    <a:pt x="16118" y="208"/>
                    <a:pt x="15875" y="693"/>
                  </a:cubicBezTo>
                  <a:cubicBezTo>
                    <a:pt x="7938" y="23236"/>
                    <a:pt x="2858" y="47048"/>
                    <a:pt x="953" y="70861"/>
                  </a:cubicBezTo>
                  <a:cubicBezTo>
                    <a:pt x="318" y="77846"/>
                    <a:pt x="0" y="84831"/>
                    <a:pt x="0" y="91498"/>
                  </a:cubicBezTo>
                  <a:cubicBezTo>
                    <a:pt x="0" y="92133"/>
                    <a:pt x="477" y="92451"/>
                    <a:pt x="953" y="92451"/>
                  </a:cubicBezTo>
                  <a:cubicBezTo>
                    <a:pt x="1429" y="92451"/>
                    <a:pt x="1905" y="92133"/>
                    <a:pt x="1905" y="91498"/>
                  </a:cubicBezTo>
                  <a:cubicBezTo>
                    <a:pt x="2223" y="67368"/>
                    <a:pt x="5715" y="43556"/>
                    <a:pt x="11748" y="20378"/>
                  </a:cubicBezTo>
                  <a:cubicBezTo>
                    <a:pt x="13653" y="14028"/>
                    <a:pt x="15558" y="7678"/>
                    <a:pt x="17780" y="1328"/>
                  </a:cubicBezTo>
                  <a:cubicBezTo>
                    <a:pt x="18173" y="543"/>
                    <a:pt x="17595" y="1"/>
                    <a:pt x="16946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B8D9D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Google Shape;311;p15">
              <a:extLst>
                <a:ext uri="{FF2B5EF4-FFF2-40B4-BE49-F238E27FC236}">
                  <a16:creationId xmlns:a16="http://schemas.microsoft.com/office/drawing/2014/main" id="{91366C14-48C0-4A5E-8921-A082C6F36E19}"/>
                </a:ext>
              </a:extLst>
            </p:cNvPr>
            <p:cNvSpPr/>
            <p:nvPr/>
          </p:nvSpPr>
          <p:spPr>
            <a:xfrm>
              <a:off x="3176950" y="1208525"/>
              <a:ext cx="1895950" cy="2300350"/>
            </a:xfrm>
            <a:custGeom>
              <a:avLst/>
              <a:gdLst/>
              <a:ahLst/>
              <a:cxnLst/>
              <a:rect l="l" t="t" r="r" b="b"/>
              <a:pathLst>
                <a:path w="75838" h="92014" extrusionOk="0">
                  <a:moveTo>
                    <a:pt x="74761" y="0"/>
                  </a:moveTo>
                  <a:cubicBezTo>
                    <a:pt x="74389" y="0"/>
                    <a:pt x="73991" y="178"/>
                    <a:pt x="73740" y="554"/>
                  </a:cubicBezTo>
                  <a:cubicBezTo>
                    <a:pt x="69930" y="14207"/>
                    <a:pt x="62945" y="26907"/>
                    <a:pt x="53420" y="37702"/>
                  </a:cubicBezTo>
                  <a:cubicBezTo>
                    <a:pt x="43578" y="49767"/>
                    <a:pt x="32465" y="60879"/>
                    <a:pt x="21035" y="71357"/>
                  </a:cubicBezTo>
                  <a:cubicBezTo>
                    <a:pt x="14368" y="77707"/>
                    <a:pt x="7383" y="84057"/>
                    <a:pt x="715" y="90407"/>
                  </a:cubicBezTo>
                  <a:cubicBezTo>
                    <a:pt x="1" y="91121"/>
                    <a:pt x="537" y="92014"/>
                    <a:pt x="1251" y="92014"/>
                  </a:cubicBezTo>
                  <a:cubicBezTo>
                    <a:pt x="1489" y="92014"/>
                    <a:pt x="1747" y="91915"/>
                    <a:pt x="1985" y="91677"/>
                  </a:cubicBezTo>
                  <a:cubicBezTo>
                    <a:pt x="14050" y="80247"/>
                    <a:pt x="26433" y="69134"/>
                    <a:pt x="38180" y="57387"/>
                  </a:cubicBezTo>
                  <a:cubicBezTo>
                    <a:pt x="48975" y="47227"/>
                    <a:pt x="58500" y="35797"/>
                    <a:pt x="66120" y="23414"/>
                  </a:cubicBezTo>
                  <a:cubicBezTo>
                    <a:pt x="70565" y="16429"/>
                    <a:pt x="73740" y="8809"/>
                    <a:pt x="75645" y="1189"/>
                  </a:cubicBezTo>
                  <a:cubicBezTo>
                    <a:pt x="75837" y="420"/>
                    <a:pt x="75331" y="0"/>
                    <a:pt x="74761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B8D9D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Google Shape;312;p15">
              <a:extLst>
                <a:ext uri="{FF2B5EF4-FFF2-40B4-BE49-F238E27FC236}">
                  <a16:creationId xmlns:a16="http://schemas.microsoft.com/office/drawing/2014/main" id="{30E0199B-BAE9-4236-A6C9-051C516DAAA7}"/>
                </a:ext>
              </a:extLst>
            </p:cNvPr>
            <p:cNvSpPr/>
            <p:nvPr/>
          </p:nvSpPr>
          <p:spPr>
            <a:xfrm>
              <a:off x="2901125" y="3202575"/>
              <a:ext cx="682650" cy="750800"/>
            </a:xfrm>
            <a:custGeom>
              <a:avLst/>
              <a:gdLst/>
              <a:ahLst/>
              <a:cxnLst/>
              <a:rect l="l" t="t" r="r" b="b"/>
              <a:pathLst>
                <a:path w="27306" h="30032" extrusionOk="0">
                  <a:moveTo>
                    <a:pt x="3238" y="1"/>
                  </a:moveTo>
                  <a:cubicBezTo>
                    <a:pt x="2262" y="1"/>
                    <a:pt x="1048" y="836"/>
                    <a:pt x="636" y="2072"/>
                  </a:cubicBezTo>
                  <a:cubicBezTo>
                    <a:pt x="1" y="3977"/>
                    <a:pt x="1" y="6200"/>
                    <a:pt x="953" y="7787"/>
                  </a:cubicBezTo>
                  <a:cubicBezTo>
                    <a:pt x="3811" y="13502"/>
                    <a:pt x="5716" y="19217"/>
                    <a:pt x="6668" y="25567"/>
                  </a:cubicBezTo>
                  <a:cubicBezTo>
                    <a:pt x="6668" y="26837"/>
                    <a:pt x="6351" y="28742"/>
                    <a:pt x="7938" y="29695"/>
                  </a:cubicBezTo>
                  <a:cubicBezTo>
                    <a:pt x="8256" y="29933"/>
                    <a:pt x="8613" y="30032"/>
                    <a:pt x="8990" y="30032"/>
                  </a:cubicBezTo>
                  <a:cubicBezTo>
                    <a:pt x="10121" y="30032"/>
                    <a:pt x="11431" y="29139"/>
                    <a:pt x="12383" y="28425"/>
                  </a:cubicBezTo>
                  <a:cubicBezTo>
                    <a:pt x="17463" y="26202"/>
                    <a:pt x="22226" y="23345"/>
                    <a:pt x="26988" y="19852"/>
                  </a:cubicBezTo>
                  <a:cubicBezTo>
                    <a:pt x="26988" y="19535"/>
                    <a:pt x="26988" y="19535"/>
                    <a:pt x="26988" y="19217"/>
                  </a:cubicBezTo>
                  <a:cubicBezTo>
                    <a:pt x="26988" y="18582"/>
                    <a:pt x="27306" y="17947"/>
                    <a:pt x="26988" y="17630"/>
                  </a:cubicBezTo>
                  <a:cubicBezTo>
                    <a:pt x="20321" y="11280"/>
                    <a:pt x="12383" y="6200"/>
                    <a:pt x="3493" y="2707"/>
                  </a:cubicBezTo>
                  <a:lnTo>
                    <a:pt x="4446" y="802"/>
                  </a:lnTo>
                  <a:cubicBezTo>
                    <a:pt x="4223" y="245"/>
                    <a:pt x="3765" y="1"/>
                    <a:pt x="3238" y="1"/>
                  </a:cubicBezTo>
                  <a:close/>
                </a:path>
              </a:pathLst>
            </a:custGeom>
            <a:grpFill/>
            <a:ln>
              <a:solidFill>
                <a:srgbClr val="B8D9D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Google Shape;313;p15">
              <a:extLst>
                <a:ext uri="{FF2B5EF4-FFF2-40B4-BE49-F238E27FC236}">
                  <a16:creationId xmlns:a16="http://schemas.microsoft.com/office/drawing/2014/main" id="{546D959E-12DF-42DE-AD84-619B0C22FE96}"/>
                </a:ext>
              </a:extLst>
            </p:cNvPr>
            <p:cNvSpPr/>
            <p:nvPr/>
          </p:nvSpPr>
          <p:spPr>
            <a:xfrm>
              <a:off x="1403375" y="3677575"/>
              <a:ext cx="1897825" cy="1733825"/>
            </a:xfrm>
            <a:custGeom>
              <a:avLst/>
              <a:gdLst/>
              <a:ahLst/>
              <a:cxnLst/>
              <a:rect l="l" t="t" r="r" b="b"/>
              <a:pathLst>
                <a:path w="75913" h="69353" extrusionOk="0">
                  <a:moveTo>
                    <a:pt x="74626" y="0"/>
                  </a:moveTo>
                  <a:cubicBezTo>
                    <a:pt x="74349" y="0"/>
                    <a:pt x="74072" y="152"/>
                    <a:pt x="73881" y="535"/>
                  </a:cubicBezTo>
                  <a:lnTo>
                    <a:pt x="73563" y="535"/>
                  </a:lnTo>
                  <a:cubicBezTo>
                    <a:pt x="66261" y="13235"/>
                    <a:pt x="60863" y="27205"/>
                    <a:pt x="53561" y="39905"/>
                  </a:cubicBezTo>
                  <a:cubicBezTo>
                    <a:pt x="47211" y="51017"/>
                    <a:pt x="39273" y="61495"/>
                    <a:pt x="26573" y="65622"/>
                  </a:cubicBezTo>
                  <a:cubicBezTo>
                    <a:pt x="22149" y="66861"/>
                    <a:pt x="17527" y="67508"/>
                    <a:pt x="12872" y="67508"/>
                  </a:cubicBezTo>
                  <a:cubicBezTo>
                    <a:pt x="9177" y="67508"/>
                    <a:pt x="5462" y="67100"/>
                    <a:pt x="1808" y="66257"/>
                  </a:cubicBezTo>
                  <a:cubicBezTo>
                    <a:pt x="1711" y="66233"/>
                    <a:pt x="1618" y="66221"/>
                    <a:pt x="1529" y="66221"/>
                  </a:cubicBezTo>
                  <a:cubicBezTo>
                    <a:pt x="453" y="66221"/>
                    <a:pt x="1" y="67869"/>
                    <a:pt x="1173" y="68162"/>
                  </a:cubicBezTo>
                  <a:cubicBezTo>
                    <a:pt x="4983" y="68956"/>
                    <a:pt x="8873" y="69353"/>
                    <a:pt x="12762" y="69353"/>
                  </a:cubicBezTo>
                  <a:cubicBezTo>
                    <a:pt x="16652" y="69353"/>
                    <a:pt x="20541" y="68956"/>
                    <a:pt x="24351" y="68162"/>
                  </a:cubicBezTo>
                  <a:cubicBezTo>
                    <a:pt x="30701" y="66575"/>
                    <a:pt x="36416" y="63400"/>
                    <a:pt x="41178" y="59272"/>
                  </a:cubicBezTo>
                  <a:cubicBezTo>
                    <a:pt x="51656" y="50065"/>
                    <a:pt x="57688" y="37047"/>
                    <a:pt x="63403" y="24665"/>
                  </a:cubicBezTo>
                  <a:cubicBezTo>
                    <a:pt x="67531" y="16727"/>
                    <a:pt x="71023" y="8790"/>
                    <a:pt x="75468" y="1487"/>
                  </a:cubicBezTo>
                  <a:cubicBezTo>
                    <a:pt x="75912" y="821"/>
                    <a:pt x="75270" y="0"/>
                    <a:pt x="74626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B8D9D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Google Shape;314;p15">
              <a:extLst>
                <a:ext uri="{FF2B5EF4-FFF2-40B4-BE49-F238E27FC236}">
                  <a16:creationId xmlns:a16="http://schemas.microsoft.com/office/drawing/2014/main" id="{64244F04-48CD-4AF3-9489-658F5B2DD87C}"/>
                </a:ext>
              </a:extLst>
            </p:cNvPr>
            <p:cNvSpPr/>
            <p:nvPr/>
          </p:nvSpPr>
          <p:spPr>
            <a:xfrm>
              <a:off x="5814200" y="2605475"/>
              <a:ext cx="381000" cy="354750"/>
            </a:xfrm>
            <a:custGeom>
              <a:avLst/>
              <a:gdLst/>
              <a:ahLst/>
              <a:cxnLst/>
              <a:rect l="l" t="t" r="r" b="b"/>
              <a:pathLst>
                <a:path w="15240" h="14190" extrusionOk="0">
                  <a:moveTo>
                    <a:pt x="7407" y="3112"/>
                  </a:moveTo>
                  <a:cubicBezTo>
                    <a:pt x="9080" y="3242"/>
                    <a:pt x="10232" y="4145"/>
                    <a:pt x="11113" y="5319"/>
                  </a:cubicBezTo>
                  <a:cubicBezTo>
                    <a:pt x="11202" y="5587"/>
                    <a:pt x="11266" y="5849"/>
                    <a:pt x="11307" y="6104"/>
                  </a:cubicBezTo>
                  <a:lnTo>
                    <a:pt x="11307" y="6104"/>
                  </a:lnTo>
                  <a:cubicBezTo>
                    <a:pt x="10572" y="4574"/>
                    <a:pt x="9087" y="3391"/>
                    <a:pt x="7407" y="3112"/>
                  </a:cubicBezTo>
                  <a:close/>
                  <a:moveTo>
                    <a:pt x="6106" y="6128"/>
                  </a:moveTo>
                  <a:cubicBezTo>
                    <a:pt x="6282" y="6128"/>
                    <a:pt x="6471" y="6173"/>
                    <a:pt x="6668" y="6271"/>
                  </a:cubicBezTo>
                  <a:cubicBezTo>
                    <a:pt x="7267" y="6571"/>
                    <a:pt x="7583" y="6870"/>
                    <a:pt x="7617" y="7436"/>
                  </a:cubicBezTo>
                  <a:lnTo>
                    <a:pt x="7617" y="7436"/>
                  </a:lnTo>
                  <a:cubicBezTo>
                    <a:pt x="7045" y="7771"/>
                    <a:pt x="6380" y="7938"/>
                    <a:pt x="5715" y="7938"/>
                  </a:cubicBezTo>
                  <a:cubicBezTo>
                    <a:pt x="5490" y="7938"/>
                    <a:pt x="5264" y="7919"/>
                    <a:pt x="5043" y="7880"/>
                  </a:cubicBezTo>
                  <a:lnTo>
                    <a:pt x="5043" y="7880"/>
                  </a:lnTo>
                  <a:cubicBezTo>
                    <a:pt x="4877" y="6912"/>
                    <a:pt x="5374" y="6128"/>
                    <a:pt x="6106" y="6128"/>
                  </a:cubicBezTo>
                  <a:close/>
                  <a:moveTo>
                    <a:pt x="9295" y="6256"/>
                  </a:moveTo>
                  <a:cubicBezTo>
                    <a:pt x="9904" y="7104"/>
                    <a:pt x="9865" y="8397"/>
                    <a:pt x="8890" y="9129"/>
                  </a:cubicBezTo>
                  <a:cubicBezTo>
                    <a:pt x="9208" y="8494"/>
                    <a:pt x="9525" y="7859"/>
                    <a:pt x="9525" y="6906"/>
                  </a:cubicBezTo>
                  <a:cubicBezTo>
                    <a:pt x="9468" y="6678"/>
                    <a:pt x="9391" y="6461"/>
                    <a:pt x="9295" y="6256"/>
                  </a:cubicBezTo>
                  <a:close/>
                  <a:moveTo>
                    <a:pt x="8890" y="9129"/>
                  </a:moveTo>
                  <a:lnTo>
                    <a:pt x="8890" y="9129"/>
                  </a:lnTo>
                  <a:cubicBezTo>
                    <a:pt x="8414" y="9605"/>
                    <a:pt x="7699" y="9922"/>
                    <a:pt x="7025" y="9922"/>
                  </a:cubicBezTo>
                  <a:cubicBezTo>
                    <a:pt x="6770" y="9922"/>
                    <a:pt x="6520" y="9877"/>
                    <a:pt x="6292" y="9778"/>
                  </a:cubicBezTo>
                  <a:lnTo>
                    <a:pt x="6292" y="9778"/>
                  </a:lnTo>
                  <a:cubicBezTo>
                    <a:pt x="6311" y="9773"/>
                    <a:pt x="6331" y="9768"/>
                    <a:pt x="6350" y="9764"/>
                  </a:cubicBezTo>
                  <a:cubicBezTo>
                    <a:pt x="7303" y="9764"/>
                    <a:pt x="7938" y="9446"/>
                    <a:pt x="8890" y="9129"/>
                  </a:cubicBezTo>
                  <a:close/>
                  <a:moveTo>
                    <a:pt x="8414" y="0"/>
                  </a:moveTo>
                  <a:cubicBezTo>
                    <a:pt x="7699" y="0"/>
                    <a:pt x="6985" y="80"/>
                    <a:pt x="6350" y="239"/>
                  </a:cubicBezTo>
                  <a:cubicBezTo>
                    <a:pt x="6165" y="424"/>
                    <a:pt x="5980" y="609"/>
                    <a:pt x="5858" y="857"/>
                  </a:cubicBezTo>
                  <a:lnTo>
                    <a:pt x="5858" y="857"/>
                  </a:lnTo>
                  <a:cubicBezTo>
                    <a:pt x="5190" y="923"/>
                    <a:pt x="4561" y="1123"/>
                    <a:pt x="3997" y="1438"/>
                  </a:cubicBezTo>
                  <a:lnTo>
                    <a:pt x="3997" y="1438"/>
                  </a:lnTo>
                  <a:cubicBezTo>
                    <a:pt x="2494" y="2185"/>
                    <a:pt x="1277" y="3608"/>
                    <a:pt x="635" y="5319"/>
                  </a:cubicBezTo>
                  <a:cubicBezTo>
                    <a:pt x="0" y="7859"/>
                    <a:pt x="953" y="10716"/>
                    <a:pt x="2858" y="12621"/>
                  </a:cubicBezTo>
                  <a:cubicBezTo>
                    <a:pt x="3169" y="12843"/>
                    <a:pt x="3499" y="13041"/>
                    <a:pt x="3843" y="13213"/>
                  </a:cubicBezTo>
                  <a:lnTo>
                    <a:pt x="3843" y="13213"/>
                  </a:lnTo>
                  <a:cubicBezTo>
                    <a:pt x="4761" y="13870"/>
                    <a:pt x="5854" y="14189"/>
                    <a:pt x="6969" y="14189"/>
                  </a:cubicBezTo>
                  <a:cubicBezTo>
                    <a:pt x="7297" y="14189"/>
                    <a:pt x="7627" y="14162"/>
                    <a:pt x="7955" y="14107"/>
                  </a:cubicBezTo>
                  <a:lnTo>
                    <a:pt x="7955" y="14107"/>
                  </a:lnTo>
                  <a:cubicBezTo>
                    <a:pt x="8934" y="14086"/>
                    <a:pt x="9904" y="13908"/>
                    <a:pt x="10795" y="13574"/>
                  </a:cubicBezTo>
                  <a:cubicBezTo>
                    <a:pt x="13335" y="12304"/>
                    <a:pt x="15240" y="9446"/>
                    <a:pt x="15240" y="6589"/>
                  </a:cubicBezTo>
                  <a:cubicBezTo>
                    <a:pt x="15240" y="3731"/>
                    <a:pt x="13335" y="874"/>
                    <a:pt x="10478" y="239"/>
                  </a:cubicBezTo>
                  <a:cubicBezTo>
                    <a:pt x="9843" y="80"/>
                    <a:pt x="9128" y="0"/>
                    <a:pt x="8414" y="0"/>
                  </a:cubicBezTo>
                  <a:close/>
                </a:path>
              </a:pathLst>
            </a:custGeom>
            <a:grpFill/>
            <a:ln>
              <a:solidFill>
                <a:srgbClr val="B8D9D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Google Shape;315;p15">
              <a:extLst>
                <a:ext uri="{FF2B5EF4-FFF2-40B4-BE49-F238E27FC236}">
                  <a16:creationId xmlns:a16="http://schemas.microsoft.com/office/drawing/2014/main" id="{3B03175D-FE08-41D0-A083-6FC6F10027D5}"/>
                </a:ext>
              </a:extLst>
            </p:cNvPr>
            <p:cNvSpPr/>
            <p:nvPr/>
          </p:nvSpPr>
          <p:spPr>
            <a:xfrm>
              <a:off x="5210950" y="2438775"/>
              <a:ext cx="381025" cy="356250"/>
            </a:xfrm>
            <a:custGeom>
              <a:avLst/>
              <a:gdLst/>
              <a:ahLst/>
              <a:cxnLst/>
              <a:rect l="l" t="t" r="r" b="b"/>
              <a:pathLst>
                <a:path w="15241" h="14250" extrusionOk="0">
                  <a:moveTo>
                    <a:pt x="7178" y="2530"/>
                  </a:moveTo>
                  <a:cubicBezTo>
                    <a:pt x="8448" y="2530"/>
                    <a:pt x="9548" y="3119"/>
                    <a:pt x="10478" y="4049"/>
                  </a:cubicBezTo>
                  <a:cubicBezTo>
                    <a:pt x="10709" y="4306"/>
                    <a:pt x="10899" y="4575"/>
                    <a:pt x="11050" y="4853"/>
                  </a:cubicBezTo>
                  <a:lnTo>
                    <a:pt x="11050" y="4853"/>
                  </a:lnTo>
                  <a:cubicBezTo>
                    <a:pt x="11072" y="4902"/>
                    <a:pt x="11093" y="4952"/>
                    <a:pt x="11113" y="5002"/>
                  </a:cubicBezTo>
                  <a:cubicBezTo>
                    <a:pt x="11142" y="5177"/>
                    <a:pt x="11163" y="5349"/>
                    <a:pt x="11176" y="5519"/>
                  </a:cubicBezTo>
                  <a:lnTo>
                    <a:pt x="11176" y="5519"/>
                  </a:lnTo>
                  <a:cubicBezTo>
                    <a:pt x="10601" y="4243"/>
                    <a:pt x="9435" y="3284"/>
                    <a:pt x="7938" y="3097"/>
                  </a:cubicBezTo>
                  <a:cubicBezTo>
                    <a:pt x="7484" y="2967"/>
                    <a:pt x="7017" y="2903"/>
                    <a:pt x="6550" y="2903"/>
                  </a:cubicBezTo>
                  <a:cubicBezTo>
                    <a:pt x="5951" y="2903"/>
                    <a:pt x="5352" y="3008"/>
                    <a:pt x="4782" y="3212"/>
                  </a:cubicBezTo>
                  <a:lnTo>
                    <a:pt x="4782" y="3212"/>
                  </a:lnTo>
                  <a:cubicBezTo>
                    <a:pt x="5067" y="3013"/>
                    <a:pt x="5380" y="2863"/>
                    <a:pt x="5715" y="2779"/>
                  </a:cubicBezTo>
                  <a:cubicBezTo>
                    <a:pt x="6226" y="2609"/>
                    <a:pt x="6713" y="2530"/>
                    <a:pt x="7178" y="2530"/>
                  </a:cubicBezTo>
                  <a:close/>
                  <a:moveTo>
                    <a:pt x="5834" y="5716"/>
                  </a:moveTo>
                  <a:cubicBezTo>
                    <a:pt x="5953" y="5716"/>
                    <a:pt x="6033" y="5795"/>
                    <a:pt x="6033" y="5954"/>
                  </a:cubicBezTo>
                  <a:cubicBezTo>
                    <a:pt x="6350" y="5954"/>
                    <a:pt x="6668" y="5954"/>
                    <a:pt x="6985" y="6272"/>
                  </a:cubicBezTo>
                  <a:cubicBezTo>
                    <a:pt x="7303" y="6589"/>
                    <a:pt x="7620" y="6907"/>
                    <a:pt x="7620" y="7224"/>
                  </a:cubicBezTo>
                  <a:cubicBezTo>
                    <a:pt x="7705" y="7224"/>
                    <a:pt x="7767" y="7247"/>
                    <a:pt x="7807" y="7286"/>
                  </a:cubicBezTo>
                  <a:lnTo>
                    <a:pt x="7807" y="7286"/>
                  </a:lnTo>
                  <a:cubicBezTo>
                    <a:pt x="7262" y="7532"/>
                    <a:pt x="6614" y="7667"/>
                    <a:pt x="5955" y="7667"/>
                  </a:cubicBezTo>
                  <a:cubicBezTo>
                    <a:pt x="5663" y="7667"/>
                    <a:pt x="5369" y="7640"/>
                    <a:pt x="5081" y="7585"/>
                  </a:cubicBezTo>
                  <a:lnTo>
                    <a:pt x="5081" y="7585"/>
                  </a:lnTo>
                  <a:cubicBezTo>
                    <a:pt x="5080" y="7571"/>
                    <a:pt x="5080" y="7556"/>
                    <a:pt x="5080" y="7542"/>
                  </a:cubicBezTo>
                  <a:cubicBezTo>
                    <a:pt x="4763" y="6907"/>
                    <a:pt x="5080" y="6272"/>
                    <a:pt x="5398" y="5954"/>
                  </a:cubicBezTo>
                  <a:cubicBezTo>
                    <a:pt x="5556" y="5795"/>
                    <a:pt x="5715" y="5716"/>
                    <a:pt x="5834" y="5716"/>
                  </a:cubicBezTo>
                  <a:close/>
                  <a:moveTo>
                    <a:pt x="7856" y="7388"/>
                  </a:moveTo>
                  <a:cubicBezTo>
                    <a:pt x="7873" y="7509"/>
                    <a:pt x="7795" y="7684"/>
                    <a:pt x="7620" y="7859"/>
                  </a:cubicBezTo>
                  <a:lnTo>
                    <a:pt x="7856" y="7388"/>
                  </a:lnTo>
                  <a:close/>
                  <a:moveTo>
                    <a:pt x="8608" y="9226"/>
                  </a:moveTo>
                  <a:cubicBezTo>
                    <a:pt x="8498" y="9310"/>
                    <a:pt x="8379" y="9384"/>
                    <a:pt x="8255" y="9447"/>
                  </a:cubicBezTo>
                  <a:lnTo>
                    <a:pt x="7999" y="9447"/>
                  </a:lnTo>
                  <a:cubicBezTo>
                    <a:pt x="8188" y="9378"/>
                    <a:pt x="8390" y="9303"/>
                    <a:pt x="8608" y="9226"/>
                  </a:cubicBezTo>
                  <a:close/>
                  <a:moveTo>
                    <a:pt x="8414" y="1"/>
                  </a:moveTo>
                  <a:cubicBezTo>
                    <a:pt x="7699" y="1"/>
                    <a:pt x="6985" y="80"/>
                    <a:pt x="6350" y="239"/>
                  </a:cubicBezTo>
                  <a:cubicBezTo>
                    <a:pt x="6234" y="355"/>
                    <a:pt x="6118" y="471"/>
                    <a:pt x="6017" y="603"/>
                  </a:cubicBezTo>
                  <a:lnTo>
                    <a:pt x="6017" y="603"/>
                  </a:lnTo>
                  <a:cubicBezTo>
                    <a:pt x="5005" y="787"/>
                    <a:pt x="4050" y="1257"/>
                    <a:pt x="3261" y="1948"/>
                  </a:cubicBezTo>
                  <a:lnTo>
                    <a:pt x="3261" y="1948"/>
                  </a:lnTo>
                  <a:cubicBezTo>
                    <a:pt x="2241" y="2699"/>
                    <a:pt x="1412" y="3776"/>
                    <a:pt x="953" y="5002"/>
                  </a:cubicBezTo>
                  <a:cubicBezTo>
                    <a:pt x="0" y="7542"/>
                    <a:pt x="635" y="10717"/>
                    <a:pt x="2858" y="12622"/>
                  </a:cubicBezTo>
                  <a:cubicBezTo>
                    <a:pt x="2858" y="12622"/>
                    <a:pt x="2858" y="12622"/>
                    <a:pt x="2858" y="12622"/>
                  </a:cubicBezTo>
                  <a:lnTo>
                    <a:pt x="2858" y="12622"/>
                  </a:lnTo>
                  <a:cubicBezTo>
                    <a:pt x="3641" y="13293"/>
                    <a:pt x="4583" y="13728"/>
                    <a:pt x="5572" y="13926"/>
                  </a:cubicBezTo>
                  <a:lnTo>
                    <a:pt x="5572" y="13926"/>
                  </a:lnTo>
                  <a:cubicBezTo>
                    <a:pt x="6304" y="14136"/>
                    <a:pt x="7064" y="14250"/>
                    <a:pt x="7820" y="14250"/>
                  </a:cubicBezTo>
                  <a:cubicBezTo>
                    <a:pt x="8845" y="14250"/>
                    <a:pt x="9863" y="14040"/>
                    <a:pt x="10795" y="13574"/>
                  </a:cubicBezTo>
                  <a:cubicBezTo>
                    <a:pt x="13653" y="12304"/>
                    <a:pt x="15240" y="9764"/>
                    <a:pt x="15240" y="6589"/>
                  </a:cubicBezTo>
                  <a:cubicBezTo>
                    <a:pt x="15240" y="3732"/>
                    <a:pt x="13335" y="1192"/>
                    <a:pt x="10478" y="239"/>
                  </a:cubicBezTo>
                  <a:cubicBezTo>
                    <a:pt x="9843" y="80"/>
                    <a:pt x="9128" y="1"/>
                    <a:pt x="8414" y="1"/>
                  </a:cubicBezTo>
                  <a:close/>
                </a:path>
              </a:pathLst>
            </a:custGeom>
            <a:grpFill/>
            <a:ln>
              <a:solidFill>
                <a:srgbClr val="B8D9D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Google Shape;316;p15">
              <a:extLst>
                <a:ext uri="{FF2B5EF4-FFF2-40B4-BE49-F238E27FC236}">
                  <a16:creationId xmlns:a16="http://schemas.microsoft.com/office/drawing/2014/main" id="{96E2F5CE-42F5-4BE4-9319-38BA2AC7EDBA}"/>
                </a:ext>
              </a:extLst>
            </p:cNvPr>
            <p:cNvSpPr/>
            <p:nvPr/>
          </p:nvSpPr>
          <p:spPr>
            <a:xfrm>
              <a:off x="5814200" y="464325"/>
              <a:ext cx="381000" cy="361500"/>
            </a:xfrm>
            <a:custGeom>
              <a:avLst/>
              <a:gdLst/>
              <a:ahLst/>
              <a:cxnLst/>
              <a:rect l="l" t="t" r="r" b="b"/>
              <a:pathLst>
                <a:path w="15240" h="14460" extrusionOk="0">
                  <a:moveTo>
                    <a:pt x="7856" y="7861"/>
                  </a:moveTo>
                  <a:cubicBezTo>
                    <a:pt x="7873" y="8001"/>
                    <a:pt x="7795" y="8097"/>
                    <a:pt x="7620" y="8097"/>
                  </a:cubicBezTo>
                  <a:lnTo>
                    <a:pt x="7856" y="7861"/>
                  </a:lnTo>
                  <a:close/>
                  <a:moveTo>
                    <a:pt x="6350" y="6192"/>
                  </a:moveTo>
                  <a:cubicBezTo>
                    <a:pt x="6668" y="6510"/>
                    <a:pt x="6985" y="6510"/>
                    <a:pt x="6985" y="6827"/>
                  </a:cubicBezTo>
                  <a:cubicBezTo>
                    <a:pt x="7303" y="7145"/>
                    <a:pt x="7620" y="7145"/>
                    <a:pt x="7620" y="7462"/>
                  </a:cubicBezTo>
                  <a:cubicBezTo>
                    <a:pt x="7747" y="7589"/>
                    <a:pt x="7823" y="7715"/>
                    <a:pt x="7848" y="7822"/>
                  </a:cubicBezTo>
                  <a:lnTo>
                    <a:pt x="7848" y="7822"/>
                  </a:lnTo>
                  <a:cubicBezTo>
                    <a:pt x="7418" y="8018"/>
                    <a:pt x="6923" y="8110"/>
                    <a:pt x="6419" y="8110"/>
                  </a:cubicBezTo>
                  <a:cubicBezTo>
                    <a:pt x="5859" y="8110"/>
                    <a:pt x="5289" y="7996"/>
                    <a:pt x="4788" y="7784"/>
                  </a:cubicBezTo>
                  <a:lnTo>
                    <a:pt x="4788" y="7784"/>
                  </a:lnTo>
                  <a:cubicBezTo>
                    <a:pt x="4876" y="7253"/>
                    <a:pt x="5184" y="6723"/>
                    <a:pt x="5715" y="6192"/>
                  </a:cubicBezTo>
                  <a:close/>
                  <a:moveTo>
                    <a:pt x="7339" y="9992"/>
                  </a:moveTo>
                  <a:cubicBezTo>
                    <a:pt x="7176" y="10041"/>
                    <a:pt x="7012" y="10065"/>
                    <a:pt x="6850" y="10065"/>
                  </a:cubicBezTo>
                  <a:cubicBezTo>
                    <a:pt x="6684" y="10065"/>
                    <a:pt x="6521" y="10040"/>
                    <a:pt x="6362" y="9994"/>
                  </a:cubicBezTo>
                  <a:lnTo>
                    <a:pt x="6362" y="9994"/>
                  </a:lnTo>
                  <a:cubicBezTo>
                    <a:pt x="6464" y="9999"/>
                    <a:pt x="6566" y="10002"/>
                    <a:pt x="6668" y="10002"/>
                  </a:cubicBezTo>
                  <a:cubicBezTo>
                    <a:pt x="6867" y="10002"/>
                    <a:pt x="7097" y="10002"/>
                    <a:pt x="7339" y="9992"/>
                  </a:cubicBezTo>
                  <a:close/>
                  <a:moveTo>
                    <a:pt x="6826" y="2936"/>
                  </a:moveTo>
                  <a:cubicBezTo>
                    <a:pt x="7096" y="2939"/>
                    <a:pt x="7362" y="2965"/>
                    <a:pt x="7620" y="3017"/>
                  </a:cubicBezTo>
                  <a:cubicBezTo>
                    <a:pt x="9208" y="3335"/>
                    <a:pt x="10478" y="4605"/>
                    <a:pt x="10795" y="6192"/>
                  </a:cubicBezTo>
                  <a:cubicBezTo>
                    <a:pt x="10795" y="8097"/>
                    <a:pt x="9843" y="9685"/>
                    <a:pt x="8255" y="10637"/>
                  </a:cubicBezTo>
                  <a:cubicBezTo>
                    <a:pt x="8210" y="10659"/>
                    <a:pt x="8164" y="10681"/>
                    <a:pt x="8118" y="10701"/>
                  </a:cubicBezTo>
                  <a:lnTo>
                    <a:pt x="8118" y="10701"/>
                  </a:lnTo>
                  <a:cubicBezTo>
                    <a:pt x="8436" y="10400"/>
                    <a:pt x="8722" y="10040"/>
                    <a:pt x="8967" y="9642"/>
                  </a:cubicBezTo>
                  <a:lnTo>
                    <a:pt x="8967" y="9642"/>
                  </a:lnTo>
                  <a:cubicBezTo>
                    <a:pt x="9437" y="9357"/>
                    <a:pt x="9710" y="8717"/>
                    <a:pt x="9638" y="8161"/>
                  </a:cubicBezTo>
                  <a:lnTo>
                    <a:pt x="9638" y="8161"/>
                  </a:lnTo>
                  <a:cubicBezTo>
                    <a:pt x="10281" y="6095"/>
                    <a:pt x="9879" y="3786"/>
                    <a:pt x="7620" y="3335"/>
                  </a:cubicBezTo>
                  <a:cubicBezTo>
                    <a:pt x="7166" y="3205"/>
                    <a:pt x="6699" y="3141"/>
                    <a:pt x="6235" y="3141"/>
                  </a:cubicBezTo>
                  <a:cubicBezTo>
                    <a:pt x="5768" y="3141"/>
                    <a:pt x="5304" y="3206"/>
                    <a:pt x="4859" y="3332"/>
                  </a:cubicBezTo>
                  <a:lnTo>
                    <a:pt x="4859" y="3332"/>
                  </a:lnTo>
                  <a:cubicBezTo>
                    <a:pt x="5188" y="3192"/>
                    <a:pt x="5535" y="3087"/>
                    <a:pt x="5888" y="3021"/>
                  </a:cubicBezTo>
                  <a:lnTo>
                    <a:pt x="5888" y="3021"/>
                  </a:lnTo>
                  <a:cubicBezTo>
                    <a:pt x="5936" y="3018"/>
                    <a:pt x="5984" y="3017"/>
                    <a:pt x="6033" y="3017"/>
                  </a:cubicBezTo>
                  <a:cubicBezTo>
                    <a:pt x="6291" y="2965"/>
                    <a:pt x="6557" y="2939"/>
                    <a:pt x="6826" y="2936"/>
                  </a:cubicBezTo>
                  <a:close/>
                  <a:moveTo>
                    <a:pt x="8255" y="1"/>
                  </a:moveTo>
                  <a:cubicBezTo>
                    <a:pt x="7620" y="1"/>
                    <a:pt x="6985" y="160"/>
                    <a:pt x="6350" y="477"/>
                  </a:cubicBezTo>
                  <a:cubicBezTo>
                    <a:pt x="6047" y="477"/>
                    <a:pt x="5816" y="621"/>
                    <a:pt x="5693" y="842"/>
                  </a:cubicBezTo>
                  <a:lnTo>
                    <a:pt x="5693" y="842"/>
                  </a:lnTo>
                  <a:cubicBezTo>
                    <a:pt x="3739" y="1196"/>
                    <a:pt x="1952" y="2605"/>
                    <a:pt x="953" y="4605"/>
                  </a:cubicBezTo>
                  <a:cubicBezTo>
                    <a:pt x="0" y="7145"/>
                    <a:pt x="318" y="10320"/>
                    <a:pt x="2223" y="12225"/>
                  </a:cubicBezTo>
                  <a:cubicBezTo>
                    <a:pt x="3682" y="13684"/>
                    <a:pt x="5553" y="14459"/>
                    <a:pt x="7385" y="14459"/>
                  </a:cubicBezTo>
                  <a:cubicBezTo>
                    <a:pt x="8342" y="14459"/>
                    <a:pt x="9288" y="14248"/>
                    <a:pt x="10160" y="13812"/>
                  </a:cubicBezTo>
                  <a:cubicBezTo>
                    <a:pt x="13018" y="12860"/>
                    <a:pt x="15240" y="10002"/>
                    <a:pt x="15240" y="7145"/>
                  </a:cubicBezTo>
                  <a:cubicBezTo>
                    <a:pt x="15240" y="3970"/>
                    <a:pt x="13335" y="1112"/>
                    <a:pt x="10160" y="477"/>
                  </a:cubicBezTo>
                  <a:cubicBezTo>
                    <a:pt x="9525" y="160"/>
                    <a:pt x="8890" y="1"/>
                    <a:pt x="8255" y="1"/>
                  </a:cubicBezTo>
                  <a:close/>
                </a:path>
              </a:pathLst>
            </a:custGeom>
            <a:grpFill/>
            <a:ln>
              <a:solidFill>
                <a:srgbClr val="B8D9D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Google Shape;317;p15">
              <a:extLst>
                <a:ext uri="{FF2B5EF4-FFF2-40B4-BE49-F238E27FC236}">
                  <a16:creationId xmlns:a16="http://schemas.microsoft.com/office/drawing/2014/main" id="{7578BC56-0E90-4E09-8EE7-ECDB56371E46}"/>
                </a:ext>
              </a:extLst>
            </p:cNvPr>
            <p:cNvSpPr/>
            <p:nvPr/>
          </p:nvSpPr>
          <p:spPr>
            <a:xfrm>
              <a:off x="3111550" y="244825"/>
              <a:ext cx="376975" cy="353675"/>
            </a:xfrm>
            <a:custGeom>
              <a:avLst/>
              <a:gdLst/>
              <a:ahLst/>
              <a:cxnLst/>
              <a:rect l="l" t="t" r="r" b="b"/>
              <a:pathLst>
                <a:path w="15079" h="14147" extrusionOk="0">
                  <a:moveTo>
                    <a:pt x="6506" y="2590"/>
                  </a:moveTo>
                  <a:cubicBezTo>
                    <a:pt x="8094" y="2590"/>
                    <a:pt x="9681" y="3542"/>
                    <a:pt x="10316" y="4812"/>
                  </a:cubicBezTo>
                  <a:cubicBezTo>
                    <a:pt x="10352" y="5027"/>
                    <a:pt x="10376" y="5242"/>
                    <a:pt x="10388" y="5456"/>
                  </a:cubicBezTo>
                  <a:lnTo>
                    <a:pt x="10388" y="5456"/>
                  </a:lnTo>
                  <a:cubicBezTo>
                    <a:pt x="9525" y="3980"/>
                    <a:pt x="7857" y="2907"/>
                    <a:pt x="6189" y="2907"/>
                  </a:cubicBezTo>
                  <a:cubicBezTo>
                    <a:pt x="5509" y="2907"/>
                    <a:pt x="4875" y="3021"/>
                    <a:pt x="4298" y="3230"/>
                  </a:cubicBezTo>
                  <a:lnTo>
                    <a:pt x="4298" y="3230"/>
                  </a:lnTo>
                  <a:cubicBezTo>
                    <a:pt x="4961" y="2815"/>
                    <a:pt x="5734" y="2590"/>
                    <a:pt x="6506" y="2590"/>
                  </a:cubicBezTo>
                  <a:close/>
                  <a:moveTo>
                    <a:pt x="9003" y="6386"/>
                  </a:moveTo>
                  <a:lnTo>
                    <a:pt x="9003" y="6386"/>
                  </a:lnTo>
                  <a:cubicBezTo>
                    <a:pt x="9181" y="6781"/>
                    <a:pt x="9239" y="7205"/>
                    <a:pt x="9138" y="7597"/>
                  </a:cubicBezTo>
                  <a:lnTo>
                    <a:pt x="9138" y="7597"/>
                  </a:lnTo>
                  <a:cubicBezTo>
                    <a:pt x="9117" y="7515"/>
                    <a:pt x="9087" y="7434"/>
                    <a:pt x="9046" y="7352"/>
                  </a:cubicBezTo>
                  <a:cubicBezTo>
                    <a:pt x="9080" y="7010"/>
                    <a:pt x="9063" y="6687"/>
                    <a:pt x="9003" y="6386"/>
                  </a:cubicBezTo>
                  <a:close/>
                  <a:moveTo>
                    <a:pt x="5832" y="6161"/>
                  </a:moveTo>
                  <a:cubicBezTo>
                    <a:pt x="6109" y="6161"/>
                    <a:pt x="6348" y="6241"/>
                    <a:pt x="6506" y="6400"/>
                  </a:cubicBezTo>
                  <a:cubicBezTo>
                    <a:pt x="7014" y="6653"/>
                    <a:pt x="7319" y="7111"/>
                    <a:pt x="7258" y="7446"/>
                  </a:cubicBezTo>
                  <a:lnTo>
                    <a:pt x="7258" y="7446"/>
                  </a:lnTo>
                  <a:cubicBezTo>
                    <a:pt x="6741" y="7672"/>
                    <a:pt x="6179" y="7795"/>
                    <a:pt x="5611" y="7795"/>
                  </a:cubicBezTo>
                  <a:cubicBezTo>
                    <a:pt x="5311" y="7795"/>
                    <a:pt x="5008" y="7760"/>
                    <a:pt x="4710" y="7688"/>
                  </a:cubicBezTo>
                  <a:lnTo>
                    <a:pt x="4710" y="7688"/>
                  </a:lnTo>
                  <a:cubicBezTo>
                    <a:pt x="4635" y="7258"/>
                    <a:pt x="4704" y="6829"/>
                    <a:pt x="4919" y="6400"/>
                  </a:cubicBezTo>
                  <a:cubicBezTo>
                    <a:pt x="5236" y="6241"/>
                    <a:pt x="5554" y="6161"/>
                    <a:pt x="5832" y="6161"/>
                  </a:cubicBezTo>
                  <a:close/>
                  <a:moveTo>
                    <a:pt x="8389" y="0"/>
                  </a:moveTo>
                  <a:cubicBezTo>
                    <a:pt x="7655" y="0"/>
                    <a:pt x="6922" y="184"/>
                    <a:pt x="6189" y="367"/>
                  </a:cubicBezTo>
                  <a:cubicBezTo>
                    <a:pt x="5966" y="478"/>
                    <a:pt x="5782" y="590"/>
                    <a:pt x="5651" y="715"/>
                  </a:cubicBezTo>
                  <a:lnTo>
                    <a:pt x="5651" y="715"/>
                  </a:lnTo>
                  <a:cubicBezTo>
                    <a:pt x="4567" y="839"/>
                    <a:pt x="3515" y="1331"/>
                    <a:pt x="2679" y="2117"/>
                  </a:cubicBezTo>
                  <a:lnTo>
                    <a:pt x="2679" y="2117"/>
                  </a:lnTo>
                  <a:cubicBezTo>
                    <a:pt x="1713" y="2867"/>
                    <a:pt x="941" y="3884"/>
                    <a:pt x="474" y="5130"/>
                  </a:cubicBezTo>
                  <a:cubicBezTo>
                    <a:pt x="1" y="7259"/>
                    <a:pt x="409" y="9388"/>
                    <a:pt x="1567" y="10991"/>
                  </a:cubicBezTo>
                  <a:lnTo>
                    <a:pt x="1567" y="10991"/>
                  </a:lnTo>
                  <a:cubicBezTo>
                    <a:pt x="1932" y="11770"/>
                    <a:pt x="2430" y="12483"/>
                    <a:pt x="3014" y="13067"/>
                  </a:cubicBezTo>
                  <a:cubicBezTo>
                    <a:pt x="3983" y="13606"/>
                    <a:pt x="4989" y="13888"/>
                    <a:pt x="5969" y="13940"/>
                  </a:cubicBezTo>
                  <a:lnTo>
                    <a:pt x="5969" y="13940"/>
                  </a:lnTo>
                  <a:cubicBezTo>
                    <a:pt x="6537" y="14078"/>
                    <a:pt x="7118" y="14147"/>
                    <a:pt x="7700" y="14147"/>
                  </a:cubicBezTo>
                  <a:cubicBezTo>
                    <a:pt x="8818" y="14147"/>
                    <a:pt x="9935" y="13893"/>
                    <a:pt x="10951" y="13385"/>
                  </a:cubicBezTo>
                  <a:cubicBezTo>
                    <a:pt x="13491" y="11797"/>
                    <a:pt x="15079" y="9257"/>
                    <a:pt x="14761" y="6400"/>
                  </a:cubicBezTo>
                  <a:cubicBezTo>
                    <a:pt x="14761" y="3542"/>
                    <a:pt x="12856" y="1002"/>
                    <a:pt x="9999" y="367"/>
                  </a:cubicBezTo>
                  <a:cubicBezTo>
                    <a:pt x="9462" y="99"/>
                    <a:pt x="8925" y="0"/>
                    <a:pt x="8389" y="0"/>
                  </a:cubicBezTo>
                  <a:close/>
                </a:path>
              </a:pathLst>
            </a:custGeom>
            <a:grpFill/>
            <a:ln>
              <a:solidFill>
                <a:srgbClr val="B8D9D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Google Shape;318;p15">
              <a:extLst>
                <a:ext uri="{FF2B5EF4-FFF2-40B4-BE49-F238E27FC236}">
                  <a16:creationId xmlns:a16="http://schemas.microsoft.com/office/drawing/2014/main" id="{15D02FFD-BA35-4558-A4EB-2BCA956D6701}"/>
                </a:ext>
              </a:extLst>
            </p:cNvPr>
            <p:cNvSpPr/>
            <p:nvPr/>
          </p:nvSpPr>
          <p:spPr>
            <a:xfrm>
              <a:off x="2028000" y="1271975"/>
              <a:ext cx="381025" cy="347925"/>
            </a:xfrm>
            <a:custGeom>
              <a:avLst/>
              <a:gdLst/>
              <a:ahLst/>
              <a:cxnLst/>
              <a:rect l="l" t="t" r="r" b="b"/>
              <a:pathLst>
                <a:path w="15241" h="13917" extrusionOk="0">
                  <a:moveTo>
                    <a:pt x="7056" y="2461"/>
                  </a:moveTo>
                  <a:cubicBezTo>
                    <a:pt x="7199" y="2461"/>
                    <a:pt x="7341" y="2468"/>
                    <a:pt x="7483" y="2481"/>
                  </a:cubicBezTo>
                  <a:lnTo>
                    <a:pt x="7483" y="2481"/>
                  </a:lnTo>
                  <a:cubicBezTo>
                    <a:pt x="9000" y="2685"/>
                    <a:pt x="10073" y="3681"/>
                    <a:pt x="10563" y="4914"/>
                  </a:cubicBezTo>
                  <a:lnTo>
                    <a:pt x="10563" y="4914"/>
                  </a:lnTo>
                  <a:cubicBezTo>
                    <a:pt x="10034" y="4120"/>
                    <a:pt x="9240" y="3465"/>
                    <a:pt x="8256" y="3096"/>
                  </a:cubicBezTo>
                  <a:cubicBezTo>
                    <a:pt x="7802" y="2966"/>
                    <a:pt x="7322" y="2903"/>
                    <a:pt x="6837" y="2903"/>
                  </a:cubicBezTo>
                  <a:cubicBezTo>
                    <a:pt x="6024" y="2903"/>
                    <a:pt x="5197" y="3081"/>
                    <a:pt x="4458" y="3425"/>
                  </a:cubicBezTo>
                  <a:lnTo>
                    <a:pt x="4458" y="3425"/>
                  </a:lnTo>
                  <a:cubicBezTo>
                    <a:pt x="4736" y="3168"/>
                    <a:pt x="5056" y="2950"/>
                    <a:pt x="5398" y="2779"/>
                  </a:cubicBezTo>
                  <a:cubicBezTo>
                    <a:pt x="5928" y="2567"/>
                    <a:pt x="6492" y="2461"/>
                    <a:pt x="7056" y="2461"/>
                  </a:cubicBezTo>
                  <a:close/>
                  <a:moveTo>
                    <a:pt x="11999" y="2761"/>
                  </a:moveTo>
                  <a:lnTo>
                    <a:pt x="11999" y="2761"/>
                  </a:lnTo>
                  <a:cubicBezTo>
                    <a:pt x="12134" y="2864"/>
                    <a:pt x="12263" y="2976"/>
                    <a:pt x="12383" y="3096"/>
                  </a:cubicBezTo>
                  <a:cubicBezTo>
                    <a:pt x="13419" y="4391"/>
                    <a:pt x="13821" y="6108"/>
                    <a:pt x="13418" y="7559"/>
                  </a:cubicBezTo>
                  <a:lnTo>
                    <a:pt x="13418" y="7559"/>
                  </a:lnTo>
                  <a:cubicBezTo>
                    <a:pt x="13512" y="6529"/>
                    <a:pt x="13379" y="5447"/>
                    <a:pt x="13018" y="4366"/>
                  </a:cubicBezTo>
                  <a:cubicBezTo>
                    <a:pt x="12799" y="3855"/>
                    <a:pt x="12496" y="3377"/>
                    <a:pt x="12125" y="2945"/>
                  </a:cubicBezTo>
                  <a:lnTo>
                    <a:pt x="12125" y="2945"/>
                  </a:lnTo>
                  <a:cubicBezTo>
                    <a:pt x="12084" y="2883"/>
                    <a:pt x="12042" y="2822"/>
                    <a:pt x="11999" y="2761"/>
                  </a:cubicBezTo>
                  <a:close/>
                  <a:moveTo>
                    <a:pt x="5716" y="5636"/>
                  </a:moveTo>
                  <a:cubicBezTo>
                    <a:pt x="6351" y="5636"/>
                    <a:pt x="6986" y="5954"/>
                    <a:pt x="7303" y="6271"/>
                  </a:cubicBezTo>
                  <a:cubicBezTo>
                    <a:pt x="7621" y="6589"/>
                    <a:pt x="7621" y="6906"/>
                    <a:pt x="7938" y="7224"/>
                  </a:cubicBezTo>
                  <a:cubicBezTo>
                    <a:pt x="7938" y="7224"/>
                    <a:pt x="7938" y="7224"/>
                    <a:pt x="7938" y="7397"/>
                  </a:cubicBezTo>
                  <a:lnTo>
                    <a:pt x="7938" y="7397"/>
                  </a:lnTo>
                  <a:cubicBezTo>
                    <a:pt x="7379" y="7674"/>
                    <a:pt x="6820" y="7799"/>
                    <a:pt x="6261" y="7799"/>
                  </a:cubicBezTo>
                  <a:cubicBezTo>
                    <a:pt x="5875" y="7799"/>
                    <a:pt x="5489" y="7739"/>
                    <a:pt x="5102" y="7629"/>
                  </a:cubicBezTo>
                  <a:lnTo>
                    <a:pt x="5102" y="7629"/>
                  </a:lnTo>
                  <a:cubicBezTo>
                    <a:pt x="5088" y="7497"/>
                    <a:pt x="5081" y="7362"/>
                    <a:pt x="5081" y="7224"/>
                  </a:cubicBezTo>
                  <a:cubicBezTo>
                    <a:pt x="5081" y="6589"/>
                    <a:pt x="5081" y="6271"/>
                    <a:pt x="5716" y="5636"/>
                  </a:cubicBezTo>
                  <a:close/>
                  <a:moveTo>
                    <a:pt x="8415" y="0"/>
                  </a:moveTo>
                  <a:cubicBezTo>
                    <a:pt x="7700" y="0"/>
                    <a:pt x="6986" y="80"/>
                    <a:pt x="6351" y="239"/>
                  </a:cubicBezTo>
                  <a:cubicBezTo>
                    <a:pt x="6271" y="318"/>
                    <a:pt x="6192" y="418"/>
                    <a:pt x="6117" y="527"/>
                  </a:cubicBezTo>
                  <a:lnTo>
                    <a:pt x="6117" y="527"/>
                  </a:lnTo>
                  <a:cubicBezTo>
                    <a:pt x="3681" y="641"/>
                    <a:pt x="1807" y="2407"/>
                    <a:pt x="953" y="4684"/>
                  </a:cubicBezTo>
                  <a:cubicBezTo>
                    <a:pt x="1" y="7224"/>
                    <a:pt x="953" y="10081"/>
                    <a:pt x="3176" y="11986"/>
                  </a:cubicBezTo>
                  <a:cubicBezTo>
                    <a:pt x="4406" y="13216"/>
                    <a:pt x="6166" y="13917"/>
                    <a:pt x="8028" y="13917"/>
                  </a:cubicBezTo>
                  <a:cubicBezTo>
                    <a:pt x="9049" y="13917"/>
                    <a:pt x="10101" y="13706"/>
                    <a:pt x="11113" y="13256"/>
                  </a:cubicBezTo>
                  <a:cubicBezTo>
                    <a:pt x="13653" y="11986"/>
                    <a:pt x="15241" y="9129"/>
                    <a:pt x="15241" y="6271"/>
                  </a:cubicBezTo>
                  <a:cubicBezTo>
                    <a:pt x="15241" y="3414"/>
                    <a:pt x="13336" y="874"/>
                    <a:pt x="10478" y="239"/>
                  </a:cubicBezTo>
                  <a:cubicBezTo>
                    <a:pt x="9843" y="80"/>
                    <a:pt x="9129" y="0"/>
                    <a:pt x="8415" y="0"/>
                  </a:cubicBezTo>
                  <a:close/>
                </a:path>
              </a:pathLst>
            </a:custGeom>
            <a:grpFill/>
            <a:ln>
              <a:solidFill>
                <a:srgbClr val="B8D9D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Google Shape;319;p15">
              <a:extLst>
                <a:ext uri="{FF2B5EF4-FFF2-40B4-BE49-F238E27FC236}">
                  <a16:creationId xmlns:a16="http://schemas.microsoft.com/office/drawing/2014/main" id="{DF2E34AD-DFBD-41C3-9A95-AF22A4B05CFB}"/>
                </a:ext>
              </a:extLst>
            </p:cNvPr>
            <p:cNvSpPr/>
            <p:nvPr/>
          </p:nvSpPr>
          <p:spPr>
            <a:xfrm>
              <a:off x="1361275" y="1621225"/>
              <a:ext cx="381000" cy="355600"/>
            </a:xfrm>
            <a:custGeom>
              <a:avLst/>
              <a:gdLst/>
              <a:ahLst/>
              <a:cxnLst/>
              <a:rect l="l" t="t" r="r" b="b"/>
              <a:pathLst>
                <a:path w="15240" h="14224" extrusionOk="0">
                  <a:moveTo>
                    <a:pt x="7609" y="3034"/>
                  </a:moveTo>
                  <a:cubicBezTo>
                    <a:pt x="7995" y="3034"/>
                    <a:pt x="8373" y="3104"/>
                    <a:pt x="8730" y="3228"/>
                  </a:cubicBezTo>
                  <a:lnTo>
                    <a:pt x="8730" y="3228"/>
                  </a:lnTo>
                  <a:cubicBezTo>
                    <a:pt x="9191" y="3442"/>
                    <a:pt x="9607" y="3740"/>
                    <a:pt x="9941" y="4103"/>
                  </a:cubicBezTo>
                  <a:lnTo>
                    <a:pt x="9941" y="4103"/>
                  </a:lnTo>
                  <a:cubicBezTo>
                    <a:pt x="9273" y="3571"/>
                    <a:pt x="8470" y="3217"/>
                    <a:pt x="7620" y="3096"/>
                  </a:cubicBezTo>
                  <a:cubicBezTo>
                    <a:pt x="7541" y="3076"/>
                    <a:pt x="7462" y="3058"/>
                    <a:pt x="7384" y="3042"/>
                  </a:cubicBezTo>
                  <a:lnTo>
                    <a:pt x="7384" y="3042"/>
                  </a:lnTo>
                  <a:cubicBezTo>
                    <a:pt x="7459" y="3037"/>
                    <a:pt x="7534" y="3034"/>
                    <a:pt x="7609" y="3034"/>
                  </a:cubicBezTo>
                  <a:close/>
                  <a:moveTo>
                    <a:pt x="9759" y="7057"/>
                  </a:moveTo>
                  <a:cubicBezTo>
                    <a:pt x="9787" y="7112"/>
                    <a:pt x="9815" y="7168"/>
                    <a:pt x="9842" y="7224"/>
                  </a:cubicBezTo>
                  <a:cubicBezTo>
                    <a:pt x="9842" y="7296"/>
                    <a:pt x="9838" y="7368"/>
                    <a:pt x="9830" y="7441"/>
                  </a:cubicBezTo>
                  <a:lnTo>
                    <a:pt x="9830" y="7441"/>
                  </a:lnTo>
                  <a:cubicBezTo>
                    <a:pt x="9812" y="7310"/>
                    <a:pt x="9789" y="7182"/>
                    <a:pt x="9759" y="7057"/>
                  </a:cubicBezTo>
                  <a:close/>
                  <a:moveTo>
                    <a:pt x="6032" y="6130"/>
                  </a:moveTo>
                  <a:cubicBezTo>
                    <a:pt x="6456" y="6130"/>
                    <a:pt x="6879" y="6271"/>
                    <a:pt x="7302" y="6271"/>
                  </a:cubicBezTo>
                  <a:cubicBezTo>
                    <a:pt x="7302" y="6589"/>
                    <a:pt x="7620" y="6906"/>
                    <a:pt x="7620" y="7224"/>
                  </a:cubicBezTo>
                  <a:cubicBezTo>
                    <a:pt x="7849" y="7224"/>
                    <a:pt x="7913" y="7389"/>
                    <a:pt x="7811" y="7601"/>
                  </a:cubicBezTo>
                  <a:lnTo>
                    <a:pt x="7811" y="7601"/>
                  </a:lnTo>
                  <a:cubicBezTo>
                    <a:pt x="7396" y="7785"/>
                    <a:pt x="6950" y="7871"/>
                    <a:pt x="6482" y="7871"/>
                  </a:cubicBezTo>
                  <a:cubicBezTo>
                    <a:pt x="6073" y="7871"/>
                    <a:pt x="5648" y="7805"/>
                    <a:pt x="5214" y="7679"/>
                  </a:cubicBezTo>
                  <a:lnTo>
                    <a:pt x="5214" y="7679"/>
                  </a:lnTo>
                  <a:cubicBezTo>
                    <a:pt x="5102" y="7210"/>
                    <a:pt x="5163" y="6740"/>
                    <a:pt x="5397" y="6271"/>
                  </a:cubicBezTo>
                  <a:cubicBezTo>
                    <a:pt x="5609" y="6165"/>
                    <a:pt x="5821" y="6130"/>
                    <a:pt x="6032" y="6130"/>
                  </a:cubicBezTo>
                  <a:close/>
                  <a:moveTo>
                    <a:pt x="12880" y="4619"/>
                  </a:moveTo>
                  <a:lnTo>
                    <a:pt x="12880" y="4619"/>
                  </a:lnTo>
                  <a:cubicBezTo>
                    <a:pt x="13622" y="5735"/>
                    <a:pt x="13751" y="7187"/>
                    <a:pt x="13266" y="8546"/>
                  </a:cubicBezTo>
                  <a:lnTo>
                    <a:pt x="13266" y="8546"/>
                  </a:lnTo>
                  <a:cubicBezTo>
                    <a:pt x="13480" y="7476"/>
                    <a:pt x="13412" y="6370"/>
                    <a:pt x="13017" y="5319"/>
                  </a:cubicBezTo>
                  <a:cubicBezTo>
                    <a:pt x="13016" y="5315"/>
                    <a:pt x="13015" y="5312"/>
                    <a:pt x="13014" y="5308"/>
                  </a:cubicBezTo>
                  <a:lnTo>
                    <a:pt x="13014" y="5308"/>
                  </a:lnTo>
                  <a:cubicBezTo>
                    <a:pt x="12983" y="5076"/>
                    <a:pt x="12938" y="4846"/>
                    <a:pt x="12880" y="4619"/>
                  </a:cubicBezTo>
                  <a:close/>
                  <a:moveTo>
                    <a:pt x="8890" y="9129"/>
                  </a:moveTo>
                  <a:cubicBezTo>
                    <a:pt x="8414" y="9486"/>
                    <a:pt x="7893" y="9664"/>
                    <a:pt x="7394" y="9664"/>
                  </a:cubicBezTo>
                  <a:cubicBezTo>
                    <a:pt x="7269" y="9664"/>
                    <a:pt x="7145" y="9653"/>
                    <a:pt x="7024" y="9630"/>
                  </a:cubicBezTo>
                  <a:lnTo>
                    <a:pt x="7024" y="9630"/>
                  </a:lnTo>
                  <a:cubicBezTo>
                    <a:pt x="7656" y="9553"/>
                    <a:pt x="8285" y="9388"/>
                    <a:pt x="8890" y="9129"/>
                  </a:cubicBezTo>
                  <a:close/>
                  <a:moveTo>
                    <a:pt x="8414" y="0"/>
                  </a:moveTo>
                  <a:cubicBezTo>
                    <a:pt x="7699" y="0"/>
                    <a:pt x="6985" y="80"/>
                    <a:pt x="6350" y="239"/>
                  </a:cubicBezTo>
                  <a:cubicBezTo>
                    <a:pt x="6001" y="239"/>
                    <a:pt x="5748" y="430"/>
                    <a:pt x="5643" y="709"/>
                  </a:cubicBezTo>
                  <a:lnTo>
                    <a:pt x="5643" y="709"/>
                  </a:lnTo>
                  <a:cubicBezTo>
                    <a:pt x="4830" y="898"/>
                    <a:pt x="4081" y="1258"/>
                    <a:pt x="3445" y="1765"/>
                  </a:cubicBezTo>
                  <a:lnTo>
                    <a:pt x="3445" y="1765"/>
                  </a:lnTo>
                  <a:cubicBezTo>
                    <a:pt x="2240" y="2562"/>
                    <a:pt x="1324" y="3831"/>
                    <a:pt x="953" y="5319"/>
                  </a:cubicBezTo>
                  <a:cubicBezTo>
                    <a:pt x="0" y="8176"/>
                    <a:pt x="953" y="11034"/>
                    <a:pt x="3175" y="12939"/>
                  </a:cubicBezTo>
                  <a:cubicBezTo>
                    <a:pt x="4606" y="13833"/>
                    <a:pt x="6138" y="14224"/>
                    <a:pt x="7658" y="14224"/>
                  </a:cubicBezTo>
                  <a:cubicBezTo>
                    <a:pt x="8835" y="14224"/>
                    <a:pt x="10004" y="13989"/>
                    <a:pt x="11112" y="13574"/>
                  </a:cubicBezTo>
                  <a:cubicBezTo>
                    <a:pt x="13970" y="11986"/>
                    <a:pt x="15240" y="9446"/>
                    <a:pt x="15240" y="6271"/>
                  </a:cubicBezTo>
                  <a:cubicBezTo>
                    <a:pt x="15240" y="3414"/>
                    <a:pt x="13017" y="874"/>
                    <a:pt x="10477" y="239"/>
                  </a:cubicBezTo>
                  <a:cubicBezTo>
                    <a:pt x="9842" y="80"/>
                    <a:pt x="9128" y="0"/>
                    <a:pt x="8414" y="0"/>
                  </a:cubicBezTo>
                  <a:close/>
                </a:path>
              </a:pathLst>
            </a:custGeom>
            <a:grpFill/>
            <a:ln>
              <a:solidFill>
                <a:srgbClr val="B8D9D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Google Shape;320;p15">
              <a:extLst>
                <a:ext uri="{FF2B5EF4-FFF2-40B4-BE49-F238E27FC236}">
                  <a16:creationId xmlns:a16="http://schemas.microsoft.com/office/drawing/2014/main" id="{A6006DA9-B284-44CC-9F2E-9170C00E3069}"/>
                </a:ext>
              </a:extLst>
            </p:cNvPr>
            <p:cNvSpPr/>
            <p:nvPr/>
          </p:nvSpPr>
          <p:spPr>
            <a:xfrm>
              <a:off x="3445450" y="1089400"/>
              <a:ext cx="376450" cy="361000"/>
            </a:xfrm>
            <a:custGeom>
              <a:avLst/>
              <a:gdLst/>
              <a:ahLst/>
              <a:cxnLst/>
              <a:rect l="l" t="t" r="r" b="b"/>
              <a:pathLst>
                <a:path w="15058" h="14440" extrusionOk="0">
                  <a:moveTo>
                    <a:pt x="7178" y="3045"/>
                  </a:moveTo>
                  <a:cubicBezTo>
                    <a:pt x="7900" y="3157"/>
                    <a:pt x="8621" y="3472"/>
                    <a:pt x="9343" y="4049"/>
                  </a:cubicBezTo>
                  <a:cubicBezTo>
                    <a:pt x="10219" y="4827"/>
                    <a:pt x="10707" y="5815"/>
                    <a:pt x="10853" y="6837"/>
                  </a:cubicBezTo>
                  <a:lnTo>
                    <a:pt x="10853" y="6837"/>
                  </a:lnTo>
                  <a:cubicBezTo>
                    <a:pt x="10851" y="6865"/>
                    <a:pt x="10848" y="6893"/>
                    <a:pt x="10846" y="6920"/>
                  </a:cubicBezTo>
                  <a:lnTo>
                    <a:pt x="10846" y="6920"/>
                  </a:lnTo>
                  <a:cubicBezTo>
                    <a:pt x="10167" y="4726"/>
                    <a:pt x="8279" y="3309"/>
                    <a:pt x="6305" y="3118"/>
                  </a:cubicBezTo>
                  <a:lnTo>
                    <a:pt x="6305" y="3118"/>
                  </a:lnTo>
                  <a:cubicBezTo>
                    <a:pt x="6468" y="3104"/>
                    <a:pt x="6634" y="3097"/>
                    <a:pt x="6803" y="3097"/>
                  </a:cubicBezTo>
                  <a:cubicBezTo>
                    <a:pt x="6928" y="3071"/>
                    <a:pt x="7053" y="3054"/>
                    <a:pt x="7178" y="3045"/>
                  </a:cubicBezTo>
                  <a:close/>
                  <a:moveTo>
                    <a:pt x="12892" y="5674"/>
                  </a:moveTo>
                  <a:cubicBezTo>
                    <a:pt x="13085" y="6396"/>
                    <a:pt x="13105" y="7151"/>
                    <a:pt x="12951" y="7890"/>
                  </a:cubicBezTo>
                  <a:lnTo>
                    <a:pt x="12951" y="7890"/>
                  </a:lnTo>
                  <a:cubicBezTo>
                    <a:pt x="12972" y="7534"/>
                    <a:pt x="12964" y="7177"/>
                    <a:pt x="12927" y="6820"/>
                  </a:cubicBezTo>
                  <a:lnTo>
                    <a:pt x="12927" y="6820"/>
                  </a:lnTo>
                  <a:cubicBezTo>
                    <a:pt x="12957" y="6441"/>
                    <a:pt x="12947" y="6057"/>
                    <a:pt x="12892" y="5674"/>
                  </a:cubicBezTo>
                  <a:close/>
                  <a:moveTo>
                    <a:pt x="5572" y="6780"/>
                  </a:moveTo>
                  <a:cubicBezTo>
                    <a:pt x="5752" y="6780"/>
                    <a:pt x="5951" y="6820"/>
                    <a:pt x="6168" y="6907"/>
                  </a:cubicBezTo>
                  <a:cubicBezTo>
                    <a:pt x="6737" y="6907"/>
                    <a:pt x="7051" y="7417"/>
                    <a:pt x="7110" y="7981"/>
                  </a:cubicBezTo>
                  <a:lnTo>
                    <a:pt x="7110" y="7981"/>
                  </a:lnTo>
                  <a:cubicBezTo>
                    <a:pt x="6506" y="8189"/>
                    <a:pt x="5906" y="8302"/>
                    <a:pt x="5326" y="8302"/>
                  </a:cubicBezTo>
                  <a:cubicBezTo>
                    <a:pt x="5028" y="8302"/>
                    <a:pt x="4736" y="8272"/>
                    <a:pt x="4452" y="8210"/>
                  </a:cubicBezTo>
                  <a:lnTo>
                    <a:pt x="4452" y="8210"/>
                  </a:lnTo>
                  <a:cubicBezTo>
                    <a:pt x="4423" y="7444"/>
                    <a:pt x="4833" y="6780"/>
                    <a:pt x="5572" y="6780"/>
                  </a:cubicBezTo>
                  <a:close/>
                  <a:moveTo>
                    <a:pt x="8765" y="6615"/>
                  </a:moveTo>
                  <a:lnTo>
                    <a:pt x="8765" y="6615"/>
                  </a:lnTo>
                  <a:cubicBezTo>
                    <a:pt x="9328" y="7226"/>
                    <a:pt x="9531" y="8003"/>
                    <a:pt x="9025" y="8812"/>
                  </a:cubicBezTo>
                  <a:cubicBezTo>
                    <a:pt x="8437" y="9596"/>
                    <a:pt x="7484" y="10139"/>
                    <a:pt x="6543" y="10139"/>
                  </a:cubicBezTo>
                  <a:cubicBezTo>
                    <a:pt x="6364" y="10139"/>
                    <a:pt x="6186" y="10119"/>
                    <a:pt x="6012" y="10078"/>
                  </a:cubicBezTo>
                  <a:lnTo>
                    <a:pt x="6012" y="10078"/>
                  </a:lnTo>
                  <a:cubicBezTo>
                    <a:pt x="6876" y="10045"/>
                    <a:pt x="7474" y="9746"/>
                    <a:pt x="8073" y="9447"/>
                  </a:cubicBezTo>
                  <a:cubicBezTo>
                    <a:pt x="8708" y="9129"/>
                    <a:pt x="9025" y="8494"/>
                    <a:pt x="9025" y="7542"/>
                  </a:cubicBezTo>
                  <a:cubicBezTo>
                    <a:pt x="8988" y="7205"/>
                    <a:pt x="8898" y="6896"/>
                    <a:pt x="8765" y="6615"/>
                  </a:cubicBezTo>
                  <a:close/>
                  <a:moveTo>
                    <a:pt x="7755" y="1"/>
                  </a:moveTo>
                  <a:cubicBezTo>
                    <a:pt x="7120" y="1"/>
                    <a:pt x="6485" y="80"/>
                    <a:pt x="5850" y="239"/>
                  </a:cubicBezTo>
                  <a:cubicBezTo>
                    <a:pt x="5403" y="462"/>
                    <a:pt x="5114" y="686"/>
                    <a:pt x="5092" y="1020"/>
                  </a:cubicBezTo>
                  <a:lnTo>
                    <a:pt x="5092" y="1020"/>
                  </a:lnTo>
                  <a:cubicBezTo>
                    <a:pt x="4633" y="1141"/>
                    <a:pt x="4201" y="1316"/>
                    <a:pt x="3803" y="1539"/>
                  </a:cubicBezTo>
                  <a:lnTo>
                    <a:pt x="3803" y="1539"/>
                  </a:lnTo>
                  <a:cubicBezTo>
                    <a:pt x="2328" y="2244"/>
                    <a:pt x="1089" y="3516"/>
                    <a:pt x="453" y="5319"/>
                  </a:cubicBezTo>
                  <a:cubicBezTo>
                    <a:pt x="0" y="7356"/>
                    <a:pt x="354" y="9393"/>
                    <a:pt x="1400" y="11085"/>
                  </a:cubicBezTo>
                  <a:lnTo>
                    <a:pt x="1400" y="11085"/>
                  </a:lnTo>
                  <a:cubicBezTo>
                    <a:pt x="1842" y="12024"/>
                    <a:pt x="2487" y="12888"/>
                    <a:pt x="3310" y="13574"/>
                  </a:cubicBezTo>
                  <a:cubicBezTo>
                    <a:pt x="4242" y="14156"/>
                    <a:pt x="5301" y="14439"/>
                    <a:pt x="6364" y="14439"/>
                  </a:cubicBezTo>
                  <a:cubicBezTo>
                    <a:pt x="6695" y="14439"/>
                    <a:pt x="7026" y="14412"/>
                    <a:pt x="7354" y="14358"/>
                  </a:cubicBezTo>
                  <a:lnTo>
                    <a:pt x="7354" y="14358"/>
                  </a:lnTo>
                  <a:cubicBezTo>
                    <a:pt x="7369" y="14358"/>
                    <a:pt x="7383" y="14358"/>
                    <a:pt x="7398" y="14358"/>
                  </a:cubicBezTo>
                  <a:cubicBezTo>
                    <a:pt x="8545" y="14358"/>
                    <a:pt x="9737" y="14104"/>
                    <a:pt x="10930" y="13574"/>
                  </a:cubicBezTo>
                  <a:cubicBezTo>
                    <a:pt x="13470" y="11987"/>
                    <a:pt x="15058" y="9447"/>
                    <a:pt x="14740" y="6272"/>
                  </a:cubicBezTo>
                  <a:cubicBezTo>
                    <a:pt x="14423" y="3414"/>
                    <a:pt x="12518" y="874"/>
                    <a:pt x="9660" y="239"/>
                  </a:cubicBezTo>
                  <a:cubicBezTo>
                    <a:pt x="9025" y="80"/>
                    <a:pt x="8390" y="1"/>
                    <a:pt x="7755" y="1"/>
                  </a:cubicBezTo>
                  <a:close/>
                </a:path>
              </a:pathLst>
            </a:custGeom>
            <a:grpFill/>
            <a:ln>
              <a:solidFill>
                <a:srgbClr val="B8D9D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Google Shape;321;p15">
              <a:extLst>
                <a:ext uri="{FF2B5EF4-FFF2-40B4-BE49-F238E27FC236}">
                  <a16:creationId xmlns:a16="http://schemas.microsoft.com/office/drawing/2014/main" id="{E4EDFC9F-9377-4650-9DBD-720782F576A1}"/>
                </a:ext>
              </a:extLst>
            </p:cNvPr>
            <p:cNvSpPr/>
            <p:nvPr/>
          </p:nvSpPr>
          <p:spPr>
            <a:xfrm>
              <a:off x="4893450" y="958000"/>
              <a:ext cx="381025" cy="354875"/>
            </a:xfrm>
            <a:custGeom>
              <a:avLst/>
              <a:gdLst/>
              <a:ahLst/>
              <a:cxnLst/>
              <a:rect l="l" t="t" r="r" b="b"/>
              <a:pathLst>
                <a:path w="15241" h="14195" extrusionOk="0">
                  <a:moveTo>
                    <a:pt x="6310" y="5892"/>
                  </a:moveTo>
                  <a:cubicBezTo>
                    <a:pt x="6588" y="5892"/>
                    <a:pt x="6826" y="5971"/>
                    <a:pt x="6985" y="6130"/>
                  </a:cubicBezTo>
                  <a:cubicBezTo>
                    <a:pt x="7303" y="6448"/>
                    <a:pt x="7620" y="6765"/>
                    <a:pt x="7620" y="7083"/>
                  </a:cubicBezTo>
                  <a:cubicBezTo>
                    <a:pt x="7620" y="7083"/>
                    <a:pt x="7620" y="7166"/>
                    <a:pt x="7620" y="7291"/>
                  </a:cubicBezTo>
                  <a:lnTo>
                    <a:pt x="7620" y="7291"/>
                  </a:lnTo>
                  <a:cubicBezTo>
                    <a:pt x="7176" y="7544"/>
                    <a:pt x="6702" y="7658"/>
                    <a:pt x="6221" y="7658"/>
                  </a:cubicBezTo>
                  <a:cubicBezTo>
                    <a:pt x="5844" y="7658"/>
                    <a:pt x="5462" y="7587"/>
                    <a:pt x="5089" y="7458"/>
                  </a:cubicBezTo>
                  <a:lnTo>
                    <a:pt x="5089" y="7458"/>
                  </a:lnTo>
                  <a:cubicBezTo>
                    <a:pt x="5109" y="7015"/>
                    <a:pt x="5176" y="6573"/>
                    <a:pt x="5398" y="6130"/>
                  </a:cubicBezTo>
                  <a:cubicBezTo>
                    <a:pt x="5715" y="5971"/>
                    <a:pt x="6033" y="5892"/>
                    <a:pt x="6310" y="5892"/>
                  </a:cubicBezTo>
                  <a:close/>
                  <a:moveTo>
                    <a:pt x="9508" y="6745"/>
                  </a:moveTo>
                  <a:cubicBezTo>
                    <a:pt x="9620" y="6955"/>
                    <a:pt x="9731" y="7177"/>
                    <a:pt x="9843" y="7400"/>
                  </a:cubicBezTo>
                  <a:cubicBezTo>
                    <a:pt x="9843" y="8035"/>
                    <a:pt x="9525" y="8670"/>
                    <a:pt x="8890" y="8988"/>
                  </a:cubicBezTo>
                  <a:cubicBezTo>
                    <a:pt x="9525" y="8670"/>
                    <a:pt x="9843" y="7718"/>
                    <a:pt x="9525" y="7083"/>
                  </a:cubicBezTo>
                  <a:cubicBezTo>
                    <a:pt x="9525" y="6968"/>
                    <a:pt x="9519" y="6855"/>
                    <a:pt x="9508" y="6745"/>
                  </a:cubicBezTo>
                  <a:close/>
                  <a:moveTo>
                    <a:pt x="6406" y="2579"/>
                  </a:moveTo>
                  <a:cubicBezTo>
                    <a:pt x="6595" y="2586"/>
                    <a:pt x="6789" y="2605"/>
                    <a:pt x="6985" y="2638"/>
                  </a:cubicBezTo>
                  <a:cubicBezTo>
                    <a:pt x="8573" y="2638"/>
                    <a:pt x="10160" y="3590"/>
                    <a:pt x="10795" y="4860"/>
                  </a:cubicBezTo>
                  <a:cubicBezTo>
                    <a:pt x="11385" y="6336"/>
                    <a:pt x="10878" y="8086"/>
                    <a:pt x="9783" y="9345"/>
                  </a:cubicBezTo>
                  <a:lnTo>
                    <a:pt x="9783" y="9345"/>
                  </a:lnTo>
                  <a:cubicBezTo>
                    <a:pt x="10887" y="6878"/>
                    <a:pt x="10528" y="3266"/>
                    <a:pt x="7533" y="3266"/>
                  </a:cubicBezTo>
                  <a:cubicBezTo>
                    <a:pt x="7458" y="3266"/>
                    <a:pt x="7381" y="3268"/>
                    <a:pt x="7303" y="3273"/>
                  </a:cubicBezTo>
                  <a:cubicBezTo>
                    <a:pt x="7078" y="3240"/>
                    <a:pt x="6850" y="3225"/>
                    <a:pt x="6622" y="3225"/>
                  </a:cubicBezTo>
                  <a:cubicBezTo>
                    <a:pt x="5766" y="3225"/>
                    <a:pt x="4898" y="3447"/>
                    <a:pt x="4136" y="3873"/>
                  </a:cubicBezTo>
                  <a:lnTo>
                    <a:pt x="4136" y="3873"/>
                  </a:lnTo>
                  <a:cubicBezTo>
                    <a:pt x="4391" y="3540"/>
                    <a:pt x="4708" y="3234"/>
                    <a:pt x="5080" y="2955"/>
                  </a:cubicBezTo>
                  <a:cubicBezTo>
                    <a:pt x="5522" y="2778"/>
                    <a:pt x="5964" y="2651"/>
                    <a:pt x="6406" y="2579"/>
                  </a:cubicBezTo>
                  <a:close/>
                  <a:moveTo>
                    <a:pt x="8890" y="8988"/>
                  </a:moveTo>
                  <a:lnTo>
                    <a:pt x="8890" y="8988"/>
                  </a:lnTo>
                  <a:cubicBezTo>
                    <a:pt x="8424" y="9454"/>
                    <a:pt x="7872" y="9663"/>
                    <a:pt x="7329" y="9663"/>
                  </a:cubicBezTo>
                  <a:cubicBezTo>
                    <a:pt x="7180" y="9663"/>
                    <a:pt x="7032" y="9647"/>
                    <a:pt x="6886" y="9617"/>
                  </a:cubicBezTo>
                  <a:lnTo>
                    <a:pt x="6886" y="9617"/>
                  </a:lnTo>
                  <a:cubicBezTo>
                    <a:pt x="7720" y="9573"/>
                    <a:pt x="8305" y="9280"/>
                    <a:pt x="8890" y="8988"/>
                  </a:cubicBezTo>
                  <a:close/>
                  <a:moveTo>
                    <a:pt x="8387" y="0"/>
                  </a:moveTo>
                  <a:cubicBezTo>
                    <a:pt x="7618" y="0"/>
                    <a:pt x="6825" y="132"/>
                    <a:pt x="6033" y="415"/>
                  </a:cubicBezTo>
                  <a:cubicBezTo>
                    <a:pt x="5880" y="415"/>
                    <a:pt x="5727" y="562"/>
                    <a:pt x="5609" y="786"/>
                  </a:cubicBezTo>
                  <a:lnTo>
                    <a:pt x="5609" y="786"/>
                  </a:lnTo>
                  <a:cubicBezTo>
                    <a:pt x="3333" y="1113"/>
                    <a:pt x="1208" y="2916"/>
                    <a:pt x="635" y="5495"/>
                  </a:cubicBezTo>
                  <a:cubicBezTo>
                    <a:pt x="0" y="8035"/>
                    <a:pt x="635" y="10575"/>
                    <a:pt x="2540" y="12480"/>
                  </a:cubicBezTo>
                  <a:cubicBezTo>
                    <a:pt x="3874" y="13623"/>
                    <a:pt x="5550" y="14195"/>
                    <a:pt x="7226" y="14195"/>
                  </a:cubicBezTo>
                  <a:cubicBezTo>
                    <a:pt x="8344" y="14195"/>
                    <a:pt x="9462" y="13941"/>
                    <a:pt x="10478" y="13433"/>
                  </a:cubicBezTo>
                  <a:cubicBezTo>
                    <a:pt x="13335" y="12163"/>
                    <a:pt x="14923" y="9305"/>
                    <a:pt x="15240" y="6448"/>
                  </a:cubicBezTo>
                  <a:cubicBezTo>
                    <a:pt x="14979" y="2795"/>
                    <a:pt x="11932" y="0"/>
                    <a:pt x="8387" y="0"/>
                  </a:cubicBezTo>
                  <a:close/>
                </a:path>
              </a:pathLst>
            </a:custGeom>
            <a:grpFill/>
            <a:ln>
              <a:solidFill>
                <a:srgbClr val="B8D9D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Google Shape;322;p15">
              <a:extLst>
                <a:ext uri="{FF2B5EF4-FFF2-40B4-BE49-F238E27FC236}">
                  <a16:creationId xmlns:a16="http://schemas.microsoft.com/office/drawing/2014/main" id="{3F10FB91-6B5F-46FE-9FB2-23971FC17B69}"/>
                </a:ext>
              </a:extLst>
            </p:cNvPr>
            <p:cNvSpPr/>
            <p:nvPr/>
          </p:nvSpPr>
          <p:spPr>
            <a:xfrm>
              <a:off x="4123500" y="1328275"/>
              <a:ext cx="381025" cy="353575"/>
            </a:xfrm>
            <a:custGeom>
              <a:avLst/>
              <a:gdLst/>
              <a:ahLst/>
              <a:cxnLst/>
              <a:rect l="l" t="t" r="r" b="b"/>
              <a:pathLst>
                <a:path w="15241" h="14143" extrusionOk="0">
                  <a:moveTo>
                    <a:pt x="5743" y="6110"/>
                  </a:moveTo>
                  <a:cubicBezTo>
                    <a:pt x="6060" y="6110"/>
                    <a:pt x="6444" y="6334"/>
                    <a:pt x="6668" y="6559"/>
                  </a:cubicBezTo>
                  <a:cubicBezTo>
                    <a:pt x="6986" y="6559"/>
                    <a:pt x="7303" y="6877"/>
                    <a:pt x="7303" y="7194"/>
                  </a:cubicBezTo>
                  <a:cubicBezTo>
                    <a:pt x="7303" y="7439"/>
                    <a:pt x="7303" y="7495"/>
                    <a:pt x="7303" y="7654"/>
                  </a:cubicBezTo>
                  <a:lnTo>
                    <a:pt x="7303" y="7654"/>
                  </a:lnTo>
                  <a:cubicBezTo>
                    <a:pt x="6819" y="7849"/>
                    <a:pt x="6298" y="7954"/>
                    <a:pt x="5773" y="7954"/>
                  </a:cubicBezTo>
                  <a:cubicBezTo>
                    <a:pt x="5436" y="7954"/>
                    <a:pt x="5096" y="7911"/>
                    <a:pt x="4763" y="7819"/>
                  </a:cubicBezTo>
                  <a:lnTo>
                    <a:pt x="4763" y="7819"/>
                  </a:lnTo>
                  <a:cubicBezTo>
                    <a:pt x="4763" y="7187"/>
                    <a:pt x="4766" y="6557"/>
                    <a:pt x="5398" y="6242"/>
                  </a:cubicBezTo>
                  <a:cubicBezTo>
                    <a:pt x="5491" y="6149"/>
                    <a:pt x="5611" y="6110"/>
                    <a:pt x="5743" y="6110"/>
                  </a:cubicBezTo>
                  <a:close/>
                  <a:moveTo>
                    <a:pt x="6775" y="2811"/>
                  </a:moveTo>
                  <a:cubicBezTo>
                    <a:pt x="6902" y="2811"/>
                    <a:pt x="7029" y="2817"/>
                    <a:pt x="7155" y="2828"/>
                  </a:cubicBezTo>
                  <a:lnTo>
                    <a:pt x="7155" y="2828"/>
                  </a:lnTo>
                  <a:cubicBezTo>
                    <a:pt x="8458" y="3081"/>
                    <a:pt x="9687" y="3917"/>
                    <a:pt x="10478" y="4972"/>
                  </a:cubicBezTo>
                  <a:cubicBezTo>
                    <a:pt x="10790" y="6531"/>
                    <a:pt x="10489" y="8397"/>
                    <a:pt x="9274" y="9366"/>
                  </a:cubicBezTo>
                  <a:lnTo>
                    <a:pt x="9274" y="9366"/>
                  </a:lnTo>
                  <a:cubicBezTo>
                    <a:pt x="10470" y="7078"/>
                    <a:pt x="10327" y="3745"/>
                    <a:pt x="7621" y="3384"/>
                  </a:cubicBezTo>
                  <a:cubicBezTo>
                    <a:pt x="7178" y="3273"/>
                    <a:pt x="6735" y="3221"/>
                    <a:pt x="6301" y="3221"/>
                  </a:cubicBezTo>
                  <a:cubicBezTo>
                    <a:pt x="5777" y="3221"/>
                    <a:pt x="5266" y="3297"/>
                    <a:pt x="4781" y="3442"/>
                  </a:cubicBezTo>
                  <a:lnTo>
                    <a:pt x="4781" y="3442"/>
                  </a:lnTo>
                  <a:cubicBezTo>
                    <a:pt x="4976" y="3301"/>
                    <a:pt x="5182" y="3174"/>
                    <a:pt x="5398" y="3067"/>
                  </a:cubicBezTo>
                  <a:cubicBezTo>
                    <a:pt x="5842" y="2889"/>
                    <a:pt x="6310" y="2811"/>
                    <a:pt x="6775" y="2811"/>
                  </a:cubicBezTo>
                  <a:close/>
                  <a:moveTo>
                    <a:pt x="8723" y="9073"/>
                  </a:moveTo>
                  <a:cubicBezTo>
                    <a:pt x="8592" y="9209"/>
                    <a:pt x="8437" y="9326"/>
                    <a:pt x="8256" y="9417"/>
                  </a:cubicBezTo>
                  <a:cubicBezTo>
                    <a:pt x="8415" y="9337"/>
                    <a:pt x="8574" y="9218"/>
                    <a:pt x="8723" y="9073"/>
                  </a:cubicBezTo>
                  <a:close/>
                  <a:moveTo>
                    <a:pt x="8583" y="0"/>
                  </a:moveTo>
                  <a:cubicBezTo>
                    <a:pt x="7839" y="0"/>
                    <a:pt x="7095" y="155"/>
                    <a:pt x="6351" y="527"/>
                  </a:cubicBezTo>
                  <a:cubicBezTo>
                    <a:pt x="6013" y="527"/>
                    <a:pt x="5764" y="707"/>
                    <a:pt x="5654" y="971"/>
                  </a:cubicBezTo>
                  <a:lnTo>
                    <a:pt x="5654" y="971"/>
                  </a:lnTo>
                  <a:cubicBezTo>
                    <a:pt x="3340" y="1328"/>
                    <a:pt x="1238" y="2896"/>
                    <a:pt x="636" y="5607"/>
                  </a:cubicBezTo>
                  <a:cubicBezTo>
                    <a:pt x="1" y="8464"/>
                    <a:pt x="1271" y="11322"/>
                    <a:pt x="3176" y="12909"/>
                  </a:cubicBezTo>
                  <a:cubicBezTo>
                    <a:pt x="3325" y="13002"/>
                    <a:pt x="3477" y="13090"/>
                    <a:pt x="3630" y="13173"/>
                  </a:cubicBezTo>
                  <a:lnTo>
                    <a:pt x="3630" y="13173"/>
                  </a:lnTo>
                  <a:cubicBezTo>
                    <a:pt x="4665" y="13836"/>
                    <a:pt x="5802" y="14142"/>
                    <a:pt x="6901" y="14142"/>
                  </a:cubicBezTo>
                  <a:cubicBezTo>
                    <a:pt x="6988" y="14142"/>
                    <a:pt x="7076" y="14140"/>
                    <a:pt x="7163" y="14136"/>
                  </a:cubicBezTo>
                  <a:lnTo>
                    <a:pt x="7163" y="14136"/>
                  </a:lnTo>
                  <a:cubicBezTo>
                    <a:pt x="7274" y="14140"/>
                    <a:pt x="7385" y="14143"/>
                    <a:pt x="7495" y="14143"/>
                  </a:cubicBezTo>
                  <a:cubicBezTo>
                    <a:pt x="8802" y="14143"/>
                    <a:pt x="10064" y="13826"/>
                    <a:pt x="11113" y="13227"/>
                  </a:cubicBezTo>
                  <a:cubicBezTo>
                    <a:pt x="13653" y="11957"/>
                    <a:pt x="15241" y="9099"/>
                    <a:pt x="15241" y="6242"/>
                  </a:cubicBezTo>
                  <a:cubicBezTo>
                    <a:pt x="14923" y="3384"/>
                    <a:pt x="13018" y="844"/>
                    <a:pt x="10161" y="209"/>
                  </a:cubicBezTo>
                  <a:cubicBezTo>
                    <a:pt x="9635" y="77"/>
                    <a:pt x="9109" y="0"/>
                    <a:pt x="8583" y="0"/>
                  </a:cubicBezTo>
                  <a:close/>
                </a:path>
              </a:pathLst>
            </a:custGeom>
            <a:grpFill/>
            <a:ln>
              <a:solidFill>
                <a:srgbClr val="B8D9D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74" name="图片 73">
            <a:extLst>
              <a:ext uri="{FF2B5EF4-FFF2-40B4-BE49-F238E27FC236}">
                <a16:creationId xmlns:a16="http://schemas.microsoft.com/office/drawing/2014/main" id="{0694B920-2E96-4B9C-8AB8-00083AF3CA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5910" y="1151488"/>
            <a:ext cx="821635" cy="735270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4931D888-84FA-444B-9724-2B86B9249E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946457">
            <a:off x="3606671" y="1610887"/>
            <a:ext cx="901657" cy="878619"/>
          </a:xfrm>
          <a:custGeom>
            <a:avLst/>
            <a:gdLst>
              <a:gd name="connsiteX0" fmla="*/ 0 w 901657"/>
              <a:gd name="connsiteY0" fmla="*/ 148317 h 878619"/>
              <a:gd name="connsiteX1" fmla="*/ 178846 w 901657"/>
              <a:gd name="connsiteY1" fmla="*/ 228790 h 878619"/>
              <a:gd name="connsiteX2" fmla="*/ 281792 w 901657"/>
              <a:gd name="connsiteY2" fmla="*/ 0 h 878619"/>
              <a:gd name="connsiteX3" fmla="*/ 901657 w 901657"/>
              <a:gd name="connsiteY3" fmla="*/ 0 h 878619"/>
              <a:gd name="connsiteX4" fmla="*/ 901657 w 901657"/>
              <a:gd name="connsiteY4" fmla="*/ 878619 h 878619"/>
              <a:gd name="connsiteX5" fmla="*/ 0 w 901657"/>
              <a:gd name="connsiteY5" fmla="*/ 878619 h 87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1657" h="878619">
                <a:moveTo>
                  <a:pt x="0" y="148317"/>
                </a:moveTo>
                <a:lnTo>
                  <a:pt x="178846" y="228790"/>
                </a:lnTo>
                <a:lnTo>
                  <a:pt x="281792" y="0"/>
                </a:lnTo>
                <a:lnTo>
                  <a:pt x="901657" y="0"/>
                </a:lnTo>
                <a:lnTo>
                  <a:pt x="901657" y="878619"/>
                </a:lnTo>
                <a:lnTo>
                  <a:pt x="0" y="87861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59034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1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6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6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1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6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6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1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16531A6-AE99-463E-97EB-80F3D5A779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63" y="280803"/>
            <a:ext cx="2426678" cy="150939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E81BB56-5A44-444F-B29B-EC8C591C2F18}"/>
              </a:ext>
            </a:extLst>
          </p:cNvPr>
          <p:cNvSpPr txBox="1"/>
          <p:nvPr/>
        </p:nvSpPr>
        <p:spPr>
          <a:xfrm>
            <a:off x="535578" y="922654"/>
            <a:ext cx="1841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grpSp>
        <p:nvGrpSpPr>
          <p:cNvPr id="4" name="组合 3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8B1490AF-AA9A-460D-B601-17A1A751C3BF}"/>
              </a:ext>
            </a:extLst>
          </p:cNvPr>
          <p:cNvGrpSpPr/>
          <p:nvPr/>
        </p:nvGrpSpPr>
        <p:grpSpPr>
          <a:xfrm>
            <a:off x="3510484" y="3136295"/>
            <a:ext cx="899502" cy="330481"/>
            <a:chOff x="4391691" y="1723903"/>
            <a:chExt cx="159624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墨迹 4">
                  <a:extLst>
                    <a:ext uri="{FF2B5EF4-FFF2-40B4-BE49-F238E27FC236}">
                      <a16:creationId xmlns:a16="http://schemas.microsoft.com/office/drawing/2014/main" id="{108C9C08-3887-40C5-B331-C4BF320D9AD1}"/>
                    </a:ext>
                  </a:extLst>
                </p14:cNvPr>
                <p14:cNvContentPartPr/>
                <p14:nvPr/>
              </p14:nvContentPartPr>
              <p14:xfrm>
                <a:off x="4391691" y="1723903"/>
                <a:ext cx="1590480" cy="416520"/>
              </p14:xfrm>
            </p:contentPart>
          </mc:Choice>
          <mc:Fallback xmlns="">
            <p:pic>
              <p:nvPicPr>
                <p:cNvPr id="27" name="墨迹 26">
                  <a:extLst>
                    <a:ext uri="{FF2B5EF4-FFF2-40B4-BE49-F238E27FC236}">
                      <a16:creationId xmlns:a16="http://schemas.microsoft.com/office/drawing/2014/main" id="{A7C1E74B-A776-4CEE-85C3-E43A5DB3804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375084" y="1712067"/>
                  <a:ext cx="1623695" cy="4401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墨迹 5">
                  <a:extLst>
                    <a:ext uri="{FF2B5EF4-FFF2-40B4-BE49-F238E27FC236}">
                      <a16:creationId xmlns:a16="http://schemas.microsoft.com/office/drawing/2014/main" id="{60627477-2DB7-492A-A4E2-8EB2CCC73BF4}"/>
                    </a:ext>
                  </a:extLst>
                </p14:cNvPr>
                <p14:cNvContentPartPr/>
                <p14:nvPr/>
              </p14:nvContentPartPr>
              <p14:xfrm>
                <a:off x="5712171" y="1911463"/>
                <a:ext cx="275760" cy="230400"/>
              </p14:xfrm>
            </p:contentPart>
          </mc:Choice>
          <mc:Fallback xmlns="">
            <p:pic>
              <p:nvPicPr>
                <p:cNvPr id="25" name="墨迹 24">
                  <a:extLst>
                    <a:ext uri="{FF2B5EF4-FFF2-40B4-BE49-F238E27FC236}">
                      <a16:creationId xmlns:a16="http://schemas.microsoft.com/office/drawing/2014/main" id="{482AA34F-264A-473C-B9DA-F7D9905D76E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95574" y="1899624"/>
                  <a:ext cx="308953" cy="25407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D279F927-3D2F-4CCE-AC9B-844FE66802BE}"/>
              </a:ext>
            </a:extLst>
          </p:cNvPr>
          <p:cNvGrpSpPr/>
          <p:nvPr/>
        </p:nvGrpSpPr>
        <p:grpSpPr>
          <a:xfrm>
            <a:off x="728073" y="1979708"/>
            <a:ext cx="2411513" cy="2401012"/>
            <a:chOff x="817418" y="1565195"/>
            <a:chExt cx="2411513" cy="2401012"/>
          </a:xfrm>
        </p:grpSpPr>
        <p:grpSp>
          <p:nvGrpSpPr>
            <p:cNvPr id="8" name="组合 7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F642A840-53CF-4ABD-B40A-CC312F74ED86}"/>
                </a:ext>
              </a:extLst>
            </p:cNvPr>
            <p:cNvGrpSpPr/>
            <p:nvPr/>
          </p:nvGrpSpPr>
          <p:grpSpPr>
            <a:xfrm>
              <a:off x="817418" y="1565195"/>
              <a:ext cx="2411513" cy="2401012"/>
              <a:chOff x="816429" y="816430"/>
              <a:chExt cx="2678664" cy="2667000"/>
            </a:xfrm>
          </p:grpSpPr>
          <p:sp>
            <p:nvSpPr>
              <p:cNvPr id="11" name="矩形: 圆角 10">
                <a:extLst>
                  <a:ext uri="{FF2B5EF4-FFF2-40B4-BE49-F238E27FC236}">
                    <a16:creationId xmlns:a16="http://schemas.microsoft.com/office/drawing/2014/main" id="{22666F51-4F34-46B9-98DC-E92178FBA0A3}"/>
                  </a:ext>
                </a:extLst>
              </p:cNvPr>
              <p:cNvSpPr/>
              <p:nvPr/>
            </p:nvSpPr>
            <p:spPr>
              <a:xfrm>
                <a:off x="816429" y="816430"/>
                <a:ext cx="2558532" cy="2558141"/>
              </a:xfrm>
              <a:prstGeom prst="roundRect">
                <a:avLst>
                  <a:gd name="adj" fmla="val 9905"/>
                </a:avLst>
              </a:prstGeom>
              <a:solidFill>
                <a:srgbClr val="F7E9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398327FC-F80C-423E-BCA8-534BC2CBFEC3}"/>
                  </a:ext>
                </a:extLst>
              </p:cNvPr>
              <p:cNvSpPr/>
              <p:nvPr/>
            </p:nvSpPr>
            <p:spPr>
              <a:xfrm>
                <a:off x="936561" y="925289"/>
                <a:ext cx="2558532" cy="2558141"/>
              </a:xfrm>
              <a:prstGeom prst="roundRect">
                <a:avLst>
                  <a:gd name="adj" fmla="val 9905"/>
                </a:avLst>
              </a:prstGeom>
              <a:noFill/>
              <a:ln w="19050">
                <a:solidFill>
                  <a:srgbClr val="8AC0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615AD962-D9A8-4C71-A259-D448D454B8C6}"/>
                </a:ext>
              </a:extLst>
            </p:cNvPr>
            <p:cNvSpPr txBox="1"/>
            <p:nvPr/>
          </p:nvSpPr>
          <p:spPr>
            <a:xfrm>
              <a:off x="1013573" y="2716700"/>
              <a:ext cx="2127354" cy="7212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10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50AC39D7-817D-4365-A25C-E2083B81C854}"/>
                </a:ext>
              </a:extLst>
            </p:cNvPr>
            <p:cNvSpPr txBox="1"/>
            <p:nvPr/>
          </p:nvSpPr>
          <p:spPr>
            <a:xfrm>
              <a:off x="1309536" y="2033923"/>
              <a:ext cx="15354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spc="300" dirty="0">
                  <a:solidFill>
                    <a:srgbClr val="8AC0B4"/>
                  </a:solidFill>
                  <a:cs typeface="+mn-ea"/>
                  <a:sym typeface="+mn-lt"/>
                </a:rPr>
                <a:t>202</a:t>
              </a:r>
              <a:r>
                <a:rPr lang="en-US" altLang="zh-CN" sz="3200" b="1" spc="300" dirty="0">
                  <a:solidFill>
                    <a:srgbClr val="8AC0B4"/>
                  </a:solidFill>
                  <a:cs typeface="+mn-ea"/>
                  <a:sym typeface="+mn-lt"/>
                </a:rPr>
                <a:t>8</a:t>
              </a:r>
            </a:p>
          </p:txBody>
        </p:sp>
      </p:grpSp>
      <p:grpSp>
        <p:nvGrpSpPr>
          <p:cNvPr id="13" name="组合 12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E310BB78-23AC-44D4-AD11-11F20793A3AE}"/>
              </a:ext>
            </a:extLst>
          </p:cNvPr>
          <p:cNvGrpSpPr/>
          <p:nvPr/>
        </p:nvGrpSpPr>
        <p:grpSpPr>
          <a:xfrm flipV="1">
            <a:off x="7711263" y="3135156"/>
            <a:ext cx="899502" cy="330481"/>
            <a:chOff x="4391691" y="1723903"/>
            <a:chExt cx="159624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墨迹 13">
                  <a:extLst>
                    <a:ext uri="{FF2B5EF4-FFF2-40B4-BE49-F238E27FC236}">
                      <a16:creationId xmlns:a16="http://schemas.microsoft.com/office/drawing/2014/main" id="{8C9FAB6C-3370-48AE-9414-B2C5376179A6}"/>
                    </a:ext>
                  </a:extLst>
                </p14:cNvPr>
                <p14:cNvContentPartPr/>
                <p14:nvPr/>
              </p14:nvContentPartPr>
              <p14:xfrm>
                <a:off x="4391691" y="1723903"/>
                <a:ext cx="1590480" cy="416520"/>
              </p14:xfrm>
            </p:contentPart>
          </mc:Choice>
          <mc:Fallback xmlns="">
            <p:pic>
              <p:nvPicPr>
                <p:cNvPr id="46" name="墨迹 45">
                  <a:extLst>
                    <a:ext uri="{FF2B5EF4-FFF2-40B4-BE49-F238E27FC236}">
                      <a16:creationId xmlns:a16="http://schemas.microsoft.com/office/drawing/2014/main" id="{B18CE27D-E7DB-4686-BFE8-043134BA420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75084" y="1712067"/>
                  <a:ext cx="1623695" cy="4401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墨迹 14">
                  <a:extLst>
                    <a:ext uri="{FF2B5EF4-FFF2-40B4-BE49-F238E27FC236}">
                      <a16:creationId xmlns:a16="http://schemas.microsoft.com/office/drawing/2014/main" id="{94B79F6E-568B-4DAB-93BC-8BC4095FB429}"/>
                    </a:ext>
                  </a:extLst>
                </p14:cNvPr>
                <p14:cNvContentPartPr/>
                <p14:nvPr/>
              </p14:nvContentPartPr>
              <p14:xfrm>
                <a:off x="5712171" y="1911463"/>
                <a:ext cx="275760" cy="230400"/>
              </p14:xfrm>
            </p:contentPart>
          </mc:Choice>
          <mc:Fallback xmlns="">
            <p:pic>
              <p:nvPicPr>
                <p:cNvPr id="47" name="墨迹 46">
                  <a:extLst>
                    <a:ext uri="{FF2B5EF4-FFF2-40B4-BE49-F238E27FC236}">
                      <a16:creationId xmlns:a16="http://schemas.microsoft.com/office/drawing/2014/main" id="{6813ADC5-88E5-4C12-8FAD-6CED3B4DC98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695574" y="1899624"/>
                  <a:ext cx="308953" cy="25407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597705C-3BB4-45E4-A10D-9C68EBA2C242}"/>
              </a:ext>
            </a:extLst>
          </p:cNvPr>
          <p:cNvGrpSpPr/>
          <p:nvPr/>
        </p:nvGrpSpPr>
        <p:grpSpPr>
          <a:xfrm>
            <a:off x="4903435" y="1979708"/>
            <a:ext cx="2411513" cy="2401012"/>
            <a:chOff x="4992780" y="1565195"/>
            <a:chExt cx="2411513" cy="2401012"/>
          </a:xfrm>
          <a:effectLst>
            <a:outerShdw blurRad="1066800" dist="1054100" dir="2700000" algn="tl" rotWithShape="0">
              <a:schemeClr val="bg1">
                <a:lumMod val="50000"/>
                <a:alpha val="40000"/>
              </a:schemeClr>
            </a:outerShdw>
          </a:effectLst>
        </p:grpSpPr>
        <p:grpSp>
          <p:nvGrpSpPr>
            <p:cNvPr id="17" name="组合 16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37528888-11F8-4CA2-8B29-9FDEE8D3F7FC}"/>
                </a:ext>
              </a:extLst>
            </p:cNvPr>
            <p:cNvGrpSpPr/>
            <p:nvPr/>
          </p:nvGrpSpPr>
          <p:grpSpPr>
            <a:xfrm>
              <a:off x="4992780" y="1565195"/>
              <a:ext cx="2411513" cy="2401012"/>
              <a:chOff x="816429" y="816430"/>
              <a:chExt cx="2678664" cy="2667000"/>
            </a:xfrm>
          </p:grpSpPr>
          <p:sp>
            <p:nvSpPr>
              <p:cNvPr id="20" name="矩形: 圆角 19">
                <a:extLst>
                  <a:ext uri="{FF2B5EF4-FFF2-40B4-BE49-F238E27FC236}">
                    <a16:creationId xmlns:a16="http://schemas.microsoft.com/office/drawing/2014/main" id="{CE499ECA-6C55-4C38-B239-755198CD314E}"/>
                  </a:ext>
                </a:extLst>
              </p:cNvPr>
              <p:cNvSpPr/>
              <p:nvPr/>
            </p:nvSpPr>
            <p:spPr>
              <a:xfrm>
                <a:off x="816429" y="816430"/>
                <a:ext cx="2558532" cy="2558141"/>
              </a:xfrm>
              <a:prstGeom prst="roundRect">
                <a:avLst>
                  <a:gd name="adj" fmla="val 9905"/>
                </a:avLst>
              </a:prstGeom>
              <a:solidFill>
                <a:srgbClr val="B8D9D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矩形: 圆角 20">
                <a:extLst>
                  <a:ext uri="{FF2B5EF4-FFF2-40B4-BE49-F238E27FC236}">
                    <a16:creationId xmlns:a16="http://schemas.microsoft.com/office/drawing/2014/main" id="{F2476794-C8EB-4AAA-8A6C-0AE9F126688B}"/>
                  </a:ext>
                </a:extLst>
              </p:cNvPr>
              <p:cNvSpPr/>
              <p:nvPr/>
            </p:nvSpPr>
            <p:spPr>
              <a:xfrm>
                <a:off x="936561" y="925289"/>
                <a:ext cx="2558532" cy="2558141"/>
              </a:xfrm>
              <a:prstGeom prst="roundRect">
                <a:avLst>
                  <a:gd name="adj" fmla="val 9905"/>
                </a:avLst>
              </a:prstGeom>
              <a:noFill/>
              <a:ln w="19050">
                <a:solidFill>
                  <a:srgbClr val="8AC0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17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5B6B7827-500F-4907-B3E6-1F0281C08D1B}"/>
                </a:ext>
              </a:extLst>
            </p:cNvPr>
            <p:cNvSpPr txBox="1"/>
            <p:nvPr/>
          </p:nvSpPr>
          <p:spPr>
            <a:xfrm>
              <a:off x="5188935" y="2716700"/>
              <a:ext cx="2127354" cy="7212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10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1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9" name="文本框 18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AD5B6C7D-FF23-4CC4-97A5-122C05C1F323}"/>
                </a:ext>
              </a:extLst>
            </p:cNvPr>
            <p:cNvSpPr txBox="1"/>
            <p:nvPr/>
          </p:nvSpPr>
          <p:spPr>
            <a:xfrm>
              <a:off x="5484898" y="2033923"/>
              <a:ext cx="1535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spc="300" dirty="0">
                  <a:solidFill>
                    <a:schemeClr val="bg1"/>
                  </a:solidFill>
                  <a:cs typeface="+mn-ea"/>
                  <a:sym typeface="+mn-lt"/>
                </a:rPr>
                <a:t>20XX</a:t>
              </a:r>
              <a:endParaRPr lang="en-US" altLang="zh-CN" sz="3200" b="1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F84A3F4F-4B6B-4DAA-9AE4-04CE56BCF597}"/>
              </a:ext>
            </a:extLst>
          </p:cNvPr>
          <p:cNvGrpSpPr/>
          <p:nvPr/>
        </p:nvGrpSpPr>
        <p:grpSpPr>
          <a:xfrm>
            <a:off x="8970646" y="1979708"/>
            <a:ext cx="2411513" cy="2401012"/>
            <a:chOff x="9059991" y="1565195"/>
            <a:chExt cx="2411513" cy="2401012"/>
          </a:xfrm>
        </p:grpSpPr>
        <p:grpSp>
          <p:nvGrpSpPr>
            <p:cNvPr id="23" name="组合 22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CB2A7EA4-6404-4CFD-BEC0-8283DF39A307}"/>
                </a:ext>
              </a:extLst>
            </p:cNvPr>
            <p:cNvGrpSpPr/>
            <p:nvPr/>
          </p:nvGrpSpPr>
          <p:grpSpPr>
            <a:xfrm>
              <a:off x="9059991" y="1565195"/>
              <a:ext cx="2411513" cy="2401012"/>
              <a:chOff x="816429" y="816430"/>
              <a:chExt cx="2678664" cy="2667000"/>
            </a:xfrm>
          </p:grpSpPr>
          <p:sp>
            <p:nvSpPr>
              <p:cNvPr id="26" name="矩形: 圆角 25">
                <a:extLst>
                  <a:ext uri="{FF2B5EF4-FFF2-40B4-BE49-F238E27FC236}">
                    <a16:creationId xmlns:a16="http://schemas.microsoft.com/office/drawing/2014/main" id="{58C2AC20-FBC5-4D22-BC18-873DB27DCFF5}"/>
                  </a:ext>
                </a:extLst>
              </p:cNvPr>
              <p:cNvSpPr/>
              <p:nvPr/>
            </p:nvSpPr>
            <p:spPr>
              <a:xfrm>
                <a:off x="816429" y="816430"/>
                <a:ext cx="2558532" cy="2558141"/>
              </a:xfrm>
              <a:prstGeom prst="roundRect">
                <a:avLst>
                  <a:gd name="adj" fmla="val 9905"/>
                </a:avLst>
              </a:prstGeom>
              <a:solidFill>
                <a:srgbClr val="F7E9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B7F242C9-F16B-40E3-B61F-FC32635AD29D}"/>
                  </a:ext>
                </a:extLst>
              </p:cNvPr>
              <p:cNvSpPr/>
              <p:nvPr/>
            </p:nvSpPr>
            <p:spPr>
              <a:xfrm>
                <a:off x="936561" y="925289"/>
                <a:ext cx="2558532" cy="2558141"/>
              </a:xfrm>
              <a:prstGeom prst="roundRect">
                <a:avLst>
                  <a:gd name="adj" fmla="val 9905"/>
                </a:avLst>
              </a:prstGeom>
              <a:noFill/>
              <a:ln w="19050">
                <a:solidFill>
                  <a:srgbClr val="8AC0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4" name="文本框 23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48339527-0EDE-4ECF-BE34-3A1D14621820}"/>
                </a:ext>
              </a:extLst>
            </p:cNvPr>
            <p:cNvSpPr txBox="1"/>
            <p:nvPr/>
          </p:nvSpPr>
          <p:spPr>
            <a:xfrm>
              <a:off x="9256146" y="2716700"/>
              <a:ext cx="2127354" cy="7212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10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1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25" name="文本框 24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BACD5CD9-0B69-4055-9056-A7859FD152E2}"/>
                </a:ext>
              </a:extLst>
            </p:cNvPr>
            <p:cNvSpPr txBox="1"/>
            <p:nvPr/>
          </p:nvSpPr>
          <p:spPr>
            <a:xfrm>
              <a:off x="9552109" y="2033923"/>
              <a:ext cx="15354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spc="300" dirty="0">
                  <a:solidFill>
                    <a:srgbClr val="8AC0B4"/>
                  </a:solidFill>
                  <a:cs typeface="+mn-ea"/>
                  <a:sym typeface="+mn-lt"/>
                </a:rPr>
                <a:t>203</a:t>
              </a:r>
              <a:r>
                <a:rPr lang="en-US" altLang="zh-CN" sz="3200" b="1" spc="300" dirty="0">
                  <a:solidFill>
                    <a:srgbClr val="8AC0B4"/>
                  </a:solidFill>
                  <a:cs typeface="+mn-ea"/>
                  <a:sym typeface="+mn-lt"/>
                </a:rPr>
                <a:t>0</a:t>
              </a:r>
            </a:p>
          </p:txBody>
        </p:sp>
      </p:grpSp>
      <p:sp>
        <p:nvSpPr>
          <p:cNvPr id="28" name="Rectangle 42">
            <a:extLst>
              <a:ext uri="{FF2B5EF4-FFF2-40B4-BE49-F238E27FC236}">
                <a16:creationId xmlns:a16="http://schemas.microsoft.com/office/drawing/2014/main" id="{4137748F-6060-4A0C-AFA2-8E700EFDA155}"/>
              </a:ext>
            </a:extLst>
          </p:cNvPr>
          <p:cNvSpPr/>
          <p:nvPr/>
        </p:nvSpPr>
        <p:spPr>
          <a:xfrm>
            <a:off x="938523" y="5309750"/>
            <a:ext cx="1990612" cy="663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TextBox 43">
            <a:extLst>
              <a:ext uri="{FF2B5EF4-FFF2-40B4-BE49-F238E27FC236}">
                <a16:creationId xmlns:a16="http://schemas.microsoft.com/office/drawing/2014/main" id="{A17CF7DB-41A1-4A74-9C9E-B2CD2D16CB28}"/>
              </a:ext>
            </a:extLst>
          </p:cNvPr>
          <p:cNvSpPr txBox="1"/>
          <p:nvPr/>
        </p:nvSpPr>
        <p:spPr>
          <a:xfrm>
            <a:off x="1311063" y="4924693"/>
            <a:ext cx="1245534" cy="26827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en-GB" sz="1600" b="1" dirty="0">
              <a:cs typeface="+mn-ea"/>
              <a:sym typeface="+mn-lt"/>
            </a:endParaRPr>
          </a:p>
        </p:txBody>
      </p:sp>
      <p:sp>
        <p:nvSpPr>
          <p:cNvPr id="30" name="Rectangle 42">
            <a:extLst>
              <a:ext uri="{FF2B5EF4-FFF2-40B4-BE49-F238E27FC236}">
                <a16:creationId xmlns:a16="http://schemas.microsoft.com/office/drawing/2014/main" id="{7C35534C-31C9-4FB3-833B-3DD340D4A766}"/>
              </a:ext>
            </a:extLst>
          </p:cNvPr>
          <p:cNvSpPr/>
          <p:nvPr/>
        </p:nvSpPr>
        <p:spPr>
          <a:xfrm>
            <a:off x="5113885" y="5309750"/>
            <a:ext cx="1990612" cy="663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TextBox 43">
            <a:extLst>
              <a:ext uri="{FF2B5EF4-FFF2-40B4-BE49-F238E27FC236}">
                <a16:creationId xmlns:a16="http://schemas.microsoft.com/office/drawing/2014/main" id="{2FAC0C58-C960-40F3-944E-7DC4B02A8CB1}"/>
              </a:ext>
            </a:extLst>
          </p:cNvPr>
          <p:cNvSpPr txBox="1"/>
          <p:nvPr/>
        </p:nvSpPr>
        <p:spPr>
          <a:xfrm>
            <a:off x="5486425" y="4924693"/>
            <a:ext cx="1245534" cy="26827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en-GB" sz="1600" b="1" dirty="0">
              <a:cs typeface="+mn-ea"/>
              <a:sym typeface="+mn-lt"/>
            </a:endParaRPr>
          </a:p>
        </p:txBody>
      </p:sp>
      <p:sp>
        <p:nvSpPr>
          <p:cNvPr id="32" name="Rectangle 42">
            <a:extLst>
              <a:ext uri="{FF2B5EF4-FFF2-40B4-BE49-F238E27FC236}">
                <a16:creationId xmlns:a16="http://schemas.microsoft.com/office/drawing/2014/main" id="{7FB9D23A-7C8E-4661-95A9-29998D060644}"/>
              </a:ext>
            </a:extLst>
          </p:cNvPr>
          <p:cNvSpPr/>
          <p:nvPr/>
        </p:nvSpPr>
        <p:spPr>
          <a:xfrm>
            <a:off x="9181096" y="5311563"/>
            <a:ext cx="1990612" cy="663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TextBox 43">
            <a:extLst>
              <a:ext uri="{FF2B5EF4-FFF2-40B4-BE49-F238E27FC236}">
                <a16:creationId xmlns:a16="http://schemas.microsoft.com/office/drawing/2014/main" id="{3D23B419-F59F-4FCF-B2DA-925B210D0A1A}"/>
              </a:ext>
            </a:extLst>
          </p:cNvPr>
          <p:cNvSpPr txBox="1"/>
          <p:nvPr/>
        </p:nvSpPr>
        <p:spPr>
          <a:xfrm>
            <a:off x="9553636" y="4926506"/>
            <a:ext cx="1245534" cy="26827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en-GB" sz="16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140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50"/>
                            </p:stCondLst>
                            <p:childTnLst>
                              <p:par>
                                <p:cTn id="16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5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5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5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descr="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">
            <a:extLst>
              <a:ext uri="{FF2B5EF4-FFF2-40B4-BE49-F238E27FC236}">
                <a16:creationId xmlns:a16="http://schemas.microsoft.com/office/drawing/2014/main" id="{111D8E2C-4C1A-4126-B6A7-C88CC51DC49E}"/>
              </a:ext>
            </a:extLst>
          </p:cNvPr>
          <p:cNvSpPr/>
          <p:nvPr/>
        </p:nvSpPr>
        <p:spPr>
          <a:xfrm>
            <a:off x="3335106" y="929761"/>
            <a:ext cx="5521789" cy="1341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7200" dirty="0">
                <a:solidFill>
                  <a:srgbClr val="8AC0B4"/>
                </a:solidFill>
                <a:cs typeface="+mn-ea"/>
                <a:sym typeface="+mn-lt"/>
              </a:rPr>
              <a:t>CONTENTS</a:t>
            </a:r>
            <a:endParaRPr lang="zh-CN" altLang="en-US" sz="7200" dirty="0">
              <a:solidFill>
                <a:srgbClr val="8AC0B4"/>
              </a:solidFill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68805F4-5242-46AD-B4FA-17B521DFDCEA}"/>
              </a:ext>
            </a:extLst>
          </p:cNvPr>
          <p:cNvSpPr/>
          <p:nvPr/>
        </p:nvSpPr>
        <p:spPr>
          <a:xfrm>
            <a:off x="4114936" y="2257739"/>
            <a:ext cx="3962128" cy="461673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/>
            <a:r>
              <a:rPr lang="en-US" altLang="zh-CN" sz="800" dirty="0">
                <a:solidFill>
                  <a:srgbClr val="B8D9D2"/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800" dirty="0" err="1">
                <a:solidFill>
                  <a:srgbClr val="B8D9D2"/>
                </a:solidFill>
                <a:cs typeface="+mn-ea"/>
                <a:sym typeface="+mn-lt"/>
              </a:rPr>
              <a:t>etc.onger</a:t>
            </a:r>
            <a:r>
              <a:rPr lang="en-US" altLang="zh-CN" sz="800" dirty="0">
                <a:solidFill>
                  <a:srgbClr val="B8D9D2"/>
                </a:solidFill>
                <a:cs typeface="+mn-ea"/>
                <a:sym typeface="+mn-lt"/>
              </a:rPr>
              <a:t> remain </a:t>
            </a:r>
          </a:p>
          <a:p>
            <a:pPr algn="ctr"/>
            <a:endParaRPr lang="en-US" altLang="zh-CN" sz="800" dirty="0">
              <a:solidFill>
                <a:srgbClr val="B8D9D2"/>
              </a:solidFill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F941C3E-F2F9-4838-B784-E28169E8FB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587" y="3292944"/>
            <a:ext cx="2426678" cy="150939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9E24EA2-CD0F-471A-B32A-A2C412094EEC}"/>
              </a:ext>
            </a:extLst>
          </p:cNvPr>
          <p:cNvSpPr txBox="1"/>
          <p:nvPr/>
        </p:nvSpPr>
        <p:spPr>
          <a:xfrm>
            <a:off x="840712" y="3934795"/>
            <a:ext cx="242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Add title text</a:t>
            </a: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67BB4A8-F76F-4183-AAF6-B9CD32A3F0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184" y="3292944"/>
            <a:ext cx="2426678" cy="150939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6DC86EF-8682-4114-9176-71051FE485B5}"/>
              </a:ext>
            </a:extLst>
          </p:cNvPr>
          <p:cNvSpPr txBox="1"/>
          <p:nvPr/>
        </p:nvSpPr>
        <p:spPr>
          <a:xfrm>
            <a:off x="3651906" y="3934795"/>
            <a:ext cx="242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Add title text</a:t>
            </a: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7A3F3E2-B068-42BF-B6E8-928BC56EEB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781" y="3292944"/>
            <a:ext cx="2426678" cy="150939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F49AC7F-A585-4B60-9F6C-76FC5E7DA192}"/>
              </a:ext>
            </a:extLst>
          </p:cNvPr>
          <p:cNvSpPr txBox="1"/>
          <p:nvPr/>
        </p:nvSpPr>
        <p:spPr>
          <a:xfrm>
            <a:off x="6437309" y="3934795"/>
            <a:ext cx="242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Add title text</a:t>
            </a: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D0F6E8E-30F3-4D91-BAAE-7ADA66A82E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3378" y="3292944"/>
            <a:ext cx="2426678" cy="150939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68CB1A6-708C-4A92-B163-F5F66A24FE25}"/>
              </a:ext>
            </a:extLst>
          </p:cNvPr>
          <p:cNvSpPr txBox="1"/>
          <p:nvPr/>
        </p:nvSpPr>
        <p:spPr>
          <a:xfrm>
            <a:off x="9248503" y="3934795"/>
            <a:ext cx="242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Add title text</a:t>
            </a: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3B6ADB5-EC35-4018-873A-6A2A0B9884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0227" y="5025911"/>
            <a:ext cx="901657" cy="80688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0698655-BD31-4CF8-A54F-50B83FBB3B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946457">
            <a:off x="6854331" y="5669892"/>
            <a:ext cx="901657" cy="878619"/>
          </a:xfrm>
          <a:custGeom>
            <a:avLst/>
            <a:gdLst>
              <a:gd name="connsiteX0" fmla="*/ 0 w 901657"/>
              <a:gd name="connsiteY0" fmla="*/ 148317 h 878619"/>
              <a:gd name="connsiteX1" fmla="*/ 178846 w 901657"/>
              <a:gd name="connsiteY1" fmla="*/ 228790 h 878619"/>
              <a:gd name="connsiteX2" fmla="*/ 281792 w 901657"/>
              <a:gd name="connsiteY2" fmla="*/ 0 h 878619"/>
              <a:gd name="connsiteX3" fmla="*/ 901657 w 901657"/>
              <a:gd name="connsiteY3" fmla="*/ 0 h 878619"/>
              <a:gd name="connsiteX4" fmla="*/ 901657 w 901657"/>
              <a:gd name="connsiteY4" fmla="*/ 878619 h 878619"/>
              <a:gd name="connsiteX5" fmla="*/ 0 w 901657"/>
              <a:gd name="connsiteY5" fmla="*/ 878619 h 87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1657" h="878619">
                <a:moveTo>
                  <a:pt x="0" y="148317"/>
                </a:moveTo>
                <a:lnTo>
                  <a:pt x="178846" y="228790"/>
                </a:lnTo>
                <a:lnTo>
                  <a:pt x="281792" y="0"/>
                </a:lnTo>
                <a:lnTo>
                  <a:pt x="901657" y="0"/>
                </a:lnTo>
                <a:lnTo>
                  <a:pt x="901657" y="878619"/>
                </a:lnTo>
                <a:lnTo>
                  <a:pt x="0" y="878619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9397858-7B7C-466A-BF3F-1F0A482089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8928" y="1239419"/>
            <a:ext cx="1000539" cy="97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81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50"/>
                            </p:stCondLst>
                            <p:childTnLst>
                              <p:par>
                                <p:cTn id="2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900"/>
                            </p:stCondLst>
                            <p:childTnLst>
                              <p:par>
                                <p:cTn id="3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4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450"/>
                            </p:stCondLst>
                            <p:childTnLst>
                              <p:par>
                                <p:cTn id="4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550"/>
                            </p:stCondLst>
                            <p:childTnLst>
                              <p:par>
                                <p:cTn id="67" presetID="2" presetClass="entr" presetSubtype="1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16531A6-AE99-463E-97EB-80F3D5A779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63" y="280803"/>
            <a:ext cx="2426678" cy="150939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E81BB56-5A44-444F-B29B-EC8C591C2F18}"/>
              </a:ext>
            </a:extLst>
          </p:cNvPr>
          <p:cNvSpPr txBox="1"/>
          <p:nvPr/>
        </p:nvSpPr>
        <p:spPr>
          <a:xfrm>
            <a:off x="574766" y="922654"/>
            <a:ext cx="1737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109DE1D4-E26D-4050-8763-8C2187F680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307" y="1804895"/>
            <a:ext cx="6681693" cy="5011270"/>
          </a:xfrm>
          <a:prstGeom prst="rect">
            <a:avLst/>
          </a:prstGeom>
        </p:spPr>
      </p:pic>
      <p:sp>
        <p:nvSpPr>
          <p:cNvPr id="56" name="Rectangle 18">
            <a:extLst>
              <a:ext uri="{FF2B5EF4-FFF2-40B4-BE49-F238E27FC236}">
                <a16:creationId xmlns:a16="http://schemas.microsoft.com/office/drawing/2014/main" id="{AE0864C4-5251-40DC-BA39-944841FE1ADF}"/>
              </a:ext>
            </a:extLst>
          </p:cNvPr>
          <p:cNvSpPr/>
          <p:nvPr/>
        </p:nvSpPr>
        <p:spPr>
          <a:xfrm>
            <a:off x="1083596" y="2908264"/>
            <a:ext cx="696904" cy="275122"/>
          </a:xfrm>
          <a:prstGeom prst="rect">
            <a:avLst/>
          </a:prstGeom>
          <a:solidFill>
            <a:srgbClr val="B8D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57" name="Rectangle 294">
            <a:extLst>
              <a:ext uri="{FF2B5EF4-FFF2-40B4-BE49-F238E27FC236}">
                <a16:creationId xmlns:a16="http://schemas.microsoft.com/office/drawing/2014/main" id="{8B6C8969-1B5E-4DC0-816C-E13CB2DE13B7}"/>
              </a:ext>
            </a:extLst>
          </p:cNvPr>
          <p:cNvSpPr/>
          <p:nvPr/>
        </p:nvSpPr>
        <p:spPr>
          <a:xfrm>
            <a:off x="1083596" y="4656888"/>
            <a:ext cx="696904" cy="275122"/>
          </a:xfrm>
          <a:prstGeom prst="rect">
            <a:avLst/>
          </a:prstGeom>
          <a:solidFill>
            <a:srgbClr val="F2D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58" name="Rectangle 3">
            <a:extLst>
              <a:ext uri="{FF2B5EF4-FFF2-40B4-BE49-F238E27FC236}">
                <a16:creationId xmlns:a16="http://schemas.microsoft.com/office/drawing/2014/main" id="{66BC55BC-05CA-4B77-97D6-1B706196455F}"/>
              </a:ext>
            </a:extLst>
          </p:cNvPr>
          <p:cNvSpPr txBox="1">
            <a:spLocks noChangeArrowheads="1"/>
          </p:cNvSpPr>
          <p:nvPr/>
        </p:nvSpPr>
        <p:spPr>
          <a:xfrm>
            <a:off x="1083596" y="3289587"/>
            <a:ext cx="4349378" cy="10899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7013" indent="-227013" algn="l" defTabSz="914400" rtl="0" eaLnBrk="1" latinLnBrk="0" hangingPunct="1">
              <a:spcBef>
                <a:spcPts val="120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BentonSansF Book" pitchFamily="50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1590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BentonSansF Book" pitchFamily="50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3018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-228600" algn="l" defTabSz="914400" rtl="0" eaLnBrk="1" latinLnBrk="0" hangingPunct="1">
              <a:spcBef>
                <a:spcPts val="96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93" indent="0">
              <a:lnSpc>
                <a:spcPct val="150000"/>
              </a:lnSpc>
              <a:buClr>
                <a:srgbClr val="1D5B2D"/>
              </a:buClr>
              <a:buSzPct val="100000"/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Rectangle 3">
            <a:extLst>
              <a:ext uri="{FF2B5EF4-FFF2-40B4-BE49-F238E27FC236}">
                <a16:creationId xmlns:a16="http://schemas.microsoft.com/office/drawing/2014/main" id="{E7ADB6FE-561F-4261-9061-A23EAAAA1942}"/>
              </a:ext>
            </a:extLst>
          </p:cNvPr>
          <p:cNvSpPr txBox="1">
            <a:spLocks noChangeArrowheads="1"/>
          </p:cNvSpPr>
          <p:nvPr/>
        </p:nvSpPr>
        <p:spPr>
          <a:xfrm>
            <a:off x="1083596" y="5072935"/>
            <a:ext cx="4349378" cy="10899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7013" indent="-227013" algn="l" defTabSz="914400" rtl="0" eaLnBrk="1" latinLnBrk="0" hangingPunct="1">
              <a:spcBef>
                <a:spcPts val="120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BentonSansF Book" pitchFamily="50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1590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BentonSansF Book" pitchFamily="50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3018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-228600" algn="l" defTabSz="914400" rtl="0" eaLnBrk="1" latinLnBrk="0" hangingPunct="1">
              <a:spcBef>
                <a:spcPts val="96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93" indent="0">
              <a:lnSpc>
                <a:spcPct val="150000"/>
              </a:lnSpc>
              <a:buClr>
                <a:srgbClr val="1D5B2D"/>
              </a:buClr>
              <a:buSzPct val="100000"/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0" name="Group 90">
            <a:extLst>
              <a:ext uri="{FF2B5EF4-FFF2-40B4-BE49-F238E27FC236}">
                <a16:creationId xmlns:a16="http://schemas.microsoft.com/office/drawing/2014/main" id="{01FEC4EC-77E3-439A-BB54-C5587ABBB66D}"/>
              </a:ext>
            </a:extLst>
          </p:cNvPr>
          <p:cNvGrpSpPr/>
          <p:nvPr/>
        </p:nvGrpSpPr>
        <p:grpSpPr>
          <a:xfrm>
            <a:off x="1117530" y="1849053"/>
            <a:ext cx="629035" cy="108458"/>
            <a:chOff x="3777465" y="3537518"/>
            <a:chExt cx="838713" cy="144611"/>
          </a:xfrm>
          <a:gradFill flip="none" rotWithShape="1">
            <a:gsLst>
              <a:gs pos="0">
                <a:srgbClr val="C0E5FC"/>
              </a:gs>
              <a:gs pos="100000">
                <a:srgbClr val="F2D3D9"/>
              </a:gs>
            </a:gsLst>
            <a:lin ang="0" scaled="1"/>
            <a:tileRect/>
          </a:gradFill>
        </p:grpSpPr>
        <p:sp>
          <p:nvSpPr>
            <p:cNvPr id="61" name="Oval 93">
              <a:extLst>
                <a:ext uri="{FF2B5EF4-FFF2-40B4-BE49-F238E27FC236}">
                  <a16:creationId xmlns:a16="http://schemas.microsoft.com/office/drawing/2014/main" id="{E22F58D7-895D-44B9-B4EE-F67B101A0BC1}"/>
                </a:ext>
              </a:extLst>
            </p:cNvPr>
            <p:cNvSpPr/>
            <p:nvPr/>
          </p:nvSpPr>
          <p:spPr>
            <a:xfrm>
              <a:off x="3948487" y="3537518"/>
              <a:ext cx="144611" cy="1446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375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Oval 94">
              <a:extLst>
                <a:ext uri="{FF2B5EF4-FFF2-40B4-BE49-F238E27FC236}">
                  <a16:creationId xmlns:a16="http://schemas.microsoft.com/office/drawing/2014/main" id="{5FC5278D-DBD7-439B-ADD5-77FD99BCC1A7}"/>
                </a:ext>
              </a:extLst>
            </p:cNvPr>
            <p:cNvSpPr/>
            <p:nvPr/>
          </p:nvSpPr>
          <p:spPr>
            <a:xfrm>
              <a:off x="4119508" y="3537518"/>
              <a:ext cx="144611" cy="1446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375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Oval 95">
              <a:extLst>
                <a:ext uri="{FF2B5EF4-FFF2-40B4-BE49-F238E27FC236}">
                  <a16:creationId xmlns:a16="http://schemas.microsoft.com/office/drawing/2014/main" id="{CE86B075-7D18-4EB7-ABBB-FF5A51E74F02}"/>
                </a:ext>
              </a:extLst>
            </p:cNvPr>
            <p:cNvSpPr/>
            <p:nvPr/>
          </p:nvSpPr>
          <p:spPr>
            <a:xfrm>
              <a:off x="4290530" y="3537518"/>
              <a:ext cx="144611" cy="1446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375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Oval 96">
              <a:extLst>
                <a:ext uri="{FF2B5EF4-FFF2-40B4-BE49-F238E27FC236}">
                  <a16:creationId xmlns:a16="http://schemas.microsoft.com/office/drawing/2014/main" id="{9E3DCDD2-F95E-43E7-B544-732426FEE31A}"/>
                </a:ext>
              </a:extLst>
            </p:cNvPr>
            <p:cNvSpPr/>
            <p:nvPr/>
          </p:nvSpPr>
          <p:spPr>
            <a:xfrm>
              <a:off x="4471567" y="3537518"/>
              <a:ext cx="144611" cy="1446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375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Oval 97">
              <a:extLst>
                <a:ext uri="{FF2B5EF4-FFF2-40B4-BE49-F238E27FC236}">
                  <a16:creationId xmlns:a16="http://schemas.microsoft.com/office/drawing/2014/main" id="{945CBDF7-F874-482C-A90D-BBA672CAD98C}"/>
                </a:ext>
              </a:extLst>
            </p:cNvPr>
            <p:cNvSpPr/>
            <p:nvPr/>
          </p:nvSpPr>
          <p:spPr>
            <a:xfrm>
              <a:off x="3777465" y="3537518"/>
              <a:ext cx="144611" cy="1446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37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6" name="Rectangle 3">
            <a:extLst>
              <a:ext uri="{FF2B5EF4-FFF2-40B4-BE49-F238E27FC236}">
                <a16:creationId xmlns:a16="http://schemas.microsoft.com/office/drawing/2014/main" id="{C2BEC3EA-1560-4319-948A-2317A6D7982F}"/>
              </a:ext>
            </a:extLst>
          </p:cNvPr>
          <p:cNvSpPr txBox="1">
            <a:spLocks noChangeArrowheads="1"/>
          </p:cNvSpPr>
          <p:nvPr/>
        </p:nvSpPr>
        <p:spPr>
          <a:xfrm>
            <a:off x="1083596" y="2003426"/>
            <a:ext cx="2829026" cy="52525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defTabSz="914354">
              <a:lnSpc>
                <a:spcPct val="100000"/>
              </a:lnSpc>
              <a:spcBef>
                <a:spcPct val="0"/>
              </a:spcBef>
              <a:buNone/>
              <a:defRPr lang="en-US" sz="3600" b="1" spc="-151">
                <a:solidFill>
                  <a:schemeClr val="tx1">
                    <a:lumMod val="65000"/>
                    <a:lumOff val="35000"/>
                  </a:schemeClr>
                </a:solidFill>
                <a:latin typeface="Titillium Lt" panose="00000400000000000000" pitchFamily="50" charset="0"/>
                <a:ea typeface="+mj-ea"/>
                <a:cs typeface="+mj-cs"/>
              </a:defRPr>
            </a:lvl1pPr>
          </a:lstStyle>
          <a:p>
            <a:r>
              <a:rPr lang="en-US" altLang="zh-CN" sz="27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700" b="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7" name="Rectangle 3">
            <a:extLst>
              <a:ext uri="{FF2B5EF4-FFF2-40B4-BE49-F238E27FC236}">
                <a16:creationId xmlns:a16="http://schemas.microsoft.com/office/drawing/2014/main" id="{0B76708C-7B09-4FE8-8AAE-8FB7499591D5}"/>
              </a:ext>
            </a:extLst>
          </p:cNvPr>
          <p:cNvSpPr txBox="1">
            <a:spLocks noChangeArrowheads="1"/>
          </p:cNvSpPr>
          <p:nvPr/>
        </p:nvSpPr>
        <p:spPr>
          <a:xfrm>
            <a:off x="1083596" y="2506069"/>
            <a:ext cx="3930654" cy="22316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indent="0" defTabSz="91435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45A4E8"/>
                </a:solidFill>
                <a:latin typeface="Titillium L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76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Titillium L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294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Titillium L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120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Titillium L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298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Titillium L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Fill in the description</a:t>
            </a:r>
          </a:p>
        </p:txBody>
      </p:sp>
      <p:pic>
        <p:nvPicPr>
          <p:cNvPr id="68" name="图片 67">
            <a:extLst>
              <a:ext uri="{FF2B5EF4-FFF2-40B4-BE49-F238E27FC236}">
                <a16:creationId xmlns:a16="http://schemas.microsoft.com/office/drawing/2014/main" id="{64BBE57F-32D6-4A05-878A-82DC74A12A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6522" y="410405"/>
            <a:ext cx="821635" cy="735270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77566754-D7B6-425F-AD70-B477B13512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946457">
            <a:off x="4467283" y="869804"/>
            <a:ext cx="901657" cy="878619"/>
          </a:xfrm>
          <a:custGeom>
            <a:avLst/>
            <a:gdLst>
              <a:gd name="connsiteX0" fmla="*/ 0 w 901657"/>
              <a:gd name="connsiteY0" fmla="*/ 148317 h 878619"/>
              <a:gd name="connsiteX1" fmla="*/ 178846 w 901657"/>
              <a:gd name="connsiteY1" fmla="*/ 228790 h 878619"/>
              <a:gd name="connsiteX2" fmla="*/ 281792 w 901657"/>
              <a:gd name="connsiteY2" fmla="*/ 0 h 878619"/>
              <a:gd name="connsiteX3" fmla="*/ 901657 w 901657"/>
              <a:gd name="connsiteY3" fmla="*/ 0 h 878619"/>
              <a:gd name="connsiteX4" fmla="*/ 901657 w 901657"/>
              <a:gd name="connsiteY4" fmla="*/ 878619 h 878619"/>
              <a:gd name="connsiteX5" fmla="*/ 0 w 901657"/>
              <a:gd name="connsiteY5" fmla="*/ 878619 h 87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1657" h="878619">
                <a:moveTo>
                  <a:pt x="0" y="148317"/>
                </a:moveTo>
                <a:lnTo>
                  <a:pt x="178846" y="228790"/>
                </a:lnTo>
                <a:lnTo>
                  <a:pt x="281792" y="0"/>
                </a:lnTo>
                <a:lnTo>
                  <a:pt x="901657" y="0"/>
                </a:lnTo>
                <a:lnTo>
                  <a:pt x="901657" y="878619"/>
                </a:lnTo>
                <a:lnTo>
                  <a:pt x="0" y="87861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232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65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150"/>
                            </p:stCondLst>
                            <p:childTnLst>
                              <p:par>
                                <p:cTn id="36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65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150"/>
                            </p:stCondLst>
                            <p:childTnLst>
                              <p:par>
                                <p:cTn id="4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65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6" grpId="0" animBg="1"/>
      <p:bldP spid="57" grpId="0" animBg="1"/>
      <p:bldP spid="58" grpId="0"/>
      <p:bldP spid="59" grpId="0"/>
      <p:bldP spid="66" grpId="0"/>
      <p:bldP spid="6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16531A6-AE99-463E-97EB-80F3D5A779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63" y="280803"/>
            <a:ext cx="2426678" cy="150939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E81BB56-5A44-444F-B29B-EC8C591C2F18}"/>
              </a:ext>
            </a:extLst>
          </p:cNvPr>
          <p:cNvSpPr txBox="1"/>
          <p:nvPr/>
        </p:nvSpPr>
        <p:spPr>
          <a:xfrm>
            <a:off x="509451" y="922654"/>
            <a:ext cx="1907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C88A5D8-7088-4DB8-BA5D-C2D58E0B84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3853" y="2012575"/>
            <a:ext cx="4624295" cy="4624295"/>
          </a:xfrm>
          <a:prstGeom prst="rect">
            <a:avLst/>
          </a:prstGeom>
        </p:spPr>
      </p:pic>
      <p:grpSp>
        <p:nvGrpSpPr>
          <p:cNvPr id="7" name="Group 33">
            <a:extLst>
              <a:ext uri="{FF2B5EF4-FFF2-40B4-BE49-F238E27FC236}">
                <a16:creationId xmlns:a16="http://schemas.microsoft.com/office/drawing/2014/main" id="{426C6667-F11C-4BB9-816D-0C142D862A92}"/>
              </a:ext>
            </a:extLst>
          </p:cNvPr>
          <p:cNvGrpSpPr/>
          <p:nvPr/>
        </p:nvGrpSpPr>
        <p:grpSpPr>
          <a:xfrm>
            <a:off x="11059382" y="2149511"/>
            <a:ext cx="395204" cy="350038"/>
            <a:chOff x="7804150" y="2025650"/>
            <a:chExt cx="944563" cy="836613"/>
          </a:xfrm>
          <a:solidFill>
            <a:srgbClr val="F2D3D9"/>
          </a:solidFill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2DE8BB0B-4969-4AB8-916B-5F250860DB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4150" y="2025650"/>
              <a:ext cx="944563" cy="533400"/>
            </a:xfrm>
            <a:custGeom>
              <a:avLst/>
              <a:gdLst>
                <a:gd name="T0" fmla="*/ 230 w 249"/>
                <a:gd name="T1" fmla="*/ 37 h 140"/>
                <a:gd name="T2" fmla="*/ 179 w 249"/>
                <a:gd name="T3" fmla="*/ 37 h 140"/>
                <a:gd name="T4" fmla="*/ 179 w 249"/>
                <a:gd name="T5" fmla="*/ 21 h 140"/>
                <a:gd name="T6" fmla="*/ 158 w 249"/>
                <a:gd name="T7" fmla="*/ 0 h 140"/>
                <a:gd name="T8" fmla="*/ 91 w 249"/>
                <a:gd name="T9" fmla="*/ 0 h 140"/>
                <a:gd name="T10" fmla="*/ 70 w 249"/>
                <a:gd name="T11" fmla="*/ 21 h 140"/>
                <a:gd name="T12" fmla="*/ 70 w 249"/>
                <a:gd name="T13" fmla="*/ 37 h 140"/>
                <a:gd name="T14" fmla="*/ 19 w 249"/>
                <a:gd name="T15" fmla="*/ 37 h 140"/>
                <a:gd name="T16" fmla="*/ 0 w 249"/>
                <a:gd name="T17" fmla="*/ 55 h 140"/>
                <a:gd name="T18" fmla="*/ 0 w 249"/>
                <a:gd name="T19" fmla="*/ 94 h 140"/>
                <a:gd name="T20" fmla="*/ 33 w 249"/>
                <a:gd name="T21" fmla="*/ 128 h 140"/>
                <a:gd name="T22" fmla="*/ 101 w 249"/>
                <a:gd name="T23" fmla="*/ 128 h 140"/>
                <a:gd name="T24" fmla="*/ 101 w 249"/>
                <a:gd name="T25" fmla="*/ 140 h 140"/>
                <a:gd name="T26" fmla="*/ 148 w 249"/>
                <a:gd name="T27" fmla="*/ 140 h 140"/>
                <a:gd name="T28" fmla="*/ 148 w 249"/>
                <a:gd name="T29" fmla="*/ 128 h 140"/>
                <a:gd name="T30" fmla="*/ 216 w 249"/>
                <a:gd name="T31" fmla="*/ 128 h 140"/>
                <a:gd name="T32" fmla="*/ 249 w 249"/>
                <a:gd name="T33" fmla="*/ 94 h 140"/>
                <a:gd name="T34" fmla="*/ 249 w 249"/>
                <a:gd name="T35" fmla="*/ 55 h 140"/>
                <a:gd name="T36" fmla="*/ 230 w 249"/>
                <a:gd name="T37" fmla="*/ 37 h 140"/>
                <a:gd name="T38" fmla="*/ 237 w 249"/>
                <a:gd name="T39" fmla="*/ 89 h 140"/>
                <a:gd name="T40" fmla="*/ 211 w 249"/>
                <a:gd name="T41" fmla="*/ 116 h 140"/>
                <a:gd name="T42" fmla="*/ 136 w 249"/>
                <a:gd name="T43" fmla="*/ 116 h 140"/>
                <a:gd name="T44" fmla="*/ 136 w 249"/>
                <a:gd name="T45" fmla="*/ 128 h 140"/>
                <a:gd name="T46" fmla="*/ 113 w 249"/>
                <a:gd name="T47" fmla="*/ 128 h 140"/>
                <a:gd name="T48" fmla="*/ 113 w 249"/>
                <a:gd name="T49" fmla="*/ 116 h 140"/>
                <a:gd name="T50" fmla="*/ 38 w 249"/>
                <a:gd name="T51" fmla="*/ 116 h 140"/>
                <a:gd name="T52" fmla="*/ 12 w 249"/>
                <a:gd name="T53" fmla="*/ 89 h 140"/>
                <a:gd name="T54" fmla="*/ 12 w 249"/>
                <a:gd name="T55" fmla="*/ 55 h 140"/>
                <a:gd name="T56" fmla="*/ 19 w 249"/>
                <a:gd name="T57" fmla="*/ 49 h 140"/>
                <a:gd name="T58" fmla="*/ 82 w 249"/>
                <a:gd name="T59" fmla="*/ 49 h 140"/>
                <a:gd name="T60" fmla="*/ 82 w 249"/>
                <a:gd name="T61" fmla="*/ 21 h 140"/>
                <a:gd name="T62" fmla="*/ 91 w 249"/>
                <a:gd name="T63" fmla="*/ 12 h 140"/>
                <a:gd name="T64" fmla="*/ 158 w 249"/>
                <a:gd name="T65" fmla="*/ 12 h 140"/>
                <a:gd name="T66" fmla="*/ 167 w 249"/>
                <a:gd name="T67" fmla="*/ 21 h 140"/>
                <a:gd name="T68" fmla="*/ 167 w 249"/>
                <a:gd name="T69" fmla="*/ 49 h 140"/>
                <a:gd name="T70" fmla="*/ 230 w 249"/>
                <a:gd name="T71" fmla="*/ 49 h 140"/>
                <a:gd name="T72" fmla="*/ 237 w 249"/>
                <a:gd name="T73" fmla="*/ 55 h 140"/>
                <a:gd name="T74" fmla="*/ 237 w 249"/>
                <a:gd name="T75" fmla="*/ 8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9" h="140">
                  <a:moveTo>
                    <a:pt x="230" y="37"/>
                  </a:moveTo>
                  <a:cubicBezTo>
                    <a:pt x="179" y="37"/>
                    <a:pt x="179" y="37"/>
                    <a:pt x="179" y="37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9" y="9"/>
                    <a:pt x="170" y="0"/>
                    <a:pt x="158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9" y="0"/>
                    <a:pt x="70" y="9"/>
                    <a:pt x="70" y="21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8" y="37"/>
                    <a:pt x="0" y="45"/>
                    <a:pt x="0" y="55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101" y="128"/>
                    <a:pt x="101" y="128"/>
                    <a:pt x="101" y="128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48" y="140"/>
                    <a:pt x="148" y="140"/>
                    <a:pt x="148" y="140"/>
                  </a:cubicBezTo>
                  <a:cubicBezTo>
                    <a:pt x="148" y="128"/>
                    <a:pt x="148" y="128"/>
                    <a:pt x="148" y="128"/>
                  </a:cubicBezTo>
                  <a:cubicBezTo>
                    <a:pt x="216" y="128"/>
                    <a:pt x="216" y="128"/>
                    <a:pt x="216" y="128"/>
                  </a:cubicBezTo>
                  <a:cubicBezTo>
                    <a:pt x="249" y="94"/>
                    <a:pt x="249" y="94"/>
                    <a:pt x="249" y="94"/>
                  </a:cubicBezTo>
                  <a:cubicBezTo>
                    <a:pt x="249" y="55"/>
                    <a:pt x="249" y="55"/>
                    <a:pt x="249" y="55"/>
                  </a:cubicBezTo>
                  <a:cubicBezTo>
                    <a:pt x="249" y="45"/>
                    <a:pt x="241" y="37"/>
                    <a:pt x="230" y="37"/>
                  </a:cubicBezTo>
                  <a:close/>
                  <a:moveTo>
                    <a:pt x="237" y="89"/>
                  </a:moveTo>
                  <a:cubicBezTo>
                    <a:pt x="211" y="116"/>
                    <a:pt x="211" y="116"/>
                    <a:pt x="211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2"/>
                    <a:pt x="15" y="49"/>
                    <a:pt x="19" y="49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16"/>
                    <a:pt x="86" y="12"/>
                    <a:pt x="91" y="12"/>
                  </a:cubicBezTo>
                  <a:cubicBezTo>
                    <a:pt x="158" y="12"/>
                    <a:pt x="158" y="12"/>
                    <a:pt x="158" y="12"/>
                  </a:cubicBezTo>
                  <a:cubicBezTo>
                    <a:pt x="163" y="12"/>
                    <a:pt x="167" y="16"/>
                    <a:pt x="167" y="21"/>
                  </a:cubicBezTo>
                  <a:cubicBezTo>
                    <a:pt x="167" y="49"/>
                    <a:pt x="167" y="49"/>
                    <a:pt x="167" y="49"/>
                  </a:cubicBezTo>
                  <a:cubicBezTo>
                    <a:pt x="230" y="49"/>
                    <a:pt x="230" y="49"/>
                    <a:pt x="230" y="49"/>
                  </a:cubicBezTo>
                  <a:cubicBezTo>
                    <a:pt x="234" y="49"/>
                    <a:pt x="237" y="52"/>
                    <a:pt x="237" y="55"/>
                  </a:cubicBezTo>
                  <a:lnTo>
                    <a:pt x="237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5DC3E413-F9E1-440D-92D9-A7A20A3FC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3200" y="2466975"/>
              <a:ext cx="906463" cy="395288"/>
            </a:xfrm>
            <a:custGeom>
              <a:avLst/>
              <a:gdLst>
                <a:gd name="T0" fmla="*/ 227 w 239"/>
                <a:gd name="T1" fmla="*/ 85 h 104"/>
                <a:gd name="T2" fmla="*/ 221 w 239"/>
                <a:gd name="T3" fmla="*/ 92 h 104"/>
                <a:gd name="T4" fmla="*/ 18 w 239"/>
                <a:gd name="T5" fmla="*/ 92 h 104"/>
                <a:gd name="T6" fmla="*/ 12 w 239"/>
                <a:gd name="T7" fmla="*/ 85 h 104"/>
                <a:gd name="T8" fmla="*/ 12 w 239"/>
                <a:gd name="T9" fmla="*/ 12 h 104"/>
                <a:gd name="T10" fmla="*/ 0 w 239"/>
                <a:gd name="T11" fmla="*/ 0 h 104"/>
                <a:gd name="T12" fmla="*/ 0 w 239"/>
                <a:gd name="T13" fmla="*/ 85 h 104"/>
                <a:gd name="T14" fmla="*/ 18 w 239"/>
                <a:gd name="T15" fmla="*/ 104 h 104"/>
                <a:gd name="T16" fmla="*/ 221 w 239"/>
                <a:gd name="T17" fmla="*/ 104 h 104"/>
                <a:gd name="T18" fmla="*/ 239 w 239"/>
                <a:gd name="T19" fmla="*/ 85 h 104"/>
                <a:gd name="T20" fmla="*/ 239 w 239"/>
                <a:gd name="T21" fmla="*/ 0 h 104"/>
                <a:gd name="T22" fmla="*/ 227 w 239"/>
                <a:gd name="T23" fmla="*/ 12 h 104"/>
                <a:gd name="T24" fmla="*/ 227 w 239"/>
                <a:gd name="T2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9" h="104">
                  <a:moveTo>
                    <a:pt x="227" y="85"/>
                  </a:moveTo>
                  <a:cubicBezTo>
                    <a:pt x="227" y="89"/>
                    <a:pt x="225" y="92"/>
                    <a:pt x="221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4" y="92"/>
                    <a:pt x="12" y="89"/>
                    <a:pt x="12" y="85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5"/>
                    <a:pt x="8" y="104"/>
                    <a:pt x="18" y="104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31" y="104"/>
                    <a:pt x="239" y="95"/>
                    <a:pt x="239" y="85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27" y="12"/>
                    <a:pt x="227" y="12"/>
                    <a:pt x="227" y="12"/>
                  </a:cubicBezTo>
                  <a:lnTo>
                    <a:pt x="227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F56AADD9-17CF-4024-8D12-97C73BBAD7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37525" y="2090738"/>
              <a:ext cx="276225" cy="117475"/>
            </a:xfrm>
            <a:custGeom>
              <a:avLst/>
              <a:gdLst>
                <a:gd name="T0" fmla="*/ 0 w 174"/>
                <a:gd name="T1" fmla="*/ 74 h 74"/>
                <a:gd name="T2" fmla="*/ 174 w 174"/>
                <a:gd name="T3" fmla="*/ 74 h 74"/>
                <a:gd name="T4" fmla="*/ 174 w 174"/>
                <a:gd name="T5" fmla="*/ 0 h 74"/>
                <a:gd name="T6" fmla="*/ 0 w 174"/>
                <a:gd name="T7" fmla="*/ 0 h 74"/>
                <a:gd name="T8" fmla="*/ 0 w 174"/>
                <a:gd name="T9" fmla="*/ 74 h 74"/>
                <a:gd name="T10" fmla="*/ 14 w 174"/>
                <a:gd name="T11" fmla="*/ 17 h 74"/>
                <a:gd name="T12" fmla="*/ 160 w 174"/>
                <a:gd name="T13" fmla="*/ 17 h 74"/>
                <a:gd name="T14" fmla="*/ 160 w 174"/>
                <a:gd name="T15" fmla="*/ 58 h 74"/>
                <a:gd name="T16" fmla="*/ 14 w 174"/>
                <a:gd name="T17" fmla="*/ 58 h 74"/>
                <a:gd name="T18" fmla="*/ 14 w 174"/>
                <a:gd name="T19" fmla="*/ 1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" h="74">
                  <a:moveTo>
                    <a:pt x="0" y="74"/>
                  </a:moveTo>
                  <a:lnTo>
                    <a:pt x="174" y="74"/>
                  </a:lnTo>
                  <a:lnTo>
                    <a:pt x="174" y="0"/>
                  </a:lnTo>
                  <a:lnTo>
                    <a:pt x="0" y="0"/>
                  </a:lnTo>
                  <a:lnTo>
                    <a:pt x="0" y="74"/>
                  </a:lnTo>
                  <a:close/>
                  <a:moveTo>
                    <a:pt x="14" y="17"/>
                  </a:moveTo>
                  <a:lnTo>
                    <a:pt x="160" y="17"/>
                  </a:lnTo>
                  <a:lnTo>
                    <a:pt x="160" y="58"/>
                  </a:lnTo>
                  <a:lnTo>
                    <a:pt x="14" y="58"/>
                  </a:lnTo>
                  <a:lnTo>
                    <a:pt x="1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1" name="Freeform 105">
            <a:extLst>
              <a:ext uri="{FF2B5EF4-FFF2-40B4-BE49-F238E27FC236}">
                <a16:creationId xmlns:a16="http://schemas.microsoft.com/office/drawing/2014/main" id="{C393747D-8169-4238-841D-4267A15CF858}"/>
              </a:ext>
            </a:extLst>
          </p:cNvPr>
          <p:cNvSpPr>
            <a:spLocks noEditPoints="1"/>
          </p:cNvSpPr>
          <p:nvPr/>
        </p:nvSpPr>
        <p:spPr bwMode="auto">
          <a:xfrm rot="54601" flipH="1">
            <a:off x="11117036" y="4626896"/>
            <a:ext cx="394805" cy="426077"/>
          </a:xfrm>
          <a:custGeom>
            <a:avLst/>
            <a:gdLst>
              <a:gd name="T0" fmla="*/ 114 w 202"/>
              <a:gd name="T1" fmla="*/ 193 h 218"/>
              <a:gd name="T2" fmla="*/ 202 w 202"/>
              <a:gd name="T3" fmla="*/ 218 h 218"/>
              <a:gd name="T4" fmla="*/ 187 w 202"/>
              <a:gd name="T5" fmla="*/ 127 h 218"/>
              <a:gd name="T6" fmla="*/ 72 w 202"/>
              <a:gd name="T7" fmla="*/ 0 h 218"/>
              <a:gd name="T8" fmla="*/ 0 w 202"/>
              <a:gd name="T9" fmla="*/ 66 h 218"/>
              <a:gd name="T10" fmla="*/ 114 w 202"/>
              <a:gd name="T11" fmla="*/ 193 h 218"/>
              <a:gd name="T12" fmla="*/ 18 w 202"/>
              <a:gd name="T13" fmla="*/ 68 h 218"/>
              <a:gd name="T14" fmla="*/ 30 w 202"/>
              <a:gd name="T15" fmla="*/ 58 h 218"/>
              <a:gd name="T16" fmla="*/ 131 w 202"/>
              <a:gd name="T17" fmla="*/ 169 h 218"/>
              <a:gd name="T18" fmla="*/ 121 w 202"/>
              <a:gd name="T19" fmla="*/ 181 h 218"/>
              <a:gd name="T20" fmla="*/ 18 w 202"/>
              <a:gd name="T21" fmla="*/ 68 h 218"/>
              <a:gd name="T22" fmla="*/ 128 w 202"/>
              <a:gd name="T23" fmla="*/ 183 h 218"/>
              <a:gd name="T24" fmla="*/ 136 w 202"/>
              <a:gd name="T25" fmla="*/ 174 h 218"/>
              <a:gd name="T26" fmla="*/ 136 w 202"/>
              <a:gd name="T27" fmla="*/ 174 h 218"/>
              <a:gd name="T28" fmla="*/ 163 w 202"/>
              <a:gd name="T29" fmla="*/ 150 h 218"/>
              <a:gd name="T30" fmla="*/ 163 w 202"/>
              <a:gd name="T31" fmla="*/ 150 h 218"/>
              <a:gd name="T32" fmla="*/ 175 w 202"/>
              <a:gd name="T33" fmla="*/ 140 h 218"/>
              <a:gd name="T34" fmla="*/ 180 w 202"/>
              <a:gd name="T35" fmla="*/ 172 h 218"/>
              <a:gd name="T36" fmla="*/ 160 w 202"/>
              <a:gd name="T37" fmla="*/ 193 h 218"/>
              <a:gd name="T38" fmla="*/ 128 w 202"/>
              <a:gd name="T39" fmla="*/ 183 h 218"/>
              <a:gd name="T40" fmla="*/ 52 w 202"/>
              <a:gd name="T41" fmla="*/ 38 h 218"/>
              <a:gd name="T42" fmla="*/ 153 w 202"/>
              <a:gd name="T43" fmla="*/ 150 h 218"/>
              <a:gd name="T44" fmla="*/ 136 w 202"/>
              <a:gd name="T45" fmla="*/ 166 h 218"/>
              <a:gd name="T46" fmla="*/ 35 w 202"/>
              <a:gd name="T47" fmla="*/ 53 h 218"/>
              <a:gd name="T48" fmla="*/ 52 w 202"/>
              <a:gd name="T49" fmla="*/ 38 h 218"/>
              <a:gd name="T50" fmla="*/ 174 w 202"/>
              <a:gd name="T51" fmla="*/ 132 h 218"/>
              <a:gd name="T52" fmla="*/ 158 w 202"/>
              <a:gd name="T53" fmla="*/ 145 h 218"/>
              <a:gd name="T54" fmla="*/ 57 w 202"/>
              <a:gd name="T55" fmla="*/ 32 h 218"/>
              <a:gd name="T56" fmla="*/ 71 w 202"/>
              <a:gd name="T57" fmla="*/ 21 h 218"/>
              <a:gd name="T58" fmla="*/ 174 w 202"/>
              <a:gd name="T59" fmla="*/ 132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02" h="218">
                <a:moveTo>
                  <a:pt x="114" y="193"/>
                </a:moveTo>
                <a:lnTo>
                  <a:pt x="202" y="218"/>
                </a:lnTo>
                <a:lnTo>
                  <a:pt x="187" y="127"/>
                </a:lnTo>
                <a:lnTo>
                  <a:pt x="72" y="0"/>
                </a:lnTo>
                <a:lnTo>
                  <a:pt x="0" y="66"/>
                </a:lnTo>
                <a:lnTo>
                  <a:pt x="114" y="193"/>
                </a:lnTo>
                <a:close/>
                <a:moveTo>
                  <a:pt x="18" y="68"/>
                </a:moveTo>
                <a:lnTo>
                  <a:pt x="30" y="58"/>
                </a:lnTo>
                <a:lnTo>
                  <a:pt x="131" y="169"/>
                </a:lnTo>
                <a:lnTo>
                  <a:pt x="121" y="181"/>
                </a:lnTo>
                <a:lnTo>
                  <a:pt x="18" y="68"/>
                </a:lnTo>
                <a:close/>
                <a:moveTo>
                  <a:pt x="128" y="183"/>
                </a:moveTo>
                <a:lnTo>
                  <a:pt x="136" y="174"/>
                </a:lnTo>
                <a:lnTo>
                  <a:pt x="136" y="174"/>
                </a:lnTo>
                <a:lnTo>
                  <a:pt x="163" y="150"/>
                </a:lnTo>
                <a:lnTo>
                  <a:pt x="163" y="150"/>
                </a:lnTo>
                <a:lnTo>
                  <a:pt x="175" y="140"/>
                </a:lnTo>
                <a:lnTo>
                  <a:pt x="180" y="172"/>
                </a:lnTo>
                <a:lnTo>
                  <a:pt x="160" y="193"/>
                </a:lnTo>
                <a:lnTo>
                  <a:pt x="128" y="183"/>
                </a:lnTo>
                <a:close/>
                <a:moveTo>
                  <a:pt x="52" y="38"/>
                </a:moveTo>
                <a:lnTo>
                  <a:pt x="153" y="150"/>
                </a:lnTo>
                <a:lnTo>
                  <a:pt x="136" y="166"/>
                </a:lnTo>
                <a:lnTo>
                  <a:pt x="35" y="53"/>
                </a:lnTo>
                <a:lnTo>
                  <a:pt x="52" y="38"/>
                </a:lnTo>
                <a:close/>
                <a:moveTo>
                  <a:pt x="174" y="132"/>
                </a:moveTo>
                <a:lnTo>
                  <a:pt x="158" y="145"/>
                </a:lnTo>
                <a:lnTo>
                  <a:pt x="57" y="32"/>
                </a:lnTo>
                <a:lnTo>
                  <a:pt x="71" y="21"/>
                </a:lnTo>
                <a:lnTo>
                  <a:pt x="174" y="132"/>
                </a:lnTo>
                <a:close/>
              </a:path>
            </a:pathLst>
          </a:custGeom>
          <a:solidFill>
            <a:srgbClr val="B8D9D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Freeform 30">
            <a:extLst>
              <a:ext uri="{FF2B5EF4-FFF2-40B4-BE49-F238E27FC236}">
                <a16:creationId xmlns:a16="http://schemas.microsoft.com/office/drawing/2014/main" id="{59A8A923-CC0C-4851-A72A-80F22C5C34C6}"/>
              </a:ext>
            </a:extLst>
          </p:cNvPr>
          <p:cNvSpPr>
            <a:spLocks noEditPoints="1"/>
          </p:cNvSpPr>
          <p:nvPr/>
        </p:nvSpPr>
        <p:spPr bwMode="auto">
          <a:xfrm>
            <a:off x="2625083" y="2149511"/>
            <a:ext cx="473877" cy="365467"/>
          </a:xfrm>
          <a:custGeom>
            <a:avLst/>
            <a:gdLst>
              <a:gd name="T0" fmla="*/ 113 w 128"/>
              <a:gd name="T1" fmla="*/ 0 h 98"/>
              <a:gd name="T2" fmla="*/ 98 w 128"/>
              <a:gd name="T3" fmla="*/ 15 h 98"/>
              <a:gd name="T4" fmla="*/ 103 w 128"/>
              <a:gd name="T5" fmla="*/ 26 h 98"/>
              <a:gd name="T6" fmla="*/ 84 w 128"/>
              <a:gd name="T7" fmla="*/ 54 h 98"/>
              <a:gd name="T8" fmla="*/ 79 w 128"/>
              <a:gd name="T9" fmla="*/ 52 h 98"/>
              <a:gd name="T10" fmla="*/ 66 w 128"/>
              <a:gd name="T11" fmla="*/ 60 h 98"/>
              <a:gd name="T12" fmla="*/ 55 w 128"/>
              <a:gd name="T13" fmla="*/ 54 h 98"/>
              <a:gd name="T14" fmla="*/ 56 w 128"/>
              <a:gd name="T15" fmla="*/ 49 h 98"/>
              <a:gd name="T16" fmla="*/ 41 w 128"/>
              <a:gd name="T17" fmla="*/ 34 h 98"/>
              <a:gd name="T18" fmla="*/ 26 w 128"/>
              <a:gd name="T19" fmla="*/ 49 h 98"/>
              <a:gd name="T20" fmla="*/ 31 w 128"/>
              <a:gd name="T21" fmla="*/ 60 h 98"/>
              <a:gd name="T22" fmla="*/ 23 w 128"/>
              <a:gd name="T23" fmla="*/ 70 h 98"/>
              <a:gd name="T24" fmla="*/ 15 w 128"/>
              <a:gd name="T25" fmla="*/ 68 h 98"/>
              <a:gd name="T26" fmla="*/ 0 w 128"/>
              <a:gd name="T27" fmla="*/ 83 h 98"/>
              <a:gd name="T28" fmla="*/ 15 w 128"/>
              <a:gd name="T29" fmla="*/ 98 h 98"/>
              <a:gd name="T30" fmla="*/ 30 w 128"/>
              <a:gd name="T31" fmla="*/ 83 h 98"/>
              <a:gd name="T32" fmla="*/ 26 w 128"/>
              <a:gd name="T33" fmla="*/ 73 h 98"/>
              <a:gd name="T34" fmla="*/ 34 w 128"/>
              <a:gd name="T35" fmla="*/ 62 h 98"/>
              <a:gd name="T36" fmla="*/ 41 w 128"/>
              <a:gd name="T37" fmla="*/ 64 h 98"/>
              <a:gd name="T38" fmla="*/ 53 w 128"/>
              <a:gd name="T39" fmla="*/ 57 h 98"/>
              <a:gd name="T40" fmla="*/ 64 w 128"/>
              <a:gd name="T41" fmla="*/ 64 h 98"/>
              <a:gd name="T42" fmla="*/ 64 w 128"/>
              <a:gd name="T43" fmla="*/ 68 h 98"/>
              <a:gd name="T44" fmla="*/ 79 w 128"/>
              <a:gd name="T45" fmla="*/ 83 h 98"/>
              <a:gd name="T46" fmla="*/ 94 w 128"/>
              <a:gd name="T47" fmla="*/ 68 h 98"/>
              <a:gd name="T48" fmla="*/ 88 w 128"/>
              <a:gd name="T49" fmla="*/ 56 h 98"/>
              <a:gd name="T50" fmla="*/ 106 w 128"/>
              <a:gd name="T51" fmla="*/ 28 h 98"/>
              <a:gd name="T52" fmla="*/ 113 w 128"/>
              <a:gd name="T53" fmla="*/ 30 h 98"/>
              <a:gd name="T54" fmla="*/ 128 w 128"/>
              <a:gd name="T55" fmla="*/ 15 h 98"/>
              <a:gd name="T56" fmla="*/ 113 w 128"/>
              <a:gd name="T57" fmla="*/ 0 h 98"/>
              <a:gd name="T58" fmla="*/ 15 w 128"/>
              <a:gd name="T59" fmla="*/ 90 h 98"/>
              <a:gd name="T60" fmla="*/ 7 w 128"/>
              <a:gd name="T61" fmla="*/ 83 h 98"/>
              <a:gd name="T62" fmla="*/ 15 w 128"/>
              <a:gd name="T63" fmla="*/ 75 h 98"/>
              <a:gd name="T64" fmla="*/ 22 w 128"/>
              <a:gd name="T65" fmla="*/ 83 h 98"/>
              <a:gd name="T66" fmla="*/ 15 w 128"/>
              <a:gd name="T67" fmla="*/ 90 h 98"/>
              <a:gd name="T68" fmla="*/ 41 w 128"/>
              <a:gd name="T69" fmla="*/ 56 h 98"/>
              <a:gd name="T70" fmla="*/ 34 w 128"/>
              <a:gd name="T71" fmla="*/ 49 h 98"/>
              <a:gd name="T72" fmla="*/ 41 w 128"/>
              <a:gd name="T73" fmla="*/ 41 h 98"/>
              <a:gd name="T74" fmla="*/ 49 w 128"/>
              <a:gd name="T75" fmla="*/ 49 h 98"/>
              <a:gd name="T76" fmla="*/ 41 w 128"/>
              <a:gd name="T77" fmla="*/ 56 h 98"/>
              <a:gd name="T78" fmla="*/ 79 w 128"/>
              <a:gd name="T79" fmla="*/ 75 h 98"/>
              <a:gd name="T80" fmla="*/ 71 w 128"/>
              <a:gd name="T81" fmla="*/ 68 h 98"/>
              <a:gd name="T82" fmla="*/ 79 w 128"/>
              <a:gd name="T83" fmla="*/ 60 h 98"/>
              <a:gd name="T84" fmla="*/ 86 w 128"/>
              <a:gd name="T85" fmla="*/ 68 h 98"/>
              <a:gd name="T86" fmla="*/ 79 w 128"/>
              <a:gd name="T87" fmla="*/ 75 h 98"/>
              <a:gd name="T88" fmla="*/ 113 w 128"/>
              <a:gd name="T89" fmla="*/ 22 h 98"/>
              <a:gd name="T90" fmla="*/ 105 w 128"/>
              <a:gd name="T91" fmla="*/ 15 h 98"/>
              <a:gd name="T92" fmla="*/ 113 w 128"/>
              <a:gd name="T93" fmla="*/ 7 h 98"/>
              <a:gd name="T94" fmla="*/ 120 w 128"/>
              <a:gd name="T95" fmla="*/ 15 h 98"/>
              <a:gd name="T96" fmla="*/ 113 w 128"/>
              <a:gd name="T97" fmla="*/ 22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8" h="98">
                <a:moveTo>
                  <a:pt x="113" y="0"/>
                </a:moveTo>
                <a:cubicBezTo>
                  <a:pt x="104" y="0"/>
                  <a:pt x="98" y="7"/>
                  <a:pt x="98" y="15"/>
                </a:cubicBezTo>
                <a:cubicBezTo>
                  <a:pt x="98" y="19"/>
                  <a:pt x="100" y="23"/>
                  <a:pt x="103" y="26"/>
                </a:cubicBezTo>
                <a:cubicBezTo>
                  <a:pt x="84" y="54"/>
                  <a:pt x="84" y="54"/>
                  <a:pt x="84" y="54"/>
                </a:cubicBezTo>
                <a:cubicBezTo>
                  <a:pt x="83" y="53"/>
                  <a:pt x="81" y="52"/>
                  <a:pt x="79" y="52"/>
                </a:cubicBezTo>
                <a:cubicBezTo>
                  <a:pt x="73" y="52"/>
                  <a:pt x="68" y="56"/>
                  <a:pt x="66" y="60"/>
                </a:cubicBezTo>
                <a:cubicBezTo>
                  <a:pt x="55" y="54"/>
                  <a:pt x="55" y="54"/>
                  <a:pt x="55" y="54"/>
                </a:cubicBezTo>
                <a:cubicBezTo>
                  <a:pt x="56" y="53"/>
                  <a:pt x="56" y="51"/>
                  <a:pt x="56" y="49"/>
                </a:cubicBezTo>
                <a:cubicBezTo>
                  <a:pt x="56" y="40"/>
                  <a:pt x="49" y="34"/>
                  <a:pt x="41" y="34"/>
                </a:cubicBezTo>
                <a:cubicBezTo>
                  <a:pt x="33" y="34"/>
                  <a:pt x="26" y="40"/>
                  <a:pt x="26" y="49"/>
                </a:cubicBezTo>
                <a:cubicBezTo>
                  <a:pt x="26" y="53"/>
                  <a:pt x="28" y="57"/>
                  <a:pt x="31" y="60"/>
                </a:cubicBezTo>
                <a:cubicBezTo>
                  <a:pt x="23" y="70"/>
                  <a:pt x="23" y="70"/>
                  <a:pt x="23" y="70"/>
                </a:cubicBezTo>
                <a:cubicBezTo>
                  <a:pt x="21" y="69"/>
                  <a:pt x="18" y="68"/>
                  <a:pt x="15" y="68"/>
                </a:cubicBezTo>
                <a:cubicBezTo>
                  <a:pt x="6" y="68"/>
                  <a:pt x="0" y="74"/>
                  <a:pt x="0" y="83"/>
                </a:cubicBezTo>
                <a:cubicBezTo>
                  <a:pt x="0" y="91"/>
                  <a:pt x="6" y="98"/>
                  <a:pt x="15" y="98"/>
                </a:cubicBezTo>
                <a:cubicBezTo>
                  <a:pt x="23" y="98"/>
                  <a:pt x="30" y="91"/>
                  <a:pt x="30" y="83"/>
                </a:cubicBezTo>
                <a:cubicBezTo>
                  <a:pt x="30" y="79"/>
                  <a:pt x="28" y="76"/>
                  <a:pt x="26" y="73"/>
                </a:cubicBezTo>
                <a:cubicBezTo>
                  <a:pt x="34" y="62"/>
                  <a:pt x="34" y="62"/>
                  <a:pt x="34" y="62"/>
                </a:cubicBezTo>
                <a:cubicBezTo>
                  <a:pt x="36" y="63"/>
                  <a:pt x="39" y="64"/>
                  <a:pt x="41" y="64"/>
                </a:cubicBezTo>
                <a:cubicBezTo>
                  <a:pt x="46" y="64"/>
                  <a:pt x="51" y="61"/>
                  <a:pt x="53" y="57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65"/>
                  <a:pt x="64" y="66"/>
                  <a:pt x="64" y="68"/>
                </a:cubicBezTo>
                <a:cubicBezTo>
                  <a:pt x="64" y="76"/>
                  <a:pt x="70" y="83"/>
                  <a:pt x="79" y="83"/>
                </a:cubicBezTo>
                <a:cubicBezTo>
                  <a:pt x="87" y="83"/>
                  <a:pt x="94" y="76"/>
                  <a:pt x="94" y="68"/>
                </a:cubicBezTo>
                <a:cubicBezTo>
                  <a:pt x="94" y="63"/>
                  <a:pt x="91" y="58"/>
                  <a:pt x="88" y="56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8" y="29"/>
                  <a:pt x="110" y="30"/>
                  <a:pt x="113" y="30"/>
                </a:cubicBezTo>
                <a:cubicBezTo>
                  <a:pt x="121" y="30"/>
                  <a:pt x="128" y="23"/>
                  <a:pt x="128" y="15"/>
                </a:cubicBezTo>
                <a:cubicBezTo>
                  <a:pt x="128" y="7"/>
                  <a:pt x="121" y="0"/>
                  <a:pt x="113" y="0"/>
                </a:cubicBezTo>
                <a:close/>
                <a:moveTo>
                  <a:pt x="15" y="90"/>
                </a:moveTo>
                <a:cubicBezTo>
                  <a:pt x="11" y="90"/>
                  <a:pt x="7" y="87"/>
                  <a:pt x="7" y="83"/>
                </a:cubicBezTo>
                <a:cubicBezTo>
                  <a:pt x="7" y="78"/>
                  <a:pt x="11" y="75"/>
                  <a:pt x="15" y="75"/>
                </a:cubicBezTo>
                <a:cubicBezTo>
                  <a:pt x="19" y="75"/>
                  <a:pt x="22" y="78"/>
                  <a:pt x="22" y="83"/>
                </a:cubicBezTo>
                <a:cubicBezTo>
                  <a:pt x="22" y="87"/>
                  <a:pt x="19" y="90"/>
                  <a:pt x="15" y="90"/>
                </a:cubicBezTo>
                <a:close/>
                <a:moveTo>
                  <a:pt x="41" y="56"/>
                </a:moveTo>
                <a:cubicBezTo>
                  <a:pt x="37" y="56"/>
                  <a:pt x="34" y="53"/>
                  <a:pt x="34" y="49"/>
                </a:cubicBezTo>
                <a:cubicBezTo>
                  <a:pt x="34" y="45"/>
                  <a:pt x="37" y="41"/>
                  <a:pt x="41" y="41"/>
                </a:cubicBezTo>
                <a:cubicBezTo>
                  <a:pt x="45" y="41"/>
                  <a:pt x="49" y="45"/>
                  <a:pt x="49" y="49"/>
                </a:cubicBezTo>
                <a:cubicBezTo>
                  <a:pt x="49" y="53"/>
                  <a:pt x="45" y="56"/>
                  <a:pt x="41" y="56"/>
                </a:cubicBezTo>
                <a:close/>
                <a:moveTo>
                  <a:pt x="79" y="75"/>
                </a:moveTo>
                <a:cubicBezTo>
                  <a:pt x="75" y="75"/>
                  <a:pt x="71" y="72"/>
                  <a:pt x="71" y="68"/>
                </a:cubicBezTo>
                <a:cubicBezTo>
                  <a:pt x="71" y="63"/>
                  <a:pt x="75" y="60"/>
                  <a:pt x="79" y="60"/>
                </a:cubicBezTo>
                <a:cubicBezTo>
                  <a:pt x="83" y="60"/>
                  <a:pt x="86" y="63"/>
                  <a:pt x="86" y="68"/>
                </a:cubicBezTo>
                <a:cubicBezTo>
                  <a:pt x="86" y="72"/>
                  <a:pt x="83" y="75"/>
                  <a:pt x="79" y="75"/>
                </a:cubicBezTo>
                <a:close/>
                <a:moveTo>
                  <a:pt x="113" y="22"/>
                </a:moveTo>
                <a:cubicBezTo>
                  <a:pt x="108" y="22"/>
                  <a:pt x="105" y="19"/>
                  <a:pt x="105" y="15"/>
                </a:cubicBezTo>
                <a:cubicBezTo>
                  <a:pt x="105" y="11"/>
                  <a:pt x="108" y="7"/>
                  <a:pt x="113" y="7"/>
                </a:cubicBezTo>
                <a:cubicBezTo>
                  <a:pt x="117" y="7"/>
                  <a:pt x="120" y="11"/>
                  <a:pt x="120" y="15"/>
                </a:cubicBezTo>
                <a:cubicBezTo>
                  <a:pt x="120" y="19"/>
                  <a:pt x="117" y="22"/>
                  <a:pt x="113" y="22"/>
                </a:cubicBezTo>
                <a:close/>
              </a:path>
            </a:pathLst>
          </a:custGeom>
          <a:solidFill>
            <a:srgbClr val="B8D9D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Group 40">
            <a:extLst>
              <a:ext uri="{FF2B5EF4-FFF2-40B4-BE49-F238E27FC236}">
                <a16:creationId xmlns:a16="http://schemas.microsoft.com/office/drawing/2014/main" id="{510348D3-E7AA-4172-9FF3-559B71FA82A0}"/>
              </a:ext>
            </a:extLst>
          </p:cNvPr>
          <p:cNvGrpSpPr/>
          <p:nvPr/>
        </p:nvGrpSpPr>
        <p:grpSpPr>
          <a:xfrm>
            <a:off x="2547255" y="4656039"/>
            <a:ext cx="420385" cy="400043"/>
            <a:chOff x="6719888" y="887413"/>
            <a:chExt cx="492125" cy="468312"/>
          </a:xfrm>
          <a:solidFill>
            <a:srgbClr val="F2D3D9"/>
          </a:solidFill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6D0B5B5-1D3C-475C-A258-43D0939EB4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CEB724E-D024-45C0-B1C4-B744A076CB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0EAC950-FF1C-40CD-B238-FDE4E1B8E8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897B0B7-BCA7-4546-BBD2-96ECE045C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3C0C1F3-91F9-4465-AEA3-ED031D91E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8665A74-81C4-476A-AC58-49C7510A1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0" name="TextBox 39">
            <a:extLst>
              <a:ext uri="{FF2B5EF4-FFF2-40B4-BE49-F238E27FC236}">
                <a16:creationId xmlns:a16="http://schemas.microsoft.com/office/drawing/2014/main" id="{2EA80D11-FB2A-4CB3-A263-1F3A29744DDD}"/>
              </a:ext>
            </a:extLst>
          </p:cNvPr>
          <p:cNvSpPr txBox="1"/>
          <p:nvPr/>
        </p:nvSpPr>
        <p:spPr>
          <a:xfrm>
            <a:off x="9035293" y="2284894"/>
            <a:ext cx="1261884" cy="288733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21" name="TextBox 40">
            <a:extLst>
              <a:ext uri="{FF2B5EF4-FFF2-40B4-BE49-F238E27FC236}">
                <a16:creationId xmlns:a16="http://schemas.microsoft.com/office/drawing/2014/main" id="{5BAC0233-E2E0-4E94-B423-40B931AD75C2}"/>
              </a:ext>
            </a:extLst>
          </p:cNvPr>
          <p:cNvSpPr txBox="1"/>
          <p:nvPr/>
        </p:nvSpPr>
        <p:spPr>
          <a:xfrm>
            <a:off x="9035294" y="2613546"/>
            <a:ext cx="2629056" cy="509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41">
            <a:extLst>
              <a:ext uri="{FF2B5EF4-FFF2-40B4-BE49-F238E27FC236}">
                <a16:creationId xmlns:a16="http://schemas.microsoft.com/office/drawing/2014/main" id="{94728764-CBCB-49A8-9398-448AD953B15B}"/>
              </a:ext>
            </a:extLst>
          </p:cNvPr>
          <p:cNvSpPr txBox="1"/>
          <p:nvPr/>
        </p:nvSpPr>
        <p:spPr>
          <a:xfrm>
            <a:off x="9035293" y="4763836"/>
            <a:ext cx="1261884" cy="288733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23" name="TextBox 42">
            <a:extLst>
              <a:ext uri="{FF2B5EF4-FFF2-40B4-BE49-F238E27FC236}">
                <a16:creationId xmlns:a16="http://schemas.microsoft.com/office/drawing/2014/main" id="{AC48B9F8-1C1D-4A93-A52C-A758AB1CCEDA}"/>
              </a:ext>
            </a:extLst>
          </p:cNvPr>
          <p:cNvSpPr txBox="1"/>
          <p:nvPr/>
        </p:nvSpPr>
        <p:spPr>
          <a:xfrm>
            <a:off x="9035294" y="5092488"/>
            <a:ext cx="2629056" cy="509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Box 43">
            <a:extLst>
              <a:ext uri="{FF2B5EF4-FFF2-40B4-BE49-F238E27FC236}">
                <a16:creationId xmlns:a16="http://schemas.microsoft.com/office/drawing/2014/main" id="{259E1C54-7412-4FDD-B789-B730B7CCB8F1}"/>
              </a:ext>
            </a:extLst>
          </p:cNvPr>
          <p:cNvSpPr txBox="1"/>
          <p:nvPr/>
        </p:nvSpPr>
        <p:spPr>
          <a:xfrm>
            <a:off x="608028" y="2284894"/>
            <a:ext cx="1261884" cy="288733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25" name="TextBox 44">
            <a:extLst>
              <a:ext uri="{FF2B5EF4-FFF2-40B4-BE49-F238E27FC236}">
                <a16:creationId xmlns:a16="http://schemas.microsoft.com/office/drawing/2014/main" id="{E1D6B29A-DF2A-406C-93CA-AEF6521BFC2B}"/>
              </a:ext>
            </a:extLst>
          </p:cNvPr>
          <p:cNvSpPr txBox="1"/>
          <p:nvPr/>
        </p:nvSpPr>
        <p:spPr>
          <a:xfrm>
            <a:off x="608028" y="2613546"/>
            <a:ext cx="2608977" cy="509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TextBox 45">
            <a:extLst>
              <a:ext uri="{FF2B5EF4-FFF2-40B4-BE49-F238E27FC236}">
                <a16:creationId xmlns:a16="http://schemas.microsoft.com/office/drawing/2014/main" id="{A9EB208C-A942-4C99-8090-F01D8661E318}"/>
              </a:ext>
            </a:extLst>
          </p:cNvPr>
          <p:cNvSpPr txBox="1"/>
          <p:nvPr/>
        </p:nvSpPr>
        <p:spPr>
          <a:xfrm>
            <a:off x="608027" y="4763836"/>
            <a:ext cx="1261884" cy="288733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27" name="TextBox 46">
            <a:extLst>
              <a:ext uri="{FF2B5EF4-FFF2-40B4-BE49-F238E27FC236}">
                <a16:creationId xmlns:a16="http://schemas.microsoft.com/office/drawing/2014/main" id="{9E70ECAC-989E-4725-95B7-03E68F077290}"/>
              </a:ext>
            </a:extLst>
          </p:cNvPr>
          <p:cNvSpPr txBox="1"/>
          <p:nvPr/>
        </p:nvSpPr>
        <p:spPr>
          <a:xfrm>
            <a:off x="608027" y="5092488"/>
            <a:ext cx="2608977" cy="509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237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16531A6-AE99-463E-97EB-80F3D5A779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63" y="280803"/>
            <a:ext cx="2426678" cy="150939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E81BB56-5A44-444F-B29B-EC8C591C2F18}"/>
              </a:ext>
            </a:extLst>
          </p:cNvPr>
          <p:cNvSpPr txBox="1"/>
          <p:nvPr/>
        </p:nvSpPr>
        <p:spPr>
          <a:xfrm>
            <a:off x="522514" y="922654"/>
            <a:ext cx="1961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grpSp>
        <p:nvGrpSpPr>
          <p:cNvPr id="4" name="Google Shape;210;p9">
            <a:extLst>
              <a:ext uri="{FF2B5EF4-FFF2-40B4-BE49-F238E27FC236}">
                <a16:creationId xmlns:a16="http://schemas.microsoft.com/office/drawing/2014/main" id="{DD32FE33-0122-470D-8BCF-75D122C7DB81}"/>
              </a:ext>
            </a:extLst>
          </p:cNvPr>
          <p:cNvGrpSpPr/>
          <p:nvPr/>
        </p:nvGrpSpPr>
        <p:grpSpPr>
          <a:xfrm rot="-289222">
            <a:off x="1982030" y="2398943"/>
            <a:ext cx="1137069" cy="1128172"/>
            <a:chOff x="1174625" y="279475"/>
            <a:chExt cx="5197400" cy="5180500"/>
          </a:xfrm>
          <a:solidFill>
            <a:srgbClr val="CDE5E7"/>
          </a:solidFill>
        </p:grpSpPr>
        <p:sp>
          <p:nvSpPr>
            <p:cNvPr id="5" name="Google Shape;211;p9">
              <a:extLst>
                <a:ext uri="{FF2B5EF4-FFF2-40B4-BE49-F238E27FC236}">
                  <a16:creationId xmlns:a16="http://schemas.microsoft.com/office/drawing/2014/main" id="{A0DA000E-95D6-47EB-9AAE-F74AAA87B4F7}"/>
                </a:ext>
              </a:extLst>
            </p:cNvPr>
            <p:cNvSpPr/>
            <p:nvPr/>
          </p:nvSpPr>
          <p:spPr>
            <a:xfrm>
              <a:off x="1174625" y="279475"/>
              <a:ext cx="5188000" cy="5180500"/>
            </a:xfrm>
            <a:custGeom>
              <a:avLst/>
              <a:gdLst/>
              <a:ahLst/>
              <a:cxnLst/>
              <a:rect l="l" t="t" r="r" b="b"/>
              <a:pathLst>
                <a:path w="207520" h="207220" fill="none" extrusionOk="0">
                  <a:moveTo>
                    <a:pt x="114704" y="3085"/>
                  </a:moveTo>
                  <a:cubicBezTo>
                    <a:pt x="114704" y="3085"/>
                    <a:pt x="102444" y="21588"/>
                    <a:pt x="98758" y="36706"/>
                  </a:cubicBezTo>
                  <a:cubicBezTo>
                    <a:pt x="96050" y="47988"/>
                    <a:pt x="93342" y="70402"/>
                    <a:pt x="102519" y="71230"/>
                  </a:cubicBezTo>
                  <a:cubicBezTo>
                    <a:pt x="111770" y="72057"/>
                    <a:pt x="115531" y="47612"/>
                    <a:pt x="115080" y="36405"/>
                  </a:cubicBezTo>
                  <a:cubicBezTo>
                    <a:pt x="114854" y="29560"/>
                    <a:pt x="112823" y="14893"/>
                    <a:pt x="116358" y="8876"/>
                  </a:cubicBezTo>
                  <a:cubicBezTo>
                    <a:pt x="119969" y="2859"/>
                    <a:pt x="127791" y="1"/>
                    <a:pt x="134636" y="302"/>
                  </a:cubicBezTo>
                  <a:cubicBezTo>
                    <a:pt x="141405" y="602"/>
                    <a:pt x="154342" y="2633"/>
                    <a:pt x="154342" y="2633"/>
                  </a:cubicBezTo>
                  <a:cubicBezTo>
                    <a:pt x="154342" y="2633"/>
                    <a:pt x="146520" y="13088"/>
                    <a:pt x="145015" y="20911"/>
                  </a:cubicBezTo>
                  <a:cubicBezTo>
                    <a:pt x="143812" y="27304"/>
                    <a:pt x="142383" y="40767"/>
                    <a:pt x="147798" y="40843"/>
                  </a:cubicBezTo>
                  <a:cubicBezTo>
                    <a:pt x="153289" y="40843"/>
                    <a:pt x="154267" y="27530"/>
                    <a:pt x="153966" y="18880"/>
                  </a:cubicBezTo>
                  <a:cubicBezTo>
                    <a:pt x="153665" y="10230"/>
                    <a:pt x="157501" y="3611"/>
                    <a:pt x="160359" y="3310"/>
                  </a:cubicBezTo>
                  <a:cubicBezTo>
                    <a:pt x="163217" y="3009"/>
                    <a:pt x="185556" y="11358"/>
                    <a:pt x="194131" y="13314"/>
                  </a:cubicBezTo>
                  <a:cubicBezTo>
                    <a:pt x="198493" y="14367"/>
                    <a:pt x="203157" y="14141"/>
                    <a:pt x="207444" y="12637"/>
                  </a:cubicBezTo>
                  <a:cubicBezTo>
                    <a:pt x="207444" y="12637"/>
                    <a:pt x="199095" y="31215"/>
                    <a:pt x="200073" y="34525"/>
                  </a:cubicBezTo>
                  <a:cubicBezTo>
                    <a:pt x="201051" y="37909"/>
                    <a:pt x="192175" y="32118"/>
                    <a:pt x="183601" y="34600"/>
                  </a:cubicBezTo>
                  <a:cubicBezTo>
                    <a:pt x="174951" y="37082"/>
                    <a:pt x="170513" y="39414"/>
                    <a:pt x="170137" y="41745"/>
                  </a:cubicBezTo>
                  <a:cubicBezTo>
                    <a:pt x="169836" y="44002"/>
                    <a:pt x="177207" y="46709"/>
                    <a:pt x="182473" y="46108"/>
                  </a:cubicBezTo>
                  <a:cubicBezTo>
                    <a:pt x="187738" y="45506"/>
                    <a:pt x="198343" y="43099"/>
                    <a:pt x="201878" y="40993"/>
                  </a:cubicBezTo>
                  <a:cubicBezTo>
                    <a:pt x="201878" y="40993"/>
                    <a:pt x="207519" y="63257"/>
                    <a:pt x="201953" y="79278"/>
                  </a:cubicBezTo>
                  <a:cubicBezTo>
                    <a:pt x="196387" y="95299"/>
                    <a:pt x="201953" y="92892"/>
                    <a:pt x="196989" y="107483"/>
                  </a:cubicBezTo>
                  <a:cubicBezTo>
                    <a:pt x="192100" y="122150"/>
                    <a:pt x="187888" y="131778"/>
                    <a:pt x="184127" y="134486"/>
                  </a:cubicBezTo>
                  <a:cubicBezTo>
                    <a:pt x="180367" y="137194"/>
                    <a:pt x="162691" y="136366"/>
                    <a:pt x="152236" y="132831"/>
                  </a:cubicBezTo>
                  <a:cubicBezTo>
                    <a:pt x="141781" y="129296"/>
                    <a:pt x="128468" y="121474"/>
                    <a:pt x="123278" y="123880"/>
                  </a:cubicBezTo>
                  <a:cubicBezTo>
                    <a:pt x="118690" y="125986"/>
                    <a:pt x="119593" y="128694"/>
                    <a:pt x="123052" y="132756"/>
                  </a:cubicBezTo>
                  <a:cubicBezTo>
                    <a:pt x="126663" y="136968"/>
                    <a:pt x="135613" y="144640"/>
                    <a:pt x="151634" y="145768"/>
                  </a:cubicBezTo>
                  <a:cubicBezTo>
                    <a:pt x="160811" y="146520"/>
                    <a:pt x="170062" y="145919"/>
                    <a:pt x="179088" y="144113"/>
                  </a:cubicBezTo>
                  <a:cubicBezTo>
                    <a:pt x="177358" y="149153"/>
                    <a:pt x="175026" y="154042"/>
                    <a:pt x="172168" y="158555"/>
                  </a:cubicBezTo>
                  <a:cubicBezTo>
                    <a:pt x="168708" y="164346"/>
                    <a:pt x="164421" y="169461"/>
                    <a:pt x="159381" y="173823"/>
                  </a:cubicBezTo>
                  <a:cubicBezTo>
                    <a:pt x="153816" y="178938"/>
                    <a:pt x="135990" y="180969"/>
                    <a:pt x="126437" y="175403"/>
                  </a:cubicBezTo>
                  <a:cubicBezTo>
                    <a:pt x="116885" y="169837"/>
                    <a:pt x="101691" y="158555"/>
                    <a:pt x="98758" y="155245"/>
                  </a:cubicBezTo>
                  <a:cubicBezTo>
                    <a:pt x="95825" y="151861"/>
                    <a:pt x="89130" y="146746"/>
                    <a:pt x="86799" y="148927"/>
                  </a:cubicBezTo>
                  <a:cubicBezTo>
                    <a:pt x="84467" y="151033"/>
                    <a:pt x="86423" y="154568"/>
                    <a:pt x="91989" y="160285"/>
                  </a:cubicBezTo>
                  <a:cubicBezTo>
                    <a:pt x="101767" y="170213"/>
                    <a:pt x="112372" y="178261"/>
                    <a:pt x="120570" y="180066"/>
                  </a:cubicBezTo>
                  <a:cubicBezTo>
                    <a:pt x="128694" y="181871"/>
                    <a:pt x="147347" y="185632"/>
                    <a:pt x="151183" y="185181"/>
                  </a:cubicBezTo>
                  <a:cubicBezTo>
                    <a:pt x="155019" y="184730"/>
                    <a:pt x="126738" y="203609"/>
                    <a:pt x="115004" y="205339"/>
                  </a:cubicBezTo>
                  <a:cubicBezTo>
                    <a:pt x="102368" y="207219"/>
                    <a:pt x="79503" y="205188"/>
                    <a:pt x="73260" y="203082"/>
                  </a:cubicBezTo>
                  <a:cubicBezTo>
                    <a:pt x="68446" y="201427"/>
                    <a:pt x="58066" y="192251"/>
                    <a:pt x="53102" y="187513"/>
                  </a:cubicBezTo>
                  <a:cubicBezTo>
                    <a:pt x="40917" y="175854"/>
                    <a:pt x="47085" y="162692"/>
                    <a:pt x="51222" y="151409"/>
                  </a:cubicBezTo>
                  <a:cubicBezTo>
                    <a:pt x="51974" y="139600"/>
                    <a:pt x="28056" y="155546"/>
                    <a:pt x="23167" y="151936"/>
                  </a:cubicBezTo>
                  <a:cubicBezTo>
                    <a:pt x="13539" y="144941"/>
                    <a:pt x="5416" y="127115"/>
                    <a:pt x="2934" y="110492"/>
                  </a:cubicBezTo>
                  <a:cubicBezTo>
                    <a:pt x="0" y="90410"/>
                    <a:pt x="10305" y="62279"/>
                    <a:pt x="27755" y="47010"/>
                  </a:cubicBezTo>
                  <a:lnTo>
                    <a:pt x="34900" y="41971"/>
                  </a:lnTo>
                  <a:cubicBezTo>
                    <a:pt x="34900" y="41971"/>
                    <a:pt x="31591" y="61978"/>
                    <a:pt x="35276" y="74539"/>
                  </a:cubicBezTo>
                  <a:cubicBezTo>
                    <a:pt x="39488" y="88529"/>
                    <a:pt x="47837" y="108687"/>
                    <a:pt x="54907" y="106506"/>
                  </a:cubicBezTo>
                  <a:cubicBezTo>
                    <a:pt x="60624" y="104701"/>
                    <a:pt x="49642" y="86498"/>
                    <a:pt x="46784" y="67845"/>
                  </a:cubicBezTo>
                  <a:cubicBezTo>
                    <a:pt x="43926" y="49192"/>
                    <a:pt x="41444" y="36706"/>
                    <a:pt x="45430" y="30764"/>
                  </a:cubicBezTo>
                  <a:cubicBezTo>
                    <a:pt x="49417" y="24747"/>
                    <a:pt x="57239" y="18353"/>
                    <a:pt x="71004" y="13013"/>
                  </a:cubicBezTo>
                  <a:cubicBezTo>
                    <a:pt x="84843" y="7673"/>
                    <a:pt x="114704" y="3085"/>
                    <a:pt x="114704" y="3085"/>
                  </a:cubicBezTo>
                  <a:close/>
                </a:path>
              </a:pathLst>
            </a:custGeom>
            <a:grpFill/>
            <a:ln w="38100" cap="rnd" cmpd="sng">
              <a:solidFill>
                <a:srgbClr val="CDE5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6" name="Google Shape;212;p9">
              <a:extLst>
                <a:ext uri="{FF2B5EF4-FFF2-40B4-BE49-F238E27FC236}">
                  <a16:creationId xmlns:a16="http://schemas.microsoft.com/office/drawing/2014/main" id="{58449E5B-11DB-493C-A0B7-0EF1226BDF89}"/>
                </a:ext>
              </a:extLst>
            </p:cNvPr>
            <p:cNvSpPr/>
            <p:nvPr/>
          </p:nvSpPr>
          <p:spPr>
            <a:xfrm>
              <a:off x="5183625" y="412825"/>
              <a:ext cx="349750" cy="967350"/>
            </a:xfrm>
            <a:custGeom>
              <a:avLst/>
              <a:gdLst/>
              <a:ahLst/>
              <a:cxnLst/>
              <a:rect l="l" t="t" r="r" b="b"/>
              <a:pathLst>
                <a:path w="13990" h="38694" extrusionOk="0">
                  <a:moveTo>
                    <a:pt x="12875" y="1"/>
                  </a:moveTo>
                  <a:cubicBezTo>
                    <a:pt x="12557" y="1"/>
                    <a:pt x="12255" y="167"/>
                    <a:pt x="12109" y="458"/>
                  </a:cubicBezTo>
                  <a:cubicBezTo>
                    <a:pt x="9326" y="4896"/>
                    <a:pt x="6919" y="9635"/>
                    <a:pt x="5039" y="14448"/>
                  </a:cubicBezTo>
                  <a:cubicBezTo>
                    <a:pt x="3384" y="19337"/>
                    <a:pt x="2256" y="24377"/>
                    <a:pt x="1579" y="29491"/>
                  </a:cubicBezTo>
                  <a:cubicBezTo>
                    <a:pt x="1128" y="32199"/>
                    <a:pt x="751" y="34832"/>
                    <a:pt x="225" y="37464"/>
                  </a:cubicBezTo>
                  <a:cubicBezTo>
                    <a:pt x="1" y="38226"/>
                    <a:pt x="577" y="38694"/>
                    <a:pt x="1143" y="38694"/>
                  </a:cubicBezTo>
                  <a:cubicBezTo>
                    <a:pt x="1528" y="38694"/>
                    <a:pt x="1908" y="38478"/>
                    <a:pt x="2030" y="37991"/>
                  </a:cubicBezTo>
                  <a:lnTo>
                    <a:pt x="2030" y="38066"/>
                  </a:lnTo>
                  <a:cubicBezTo>
                    <a:pt x="3083" y="33177"/>
                    <a:pt x="3610" y="28213"/>
                    <a:pt x="4587" y="23324"/>
                  </a:cubicBezTo>
                  <a:cubicBezTo>
                    <a:pt x="5114" y="20842"/>
                    <a:pt x="5716" y="18360"/>
                    <a:pt x="6543" y="15953"/>
                  </a:cubicBezTo>
                  <a:cubicBezTo>
                    <a:pt x="7295" y="13621"/>
                    <a:pt x="8273" y="11440"/>
                    <a:pt x="9326" y="9259"/>
                  </a:cubicBezTo>
                  <a:cubicBezTo>
                    <a:pt x="10680" y="6626"/>
                    <a:pt x="12184" y="3993"/>
                    <a:pt x="13688" y="1436"/>
                  </a:cubicBezTo>
                  <a:cubicBezTo>
                    <a:pt x="13989" y="985"/>
                    <a:pt x="13839" y="383"/>
                    <a:pt x="13388" y="157"/>
                  </a:cubicBezTo>
                  <a:cubicBezTo>
                    <a:pt x="13228" y="51"/>
                    <a:pt x="13049" y="1"/>
                    <a:pt x="12875" y="1"/>
                  </a:cubicBezTo>
                  <a:close/>
                </a:path>
              </a:pathLst>
            </a:custGeom>
            <a:grpFill/>
            <a:ln>
              <a:solidFill>
                <a:srgbClr val="CDE5E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7" name="Google Shape;213;p9">
              <a:extLst>
                <a:ext uri="{FF2B5EF4-FFF2-40B4-BE49-F238E27FC236}">
                  <a16:creationId xmlns:a16="http://schemas.microsoft.com/office/drawing/2014/main" id="{905F8058-E9AC-44B1-8C9E-5EDB09D4EB0C}"/>
                </a:ext>
              </a:extLst>
            </p:cNvPr>
            <p:cNvSpPr/>
            <p:nvPr/>
          </p:nvSpPr>
          <p:spPr>
            <a:xfrm>
              <a:off x="2391225" y="604250"/>
              <a:ext cx="3980800" cy="3435550"/>
            </a:xfrm>
            <a:custGeom>
              <a:avLst/>
              <a:gdLst/>
              <a:ahLst/>
              <a:cxnLst/>
              <a:rect l="l" t="t" r="r" b="b"/>
              <a:pathLst>
                <a:path w="159232" h="137422" extrusionOk="0">
                  <a:moveTo>
                    <a:pt x="115907" y="25746"/>
                  </a:moveTo>
                  <a:cubicBezTo>
                    <a:pt x="115777" y="25894"/>
                    <a:pt x="115730" y="25947"/>
                    <a:pt x="115728" y="25947"/>
                  </a:cubicBezTo>
                  <a:cubicBezTo>
                    <a:pt x="115725" y="25947"/>
                    <a:pt x="115810" y="25844"/>
                    <a:pt x="115882" y="25761"/>
                  </a:cubicBezTo>
                  <a:lnTo>
                    <a:pt x="115882" y="25761"/>
                  </a:lnTo>
                  <a:lnTo>
                    <a:pt x="115848" y="25781"/>
                  </a:lnTo>
                  <a:lnTo>
                    <a:pt x="115848" y="25781"/>
                  </a:lnTo>
                  <a:cubicBezTo>
                    <a:pt x="115861" y="25772"/>
                    <a:pt x="115874" y="25764"/>
                    <a:pt x="115884" y="25759"/>
                  </a:cubicBezTo>
                  <a:lnTo>
                    <a:pt x="115884" y="25759"/>
                  </a:lnTo>
                  <a:cubicBezTo>
                    <a:pt x="115883" y="25759"/>
                    <a:pt x="115883" y="25760"/>
                    <a:pt x="115882" y="25761"/>
                  </a:cubicBezTo>
                  <a:lnTo>
                    <a:pt x="115882" y="25761"/>
                  </a:lnTo>
                  <a:lnTo>
                    <a:pt x="115907" y="25746"/>
                  </a:lnTo>
                  <a:close/>
                  <a:moveTo>
                    <a:pt x="156519" y="0"/>
                  </a:moveTo>
                  <a:cubicBezTo>
                    <a:pt x="156296" y="0"/>
                    <a:pt x="156070" y="31"/>
                    <a:pt x="155847" y="97"/>
                  </a:cubicBezTo>
                  <a:cubicBezTo>
                    <a:pt x="148852" y="1451"/>
                    <a:pt x="141781" y="2579"/>
                    <a:pt x="135313" y="5738"/>
                  </a:cubicBezTo>
                  <a:cubicBezTo>
                    <a:pt x="128920" y="8822"/>
                    <a:pt x="124407" y="14087"/>
                    <a:pt x="120345" y="19653"/>
                  </a:cubicBezTo>
                  <a:cubicBezTo>
                    <a:pt x="119367" y="21007"/>
                    <a:pt x="118389" y="22361"/>
                    <a:pt x="117412" y="23715"/>
                  </a:cubicBezTo>
                  <a:cubicBezTo>
                    <a:pt x="116938" y="24323"/>
                    <a:pt x="116526" y="24932"/>
                    <a:pt x="116065" y="25540"/>
                  </a:cubicBezTo>
                  <a:lnTo>
                    <a:pt x="116065" y="25540"/>
                  </a:lnTo>
                  <a:cubicBezTo>
                    <a:pt x="116089" y="25553"/>
                    <a:pt x="116047" y="25641"/>
                    <a:pt x="115907" y="25746"/>
                  </a:cubicBezTo>
                  <a:cubicBezTo>
                    <a:pt x="115950" y="25692"/>
                    <a:pt x="115970" y="25666"/>
                    <a:pt x="115974" y="25659"/>
                  </a:cubicBezTo>
                  <a:lnTo>
                    <a:pt x="115974" y="25659"/>
                  </a:lnTo>
                  <a:cubicBezTo>
                    <a:pt x="116005" y="25619"/>
                    <a:pt x="116035" y="25580"/>
                    <a:pt x="116065" y="25540"/>
                  </a:cubicBezTo>
                  <a:lnTo>
                    <a:pt x="116065" y="25540"/>
                  </a:lnTo>
                  <a:cubicBezTo>
                    <a:pt x="116063" y="25539"/>
                    <a:pt x="116061" y="25539"/>
                    <a:pt x="116058" y="25539"/>
                  </a:cubicBezTo>
                  <a:cubicBezTo>
                    <a:pt x="116025" y="25539"/>
                    <a:pt x="115935" y="25610"/>
                    <a:pt x="115814" y="25802"/>
                  </a:cubicBezTo>
                  <a:lnTo>
                    <a:pt x="115814" y="25802"/>
                  </a:lnTo>
                  <a:lnTo>
                    <a:pt x="115848" y="25781"/>
                  </a:lnTo>
                  <a:lnTo>
                    <a:pt x="115848" y="25781"/>
                  </a:lnTo>
                  <a:cubicBezTo>
                    <a:pt x="115834" y="25791"/>
                    <a:pt x="115819" y="25802"/>
                    <a:pt x="115806" y="25814"/>
                  </a:cubicBezTo>
                  <a:lnTo>
                    <a:pt x="115806" y="25814"/>
                  </a:lnTo>
                  <a:cubicBezTo>
                    <a:pt x="115808" y="25810"/>
                    <a:pt x="115811" y="25806"/>
                    <a:pt x="115814" y="25802"/>
                  </a:cubicBezTo>
                  <a:lnTo>
                    <a:pt x="115814" y="25802"/>
                  </a:lnTo>
                  <a:lnTo>
                    <a:pt x="115531" y="25971"/>
                  </a:lnTo>
                  <a:lnTo>
                    <a:pt x="114704" y="26573"/>
                  </a:lnTo>
                  <a:lnTo>
                    <a:pt x="112222" y="28077"/>
                  </a:lnTo>
                  <a:cubicBezTo>
                    <a:pt x="109740" y="29732"/>
                    <a:pt x="107333" y="31387"/>
                    <a:pt x="105001" y="33267"/>
                  </a:cubicBezTo>
                  <a:cubicBezTo>
                    <a:pt x="102143" y="35373"/>
                    <a:pt x="99510" y="37780"/>
                    <a:pt x="97104" y="40413"/>
                  </a:cubicBezTo>
                  <a:cubicBezTo>
                    <a:pt x="95073" y="42820"/>
                    <a:pt x="93343" y="45377"/>
                    <a:pt x="91763" y="48085"/>
                  </a:cubicBezTo>
                  <a:cubicBezTo>
                    <a:pt x="90936" y="49438"/>
                    <a:pt x="90108" y="50868"/>
                    <a:pt x="89206" y="52221"/>
                  </a:cubicBezTo>
                  <a:cubicBezTo>
                    <a:pt x="88755" y="52898"/>
                    <a:pt x="88303" y="53575"/>
                    <a:pt x="87777" y="54252"/>
                  </a:cubicBezTo>
                  <a:lnTo>
                    <a:pt x="87476" y="54628"/>
                  </a:lnTo>
                  <a:cubicBezTo>
                    <a:pt x="87476" y="54628"/>
                    <a:pt x="87200" y="55043"/>
                    <a:pt x="87188" y="55043"/>
                  </a:cubicBezTo>
                  <a:cubicBezTo>
                    <a:pt x="87184" y="55043"/>
                    <a:pt x="87201" y="55011"/>
                    <a:pt x="87250" y="54929"/>
                  </a:cubicBezTo>
                  <a:lnTo>
                    <a:pt x="87250" y="54929"/>
                  </a:lnTo>
                  <a:cubicBezTo>
                    <a:pt x="87025" y="55305"/>
                    <a:pt x="86724" y="55606"/>
                    <a:pt x="86498" y="55907"/>
                  </a:cubicBezTo>
                  <a:cubicBezTo>
                    <a:pt x="85370" y="57186"/>
                    <a:pt x="84242" y="58314"/>
                    <a:pt x="82963" y="59442"/>
                  </a:cubicBezTo>
                  <a:cubicBezTo>
                    <a:pt x="81835" y="60420"/>
                    <a:pt x="80631" y="61398"/>
                    <a:pt x="79353" y="62225"/>
                  </a:cubicBezTo>
                  <a:cubicBezTo>
                    <a:pt x="76495" y="64256"/>
                    <a:pt x="73636" y="66061"/>
                    <a:pt x="70853" y="68167"/>
                  </a:cubicBezTo>
                  <a:cubicBezTo>
                    <a:pt x="64836" y="72830"/>
                    <a:pt x="59947" y="78848"/>
                    <a:pt x="54682" y="84338"/>
                  </a:cubicBezTo>
                  <a:cubicBezTo>
                    <a:pt x="51974" y="87121"/>
                    <a:pt x="49041" y="89904"/>
                    <a:pt x="46258" y="92612"/>
                  </a:cubicBezTo>
                  <a:cubicBezTo>
                    <a:pt x="43475" y="95395"/>
                    <a:pt x="40692" y="98178"/>
                    <a:pt x="37834" y="100961"/>
                  </a:cubicBezTo>
                  <a:cubicBezTo>
                    <a:pt x="32268" y="106301"/>
                    <a:pt x="26401" y="111266"/>
                    <a:pt x="20610" y="116305"/>
                  </a:cubicBezTo>
                  <a:cubicBezTo>
                    <a:pt x="15194" y="121044"/>
                    <a:pt x="9929" y="125857"/>
                    <a:pt x="4363" y="130445"/>
                  </a:cubicBezTo>
                  <a:cubicBezTo>
                    <a:pt x="3235" y="131423"/>
                    <a:pt x="2107" y="132326"/>
                    <a:pt x="978" y="133228"/>
                  </a:cubicBezTo>
                  <a:cubicBezTo>
                    <a:pt x="1" y="134206"/>
                    <a:pt x="1" y="135786"/>
                    <a:pt x="978" y="136688"/>
                  </a:cubicBezTo>
                  <a:cubicBezTo>
                    <a:pt x="1467" y="137177"/>
                    <a:pt x="2088" y="137422"/>
                    <a:pt x="2708" y="137422"/>
                  </a:cubicBezTo>
                  <a:cubicBezTo>
                    <a:pt x="3329" y="137422"/>
                    <a:pt x="3949" y="137177"/>
                    <a:pt x="4438" y="136688"/>
                  </a:cubicBezTo>
                  <a:lnTo>
                    <a:pt x="4513" y="136764"/>
                  </a:lnTo>
                  <a:cubicBezTo>
                    <a:pt x="9779" y="132476"/>
                    <a:pt x="14893" y="128039"/>
                    <a:pt x="19933" y="123601"/>
                  </a:cubicBezTo>
                  <a:cubicBezTo>
                    <a:pt x="25574" y="118561"/>
                    <a:pt x="31365" y="113672"/>
                    <a:pt x="36931" y="108558"/>
                  </a:cubicBezTo>
                  <a:cubicBezTo>
                    <a:pt x="42723" y="103293"/>
                    <a:pt x="48138" y="97576"/>
                    <a:pt x="53855" y="92161"/>
                  </a:cubicBezTo>
                  <a:cubicBezTo>
                    <a:pt x="59496" y="86745"/>
                    <a:pt x="64385" y="80879"/>
                    <a:pt x="69876" y="75538"/>
                  </a:cubicBezTo>
                  <a:cubicBezTo>
                    <a:pt x="72282" y="73282"/>
                    <a:pt x="74915" y="71176"/>
                    <a:pt x="77698" y="69371"/>
                  </a:cubicBezTo>
                  <a:cubicBezTo>
                    <a:pt x="80481" y="67415"/>
                    <a:pt x="83414" y="65459"/>
                    <a:pt x="86047" y="63278"/>
                  </a:cubicBezTo>
                  <a:cubicBezTo>
                    <a:pt x="91237" y="58916"/>
                    <a:pt x="94321" y="53049"/>
                    <a:pt x="97931" y="47483"/>
                  </a:cubicBezTo>
                  <a:cubicBezTo>
                    <a:pt x="98307" y="46881"/>
                    <a:pt x="98683" y="46279"/>
                    <a:pt x="99134" y="45678"/>
                  </a:cubicBezTo>
                  <a:cubicBezTo>
                    <a:pt x="99285" y="45452"/>
                    <a:pt x="99510" y="45151"/>
                    <a:pt x="99736" y="44926"/>
                  </a:cubicBezTo>
                  <a:cubicBezTo>
                    <a:pt x="99801" y="44822"/>
                    <a:pt x="99832" y="44765"/>
                    <a:pt x="99842" y="44739"/>
                  </a:cubicBezTo>
                  <a:lnTo>
                    <a:pt x="99842" y="44739"/>
                  </a:lnTo>
                  <a:lnTo>
                    <a:pt x="100263" y="44249"/>
                  </a:lnTo>
                  <a:cubicBezTo>
                    <a:pt x="101391" y="42970"/>
                    <a:pt x="102594" y="41691"/>
                    <a:pt x="103948" y="40563"/>
                  </a:cubicBezTo>
                  <a:cubicBezTo>
                    <a:pt x="106280" y="38382"/>
                    <a:pt x="108837" y="36426"/>
                    <a:pt x="111470" y="34546"/>
                  </a:cubicBezTo>
                  <a:cubicBezTo>
                    <a:pt x="113275" y="33267"/>
                    <a:pt x="115155" y="32064"/>
                    <a:pt x="117036" y="30860"/>
                  </a:cubicBezTo>
                  <a:cubicBezTo>
                    <a:pt x="117562" y="30559"/>
                    <a:pt x="118089" y="30183"/>
                    <a:pt x="118615" y="29807"/>
                  </a:cubicBezTo>
                  <a:cubicBezTo>
                    <a:pt x="119518" y="29055"/>
                    <a:pt x="120270" y="28228"/>
                    <a:pt x="120872" y="27175"/>
                  </a:cubicBezTo>
                  <a:cubicBezTo>
                    <a:pt x="121925" y="25896"/>
                    <a:pt x="122827" y="24467"/>
                    <a:pt x="123805" y="23188"/>
                  </a:cubicBezTo>
                  <a:cubicBezTo>
                    <a:pt x="124331" y="22511"/>
                    <a:pt x="124783" y="21834"/>
                    <a:pt x="125309" y="21158"/>
                  </a:cubicBezTo>
                  <a:cubicBezTo>
                    <a:pt x="125836" y="20481"/>
                    <a:pt x="126061" y="20180"/>
                    <a:pt x="126588" y="19428"/>
                  </a:cubicBezTo>
                  <a:cubicBezTo>
                    <a:pt x="127641" y="18149"/>
                    <a:pt x="128694" y="16945"/>
                    <a:pt x="129897" y="15667"/>
                  </a:cubicBezTo>
                  <a:cubicBezTo>
                    <a:pt x="130424" y="15140"/>
                    <a:pt x="130950" y="14614"/>
                    <a:pt x="131552" y="14087"/>
                  </a:cubicBezTo>
                  <a:cubicBezTo>
                    <a:pt x="131853" y="13862"/>
                    <a:pt x="132079" y="13561"/>
                    <a:pt x="132379" y="13335"/>
                  </a:cubicBezTo>
                  <a:lnTo>
                    <a:pt x="132831" y="12959"/>
                  </a:lnTo>
                  <a:lnTo>
                    <a:pt x="133132" y="12733"/>
                  </a:lnTo>
                  <a:lnTo>
                    <a:pt x="133132" y="12733"/>
                  </a:lnTo>
                  <a:cubicBezTo>
                    <a:pt x="133153" y="12712"/>
                    <a:pt x="133178" y="12687"/>
                    <a:pt x="133207" y="12658"/>
                  </a:cubicBezTo>
                  <a:cubicBezTo>
                    <a:pt x="134561" y="11680"/>
                    <a:pt x="136065" y="10778"/>
                    <a:pt x="137569" y="10026"/>
                  </a:cubicBezTo>
                  <a:lnTo>
                    <a:pt x="138622" y="9574"/>
                  </a:lnTo>
                  <a:lnTo>
                    <a:pt x="139224" y="9273"/>
                  </a:lnTo>
                  <a:lnTo>
                    <a:pt x="139374" y="9198"/>
                  </a:lnTo>
                  <a:cubicBezTo>
                    <a:pt x="140202" y="8897"/>
                    <a:pt x="141029" y="8597"/>
                    <a:pt x="141932" y="8296"/>
                  </a:cubicBezTo>
                  <a:cubicBezTo>
                    <a:pt x="145241" y="7243"/>
                    <a:pt x="148626" y="6415"/>
                    <a:pt x="152011" y="5814"/>
                  </a:cubicBezTo>
                  <a:cubicBezTo>
                    <a:pt x="153741" y="5513"/>
                    <a:pt x="155471" y="5137"/>
                    <a:pt x="157125" y="4761"/>
                  </a:cubicBezTo>
                  <a:cubicBezTo>
                    <a:pt x="158479" y="4460"/>
                    <a:pt x="159231" y="3106"/>
                    <a:pt x="158855" y="1752"/>
                  </a:cubicBezTo>
                  <a:cubicBezTo>
                    <a:pt x="158545" y="697"/>
                    <a:pt x="157569" y="0"/>
                    <a:pt x="156519" y="0"/>
                  </a:cubicBezTo>
                  <a:close/>
                </a:path>
              </a:pathLst>
            </a:custGeom>
            <a:grpFill/>
            <a:ln>
              <a:solidFill>
                <a:srgbClr val="CDE5E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8" name="Google Shape;214;p9">
              <a:extLst>
                <a:ext uri="{FF2B5EF4-FFF2-40B4-BE49-F238E27FC236}">
                  <a16:creationId xmlns:a16="http://schemas.microsoft.com/office/drawing/2014/main" id="{E6FCE751-6E95-4693-8337-2DF407278115}"/>
                </a:ext>
              </a:extLst>
            </p:cNvPr>
            <p:cNvSpPr/>
            <p:nvPr/>
          </p:nvSpPr>
          <p:spPr>
            <a:xfrm>
              <a:off x="1697375" y="1379225"/>
              <a:ext cx="1121400" cy="2387325"/>
            </a:xfrm>
            <a:custGeom>
              <a:avLst/>
              <a:gdLst/>
              <a:ahLst/>
              <a:cxnLst/>
              <a:rect l="l" t="t" r="r" b="b"/>
              <a:pathLst>
                <a:path w="44856" h="95493" extrusionOk="0">
                  <a:moveTo>
                    <a:pt x="12119" y="0"/>
                  </a:moveTo>
                  <a:cubicBezTo>
                    <a:pt x="11704" y="0"/>
                    <a:pt x="11267" y="284"/>
                    <a:pt x="11132" y="689"/>
                  </a:cubicBezTo>
                  <a:cubicBezTo>
                    <a:pt x="7898" y="8661"/>
                    <a:pt x="4062" y="16484"/>
                    <a:pt x="2332" y="24983"/>
                  </a:cubicBezTo>
                  <a:cubicBezTo>
                    <a:pt x="1429" y="29421"/>
                    <a:pt x="827" y="33859"/>
                    <a:pt x="527" y="38296"/>
                  </a:cubicBezTo>
                  <a:cubicBezTo>
                    <a:pt x="226" y="42659"/>
                    <a:pt x="75" y="47097"/>
                    <a:pt x="0" y="51534"/>
                  </a:cubicBezTo>
                  <a:cubicBezTo>
                    <a:pt x="0" y="55822"/>
                    <a:pt x="451" y="60109"/>
                    <a:pt x="1354" y="64246"/>
                  </a:cubicBezTo>
                  <a:cubicBezTo>
                    <a:pt x="1956" y="68082"/>
                    <a:pt x="3234" y="71692"/>
                    <a:pt x="5190" y="75001"/>
                  </a:cubicBezTo>
                  <a:cubicBezTo>
                    <a:pt x="7221" y="77935"/>
                    <a:pt x="9778" y="80567"/>
                    <a:pt x="12636" y="82749"/>
                  </a:cubicBezTo>
                  <a:cubicBezTo>
                    <a:pt x="15419" y="84779"/>
                    <a:pt x="18578" y="86359"/>
                    <a:pt x="21963" y="87337"/>
                  </a:cubicBezTo>
                  <a:cubicBezTo>
                    <a:pt x="28281" y="89217"/>
                    <a:pt x="35351" y="89819"/>
                    <a:pt x="40917" y="93730"/>
                  </a:cubicBezTo>
                  <a:cubicBezTo>
                    <a:pt x="41594" y="94181"/>
                    <a:pt x="42196" y="94633"/>
                    <a:pt x="42798" y="95234"/>
                  </a:cubicBezTo>
                  <a:cubicBezTo>
                    <a:pt x="42996" y="95416"/>
                    <a:pt x="43216" y="95493"/>
                    <a:pt x="43429" y="95493"/>
                  </a:cubicBezTo>
                  <a:cubicBezTo>
                    <a:pt x="44186" y="95493"/>
                    <a:pt x="44856" y="94526"/>
                    <a:pt x="44152" y="93881"/>
                  </a:cubicBezTo>
                  <a:lnTo>
                    <a:pt x="44076" y="93881"/>
                  </a:lnTo>
                  <a:cubicBezTo>
                    <a:pt x="38962" y="89217"/>
                    <a:pt x="32042" y="88014"/>
                    <a:pt x="25573" y="86359"/>
                  </a:cubicBezTo>
                  <a:cubicBezTo>
                    <a:pt x="22339" y="85682"/>
                    <a:pt x="19180" y="84479"/>
                    <a:pt x="16322" y="82974"/>
                  </a:cubicBezTo>
                  <a:cubicBezTo>
                    <a:pt x="13238" y="81169"/>
                    <a:pt x="10605" y="78837"/>
                    <a:pt x="8349" y="76130"/>
                  </a:cubicBezTo>
                  <a:cubicBezTo>
                    <a:pt x="7296" y="74851"/>
                    <a:pt x="6393" y="73422"/>
                    <a:pt x="5641" y="71918"/>
                  </a:cubicBezTo>
                  <a:cubicBezTo>
                    <a:pt x="4889" y="70263"/>
                    <a:pt x="4287" y="68533"/>
                    <a:pt x="3911" y="66803"/>
                  </a:cubicBezTo>
                  <a:cubicBezTo>
                    <a:pt x="2858" y="62666"/>
                    <a:pt x="2181" y="58529"/>
                    <a:pt x="2031" y="54317"/>
                  </a:cubicBezTo>
                  <a:cubicBezTo>
                    <a:pt x="1881" y="52211"/>
                    <a:pt x="2031" y="50105"/>
                    <a:pt x="2031" y="47999"/>
                  </a:cubicBezTo>
                  <a:cubicBezTo>
                    <a:pt x="2031" y="45893"/>
                    <a:pt x="2106" y="43561"/>
                    <a:pt x="2257" y="41380"/>
                  </a:cubicBezTo>
                  <a:cubicBezTo>
                    <a:pt x="2482" y="37018"/>
                    <a:pt x="2934" y="32655"/>
                    <a:pt x="3610" y="28368"/>
                  </a:cubicBezTo>
                  <a:cubicBezTo>
                    <a:pt x="4287" y="24156"/>
                    <a:pt x="5416" y="20019"/>
                    <a:pt x="6920" y="16033"/>
                  </a:cubicBezTo>
                  <a:cubicBezTo>
                    <a:pt x="8349" y="11971"/>
                    <a:pt x="10079" y="8060"/>
                    <a:pt x="11734" y="4073"/>
                  </a:cubicBezTo>
                  <a:cubicBezTo>
                    <a:pt x="12185" y="3171"/>
                    <a:pt x="12561" y="2193"/>
                    <a:pt x="12937" y="1215"/>
                  </a:cubicBezTo>
                  <a:cubicBezTo>
                    <a:pt x="13088" y="689"/>
                    <a:pt x="12787" y="162"/>
                    <a:pt x="12260" y="12"/>
                  </a:cubicBezTo>
                  <a:cubicBezTo>
                    <a:pt x="12214" y="4"/>
                    <a:pt x="12166" y="0"/>
                    <a:pt x="12119" y="0"/>
                  </a:cubicBezTo>
                  <a:close/>
                </a:path>
              </a:pathLst>
            </a:custGeom>
            <a:grpFill/>
            <a:ln>
              <a:solidFill>
                <a:srgbClr val="CDE5E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9" name="Google Shape;215;p9">
              <a:extLst>
                <a:ext uri="{FF2B5EF4-FFF2-40B4-BE49-F238E27FC236}">
                  <a16:creationId xmlns:a16="http://schemas.microsoft.com/office/drawing/2014/main" id="{6633CFC6-7698-4548-8264-1CE3B8B2DF94}"/>
                </a:ext>
              </a:extLst>
            </p:cNvPr>
            <p:cNvSpPr/>
            <p:nvPr/>
          </p:nvSpPr>
          <p:spPr>
            <a:xfrm>
              <a:off x="2714650" y="531000"/>
              <a:ext cx="723975" cy="2665950"/>
            </a:xfrm>
            <a:custGeom>
              <a:avLst/>
              <a:gdLst/>
              <a:ahLst/>
              <a:cxnLst/>
              <a:rect l="l" t="t" r="r" b="b"/>
              <a:pathLst>
                <a:path w="28959" h="106638" extrusionOk="0">
                  <a:moveTo>
                    <a:pt x="11403" y="1"/>
                  </a:moveTo>
                  <a:cubicBezTo>
                    <a:pt x="11115" y="1"/>
                    <a:pt x="10819" y="138"/>
                    <a:pt x="10606" y="470"/>
                  </a:cubicBezTo>
                  <a:cubicBezTo>
                    <a:pt x="6544" y="7089"/>
                    <a:pt x="3611" y="14310"/>
                    <a:pt x="1806" y="21906"/>
                  </a:cubicBezTo>
                  <a:cubicBezTo>
                    <a:pt x="1" y="29653"/>
                    <a:pt x="151" y="37626"/>
                    <a:pt x="151" y="45449"/>
                  </a:cubicBezTo>
                  <a:cubicBezTo>
                    <a:pt x="151" y="52895"/>
                    <a:pt x="151" y="60868"/>
                    <a:pt x="3385" y="67788"/>
                  </a:cubicBezTo>
                  <a:cubicBezTo>
                    <a:pt x="4965" y="70871"/>
                    <a:pt x="6845" y="73805"/>
                    <a:pt x="8876" y="76588"/>
                  </a:cubicBezTo>
                  <a:cubicBezTo>
                    <a:pt x="9854" y="78017"/>
                    <a:pt x="10832" y="79371"/>
                    <a:pt x="11809" y="80800"/>
                  </a:cubicBezTo>
                  <a:cubicBezTo>
                    <a:pt x="12712" y="82229"/>
                    <a:pt x="13615" y="83733"/>
                    <a:pt x="14517" y="85162"/>
                  </a:cubicBezTo>
                  <a:cubicBezTo>
                    <a:pt x="18504" y="91255"/>
                    <a:pt x="23016" y="97046"/>
                    <a:pt x="26025" y="103665"/>
                  </a:cubicBezTo>
                  <a:cubicBezTo>
                    <a:pt x="26401" y="104418"/>
                    <a:pt x="26702" y="105170"/>
                    <a:pt x="27003" y="105922"/>
                  </a:cubicBezTo>
                  <a:cubicBezTo>
                    <a:pt x="27065" y="106357"/>
                    <a:pt x="27435" y="106637"/>
                    <a:pt x="27858" y="106637"/>
                  </a:cubicBezTo>
                  <a:cubicBezTo>
                    <a:pt x="27948" y="106637"/>
                    <a:pt x="28039" y="106625"/>
                    <a:pt x="28131" y="106599"/>
                  </a:cubicBezTo>
                  <a:cubicBezTo>
                    <a:pt x="28658" y="106448"/>
                    <a:pt x="28958" y="105922"/>
                    <a:pt x="28808" y="105471"/>
                  </a:cubicBezTo>
                  <a:lnTo>
                    <a:pt x="28883" y="105471"/>
                  </a:lnTo>
                  <a:cubicBezTo>
                    <a:pt x="26401" y="98701"/>
                    <a:pt x="22039" y="92834"/>
                    <a:pt x="18052" y="86892"/>
                  </a:cubicBezTo>
                  <a:cubicBezTo>
                    <a:pt x="16097" y="84034"/>
                    <a:pt x="14367" y="81101"/>
                    <a:pt x="12411" y="78167"/>
                  </a:cubicBezTo>
                  <a:cubicBezTo>
                    <a:pt x="10456" y="75309"/>
                    <a:pt x="8425" y="72601"/>
                    <a:pt x="6620" y="69668"/>
                  </a:cubicBezTo>
                  <a:cubicBezTo>
                    <a:pt x="5792" y="68239"/>
                    <a:pt x="5040" y="66810"/>
                    <a:pt x="4438" y="65230"/>
                  </a:cubicBezTo>
                  <a:cubicBezTo>
                    <a:pt x="3837" y="63576"/>
                    <a:pt x="3310" y="61846"/>
                    <a:pt x="3009" y="60116"/>
                  </a:cubicBezTo>
                  <a:cubicBezTo>
                    <a:pt x="2407" y="56280"/>
                    <a:pt x="2031" y="52444"/>
                    <a:pt x="2107" y="48533"/>
                  </a:cubicBezTo>
                  <a:cubicBezTo>
                    <a:pt x="2107" y="44697"/>
                    <a:pt x="2107" y="40861"/>
                    <a:pt x="2107" y="36949"/>
                  </a:cubicBezTo>
                  <a:cubicBezTo>
                    <a:pt x="2182" y="33038"/>
                    <a:pt x="2483" y="29127"/>
                    <a:pt x="3084" y="25291"/>
                  </a:cubicBezTo>
                  <a:cubicBezTo>
                    <a:pt x="3761" y="21530"/>
                    <a:pt x="4739" y="17769"/>
                    <a:pt x="6093" y="14234"/>
                  </a:cubicBezTo>
                  <a:cubicBezTo>
                    <a:pt x="7447" y="10624"/>
                    <a:pt x="9026" y="7164"/>
                    <a:pt x="10832" y="3855"/>
                  </a:cubicBezTo>
                  <a:cubicBezTo>
                    <a:pt x="11283" y="3027"/>
                    <a:pt x="11734" y="2200"/>
                    <a:pt x="12261" y="1372"/>
                  </a:cubicBezTo>
                  <a:cubicBezTo>
                    <a:pt x="12621" y="651"/>
                    <a:pt x="12029" y="1"/>
                    <a:pt x="11403" y="1"/>
                  </a:cubicBezTo>
                  <a:close/>
                </a:path>
              </a:pathLst>
            </a:custGeom>
            <a:grpFill/>
            <a:ln>
              <a:solidFill>
                <a:srgbClr val="CDE5E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10" name="Google Shape;216;p9">
              <a:extLst>
                <a:ext uri="{FF2B5EF4-FFF2-40B4-BE49-F238E27FC236}">
                  <a16:creationId xmlns:a16="http://schemas.microsoft.com/office/drawing/2014/main" id="{BFDE511C-EAE3-4555-BF61-429460ECFEC3}"/>
                </a:ext>
              </a:extLst>
            </p:cNvPr>
            <p:cNvSpPr/>
            <p:nvPr/>
          </p:nvSpPr>
          <p:spPr>
            <a:xfrm>
              <a:off x="4092975" y="294300"/>
              <a:ext cx="527825" cy="2146475"/>
            </a:xfrm>
            <a:custGeom>
              <a:avLst/>
              <a:gdLst/>
              <a:ahLst/>
              <a:cxnLst/>
              <a:rect l="l" t="t" r="r" b="b"/>
              <a:pathLst>
                <a:path w="21113" h="85859" extrusionOk="0">
                  <a:moveTo>
                    <a:pt x="19805" y="0"/>
                  </a:moveTo>
                  <a:cubicBezTo>
                    <a:pt x="19653" y="0"/>
                    <a:pt x="19492" y="48"/>
                    <a:pt x="19331" y="160"/>
                  </a:cubicBezTo>
                  <a:cubicBezTo>
                    <a:pt x="14592" y="3018"/>
                    <a:pt x="10907" y="7230"/>
                    <a:pt x="8725" y="12270"/>
                  </a:cubicBezTo>
                  <a:cubicBezTo>
                    <a:pt x="7672" y="14977"/>
                    <a:pt x="7296" y="17911"/>
                    <a:pt x="7597" y="20769"/>
                  </a:cubicBezTo>
                  <a:cubicBezTo>
                    <a:pt x="7823" y="23778"/>
                    <a:pt x="8500" y="26711"/>
                    <a:pt x="8725" y="29720"/>
                  </a:cubicBezTo>
                  <a:cubicBezTo>
                    <a:pt x="9252" y="35887"/>
                    <a:pt x="7221" y="41829"/>
                    <a:pt x="5265" y="47621"/>
                  </a:cubicBezTo>
                  <a:cubicBezTo>
                    <a:pt x="4212" y="50479"/>
                    <a:pt x="3235" y="53412"/>
                    <a:pt x="2407" y="56421"/>
                  </a:cubicBezTo>
                  <a:cubicBezTo>
                    <a:pt x="1655" y="59655"/>
                    <a:pt x="1053" y="62890"/>
                    <a:pt x="677" y="66199"/>
                  </a:cubicBezTo>
                  <a:cubicBezTo>
                    <a:pt x="151" y="69208"/>
                    <a:pt x="0" y="72367"/>
                    <a:pt x="301" y="75450"/>
                  </a:cubicBezTo>
                  <a:cubicBezTo>
                    <a:pt x="677" y="78309"/>
                    <a:pt x="1730" y="81167"/>
                    <a:pt x="3235" y="83649"/>
                  </a:cubicBezTo>
                  <a:cubicBezTo>
                    <a:pt x="3611" y="84251"/>
                    <a:pt x="4062" y="84852"/>
                    <a:pt x="4438" y="85379"/>
                  </a:cubicBezTo>
                  <a:cubicBezTo>
                    <a:pt x="4646" y="85690"/>
                    <a:pt x="4961" y="85859"/>
                    <a:pt x="5310" y="85859"/>
                  </a:cubicBezTo>
                  <a:cubicBezTo>
                    <a:pt x="5466" y="85859"/>
                    <a:pt x="5629" y="85825"/>
                    <a:pt x="5792" y="85755"/>
                  </a:cubicBezTo>
                  <a:cubicBezTo>
                    <a:pt x="6243" y="85529"/>
                    <a:pt x="6394" y="84928"/>
                    <a:pt x="6093" y="84476"/>
                  </a:cubicBezTo>
                  <a:lnTo>
                    <a:pt x="6093" y="84476"/>
                  </a:lnTo>
                  <a:lnTo>
                    <a:pt x="6168" y="84552"/>
                  </a:lnTo>
                  <a:cubicBezTo>
                    <a:pt x="4438" y="82295"/>
                    <a:pt x="3159" y="79738"/>
                    <a:pt x="2483" y="76955"/>
                  </a:cubicBezTo>
                  <a:cubicBezTo>
                    <a:pt x="2182" y="75676"/>
                    <a:pt x="2031" y="74322"/>
                    <a:pt x="2031" y="72968"/>
                  </a:cubicBezTo>
                  <a:cubicBezTo>
                    <a:pt x="2031" y="71389"/>
                    <a:pt x="2182" y="69885"/>
                    <a:pt x="2407" y="68380"/>
                  </a:cubicBezTo>
                  <a:cubicBezTo>
                    <a:pt x="2708" y="65221"/>
                    <a:pt x="3159" y="62062"/>
                    <a:pt x="3836" y="58978"/>
                  </a:cubicBezTo>
                  <a:cubicBezTo>
                    <a:pt x="4513" y="55970"/>
                    <a:pt x="5341" y="53036"/>
                    <a:pt x="6394" y="50103"/>
                  </a:cubicBezTo>
                  <a:cubicBezTo>
                    <a:pt x="8349" y="44462"/>
                    <a:pt x="10681" y="38595"/>
                    <a:pt x="10756" y="32502"/>
                  </a:cubicBezTo>
                  <a:cubicBezTo>
                    <a:pt x="10681" y="29494"/>
                    <a:pt x="10305" y="26485"/>
                    <a:pt x="9778" y="23552"/>
                  </a:cubicBezTo>
                  <a:cubicBezTo>
                    <a:pt x="9252" y="20769"/>
                    <a:pt x="9252" y="17911"/>
                    <a:pt x="9778" y="15128"/>
                  </a:cubicBezTo>
                  <a:cubicBezTo>
                    <a:pt x="11057" y="10088"/>
                    <a:pt x="14592" y="5876"/>
                    <a:pt x="18654" y="2868"/>
                  </a:cubicBezTo>
                  <a:cubicBezTo>
                    <a:pt x="19180" y="2492"/>
                    <a:pt x="19707" y="2115"/>
                    <a:pt x="20233" y="1739"/>
                  </a:cubicBezTo>
                  <a:cubicBezTo>
                    <a:pt x="21113" y="1237"/>
                    <a:pt x="20576" y="0"/>
                    <a:pt x="19805" y="0"/>
                  </a:cubicBezTo>
                  <a:close/>
                </a:path>
              </a:pathLst>
            </a:custGeom>
            <a:grpFill/>
            <a:ln>
              <a:solidFill>
                <a:srgbClr val="CDE5E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11" name="Google Shape;217;p9">
              <a:extLst>
                <a:ext uri="{FF2B5EF4-FFF2-40B4-BE49-F238E27FC236}">
                  <a16:creationId xmlns:a16="http://schemas.microsoft.com/office/drawing/2014/main" id="{CE48FF81-4243-4E33-818C-24BB32783E1E}"/>
                </a:ext>
              </a:extLst>
            </p:cNvPr>
            <p:cNvSpPr/>
            <p:nvPr/>
          </p:nvSpPr>
          <p:spPr>
            <a:xfrm>
              <a:off x="4593150" y="1717000"/>
              <a:ext cx="1713050" cy="244150"/>
            </a:xfrm>
            <a:custGeom>
              <a:avLst/>
              <a:gdLst/>
              <a:ahLst/>
              <a:cxnLst/>
              <a:rect l="l" t="t" r="r" b="b"/>
              <a:pathLst>
                <a:path w="68522" h="9766" extrusionOk="0">
                  <a:moveTo>
                    <a:pt x="67441" y="1"/>
                  </a:moveTo>
                  <a:cubicBezTo>
                    <a:pt x="67351" y="1"/>
                    <a:pt x="67260" y="13"/>
                    <a:pt x="67168" y="39"/>
                  </a:cubicBezTo>
                  <a:lnTo>
                    <a:pt x="67168" y="115"/>
                  </a:lnTo>
                  <a:cubicBezTo>
                    <a:pt x="62354" y="867"/>
                    <a:pt x="57465" y="1469"/>
                    <a:pt x="52651" y="2371"/>
                  </a:cubicBezTo>
                  <a:cubicBezTo>
                    <a:pt x="50169" y="2747"/>
                    <a:pt x="47838" y="3199"/>
                    <a:pt x="45431" y="3725"/>
                  </a:cubicBezTo>
                  <a:cubicBezTo>
                    <a:pt x="43024" y="4252"/>
                    <a:pt x="40617" y="4928"/>
                    <a:pt x="38210" y="5455"/>
                  </a:cubicBezTo>
                  <a:cubicBezTo>
                    <a:pt x="35803" y="5982"/>
                    <a:pt x="33471" y="6358"/>
                    <a:pt x="31065" y="6734"/>
                  </a:cubicBezTo>
                  <a:cubicBezTo>
                    <a:pt x="29861" y="6959"/>
                    <a:pt x="28658" y="7110"/>
                    <a:pt x="27379" y="7260"/>
                  </a:cubicBezTo>
                  <a:lnTo>
                    <a:pt x="26627" y="7411"/>
                  </a:lnTo>
                  <a:lnTo>
                    <a:pt x="26176" y="7411"/>
                  </a:lnTo>
                  <a:lnTo>
                    <a:pt x="24972" y="7486"/>
                  </a:lnTo>
                  <a:cubicBezTo>
                    <a:pt x="21998" y="7777"/>
                    <a:pt x="19024" y="7888"/>
                    <a:pt x="16051" y="7888"/>
                  </a:cubicBezTo>
                  <a:cubicBezTo>
                    <a:pt x="15188" y="7888"/>
                    <a:pt x="14326" y="7879"/>
                    <a:pt x="13464" y="7862"/>
                  </a:cubicBezTo>
                  <a:cubicBezTo>
                    <a:pt x="9703" y="7787"/>
                    <a:pt x="5943" y="7636"/>
                    <a:pt x="2107" y="7335"/>
                  </a:cubicBezTo>
                  <a:lnTo>
                    <a:pt x="903" y="7260"/>
                  </a:lnTo>
                  <a:cubicBezTo>
                    <a:pt x="452" y="7260"/>
                    <a:pt x="1" y="7636"/>
                    <a:pt x="1" y="8163"/>
                  </a:cubicBezTo>
                  <a:cubicBezTo>
                    <a:pt x="1" y="8689"/>
                    <a:pt x="452" y="9141"/>
                    <a:pt x="903" y="9141"/>
                  </a:cubicBezTo>
                  <a:cubicBezTo>
                    <a:pt x="4589" y="9366"/>
                    <a:pt x="8350" y="9592"/>
                    <a:pt x="12035" y="9667"/>
                  </a:cubicBezTo>
                  <a:cubicBezTo>
                    <a:pt x="13655" y="9729"/>
                    <a:pt x="15275" y="9766"/>
                    <a:pt x="16890" y="9766"/>
                  </a:cubicBezTo>
                  <a:cubicBezTo>
                    <a:pt x="19174" y="9766"/>
                    <a:pt x="21446" y="9693"/>
                    <a:pt x="23693" y="9517"/>
                  </a:cubicBezTo>
                  <a:cubicBezTo>
                    <a:pt x="25724" y="9366"/>
                    <a:pt x="27680" y="9065"/>
                    <a:pt x="29635" y="8764"/>
                  </a:cubicBezTo>
                  <a:cubicBezTo>
                    <a:pt x="32042" y="8464"/>
                    <a:pt x="34449" y="8088"/>
                    <a:pt x="36856" y="7561"/>
                  </a:cubicBezTo>
                  <a:cubicBezTo>
                    <a:pt x="39263" y="7110"/>
                    <a:pt x="41595" y="6508"/>
                    <a:pt x="44002" y="5906"/>
                  </a:cubicBezTo>
                  <a:cubicBezTo>
                    <a:pt x="46409" y="5380"/>
                    <a:pt x="48815" y="4853"/>
                    <a:pt x="51222" y="4402"/>
                  </a:cubicBezTo>
                  <a:cubicBezTo>
                    <a:pt x="56111" y="3575"/>
                    <a:pt x="61000" y="2822"/>
                    <a:pt x="65889" y="2146"/>
                  </a:cubicBezTo>
                  <a:lnTo>
                    <a:pt x="67694" y="1920"/>
                  </a:lnTo>
                  <a:cubicBezTo>
                    <a:pt x="68221" y="1769"/>
                    <a:pt x="68522" y="1243"/>
                    <a:pt x="68371" y="716"/>
                  </a:cubicBezTo>
                  <a:cubicBezTo>
                    <a:pt x="68247" y="282"/>
                    <a:pt x="67867" y="1"/>
                    <a:pt x="67441" y="1"/>
                  </a:cubicBezTo>
                  <a:close/>
                </a:path>
              </a:pathLst>
            </a:custGeom>
            <a:grpFill/>
            <a:ln>
              <a:solidFill>
                <a:srgbClr val="CDE5E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12" name="Google Shape;218;p9">
              <a:extLst>
                <a:ext uri="{FF2B5EF4-FFF2-40B4-BE49-F238E27FC236}">
                  <a16:creationId xmlns:a16="http://schemas.microsoft.com/office/drawing/2014/main" id="{3D8BF533-E2AD-4DDF-81EF-B720314AF77E}"/>
                </a:ext>
              </a:extLst>
            </p:cNvPr>
            <p:cNvSpPr/>
            <p:nvPr/>
          </p:nvSpPr>
          <p:spPr>
            <a:xfrm>
              <a:off x="3763900" y="2669300"/>
              <a:ext cx="2359900" cy="234700"/>
            </a:xfrm>
            <a:custGeom>
              <a:avLst/>
              <a:gdLst/>
              <a:ahLst/>
              <a:cxnLst/>
              <a:rect l="l" t="t" r="r" b="b"/>
              <a:pathLst>
                <a:path w="94396" h="9388" extrusionOk="0">
                  <a:moveTo>
                    <a:pt x="76992" y="1"/>
                  </a:moveTo>
                  <a:cubicBezTo>
                    <a:pt x="76701" y="1"/>
                    <a:pt x="76410" y="3"/>
                    <a:pt x="76119" y="6"/>
                  </a:cubicBezTo>
                  <a:cubicBezTo>
                    <a:pt x="73035" y="6"/>
                    <a:pt x="69951" y="307"/>
                    <a:pt x="66867" y="608"/>
                  </a:cubicBezTo>
                  <a:cubicBezTo>
                    <a:pt x="63633" y="909"/>
                    <a:pt x="60474" y="1285"/>
                    <a:pt x="57240" y="1736"/>
                  </a:cubicBezTo>
                  <a:cubicBezTo>
                    <a:pt x="54081" y="2188"/>
                    <a:pt x="50997" y="2789"/>
                    <a:pt x="47913" y="3466"/>
                  </a:cubicBezTo>
                  <a:cubicBezTo>
                    <a:pt x="45055" y="4219"/>
                    <a:pt x="42121" y="4895"/>
                    <a:pt x="39188" y="5497"/>
                  </a:cubicBezTo>
                  <a:cubicBezTo>
                    <a:pt x="33329" y="6783"/>
                    <a:pt x="27335" y="7458"/>
                    <a:pt x="21334" y="7458"/>
                  </a:cubicBezTo>
                  <a:cubicBezTo>
                    <a:pt x="21017" y="7458"/>
                    <a:pt x="20701" y="7457"/>
                    <a:pt x="20384" y="7453"/>
                  </a:cubicBezTo>
                  <a:cubicBezTo>
                    <a:pt x="14592" y="7453"/>
                    <a:pt x="8876" y="6400"/>
                    <a:pt x="3385" y="4369"/>
                  </a:cubicBezTo>
                  <a:cubicBezTo>
                    <a:pt x="2784" y="4143"/>
                    <a:pt x="2182" y="3842"/>
                    <a:pt x="1580" y="3617"/>
                  </a:cubicBezTo>
                  <a:cubicBezTo>
                    <a:pt x="1420" y="3510"/>
                    <a:pt x="1242" y="3460"/>
                    <a:pt x="1067" y="3460"/>
                  </a:cubicBezTo>
                  <a:cubicBezTo>
                    <a:pt x="750" y="3460"/>
                    <a:pt x="447" y="3626"/>
                    <a:pt x="302" y="3918"/>
                  </a:cubicBezTo>
                  <a:cubicBezTo>
                    <a:pt x="1" y="4369"/>
                    <a:pt x="151" y="4971"/>
                    <a:pt x="602" y="5196"/>
                  </a:cubicBezTo>
                  <a:cubicBezTo>
                    <a:pt x="5943" y="7528"/>
                    <a:pt x="11659" y="8882"/>
                    <a:pt x="17451" y="9258"/>
                  </a:cubicBezTo>
                  <a:cubicBezTo>
                    <a:pt x="18919" y="9344"/>
                    <a:pt x="20383" y="9387"/>
                    <a:pt x="21844" y="9387"/>
                  </a:cubicBezTo>
                  <a:cubicBezTo>
                    <a:pt x="26742" y="9387"/>
                    <a:pt x="31596" y="8906"/>
                    <a:pt x="36405" y="7979"/>
                  </a:cubicBezTo>
                  <a:cubicBezTo>
                    <a:pt x="42422" y="6851"/>
                    <a:pt x="48364" y="5121"/>
                    <a:pt x="54381" y="4068"/>
                  </a:cubicBezTo>
                  <a:cubicBezTo>
                    <a:pt x="60624" y="3015"/>
                    <a:pt x="66942" y="2338"/>
                    <a:pt x="73185" y="2037"/>
                  </a:cubicBezTo>
                  <a:cubicBezTo>
                    <a:pt x="74533" y="1969"/>
                    <a:pt x="75889" y="1928"/>
                    <a:pt x="77246" y="1928"/>
                  </a:cubicBezTo>
                  <a:cubicBezTo>
                    <a:pt x="81869" y="1928"/>
                    <a:pt x="86500" y="2406"/>
                    <a:pt x="90861" y="3918"/>
                  </a:cubicBezTo>
                  <a:cubicBezTo>
                    <a:pt x="91538" y="4143"/>
                    <a:pt x="92215" y="4369"/>
                    <a:pt x="92816" y="4670"/>
                  </a:cubicBezTo>
                  <a:cubicBezTo>
                    <a:pt x="92976" y="4776"/>
                    <a:pt x="93155" y="4826"/>
                    <a:pt x="93329" y="4826"/>
                  </a:cubicBezTo>
                  <a:cubicBezTo>
                    <a:pt x="93647" y="4826"/>
                    <a:pt x="93949" y="4660"/>
                    <a:pt x="94095" y="4369"/>
                  </a:cubicBezTo>
                  <a:cubicBezTo>
                    <a:pt x="94396" y="3918"/>
                    <a:pt x="94245" y="3316"/>
                    <a:pt x="93794" y="3090"/>
                  </a:cubicBezTo>
                  <a:cubicBezTo>
                    <a:pt x="88497" y="728"/>
                    <a:pt x="82724" y="1"/>
                    <a:pt x="76992" y="1"/>
                  </a:cubicBezTo>
                  <a:close/>
                </a:path>
              </a:pathLst>
            </a:custGeom>
            <a:grpFill/>
            <a:ln>
              <a:solidFill>
                <a:srgbClr val="CDE5E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13" name="Google Shape;219;p9">
              <a:extLst>
                <a:ext uri="{FF2B5EF4-FFF2-40B4-BE49-F238E27FC236}">
                  <a16:creationId xmlns:a16="http://schemas.microsoft.com/office/drawing/2014/main" id="{B34A51DB-C757-4B39-B74A-F5D75FF1182B}"/>
                </a:ext>
              </a:extLst>
            </p:cNvPr>
            <p:cNvSpPr/>
            <p:nvPr/>
          </p:nvSpPr>
          <p:spPr>
            <a:xfrm>
              <a:off x="3105775" y="3417125"/>
              <a:ext cx="2372650" cy="928225"/>
            </a:xfrm>
            <a:custGeom>
              <a:avLst/>
              <a:gdLst/>
              <a:ahLst/>
              <a:cxnLst/>
              <a:rect l="l" t="t" r="r" b="b"/>
              <a:pathLst>
                <a:path w="94906" h="37129" extrusionOk="0">
                  <a:moveTo>
                    <a:pt x="1049" y="1"/>
                  </a:moveTo>
                  <a:cubicBezTo>
                    <a:pt x="896" y="1"/>
                    <a:pt x="742" y="35"/>
                    <a:pt x="602" y="104"/>
                  </a:cubicBezTo>
                  <a:cubicBezTo>
                    <a:pt x="151" y="405"/>
                    <a:pt x="0" y="932"/>
                    <a:pt x="226" y="1458"/>
                  </a:cubicBezTo>
                  <a:cubicBezTo>
                    <a:pt x="1429" y="3865"/>
                    <a:pt x="3310" y="5971"/>
                    <a:pt x="5717" y="7325"/>
                  </a:cubicBezTo>
                  <a:cubicBezTo>
                    <a:pt x="8124" y="8529"/>
                    <a:pt x="10681" y="9506"/>
                    <a:pt x="13389" y="10108"/>
                  </a:cubicBezTo>
                  <a:cubicBezTo>
                    <a:pt x="16247" y="10860"/>
                    <a:pt x="19030" y="11763"/>
                    <a:pt x="21813" y="12966"/>
                  </a:cubicBezTo>
                  <a:cubicBezTo>
                    <a:pt x="25047" y="14471"/>
                    <a:pt x="28206" y="16276"/>
                    <a:pt x="31215" y="18231"/>
                  </a:cubicBezTo>
                  <a:cubicBezTo>
                    <a:pt x="32794" y="19134"/>
                    <a:pt x="34299" y="20112"/>
                    <a:pt x="35953" y="21014"/>
                  </a:cubicBezTo>
                  <a:cubicBezTo>
                    <a:pt x="37533" y="21917"/>
                    <a:pt x="39037" y="22669"/>
                    <a:pt x="40541" y="23572"/>
                  </a:cubicBezTo>
                  <a:cubicBezTo>
                    <a:pt x="43625" y="25452"/>
                    <a:pt x="46559" y="27483"/>
                    <a:pt x="49642" y="29288"/>
                  </a:cubicBezTo>
                  <a:cubicBezTo>
                    <a:pt x="51147" y="30191"/>
                    <a:pt x="52726" y="31018"/>
                    <a:pt x="54381" y="31695"/>
                  </a:cubicBezTo>
                  <a:cubicBezTo>
                    <a:pt x="55961" y="32372"/>
                    <a:pt x="57615" y="32823"/>
                    <a:pt x="59345" y="33124"/>
                  </a:cubicBezTo>
                  <a:cubicBezTo>
                    <a:pt x="62805" y="33575"/>
                    <a:pt x="66415" y="33876"/>
                    <a:pt x="69951" y="33951"/>
                  </a:cubicBezTo>
                  <a:cubicBezTo>
                    <a:pt x="71605" y="34027"/>
                    <a:pt x="73335" y="34252"/>
                    <a:pt x="74990" y="34553"/>
                  </a:cubicBezTo>
                  <a:cubicBezTo>
                    <a:pt x="76795" y="34929"/>
                    <a:pt x="78525" y="35305"/>
                    <a:pt x="80330" y="35756"/>
                  </a:cubicBezTo>
                  <a:cubicBezTo>
                    <a:pt x="83261" y="36443"/>
                    <a:pt x="86244" y="37129"/>
                    <a:pt x="89279" y="37129"/>
                  </a:cubicBezTo>
                  <a:cubicBezTo>
                    <a:pt x="89904" y="37129"/>
                    <a:pt x="90532" y="37099"/>
                    <a:pt x="91161" y="37035"/>
                  </a:cubicBezTo>
                  <a:cubicBezTo>
                    <a:pt x="92064" y="36960"/>
                    <a:pt x="92891" y="36734"/>
                    <a:pt x="93794" y="36509"/>
                  </a:cubicBezTo>
                  <a:cubicBezTo>
                    <a:pt x="94905" y="36231"/>
                    <a:pt x="94541" y="34670"/>
                    <a:pt x="93531" y="34670"/>
                  </a:cubicBezTo>
                  <a:cubicBezTo>
                    <a:pt x="93447" y="34670"/>
                    <a:pt x="93359" y="34680"/>
                    <a:pt x="93267" y="34703"/>
                  </a:cubicBezTo>
                  <a:cubicBezTo>
                    <a:pt x="91929" y="35090"/>
                    <a:pt x="90568" y="35241"/>
                    <a:pt x="89206" y="35241"/>
                  </a:cubicBezTo>
                  <a:cubicBezTo>
                    <a:pt x="87123" y="35241"/>
                    <a:pt x="85039" y="34887"/>
                    <a:pt x="83038" y="34478"/>
                  </a:cubicBezTo>
                  <a:cubicBezTo>
                    <a:pt x="79503" y="33726"/>
                    <a:pt x="76043" y="32673"/>
                    <a:pt x="72433" y="32297"/>
                  </a:cubicBezTo>
                  <a:cubicBezTo>
                    <a:pt x="68973" y="31920"/>
                    <a:pt x="65513" y="31920"/>
                    <a:pt x="62128" y="31620"/>
                  </a:cubicBezTo>
                  <a:cubicBezTo>
                    <a:pt x="60398" y="31469"/>
                    <a:pt x="58744" y="31168"/>
                    <a:pt x="57164" y="30717"/>
                  </a:cubicBezTo>
                  <a:cubicBezTo>
                    <a:pt x="55584" y="30266"/>
                    <a:pt x="54005" y="29664"/>
                    <a:pt x="52501" y="28837"/>
                  </a:cubicBezTo>
                  <a:cubicBezTo>
                    <a:pt x="49417" y="27182"/>
                    <a:pt x="46483" y="25226"/>
                    <a:pt x="43550" y="23346"/>
                  </a:cubicBezTo>
                  <a:cubicBezTo>
                    <a:pt x="42046" y="22368"/>
                    <a:pt x="40541" y="21466"/>
                    <a:pt x="38962" y="20563"/>
                  </a:cubicBezTo>
                  <a:cubicBezTo>
                    <a:pt x="37458" y="19736"/>
                    <a:pt x="35878" y="18908"/>
                    <a:pt x="34374" y="18006"/>
                  </a:cubicBezTo>
                  <a:cubicBezTo>
                    <a:pt x="31365" y="16200"/>
                    <a:pt x="28432" y="14245"/>
                    <a:pt x="25273" y="12590"/>
                  </a:cubicBezTo>
                  <a:cubicBezTo>
                    <a:pt x="22415" y="11086"/>
                    <a:pt x="19481" y="9958"/>
                    <a:pt x="16397" y="9055"/>
                  </a:cubicBezTo>
                  <a:cubicBezTo>
                    <a:pt x="11659" y="7626"/>
                    <a:pt x="5867" y="6648"/>
                    <a:pt x="2934" y="2286"/>
                  </a:cubicBezTo>
                  <a:cubicBezTo>
                    <a:pt x="2482" y="1684"/>
                    <a:pt x="2182" y="1082"/>
                    <a:pt x="1881" y="480"/>
                  </a:cubicBezTo>
                  <a:cubicBezTo>
                    <a:pt x="1725" y="169"/>
                    <a:pt x="1390" y="1"/>
                    <a:pt x="1049" y="1"/>
                  </a:cubicBezTo>
                  <a:close/>
                </a:path>
              </a:pathLst>
            </a:custGeom>
            <a:grpFill/>
            <a:ln>
              <a:solidFill>
                <a:srgbClr val="CDE5E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14" name="Google Shape;220;p9">
              <a:extLst>
                <a:ext uri="{FF2B5EF4-FFF2-40B4-BE49-F238E27FC236}">
                  <a16:creationId xmlns:a16="http://schemas.microsoft.com/office/drawing/2014/main" id="{230C5490-7043-473A-8F59-55E963F0D925}"/>
                </a:ext>
              </a:extLst>
            </p:cNvPr>
            <p:cNvSpPr/>
            <p:nvPr/>
          </p:nvSpPr>
          <p:spPr>
            <a:xfrm>
              <a:off x="2628150" y="3884650"/>
              <a:ext cx="1285750" cy="1518375"/>
            </a:xfrm>
            <a:custGeom>
              <a:avLst/>
              <a:gdLst/>
              <a:ahLst/>
              <a:cxnLst/>
              <a:rect l="l" t="t" r="r" b="b"/>
              <a:pathLst>
                <a:path w="51430" h="60735" extrusionOk="0">
                  <a:moveTo>
                    <a:pt x="941" y="0"/>
                  </a:moveTo>
                  <a:cubicBezTo>
                    <a:pt x="471" y="0"/>
                    <a:pt x="1" y="320"/>
                    <a:pt x="1" y="959"/>
                  </a:cubicBezTo>
                  <a:cubicBezTo>
                    <a:pt x="151" y="5924"/>
                    <a:pt x="1279" y="10888"/>
                    <a:pt x="3310" y="15401"/>
                  </a:cubicBezTo>
                  <a:cubicBezTo>
                    <a:pt x="5416" y="19989"/>
                    <a:pt x="8049" y="24276"/>
                    <a:pt x="11208" y="28112"/>
                  </a:cubicBezTo>
                  <a:cubicBezTo>
                    <a:pt x="14592" y="32249"/>
                    <a:pt x="18278" y="36010"/>
                    <a:pt x="22340" y="39470"/>
                  </a:cubicBezTo>
                  <a:cubicBezTo>
                    <a:pt x="26401" y="43005"/>
                    <a:pt x="30613" y="46314"/>
                    <a:pt x="34675" y="49699"/>
                  </a:cubicBezTo>
                  <a:cubicBezTo>
                    <a:pt x="38812" y="53234"/>
                    <a:pt x="43249" y="56544"/>
                    <a:pt x="47838" y="59552"/>
                  </a:cubicBezTo>
                  <a:cubicBezTo>
                    <a:pt x="48364" y="59928"/>
                    <a:pt x="48966" y="60229"/>
                    <a:pt x="49568" y="60605"/>
                  </a:cubicBezTo>
                  <a:cubicBezTo>
                    <a:pt x="49725" y="60695"/>
                    <a:pt x="49881" y="60735"/>
                    <a:pt x="50029" y="60735"/>
                  </a:cubicBezTo>
                  <a:cubicBezTo>
                    <a:pt x="50866" y="60735"/>
                    <a:pt x="51429" y="59462"/>
                    <a:pt x="50470" y="58950"/>
                  </a:cubicBezTo>
                  <a:cubicBezTo>
                    <a:pt x="45882" y="56243"/>
                    <a:pt x="41520" y="53084"/>
                    <a:pt x="37458" y="49549"/>
                  </a:cubicBezTo>
                  <a:cubicBezTo>
                    <a:pt x="33396" y="46239"/>
                    <a:pt x="29184" y="42854"/>
                    <a:pt x="25123" y="39470"/>
                  </a:cubicBezTo>
                  <a:cubicBezTo>
                    <a:pt x="21136" y="36085"/>
                    <a:pt x="17375" y="32399"/>
                    <a:pt x="13840" y="28488"/>
                  </a:cubicBezTo>
                  <a:cubicBezTo>
                    <a:pt x="13088" y="27586"/>
                    <a:pt x="12186" y="26457"/>
                    <a:pt x="11509" y="25555"/>
                  </a:cubicBezTo>
                  <a:cubicBezTo>
                    <a:pt x="10832" y="24727"/>
                    <a:pt x="10080" y="23599"/>
                    <a:pt x="9403" y="22546"/>
                  </a:cubicBezTo>
                  <a:cubicBezTo>
                    <a:pt x="7974" y="20591"/>
                    <a:pt x="6770" y="18485"/>
                    <a:pt x="5717" y="16303"/>
                  </a:cubicBezTo>
                  <a:cubicBezTo>
                    <a:pt x="5416" y="15777"/>
                    <a:pt x="5191" y="15175"/>
                    <a:pt x="4890" y="14649"/>
                  </a:cubicBezTo>
                  <a:lnTo>
                    <a:pt x="4739" y="14273"/>
                  </a:lnTo>
                  <a:cubicBezTo>
                    <a:pt x="4739" y="14197"/>
                    <a:pt x="4664" y="14122"/>
                    <a:pt x="4664" y="14047"/>
                  </a:cubicBezTo>
                  <a:cubicBezTo>
                    <a:pt x="4589" y="13896"/>
                    <a:pt x="4438" y="13445"/>
                    <a:pt x="4288" y="13144"/>
                  </a:cubicBezTo>
                  <a:cubicBezTo>
                    <a:pt x="3912" y="12091"/>
                    <a:pt x="3461" y="10963"/>
                    <a:pt x="3160" y="9835"/>
                  </a:cubicBezTo>
                  <a:cubicBezTo>
                    <a:pt x="2859" y="8631"/>
                    <a:pt x="2558" y="7503"/>
                    <a:pt x="2332" y="6300"/>
                  </a:cubicBezTo>
                  <a:cubicBezTo>
                    <a:pt x="2257" y="5999"/>
                    <a:pt x="2257" y="5698"/>
                    <a:pt x="2182" y="5397"/>
                  </a:cubicBezTo>
                  <a:cubicBezTo>
                    <a:pt x="2182" y="5247"/>
                    <a:pt x="2182" y="5096"/>
                    <a:pt x="2107" y="5021"/>
                  </a:cubicBezTo>
                  <a:cubicBezTo>
                    <a:pt x="2107" y="4966"/>
                    <a:pt x="2107" y="4911"/>
                    <a:pt x="2107" y="4871"/>
                  </a:cubicBezTo>
                  <a:lnTo>
                    <a:pt x="2107" y="4645"/>
                  </a:lnTo>
                  <a:cubicBezTo>
                    <a:pt x="2032" y="4043"/>
                    <a:pt x="2032" y="3442"/>
                    <a:pt x="1956" y="2840"/>
                  </a:cubicBezTo>
                  <a:cubicBezTo>
                    <a:pt x="1881" y="2238"/>
                    <a:pt x="1881" y="1561"/>
                    <a:pt x="1881" y="959"/>
                  </a:cubicBezTo>
                  <a:cubicBezTo>
                    <a:pt x="1881" y="320"/>
                    <a:pt x="1411" y="0"/>
                    <a:pt x="941" y="0"/>
                  </a:cubicBezTo>
                  <a:close/>
                </a:path>
              </a:pathLst>
            </a:custGeom>
            <a:grpFill/>
            <a:ln>
              <a:solidFill>
                <a:srgbClr val="CDE5E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</p:grpSp>
      <p:sp>
        <p:nvSpPr>
          <p:cNvPr id="15" name="Rectangle 42">
            <a:extLst>
              <a:ext uri="{FF2B5EF4-FFF2-40B4-BE49-F238E27FC236}">
                <a16:creationId xmlns:a16="http://schemas.microsoft.com/office/drawing/2014/main" id="{F79A55EB-8158-4245-84CA-C13F68C9E01A}"/>
              </a:ext>
            </a:extLst>
          </p:cNvPr>
          <p:cNvSpPr/>
          <p:nvPr/>
        </p:nvSpPr>
        <p:spPr>
          <a:xfrm>
            <a:off x="1555258" y="4495116"/>
            <a:ext cx="1990612" cy="663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43">
            <a:extLst>
              <a:ext uri="{FF2B5EF4-FFF2-40B4-BE49-F238E27FC236}">
                <a16:creationId xmlns:a16="http://schemas.microsoft.com/office/drawing/2014/main" id="{F4D51FAD-EF65-4683-A117-34CB548FC48B}"/>
              </a:ext>
            </a:extLst>
          </p:cNvPr>
          <p:cNvSpPr txBox="1"/>
          <p:nvPr/>
        </p:nvSpPr>
        <p:spPr>
          <a:xfrm>
            <a:off x="1927798" y="4110059"/>
            <a:ext cx="1245534" cy="26827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en-GB" sz="1600" b="1" dirty="0">
              <a:cs typeface="+mn-ea"/>
              <a:sym typeface="+mn-lt"/>
            </a:endParaRPr>
          </a:p>
        </p:txBody>
      </p:sp>
      <p:sp>
        <p:nvSpPr>
          <p:cNvPr id="17" name="Rectangle 42">
            <a:extLst>
              <a:ext uri="{FF2B5EF4-FFF2-40B4-BE49-F238E27FC236}">
                <a16:creationId xmlns:a16="http://schemas.microsoft.com/office/drawing/2014/main" id="{605B6E44-8219-421E-8796-451B2B515BFC}"/>
              </a:ext>
            </a:extLst>
          </p:cNvPr>
          <p:cNvSpPr/>
          <p:nvPr/>
        </p:nvSpPr>
        <p:spPr>
          <a:xfrm>
            <a:off x="5046382" y="2461673"/>
            <a:ext cx="1990612" cy="663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TextBox 43">
            <a:extLst>
              <a:ext uri="{FF2B5EF4-FFF2-40B4-BE49-F238E27FC236}">
                <a16:creationId xmlns:a16="http://schemas.microsoft.com/office/drawing/2014/main" id="{868F72C1-5A6D-4D58-A79F-A66AA594E604}"/>
              </a:ext>
            </a:extLst>
          </p:cNvPr>
          <p:cNvSpPr txBox="1"/>
          <p:nvPr/>
        </p:nvSpPr>
        <p:spPr>
          <a:xfrm>
            <a:off x="5418922" y="2076616"/>
            <a:ext cx="1245534" cy="26827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en-GB" sz="1600" b="1" dirty="0">
              <a:cs typeface="+mn-ea"/>
              <a:sym typeface="+mn-lt"/>
            </a:endParaRPr>
          </a:p>
        </p:txBody>
      </p:sp>
      <p:grpSp>
        <p:nvGrpSpPr>
          <p:cNvPr id="19" name="Google Shape;210;p9">
            <a:extLst>
              <a:ext uri="{FF2B5EF4-FFF2-40B4-BE49-F238E27FC236}">
                <a16:creationId xmlns:a16="http://schemas.microsoft.com/office/drawing/2014/main" id="{8A07A5D0-208D-4DAA-9E70-EBC2A5028C47}"/>
              </a:ext>
            </a:extLst>
          </p:cNvPr>
          <p:cNvGrpSpPr/>
          <p:nvPr/>
        </p:nvGrpSpPr>
        <p:grpSpPr>
          <a:xfrm rot="-289222">
            <a:off x="5113949" y="3958513"/>
            <a:ext cx="1857866" cy="1843329"/>
            <a:chOff x="1174625" y="279475"/>
            <a:chExt cx="5197400" cy="5180500"/>
          </a:xfrm>
          <a:solidFill>
            <a:srgbClr val="CDE5E7"/>
          </a:solidFill>
        </p:grpSpPr>
        <p:sp>
          <p:nvSpPr>
            <p:cNvPr id="20" name="Google Shape;211;p9">
              <a:extLst>
                <a:ext uri="{FF2B5EF4-FFF2-40B4-BE49-F238E27FC236}">
                  <a16:creationId xmlns:a16="http://schemas.microsoft.com/office/drawing/2014/main" id="{6A8805E1-0CC4-4D76-BF95-FB6C0C813440}"/>
                </a:ext>
              </a:extLst>
            </p:cNvPr>
            <p:cNvSpPr/>
            <p:nvPr/>
          </p:nvSpPr>
          <p:spPr>
            <a:xfrm>
              <a:off x="1174625" y="279475"/>
              <a:ext cx="5188000" cy="5180500"/>
            </a:xfrm>
            <a:custGeom>
              <a:avLst/>
              <a:gdLst/>
              <a:ahLst/>
              <a:cxnLst/>
              <a:rect l="l" t="t" r="r" b="b"/>
              <a:pathLst>
                <a:path w="207520" h="207220" fill="none" extrusionOk="0">
                  <a:moveTo>
                    <a:pt x="114704" y="3085"/>
                  </a:moveTo>
                  <a:cubicBezTo>
                    <a:pt x="114704" y="3085"/>
                    <a:pt x="102444" y="21588"/>
                    <a:pt x="98758" y="36706"/>
                  </a:cubicBezTo>
                  <a:cubicBezTo>
                    <a:pt x="96050" y="47988"/>
                    <a:pt x="93342" y="70402"/>
                    <a:pt x="102519" y="71230"/>
                  </a:cubicBezTo>
                  <a:cubicBezTo>
                    <a:pt x="111770" y="72057"/>
                    <a:pt x="115531" y="47612"/>
                    <a:pt x="115080" y="36405"/>
                  </a:cubicBezTo>
                  <a:cubicBezTo>
                    <a:pt x="114854" y="29560"/>
                    <a:pt x="112823" y="14893"/>
                    <a:pt x="116358" y="8876"/>
                  </a:cubicBezTo>
                  <a:cubicBezTo>
                    <a:pt x="119969" y="2859"/>
                    <a:pt x="127791" y="1"/>
                    <a:pt x="134636" y="302"/>
                  </a:cubicBezTo>
                  <a:cubicBezTo>
                    <a:pt x="141405" y="602"/>
                    <a:pt x="154342" y="2633"/>
                    <a:pt x="154342" y="2633"/>
                  </a:cubicBezTo>
                  <a:cubicBezTo>
                    <a:pt x="154342" y="2633"/>
                    <a:pt x="146520" y="13088"/>
                    <a:pt x="145015" y="20911"/>
                  </a:cubicBezTo>
                  <a:cubicBezTo>
                    <a:pt x="143812" y="27304"/>
                    <a:pt x="142383" y="40767"/>
                    <a:pt x="147798" y="40843"/>
                  </a:cubicBezTo>
                  <a:cubicBezTo>
                    <a:pt x="153289" y="40843"/>
                    <a:pt x="154267" y="27530"/>
                    <a:pt x="153966" y="18880"/>
                  </a:cubicBezTo>
                  <a:cubicBezTo>
                    <a:pt x="153665" y="10230"/>
                    <a:pt x="157501" y="3611"/>
                    <a:pt x="160359" y="3310"/>
                  </a:cubicBezTo>
                  <a:cubicBezTo>
                    <a:pt x="163217" y="3009"/>
                    <a:pt x="185556" y="11358"/>
                    <a:pt x="194131" y="13314"/>
                  </a:cubicBezTo>
                  <a:cubicBezTo>
                    <a:pt x="198493" y="14367"/>
                    <a:pt x="203157" y="14141"/>
                    <a:pt x="207444" y="12637"/>
                  </a:cubicBezTo>
                  <a:cubicBezTo>
                    <a:pt x="207444" y="12637"/>
                    <a:pt x="199095" y="31215"/>
                    <a:pt x="200073" y="34525"/>
                  </a:cubicBezTo>
                  <a:cubicBezTo>
                    <a:pt x="201051" y="37909"/>
                    <a:pt x="192175" y="32118"/>
                    <a:pt x="183601" y="34600"/>
                  </a:cubicBezTo>
                  <a:cubicBezTo>
                    <a:pt x="174951" y="37082"/>
                    <a:pt x="170513" y="39414"/>
                    <a:pt x="170137" y="41745"/>
                  </a:cubicBezTo>
                  <a:cubicBezTo>
                    <a:pt x="169836" y="44002"/>
                    <a:pt x="177207" y="46709"/>
                    <a:pt x="182473" y="46108"/>
                  </a:cubicBezTo>
                  <a:cubicBezTo>
                    <a:pt x="187738" y="45506"/>
                    <a:pt x="198343" y="43099"/>
                    <a:pt x="201878" y="40993"/>
                  </a:cubicBezTo>
                  <a:cubicBezTo>
                    <a:pt x="201878" y="40993"/>
                    <a:pt x="207519" y="63257"/>
                    <a:pt x="201953" y="79278"/>
                  </a:cubicBezTo>
                  <a:cubicBezTo>
                    <a:pt x="196387" y="95299"/>
                    <a:pt x="201953" y="92892"/>
                    <a:pt x="196989" y="107483"/>
                  </a:cubicBezTo>
                  <a:cubicBezTo>
                    <a:pt x="192100" y="122150"/>
                    <a:pt x="187888" y="131778"/>
                    <a:pt x="184127" y="134486"/>
                  </a:cubicBezTo>
                  <a:cubicBezTo>
                    <a:pt x="180367" y="137194"/>
                    <a:pt x="162691" y="136366"/>
                    <a:pt x="152236" y="132831"/>
                  </a:cubicBezTo>
                  <a:cubicBezTo>
                    <a:pt x="141781" y="129296"/>
                    <a:pt x="128468" y="121474"/>
                    <a:pt x="123278" y="123880"/>
                  </a:cubicBezTo>
                  <a:cubicBezTo>
                    <a:pt x="118690" y="125986"/>
                    <a:pt x="119593" y="128694"/>
                    <a:pt x="123052" y="132756"/>
                  </a:cubicBezTo>
                  <a:cubicBezTo>
                    <a:pt x="126663" y="136968"/>
                    <a:pt x="135613" y="144640"/>
                    <a:pt x="151634" y="145768"/>
                  </a:cubicBezTo>
                  <a:cubicBezTo>
                    <a:pt x="160811" y="146520"/>
                    <a:pt x="170062" y="145919"/>
                    <a:pt x="179088" y="144113"/>
                  </a:cubicBezTo>
                  <a:cubicBezTo>
                    <a:pt x="177358" y="149153"/>
                    <a:pt x="175026" y="154042"/>
                    <a:pt x="172168" y="158555"/>
                  </a:cubicBezTo>
                  <a:cubicBezTo>
                    <a:pt x="168708" y="164346"/>
                    <a:pt x="164421" y="169461"/>
                    <a:pt x="159381" y="173823"/>
                  </a:cubicBezTo>
                  <a:cubicBezTo>
                    <a:pt x="153816" y="178938"/>
                    <a:pt x="135990" y="180969"/>
                    <a:pt x="126437" y="175403"/>
                  </a:cubicBezTo>
                  <a:cubicBezTo>
                    <a:pt x="116885" y="169837"/>
                    <a:pt x="101691" y="158555"/>
                    <a:pt x="98758" y="155245"/>
                  </a:cubicBezTo>
                  <a:cubicBezTo>
                    <a:pt x="95825" y="151861"/>
                    <a:pt x="89130" y="146746"/>
                    <a:pt x="86799" y="148927"/>
                  </a:cubicBezTo>
                  <a:cubicBezTo>
                    <a:pt x="84467" y="151033"/>
                    <a:pt x="86423" y="154568"/>
                    <a:pt x="91989" y="160285"/>
                  </a:cubicBezTo>
                  <a:cubicBezTo>
                    <a:pt x="101767" y="170213"/>
                    <a:pt x="112372" y="178261"/>
                    <a:pt x="120570" y="180066"/>
                  </a:cubicBezTo>
                  <a:cubicBezTo>
                    <a:pt x="128694" y="181871"/>
                    <a:pt x="147347" y="185632"/>
                    <a:pt x="151183" y="185181"/>
                  </a:cubicBezTo>
                  <a:cubicBezTo>
                    <a:pt x="155019" y="184730"/>
                    <a:pt x="126738" y="203609"/>
                    <a:pt x="115004" y="205339"/>
                  </a:cubicBezTo>
                  <a:cubicBezTo>
                    <a:pt x="102368" y="207219"/>
                    <a:pt x="79503" y="205188"/>
                    <a:pt x="73260" y="203082"/>
                  </a:cubicBezTo>
                  <a:cubicBezTo>
                    <a:pt x="68446" y="201427"/>
                    <a:pt x="58066" y="192251"/>
                    <a:pt x="53102" y="187513"/>
                  </a:cubicBezTo>
                  <a:cubicBezTo>
                    <a:pt x="40917" y="175854"/>
                    <a:pt x="47085" y="162692"/>
                    <a:pt x="51222" y="151409"/>
                  </a:cubicBezTo>
                  <a:cubicBezTo>
                    <a:pt x="51974" y="139600"/>
                    <a:pt x="28056" y="155546"/>
                    <a:pt x="23167" y="151936"/>
                  </a:cubicBezTo>
                  <a:cubicBezTo>
                    <a:pt x="13539" y="144941"/>
                    <a:pt x="5416" y="127115"/>
                    <a:pt x="2934" y="110492"/>
                  </a:cubicBezTo>
                  <a:cubicBezTo>
                    <a:pt x="0" y="90410"/>
                    <a:pt x="10305" y="62279"/>
                    <a:pt x="27755" y="47010"/>
                  </a:cubicBezTo>
                  <a:lnTo>
                    <a:pt x="34900" y="41971"/>
                  </a:lnTo>
                  <a:cubicBezTo>
                    <a:pt x="34900" y="41971"/>
                    <a:pt x="31591" y="61978"/>
                    <a:pt x="35276" y="74539"/>
                  </a:cubicBezTo>
                  <a:cubicBezTo>
                    <a:pt x="39488" y="88529"/>
                    <a:pt x="47837" y="108687"/>
                    <a:pt x="54907" y="106506"/>
                  </a:cubicBezTo>
                  <a:cubicBezTo>
                    <a:pt x="60624" y="104701"/>
                    <a:pt x="49642" y="86498"/>
                    <a:pt x="46784" y="67845"/>
                  </a:cubicBezTo>
                  <a:cubicBezTo>
                    <a:pt x="43926" y="49192"/>
                    <a:pt x="41444" y="36706"/>
                    <a:pt x="45430" y="30764"/>
                  </a:cubicBezTo>
                  <a:cubicBezTo>
                    <a:pt x="49417" y="24747"/>
                    <a:pt x="57239" y="18353"/>
                    <a:pt x="71004" y="13013"/>
                  </a:cubicBezTo>
                  <a:cubicBezTo>
                    <a:pt x="84843" y="7673"/>
                    <a:pt x="114704" y="3085"/>
                    <a:pt x="114704" y="3085"/>
                  </a:cubicBezTo>
                  <a:close/>
                </a:path>
              </a:pathLst>
            </a:custGeom>
            <a:grpFill/>
            <a:ln w="38100" cap="rnd" cmpd="sng">
              <a:solidFill>
                <a:srgbClr val="CDE5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21" name="Google Shape;212;p9">
              <a:extLst>
                <a:ext uri="{FF2B5EF4-FFF2-40B4-BE49-F238E27FC236}">
                  <a16:creationId xmlns:a16="http://schemas.microsoft.com/office/drawing/2014/main" id="{E639E5C9-8E2F-4B72-8D6E-8672CFEA8E80}"/>
                </a:ext>
              </a:extLst>
            </p:cNvPr>
            <p:cNvSpPr/>
            <p:nvPr/>
          </p:nvSpPr>
          <p:spPr>
            <a:xfrm>
              <a:off x="5183625" y="412825"/>
              <a:ext cx="349750" cy="967350"/>
            </a:xfrm>
            <a:custGeom>
              <a:avLst/>
              <a:gdLst/>
              <a:ahLst/>
              <a:cxnLst/>
              <a:rect l="l" t="t" r="r" b="b"/>
              <a:pathLst>
                <a:path w="13990" h="38694" extrusionOk="0">
                  <a:moveTo>
                    <a:pt x="12875" y="1"/>
                  </a:moveTo>
                  <a:cubicBezTo>
                    <a:pt x="12557" y="1"/>
                    <a:pt x="12255" y="167"/>
                    <a:pt x="12109" y="458"/>
                  </a:cubicBezTo>
                  <a:cubicBezTo>
                    <a:pt x="9326" y="4896"/>
                    <a:pt x="6919" y="9635"/>
                    <a:pt x="5039" y="14448"/>
                  </a:cubicBezTo>
                  <a:cubicBezTo>
                    <a:pt x="3384" y="19337"/>
                    <a:pt x="2256" y="24377"/>
                    <a:pt x="1579" y="29491"/>
                  </a:cubicBezTo>
                  <a:cubicBezTo>
                    <a:pt x="1128" y="32199"/>
                    <a:pt x="751" y="34832"/>
                    <a:pt x="225" y="37464"/>
                  </a:cubicBezTo>
                  <a:cubicBezTo>
                    <a:pt x="1" y="38226"/>
                    <a:pt x="577" y="38694"/>
                    <a:pt x="1143" y="38694"/>
                  </a:cubicBezTo>
                  <a:cubicBezTo>
                    <a:pt x="1528" y="38694"/>
                    <a:pt x="1908" y="38478"/>
                    <a:pt x="2030" y="37991"/>
                  </a:cubicBezTo>
                  <a:lnTo>
                    <a:pt x="2030" y="38066"/>
                  </a:lnTo>
                  <a:cubicBezTo>
                    <a:pt x="3083" y="33177"/>
                    <a:pt x="3610" y="28213"/>
                    <a:pt x="4587" y="23324"/>
                  </a:cubicBezTo>
                  <a:cubicBezTo>
                    <a:pt x="5114" y="20842"/>
                    <a:pt x="5716" y="18360"/>
                    <a:pt x="6543" y="15953"/>
                  </a:cubicBezTo>
                  <a:cubicBezTo>
                    <a:pt x="7295" y="13621"/>
                    <a:pt x="8273" y="11440"/>
                    <a:pt x="9326" y="9259"/>
                  </a:cubicBezTo>
                  <a:cubicBezTo>
                    <a:pt x="10680" y="6626"/>
                    <a:pt x="12184" y="3993"/>
                    <a:pt x="13688" y="1436"/>
                  </a:cubicBezTo>
                  <a:cubicBezTo>
                    <a:pt x="13989" y="985"/>
                    <a:pt x="13839" y="383"/>
                    <a:pt x="13388" y="157"/>
                  </a:cubicBezTo>
                  <a:cubicBezTo>
                    <a:pt x="13228" y="51"/>
                    <a:pt x="13049" y="1"/>
                    <a:pt x="12875" y="1"/>
                  </a:cubicBezTo>
                  <a:close/>
                </a:path>
              </a:pathLst>
            </a:custGeom>
            <a:grpFill/>
            <a:ln>
              <a:solidFill>
                <a:srgbClr val="CDE5E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22" name="Google Shape;213;p9">
              <a:extLst>
                <a:ext uri="{FF2B5EF4-FFF2-40B4-BE49-F238E27FC236}">
                  <a16:creationId xmlns:a16="http://schemas.microsoft.com/office/drawing/2014/main" id="{2EA8AEDC-79BF-488B-B044-5F8044BDFD15}"/>
                </a:ext>
              </a:extLst>
            </p:cNvPr>
            <p:cNvSpPr/>
            <p:nvPr/>
          </p:nvSpPr>
          <p:spPr>
            <a:xfrm>
              <a:off x="2391225" y="604250"/>
              <a:ext cx="3980800" cy="3435550"/>
            </a:xfrm>
            <a:custGeom>
              <a:avLst/>
              <a:gdLst/>
              <a:ahLst/>
              <a:cxnLst/>
              <a:rect l="l" t="t" r="r" b="b"/>
              <a:pathLst>
                <a:path w="159232" h="137422" extrusionOk="0">
                  <a:moveTo>
                    <a:pt x="115907" y="25746"/>
                  </a:moveTo>
                  <a:cubicBezTo>
                    <a:pt x="115777" y="25894"/>
                    <a:pt x="115730" y="25947"/>
                    <a:pt x="115728" y="25947"/>
                  </a:cubicBezTo>
                  <a:cubicBezTo>
                    <a:pt x="115725" y="25947"/>
                    <a:pt x="115810" y="25844"/>
                    <a:pt x="115882" y="25761"/>
                  </a:cubicBezTo>
                  <a:lnTo>
                    <a:pt x="115882" y="25761"/>
                  </a:lnTo>
                  <a:lnTo>
                    <a:pt x="115848" y="25781"/>
                  </a:lnTo>
                  <a:lnTo>
                    <a:pt x="115848" y="25781"/>
                  </a:lnTo>
                  <a:cubicBezTo>
                    <a:pt x="115861" y="25772"/>
                    <a:pt x="115874" y="25764"/>
                    <a:pt x="115884" y="25759"/>
                  </a:cubicBezTo>
                  <a:lnTo>
                    <a:pt x="115884" y="25759"/>
                  </a:lnTo>
                  <a:cubicBezTo>
                    <a:pt x="115883" y="25759"/>
                    <a:pt x="115883" y="25760"/>
                    <a:pt x="115882" y="25761"/>
                  </a:cubicBezTo>
                  <a:lnTo>
                    <a:pt x="115882" y="25761"/>
                  </a:lnTo>
                  <a:lnTo>
                    <a:pt x="115907" y="25746"/>
                  </a:lnTo>
                  <a:close/>
                  <a:moveTo>
                    <a:pt x="156519" y="0"/>
                  </a:moveTo>
                  <a:cubicBezTo>
                    <a:pt x="156296" y="0"/>
                    <a:pt x="156070" y="31"/>
                    <a:pt x="155847" y="97"/>
                  </a:cubicBezTo>
                  <a:cubicBezTo>
                    <a:pt x="148852" y="1451"/>
                    <a:pt x="141781" y="2579"/>
                    <a:pt x="135313" y="5738"/>
                  </a:cubicBezTo>
                  <a:cubicBezTo>
                    <a:pt x="128920" y="8822"/>
                    <a:pt x="124407" y="14087"/>
                    <a:pt x="120345" y="19653"/>
                  </a:cubicBezTo>
                  <a:cubicBezTo>
                    <a:pt x="119367" y="21007"/>
                    <a:pt x="118389" y="22361"/>
                    <a:pt x="117412" y="23715"/>
                  </a:cubicBezTo>
                  <a:cubicBezTo>
                    <a:pt x="116938" y="24323"/>
                    <a:pt x="116526" y="24932"/>
                    <a:pt x="116065" y="25540"/>
                  </a:cubicBezTo>
                  <a:lnTo>
                    <a:pt x="116065" y="25540"/>
                  </a:lnTo>
                  <a:cubicBezTo>
                    <a:pt x="116089" y="25553"/>
                    <a:pt x="116047" y="25641"/>
                    <a:pt x="115907" y="25746"/>
                  </a:cubicBezTo>
                  <a:cubicBezTo>
                    <a:pt x="115950" y="25692"/>
                    <a:pt x="115970" y="25666"/>
                    <a:pt x="115974" y="25659"/>
                  </a:cubicBezTo>
                  <a:lnTo>
                    <a:pt x="115974" y="25659"/>
                  </a:lnTo>
                  <a:cubicBezTo>
                    <a:pt x="116005" y="25619"/>
                    <a:pt x="116035" y="25580"/>
                    <a:pt x="116065" y="25540"/>
                  </a:cubicBezTo>
                  <a:lnTo>
                    <a:pt x="116065" y="25540"/>
                  </a:lnTo>
                  <a:cubicBezTo>
                    <a:pt x="116063" y="25539"/>
                    <a:pt x="116061" y="25539"/>
                    <a:pt x="116058" y="25539"/>
                  </a:cubicBezTo>
                  <a:cubicBezTo>
                    <a:pt x="116025" y="25539"/>
                    <a:pt x="115935" y="25610"/>
                    <a:pt x="115814" y="25802"/>
                  </a:cubicBezTo>
                  <a:lnTo>
                    <a:pt x="115814" y="25802"/>
                  </a:lnTo>
                  <a:lnTo>
                    <a:pt x="115848" y="25781"/>
                  </a:lnTo>
                  <a:lnTo>
                    <a:pt x="115848" y="25781"/>
                  </a:lnTo>
                  <a:cubicBezTo>
                    <a:pt x="115834" y="25791"/>
                    <a:pt x="115819" y="25802"/>
                    <a:pt x="115806" y="25814"/>
                  </a:cubicBezTo>
                  <a:lnTo>
                    <a:pt x="115806" y="25814"/>
                  </a:lnTo>
                  <a:cubicBezTo>
                    <a:pt x="115808" y="25810"/>
                    <a:pt x="115811" y="25806"/>
                    <a:pt x="115814" y="25802"/>
                  </a:cubicBezTo>
                  <a:lnTo>
                    <a:pt x="115814" y="25802"/>
                  </a:lnTo>
                  <a:lnTo>
                    <a:pt x="115531" y="25971"/>
                  </a:lnTo>
                  <a:lnTo>
                    <a:pt x="114704" y="26573"/>
                  </a:lnTo>
                  <a:lnTo>
                    <a:pt x="112222" y="28077"/>
                  </a:lnTo>
                  <a:cubicBezTo>
                    <a:pt x="109740" y="29732"/>
                    <a:pt x="107333" y="31387"/>
                    <a:pt x="105001" y="33267"/>
                  </a:cubicBezTo>
                  <a:cubicBezTo>
                    <a:pt x="102143" y="35373"/>
                    <a:pt x="99510" y="37780"/>
                    <a:pt x="97104" y="40413"/>
                  </a:cubicBezTo>
                  <a:cubicBezTo>
                    <a:pt x="95073" y="42820"/>
                    <a:pt x="93343" y="45377"/>
                    <a:pt x="91763" y="48085"/>
                  </a:cubicBezTo>
                  <a:cubicBezTo>
                    <a:pt x="90936" y="49438"/>
                    <a:pt x="90108" y="50868"/>
                    <a:pt x="89206" y="52221"/>
                  </a:cubicBezTo>
                  <a:cubicBezTo>
                    <a:pt x="88755" y="52898"/>
                    <a:pt x="88303" y="53575"/>
                    <a:pt x="87777" y="54252"/>
                  </a:cubicBezTo>
                  <a:lnTo>
                    <a:pt x="87476" y="54628"/>
                  </a:lnTo>
                  <a:cubicBezTo>
                    <a:pt x="87476" y="54628"/>
                    <a:pt x="87200" y="55043"/>
                    <a:pt x="87188" y="55043"/>
                  </a:cubicBezTo>
                  <a:cubicBezTo>
                    <a:pt x="87184" y="55043"/>
                    <a:pt x="87201" y="55011"/>
                    <a:pt x="87250" y="54929"/>
                  </a:cubicBezTo>
                  <a:lnTo>
                    <a:pt x="87250" y="54929"/>
                  </a:lnTo>
                  <a:cubicBezTo>
                    <a:pt x="87025" y="55305"/>
                    <a:pt x="86724" y="55606"/>
                    <a:pt x="86498" y="55907"/>
                  </a:cubicBezTo>
                  <a:cubicBezTo>
                    <a:pt x="85370" y="57186"/>
                    <a:pt x="84242" y="58314"/>
                    <a:pt x="82963" y="59442"/>
                  </a:cubicBezTo>
                  <a:cubicBezTo>
                    <a:pt x="81835" y="60420"/>
                    <a:pt x="80631" y="61398"/>
                    <a:pt x="79353" y="62225"/>
                  </a:cubicBezTo>
                  <a:cubicBezTo>
                    <a:pt x="76495" y="64256"/>
                    <a:pt x="73636" y="66061"/>
                    <a:pt x="70853" y="68167"/>
                  </a:cubicBezTo>
                  <a:cubicBezTo>
                    <a:pt x="64836" y="72830"/>
                    <a:pt x="59947" y="78848"/>
                    <a:pt x="54682" y="84338"/>
                  </a:cubicBezTo>
                  <a:cubicBezTo>
                    <a:pt x="51974" y="87121"/>
                    <a:pt x="49041" y="89904"/>
                    <a:pt x="46258" y="92612"/>
                  </a:cubicBezTo>
                  <a:cubicBezTo>
                    <a:pt x="43475" y="95395"/>
                    <a:pt x="40692" y="98178"/>
                    <a:pt x="37834" y="100961"/>
                  </a:cubicBezTo>
                  <a:cubicBezTo>
                    <a:pt x="32268" y="106301"/>
                    <a:pt x="26401" y="111266"/>
                    <a:pt x="20610" y="116305"/>
                  </a:cubicBezTo>
                  <a:cubicBezTo>
                    <a:pt x="15194" y="121044"/>
                    <a:pt x="9929" y="125857"/>
                    <a:pt x="4363" y="130445"/>
                  </a:cubicBezTo>
                  <a:cubicBezTo>
                    <a:pt x="3235" y="131423"/>
                    <a:pt x="2107" y="132326"/>
                    <a:pt x="978" y="133228"/>
                  </a:cubicBezTo>
                  <a:cubicBezTo>
                    <a:pt x="1" y="134206"/>
                    <a:pt x="1" y="135786"/>
                    <a:pt x="978" y="136688"/>
                  </a:cubicBezTo>
                  <a:cubicBezTo>
                    <a:pt x="1467" y="137177"/>
                    <a:pt x="2088" y="137422"/>
                    <a:pt x="2708" y="137422"/>
                  </a:cubicBezTo>
                  <a:cubicBezTo>
                    <a:pt x="3329" y="137422"/>
                    <a:pt x="3949" y="137177"/>
                    <a:pt x="4438" y="136688"/>
                  </a:cubicBezTo>
                  <a:lnTo>
                    <a:pt x="4513" y="136764"/>
                  </a:lnTo>
                  <a:cubicBezTo>
                    <a:pt x="9779" y="132476"/>
                    <a:pt x="14893" y="128039"/>
                    <a:pt x="19933" y="123601"/>
                  </a:cubicBezTo>
                  <a:cubicBezTo>
                    <a:pt x="25574" y="118561"/>
                    <a:pt x="31365" y="113672"/>
                    <a:pt x="36931" y="108558"/>
                  </a:cubicBezTo>
                  <a:cubicBezTo>
                    <a:pt x="42723" y="103293"/>
                    <a:pt x="48138" y="97576"/>
                    <a:pt x="53855" y="92161"/>
                  </a:cubicBezTo>
                  <a:cubicBezTo>
                    <a:pt x="59496" y="86745"/>
                    <a:pt x="64385" y="80879"/>
                    <a:pt x="69876" y="75538"/>
                  </a:cubicBezTo>
                  <a:cubicBezTo>
                    <a:pt x="72282" y="73282"/>
                    <a:pt x="74915" y="71176"/>
                    <a:pt x="77698" y="69371"/>
                  </a:cubicBezTo>
                  <a:cubicBezTo>
                    <a:pt x="80481" y="67415"/>
                    <a:pt x="83414" y="65459"/>
                    <a:pt x="86047" y="63278"/>
                  </a:cubicBezTo>
                  <a:cubicBezTo>
                    <a:pt x="91237" y="58916"/>
                    <a:pt x="94321" y="53049"/>
                    <a:pt x="97931" y="47483"/>
                  </a:cubicBezTo>
                  <a:cubicBezTo>
                    <a:pt x="98307" y="46881"/>
                    <a:pt x="98683" y="46279"/>
                    <a:pt x="99134" y="45678"/>
                  </a:cubicBezTo>
                  <a:cubicBezTo>
                    <a:pt x="99285" y="45452"/>
                    <a:pt x="99510" y="45151"/>
                    <a:pt x="99736" y="44926"/>
                  </a:cubicBezTo>
                  <a:cubicBezTo>
                    <a:pt x="99801" y="44822"/>
                    <a:pt x="99832" y="44765"/>
                    <a:pt x="99842" y="44739"/>
                  </a:cubicBezTo>
                  <a:lnTo>
                    <a:pt x="99842" y="44739"/>
                  </a:lnTo>
                  <a:lnTo>
                    <a:pt x="100263" y="44249"/>
                  </a:lnTo>
                  <a:cubicBezTo>
                    <a:pt x="101391" y="42970"/>
                    <a:pt x="102594" y="41691"/>
                    <a:pt x="103948" y="40563"/>
                  </a:cubicBezTo>
                  <a:cubicBezTo>
                    <a:pt x="106280" y="38382"/>
                    <a:pt x="108837" y="36426"/>
                    <a:pt x="111470" y="34546"/>
                  </a:cubicBezTo>
                  <a:cubicBezTo>
                    <a:pt x="113275" y="33267"/>
                    <a:pt x="115155" y="32064"/>
                    <a:pt x="117036" y="30860"/>
                  </a:cubicBezTo>
                  <a:cubicBezTo>
                    <a:pt x="117562" y="30559"/>
                    <a:pt x="118089" y="30183"/>
                    <a:pt x="118615" y="29807"/>
                  </a:cubicBezTo>
                  <a:cubicBezTo>
                    <a:pt x="119518" y="29055"/>
                    <a:pt x="120270" y="28228"/>
                    <a:pt x="120872" y="27175"/>
                  </a:cubicBezTo>
                  <a:cubicBezTo>
                    <a:pt x="121925" y="25896"/>
                    <a:pt x="122827" y="24467"/>
                    <a:pt x="123805" y="23188"/>
                  </a:cubicBezTo>
                  <a:cubicBezTo>
                    <a:pt x="124331" y="22511"/>
                    <a:pt x="124783" y="21834"/>
                    <a:pt x="125309" y="21158"/>
                  </a:cubicBezTo>
                  <a:cubicBezTo>
                    <a:pt x="125836" y="20481"/>
                    <a:pt x="126061" y="20180"/>
                    <a:pt x="126588" y="19428"/>
                  </a:cubicBezTo>
                  <a:cubicBezTo>
                    <a:pt x="127641" y="18149"/>
                    <a:pt x="128694" y="16945"/>
                    <a:pt x="129897" y="15667"/>
                  </a:cubicBezTo>
                  <a:cubicBezTo>
                    <a:pt x="130424" y="15140"/>
                    <a:pt x="130950" y="14614"/>
                    <a:pt x="131552" y="14087"/>
                  </a:cubicBezTo>
                  <a:cubicBezTo>
                    <a:pt x="131853" y="13862"/>
                    <a:pt x="132079" y="13561"/>
                    <a:pt x="132379" y="13335"/>
                  </a:cubicBezTo>
                  <a:lnTo>
                    <a:pt x="132831" y="12959"/>
                  </a:lnTo>
                  <a:lnTo>
                    <a:pt x="133132" y="12733"/>
                  </a:lnTo>
                  <a:lnTo>
                    <a:pt x="133132" y="12733"/>
                  </a:lnTo>
                  <a:cubicBezTo>
                    <a:pt x="133153" y="12712"/>
                    <a:pt x="133178" y="12687"/>
                    <a:pt x="133207" y="12658"/>
                  </a:cubicBezTo>
                  <a:cubicBezTo>
                    <a:pt x="134561" y="11680"/>
                    <a:pt x="136065" y="10778"/>
                    <a:pt x="137569" y="10026"/>
                  </a:cubicBezTo>
                  <a:lnTo>
                    <a:pt x="138622" y="9574"/>
                  </a:lnTo>
                  <a:lnTo>
                    <a:pt x="139224" y="9273"/>
                  </a:lnTo>
                  <a:lnTo>
                    <a:pt x="139374" y="9198"/>
                  </a:lnTo>
                  <a:cubicBezTo>
                    <a:pt x="140202" y="8897"/>
                    <a:pt x="141029" y="8597"/>
                    <a:pt x="141932" y="8296"/>
                  </a:cubicBezTo>
                  <a:cubicBezTo>
                    <a:pt x="145241" y="7243"/>
                    <a:pt x="148626" y="6415"/>
                    <a:pt x="152011" y="5814"/>
                  </a:cubicBezTo>
                  <a:cubicBezTo>
                    <a:pt x="153741" y="5513"/>
                    <a:pt x="155471" y="5137"/>
                    <a:pt x="157125" y="4761"/>
                  </a:cubicBezTo>
                  <a:cubicBezTo>
                    <a:pt x="158479" y="4460"/>
                    <a:pt x="159231" y="3106"/>
                    <a:pt x="158855" y="1752"/>
                  </a:cubicBezTo>
                  <a:cubicBezTo>
                    <a:pt x="158545" y="697"/>
                    <a:pt x="157569" y="0"/>
                    <a:pt x="156519" y="0"/>
                  </a:cubicBezTo>
                  <a:close/>
                </a:path>
              </a:pathLst>
            </a:custGeom>
            <a:grpFill/>
            <a:ln>
              <a:solidFill>
                <a:srgbClr val="CDE5E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23" name="Google Shape;214;p9">
              <a:extLst>
                <a:ext uri="{FF2B5EF4-FFF2-40B4-BE49-F238E27FC236}">
                  <a16:creationId xmlns:a16="http://schemas.microsoft.com/office/drawing/2014/main" id="{9126523C-DC6C-4085-88AF-7D99EB005234}"/>
                </a:ext>
              </a:extLst>
            </p:cNvPr>
            <p:cNvSpPr/>
            <p:nvPr/>
          </p:nvSpPr>
          <p:spPr>
            <a:xfrm>
              <a:off x="1697375" y="1379225"/>
              <a:ext cx="1121400" cy="2387325"/>
            </a:xfrm>
            <a:custGeom>
              <a:avLst/>
              <a:gdLst/>
              <a:ahLst/>
              <a:cxnLst/>
              <a:rect l="l" t="t" r="r" b="b"/>
              <a:pathLst>
                <a:path w="44856" h="95493" extrusionOk="0">
                  <a:moveTo>
                    <a:pt x="12119" y="0"/>
                  </a:moveTo>
                  <a:cubicBezTo>
                    <a:pt x="11704" y="0"/>
                    <a:pt x="11267" y="284"/>
                    <a:pt x="11132" y="689"/>
                  </a:cubicBezTo>
                  <a:cubicBezTo>
                    <a:pt x="7898" y="8661"/>
                    <a:pt x="4062" y="16484"/>
                    <a:pt x="2332" y="24983"/>
                  </a:cubicBezTo>
                  <a:cubicBezTo>
                    <a:pt x="1429" y="29421"/>
                    <a:pt x="827" y="33859"/>
                    <a:pt x="527" y="38296"/>
                  </a:cubicBezTo>
                  <a:cubicBezTo>
                    <a:pt x="226" y="42659"/>
                    <a:pt x="75" y="47097"/>
                    <a:pt x="0" y="51534"/>
                  </a:cubicBezTo>
                  <a:cubicBezTo>
                    <a:pt x="0" y="55822"/>
                    <a:pt x="451" y="60109"/>
                    <a:pt x="1354" y="64246"/>
                  </a:cubicBezTo>
                  <a:cubicBezTo>
                    <a:pt x="1956" y="68082"/>
                    <a:pt x="3234" y="71692"/>
                    <a:pt x="5190" y="75001"/>
                  </a:cubicBezTo>
                  <a:cubicBezTo>
                    <a:pt x="7221" y="77935"/>
                    <a:pt x="9778" y="80567"/>
                    <a:pt x="12636" y="82749"/>
                  </a:cubicBezTo>
                  <a:cubicBezTo>
                    <a:pt x="15419" y="84779"/>
                    <a:pt x="18578" y="86359"/>
                    <a:pt x="21963" y="87337"/>
                  </a:cubicBezTo>
                  <a:cubicBezTo>
                    <a:pt x="28281" y="89217"/>
                    <a:pt x="35351" y="89819"/>
                    <a:pt x="40917" y="93730"/>
                  </a:cubicBezTo>
                  <a:cubicBezTo>
                    <a:pt x="41594" y="94181"/>
                    <a:pt x="42196" y="94633"/>
                    <a:pt x="42798" y="95234"/>
                  </a:cubicBezTo>
                  <a:cubicBezTo>
                    <a:pt x="42996" y="95416"/>
                    <a:pt x="43216" y="95493"/>
                    <a:pt x="43429" y="95493"/>
                  </a:cubicBezTo>
                  <a:cubicBezTo>
                    <a:pt x="44186" y="95493"/>
                    <a:pt x="44856" y="94526"/>
                    <a:pt x="44152" y="93881"/>
                  </a:cubicBezTo>
                  <a:lnTo>
                    <a:pt x="44076" y="93881"/>
                  </a:lnTo>
                  <a:cubicBezTo>
                    <a:pt x="38962" y="89217"/>
                    <a:pt x="32042" y="88014"/>
                    <a:pt x="25573" y="86359"/>
                  </a:cubicBezTo>
                  <a:cubicBezTo>
                    <a:pt x="22339" y="85682"/>
                    <a:pt x="19180" y="84479"/>
                    <a:pt x="16322" y="82974"/>
                  </a:cubicBezTo>
                  <a:cubicBezTo>
                    <a:pt x="13238" y="81169"/>
                    <a:pt x="10605" y="78837"/>
                    <a:pt x="8349" y="76130"/>
                  </a:cubicBezTo>
                  <a:cubicBezTo>
                    <a:pt x="7296" y="74851"/>
                    <a:pt x="6393" y="73422"/>
                    <a:pt x="5641" y="71918"/>
                  </a:cubicBezTo>
                  <a:cubicBezTo>
                    <a:pt x="4889" y="70263"/>
                    <a:pt x="4287" y="68533"/>
                    <a:pt x="3911" y="66803"/>
                  </a:cubicBezTo>
                  <a:cubicBezTo>
                    <a:pt x="2858" y="62666"/>
                    <a:pt x="2181" y="58529"/>
                    <a:pt x="2031" y="54317"/>
                  </a:cubicBezTo>
                  <a:cubicBezTo>
                    <a:pt x="1881" y="52211"/>
                    <a:pt x="2031" y="50105"/>
                    <a:pt x="2031" y="47999"/>
                  </a:cubicBezTo>
                  <a:cubicBezTo>
                    <a:pt x="2031" y="45893"/>
                    <a:pt x="2106" y="43561"/>
                    <a:pt x="2257" y="41380"/>
                  </a:cubicBezTo>
                  <a:cubicBezTo>
                    <a:pt x="2482" y="37018"/>
                    <a:pt x="2934" y="32655"/>
                    <a:pt x="3610" y="28368"/>
                  </a:cubicBezTo>
                  <a:cubicBezTo>
                    <a:pt x="4287" y="24156"/>
                    <a:pt x="5416" y="20019"/>
                    <a:pt x="6920" y="16033"/>
                  </a:cubicBezTo>
                  <a:cubicBezTo>
                    <a:pt x="8349" y="11971"/>
                    <a:pt x="10079" y="8060"/>
                    <a:pt x="11734" y="4073"/>
                  </a:cubicBezTo>
                  <a:cubicBezTo>
                    <a:pt x="12185" y="3171"/>
                    <a:pt x="12561" y="2193"/>
                    <a:pt x="12937" y="1215"/>
                  </a:cubicBezTo>
                  <a:cubicBezTo>
                    <a:pt x="13088" y="689"/>
                    <a:pt x="12787" y="162"/>
                    <a:pt x="12260" y="12"/>
                  </a:cubicBezTo>
                  <a:cubicBezTo>
                    <a:pt x="12214" y="4"/>
                    <a:pt x="12166" y="0"/>
                    <a:pt x="12119" y="0"/>
                  </a:cubicBezTo>
                  <a:close/>
                </a:path>
              </a:pathLst>
            </a:custGeom>
            <a:grpFill/>
            <a:ln>
              <a:solidFill>
                <a:srgbClr val="CDE5E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24" name="Google Shape;215;p9">
              <a:extLst>
                <a:ext uri="{FF2B5EF4-FFF2-40B4-BE49-F238E27FC236}">
                  <a16:creationId xmlns:a16="http://schemas.microsoft.com/office/drawing/2014/main" id="{E38186A9-ADC9-40F6-8683-7148298D4DF2}"/>
                </a:ext>
              </a:extLst>
            </p:cNvPr>
            <p:cNvSpPr/>
            <p:nvPr/>
          </p:nvSpPr>
          <p:spPr>
            <a:xfrm>
              <a:off x="2714650" y="531000"/>
              <a:ext cx="723975" cy="2665950"/>
            </a:xfrm>
            <a:custGeom>
              <a:avLst/>
              <a:gdLst/>
              <a:ahLst/>
              <a:cxnLst/>
              <a:rect l="l" t="t" r="r" b="b"/>
              <a:pathLst>
                <a:path w="28959" h="106638" extrusionOk="0">
                  <a:moveTo>
                    <a:pt x="11403" y="1"/>
                  </a:moveTo>
                  <a:cubicBezTo>
                    <a:pt x="11115" y="1"/>
                    <a:pt x="10819" y="138"/>
                    <a:pt x="10606" y="470"/>
                  </a:cubicBezTo>
                  <a:cubicBezTo>
                    <a:pt x="6544" y="7089"/>
                    <a:pt x="3611" y="14310"/>
                    <a:pt x="1806" y="21906"/>
                  </a:cubicBezTo>
                  <a:cubicBezTo>
                    <a:pt x="1" y="29653"/>
                    <a:pt x="151" y="37626"/>
                    <a:pt x="151" y="45449"/>
                  </a:cubicBezTo>
                  <a:cubicBezTo>
                    <a:pt x="151" y="52895"/>
                    <a:pt x="151" y="60868"/>
                    <a:pt x="3385" y="67788"/>
                  </a:cubicBezTo>
                  <a:cubicBezTo>
                    <a:pt x="4965" y="70871"/>
                    <a:pt x="6845" y="73805"/>
                    <a:pt x="8876" y="76588"/>
                  </a:cubicBezTo>
                  <a:cubicBezTo>
                    <a:pt x="9854" y="78017"/>
                    <a:pt x="10832" y="79371"/>
                    <a:pt x="11809" y="80800"/>
                  </a:cubicBezTo>
                  <a:cubicBezTo>
                    <a:pt x="12712" y="82229"/>
                    <a:pt x="13615" y="83733"/>
                    <a:pt x="14517" y="85162"/>
                  </a:cubicBezTo>
                  <a:cubicBezTo>
                    <a:pt x="18504" y="91255"/>
                    <a:pt x="23016" y="97046"/>
                    <a:pt x="26025" y="103665"/>
                  </a:cubicBezTo>
                  <a:cubicBezTo>
                    <a:pt x="26401" y="104418"/>
                    <a:pt x="26702" y="105170"/>
                    <a:pt x="27003" y="105922"/>
                  </a:cubicBezTo>
                  <a:cubicBezTo>
                    <a:pt x="27065" y="106357"/>
                    <a:pt x="27435" y="106637"/>
                    <a:pt x="27858" y="106637"/>
                  </a:cubicBezTo>
                  <a:cubicBezTo>
                    <a:pt x="27948" y="106637"/>
                    <a:pt x="28039" y="106625"/>
                    <a:pt x="28131" y="106599"/>
                  </a:cubicBezTo>
                  <a:cubicBezTo>
                    <a:pt x="28658" y="106448"/>
                    <a:pt x="28958" y="105922"/>
                    <a:pt x="28808" y="105471"/>
                  </a:cubicBezTo>
                  <a:lnTo>
                    <a:pt x="28883" y="105471"/>
                  </a:lnTo>
                  <a:cubicBezTo>
                    <a:pt x="26401" y="98701"/>
                    <a:pt x="22039" y="92834"/>
                    <a:pt x="18052" y="86892"/>
                  </a:cubicBezTo>
                  <a:cubicBezTo>
                    <a:pt x="16097" y="84034"/>
                    <a:pt x="14367" y="81101"/>
                    <a:pt x="12411" y="78167"/>
                  </a:cubicBezTo>
                  <a:cubicBezTo>
                    <a:pt x="10456" y="75309"/>
                    <a:pt x="8425" y="72601"/>
                    <a:pt x="6620" y="69668"/>
                  </a:cubicBezTo>
                  <a:cubicBezTo>
                    <a:pt x="5792" y="68239"/>
                    <a:pt x="5040" y="66810"/>
                    <a:pt x="4438" y="65230"/>
                  </a:cubicBezTo>
                  <a:cubicBezTo>
                    <a:pt x="3837" y="63576"/>
                    <a:pt x="3310" y="61846"/>
                    <a:pt x="3009" y="60116"/>
                  </a:cubicBezTo>
                  <a:cubicBezTo>
                    <a:pt x="2407" y="56280"/>
                    <a:pt x="2031" y="52444"/>
                    <a:pt x="2107" y="48533"/>
                  </a:cubicBezTo>
                  <a:cubicBezTo>
                    <a:pt x="2107" y="44697"/>
                    <a:pt x="2107" y="40861"/>
                    <a:pt x="2107" y="36949"/>
                  </a:cubicBezTo>
                  <a:cubicBezTo>
                    <a:pt x="2182" y="33038"/>
                    <a:pt x="2483" y="29127"/>
                    <a:pt x="3084" y="25291"/>
                  </a:cubicBezTo>
                  <a:cubicBezTo>
                    <a:pt x="3761" y="21530"/>
                    <a:pt x="4739" y="17769"/>
                    <a:pt x="6093" y="14234"/>
                  </a:cubicBezTo>
                  <a:cubicBezTo>
                    <a:pt x="7447" y="10624"/>
                    <a:pt x="9026" y="7164"/>
                    <a:pt x="10832" y="3855"/>
                  </a:cubicBezTo>
                  <a:cubicBezTo>
                    <a:pt x="11283" y="3027"/>
                    <a:pt x="11734" y="2200"/>
                    <a:pt x="12261" y="1372"/>
                  </a:cubicBezTo>
                  <a:cubicBezTo>
                    <a:pt x="12621" y="651"/>
                    <a:pt x="12029" y="1"/>
                    <a:pt x="11403" y="1"/>
                  </a:cubicBezTo>
                  <a:close/>
                </a:path>
              </a:pathLst>
            </a:custGeom>
            <a:grpFill/>
            <a:ln>
              <a:solidFill>
                <a:srgbClr val="CDE5E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25" name="Google Shape;216;p9">
              <a:extLst>
                <a:ext uri="{FF2B5EF4-FFF2-40B4-BE49-F238E27FC236}">
                  <a16:creationId xmlns:a16="http://schemas.microsoft.com/office/drawing/2014/main" id="{FF9E7993-5260-4C5C-A7A1-364D06F7F66E}"/>
                </a:ext>
              </a:extLst>
            </p:cNvPr>
            <p:cNvSpPr/>
            <p:nvPr/>
          </p:nvSpPr>
          <p:spPr>
            <a:xfrm>
              <a:off x="4092975" y="294300"/>
              <a:ext cx="527825" cy="2146475"/>
            </a:xfrm>
            <a:custGeom>
              <a:avLst/>
              <a:gdLst/>
              <a:ahLst/>
              <a:cxnLst/>
              <a:rect l="l" t="t" r="r" b="b"/>
              <a:pathLst>
                <a:path w="21113" h="85859" extrusionOk="0">
                  <a:moveTo>
                    <a:pt x="19805" y="0"/>
                  </a:moveTo>
                  <a:cubicBezTo>
                    <a:pt x="19653" y="0"/>
                    <a:pt x="19492" y="48"/>
                    <a:pt x="19331" y="160"/>
                  </a:cubicBezTo>
                  <a:cubicBezTo>
                    <a:pt x="14592" y="3018"/>
                    <a:pt x="10907" y="7230"/>
                    <a:pt x="8725" y="12270"/>
                  </a:cubicBezTo>
                  <a:cubicBezTo>
                    <a:pt x="7672" y="14977"/>
                    <a:pt x="7296" y="17911"/>
                    <a:pt x="7597" y="20769"/>
                  </a:cubicBezTo>
                  <a:cubicBezTo>
                    <a:pt x="7823" y="23778"/>
                    <a:pt x="8500" y="26711"/>
                    <a:pt x="8725" y="29720"/>
                  </a:cubicBezTo>
                  <a:cubicBezTo>
                    <a:pt x="9252" y="35887"/>
                    <a:pt x="7221" y="41829"/>
                    <a:pt x="5265" y="47621"/>
                  </a:cubicBezTo>
                  <a:cubicBezTo>
                    <a:pt x="4212" y="50479"/>
                    <a:pt x="3235" y="53412"/>
                    <a:pt x="2407" y="56421"/>
                  </a:cubicBezTo>
                  <a:cubicBezTo>
                    <a:pt x="1655" y="59655"/>
                    <a:pt x="1053" y="62890"/>
                    <a:pt x="677" y="66199"/>
                  </a:cubicBezTo>
                  <a:cubicBezTo>
                    <a:pt x="151" y="69208"/>
                    <a:pt x="0" y="72367"/>
                    <a:pt x="301" y="75450"/>
                  </a:cubicBezTo>
                  <a:cubicBezTo>
                    <a:pt x="677" y="78309"/>
                    <a:pt x="1730" y="81167"/>
                    <a:pt x="3235" y="83649"/>
                  </a:cubicBezTo>
                  <a:cubicBezTo>
                    <a:pt x="3611" y="84251"/>
                    <a:pt x="4062" y="84852"/>
                    <a:pt x="4438" y="85379"/>
                  </a:cubicBezTo>
                  <a:cubicBezTo>
                    <a:pt x="4646" y="85690"/>
                    <a:pt x="4961" y="85859"/>
                    <a:pt x="5310" y="85859"/>
                  </a:cubicBezTo>
                  <a:cubicBezTo>
                    <a:pt x="5466" y="85859"/>
                    <a:pt x="5629" y="85825"/>
                    <a:pt x="5792" y="85755"/>
                  </a:cubicBezTo>
                  <a:cubicBezTo>
                    <a:pt x="6243" y="85529"/>
                    <a:pt x="6394" y="84928"/>
                    <a:pt x="6093" y="84476"/>
                  </a:cubicBezTo>
                  <a:lnTo>
                    <a:pt x="6093" y="84476"/>
                  </a:lnTo>
                  <a:lnTo>
                    <a:pt x="6168" y="84552"/>
                  </a:lnTo>
                  <a:cubicBezTo>
                    <a:pt x="4438" y="82295"/>
                    <a:pt x="3159" y="79738"/>
                    <a:pt x="2483" y="76955"/>
                  </a:cubicBezTo>
                  <a:cubicBezTo>
                    <a:pt x="2182" y="75676"/>
                    <a:pt x="2031" y="74322"/>
                    <a:pt x="2031" y="72968"/>
                  </a:cubicBezTo>
                  <a:cubicBezTo>
                    <a:pt x="2031" y="71389"/>
                    <a:pt x="2182" y="69885"/>
                    <a:pt x="2407" y="68380"/>
                  </a:cubicBezTo>
                  <a:cubicBezTo>
                    <a:pt x="2708" y="65221"/>
                    <a:pt x="3159" y="62062"/>
                    <a:pt x="3836" y="58978"/>
                  </a:cubicBezTo>
                  <a:cubicBezTo>
                    <a:pt x="4513" y="55970"/>
                    <a:pt x="5341" y="53036"/>
                    <a:pt x="6394" y="50103"/>
                  </a:cubicBezTo>
                  <a:cubicBezTo>
                    <a:pt x="8349" y="44462"/>
                    <a:pt x="10681" y="38595"/>
                    <a:pt x="10756" y="32502"/>
                  </a:cubicBezTo>
                  <a:cubicBezTo>
                    <a:pt x="10681" y="29494"/>
                    <a:pt x="10305" y="26485"/>
                    <a:pt x="9778" y="23552"/>
                  </a:cubicBezTo>
                  <a:cubicBezTo>
                    <a:pt x="9252" y="20769"/>
                    <a:pt x="9252" y="17911"/>
                    <a:pt x="9778" y="15128"/>
                  </a:cubicBezTo>
                  <a:cubicBezTo>
                    <a:pt x="11057" y="10088"/>
                    <a:pt x="14592" y="5876"/>
                    <a:pt x="18654" y="2868"/>
                  </a:cubicBezTo>
                  <a:cubicBezTo>
                    <a:pt x="19180" y="2492"/>
                    <a:pt x="19707" y="2115"/>
                    <a:pt x="20233" y="1739"/>
                  </a:cubicBezTo>
                  <a:cubicBezTo>
                    <a:pt x="21113" y="1237"/>
                    <a:pt x="20576" y="0"/>
                    <a:pt x="19805" y="0"/>
                  </a:cubicBezTo>
                  <a:close/>
                </a:path>
              </a:pathLst>
            </a:custGeom>
            <a:grpFill/>
            <a:ln>
              <a:solidFill>
                <a:srgbClr val="CDE5E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26" name="Google Shape;217;p9">
              <a:extLst>
                <a:ext uri="{FF2B5EF4-FFF2-40B4-BE49-F238E27FC236}">
                  <a16:creationId xmlns:a16="http://schemas.microsoft.com/office/drawing/2014/main" id="{287E66F5-B9C0-410C-8FE0-B3AD690EB6A5}"/>
                </a:ext>
              </a:extLst>
            </p:cNvPr>
            <p:cNvSpPr/>
            <p:nvPr/>
          </p:nvSpPr>
          <p:spPr>
            <a:xfrm>
              <a:off x="4593150" y="1717000"/>
              <a:ext cx="1713050" cy="244150"/>
            </a:xfrm>
            <a:custGeom>
              <a:avLst/>
              <a:gdLst/>
              <a:ahLst/>
              <a:cxnLst/>
              <a:rect l="l" t="t" r="r" b="b"/>
              <a:pathLst>
                <a:path w="68522" h="9766" extrusionOk="0">
                  <a:moveTo>
                    <a:pt x="67441" y="1"/>
                  </a:moveTo>
                  <a:cubicBezTo>
                    <a:pt x="67351" y="1"/>
                    <a:pt x="67260" y="13"/>
                    <a:pt x="67168" y="39"/>
                  </a:cubicBezTo>
                  <a:lnTo>
                    <a:pt x="67168" y="115"/>
                  </a:lnTo>
                  <a:cubicBezTo>
                    <a:pt x="62354" y="867"/>
                    <a:pt x="57465" y="1469"/>
                    <a:pt x="52651" y="2371"/>
                  </a:cubicBezTo>
                  <a:cubicBezTo>
                    <a:pt x="50169" y="2747"/>
                    <a:pt x="47838" y="3199"/>
                    <a:pt x="45431" y="3725"/>
                  </a:cubicBezTo>
                  <a:cubicBezTo>
                    <a:pt x="43024" y="4252"/>
                    <a:pt x="40617" y="4928"/>
                    <a:pt x="38210" y="5455"/>
                  </a:cubicBezTo>
                  <a:cubicBezTo>
                    <a:pt x="35803" y="5982"/>
                    <a:pt x="33471" y="6358"/>
                    <a:pt x="31065" y="6734"/>
                  </a:cubicBezTo>
                  <a:cubicBezTo>
                    <a:pt x="29861" y="6959"/>
                    <a:pt x="28658" y="7110"/>
                    <a:pt x="27379" y="7260"/>
                  </a:cubicBezTo>
                  <a:lnTo>
                    <a:pt x="26627" y="7411"/>
                  </a:lnTo>
                  <a:lnTo>
                    <a:pt x="26176" y="7411"/>
                  </a:lnTo>
                  <a:lnTo>
                    <a:pt x="24972" y="7486"/>
                  </a:lnTo>
                  <a:cubicBezTo>
                    <a:pt x="21998" y="7777"/>
                    <a:pt x="19024" y="7888"/>
                    <a:pt x="16051" y="7888"/>
                  </a:cubicBezTo>
                  <a:cubicBezTo>
                    <a:pt x="15188" y="7888"/>
                    <a:pt x="14326" y="7879"/>
                    <a:pt x="13464" y="7862"/>
                  </a:cubicBezTo>
                  <a:cubicBezTo>
                    <a:pt x="9703" y="7787"/>
                    <a:pt x="5943" y="7636"/>
                    <a:pt x="2107" y="7335"/>
                  </a:cubicBezTo>
                  <a:lnTo>
                    <a:pt x="903" y="7260"/>
                  </a:lnTo>
                  <a:cubicBezTo>
                    <a:pt x="452" y="7260"/>
                    <a:pt x="1" y="7636"/>
                    <a:pt x="1" y="8163"/>
                  </a:cubicBezTo>
                  <a:cubicBezTo>
                    <a:pt x="1" y="8689"/>
                    <a:pt x="452" y="9141"/>
                    <a:pt x="903" y="9141"/>
                  </a:cubicBezTo>
                  <a:cubicBezTo>
                    <a:pt x="4589" y="9366"/>
                    <a:pt x="8350" y="9592"/>
                    <a:pt x="12035" y="9667"/>
                  </a:cubicBezTo>
                  <a:cubicBezTo>
                    <a:pt x="13655" y="9729"/>
                    <a:pt x="15275" y="9766"/>
                    <a:pt x="16890" y="9766"/>
                  </a:cubicBezTo>
                  <a:cubicBezTo>
                    <a:pt x="19174" y="9766"/>
                    <a:pt x="21446" y="9693"/>
                    <a:pt x="23693" y="9517"/>
                  </a:cubicBezTo>
                  <a:cubicBezTo>
                    <a:pt x="25724" y="9366"/>
                    <a:pt x="27680" y="9065"/>
                    <a:pt x="29635" y="8764"/>
                  </a:cubicBezTo>
                  <a:cubicBezTo>
                    <a:pt x="32042" y="8464"/>
                    <a:pt x="34449" y="8088"/>
                    <a:pt x="36856" y="7561"/>
                  </a:cubicBezTo>
                  <a:cubicBezTo>
                    <a:pt x="39263" y="7110"/>
                    <a:pt x="41595" y="6508"/>
                    <a:pt x="44002" y="5906"/>
                  </a:cubicBezTo>
                  <a:cubicBezTo>
                    <a:pt x="46409" y="5380"/>
                    <a:pt x="48815" y="4853"/>
                    <a:pt x="51222" y="4402"/>
                  </a:cubicBezTo>
                  <a:cubicBezTo>
                    <a:pt x="56111" y="3575"/>
                    <a:pt x="61000" y="2822"/>
                    <a:pt x="65889" y="2146"/>
                  </a:cubicBezTo>
                  <a:lnTo>
                    <a:pt x="67694" y="1920"/>
                  </a:lnTo>
                  <a:cubicBezTo>
                    <a:pt x="68221" y="1769"/>
                    <a:pt x="68522" y="1243"/>
                    <a:pt x="68371" y="716"/>
                  </a:cubicBezTo>
                  <a:cubicBezTo>
                    <a:pt x="68247" y="282"/>
                    <a:pt x="67867" y="1"/>
                    <a:pt x="67441" y="1"/>
                  </a:cubicBezTo>
                  <a:close/>
                </a:path>
              </a:pathLst>
            </a:custGeom>
            <a:grpFill/>
            <a:ln>
              <a:solidFill>
                <a:srgbClr val="CDE5E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27" name="Google Shape;218;p9">
              <a:extLst>
                <a:ext uri="{FF2B5EF4-FFF2-40B4-BE49-F238E27FC236}">
                  <a16:creationId xmlns:a16="http://schemas.microsoft.com/office/drawing/2014/main" id="{FB8C1A5B-165F-46DD-8B25-0690CACBB19F}"/>
                </a:ext>
              </a:extLst>
            </p:cNvPr>
            <p:cNvSpPr/>
            <p:nvPr/>
          </p:nvSpPr>
          <p:spPr>
            <a:xfrm>
              <a:off x="3763900" y="2669300"/>
              <a:ext cx="2359900" cy="234700"/>
            </a:xfrm>
            <a:custGeom>
              <a:avLst/>
              <a:gdLst/>
              <a:ahLst/>
              <a:cxnLst/>
              <a:rect l="l" t="t" r="r" b="b"/>
              <a:pathLst>
                <a:path w="94396" h="9388" extrusionOk="0">
                  <a:moveTo>
                    <a:pt x="76992" y="1"/>
                  </a:moveTo>
                  <a:cubicBezTo>
                    <a:pt x="76701" y="1"/>
                    <a:pt x="76410" y="3"/>
                    <a:pt x="76119" y="6"/>
                  </a:cubicBezTo>
                  <a:cubicBezTo>
                    <a:pt x="73035" y="6"/>
                    <a:pt x="69951" y="307"/>
                    <a:pt x="66867" y="608"/>
                  </a:cubicBezTo>
                  <a:cubicBezTo>
                    <a:pt x="63633" y="909"/>
                    <a:pt x="60474" y="1285"/>
                    <a:pt x="57240" y="1736"/>
                  </a:cubicBezTo>
                  <a:cubicBezTo>
                    <a:pt x="54081" y="2188"/>
                    <a:pt x="50997" y="2789"/>
                    <a:pt x="47913" y="3466"/>
                  </a:cubicBezTo>
                  <a:cubicBezTo>
                    <a:pt x="45055" y="4219"/>
                    <a:pt x="42121" y="4895"/>
                    <a:pt x="39188" y="5497"/>
                  </a:cubicBezTo>
                  <a:cubicBezTo>
                    <a:pt x="33329" y="6783"/>
                    <a:pt x="27335" y="7458"/>
                    <a:pt x="21334" y="7458"/>
                  </a:cubicBezTo>
                  <a:cubicBezTo>
                    <a:pt x="21017" y="7458"/>
                    <a:pt x="20701" y="7457"/>
                    <a:pt x="20384" y="7453"/>
                  </a:cubicBezTo>
                  <a:cubicBezTo>
                    <a:pt x="14592" y="7453"/>
                    <a:pt x="8876" y="6400"/>
                    <a:pt x="3385" y="4369"/>
                  </a:cubicBezTo>
                  <a:cubicBezTo>
                    <a:pt x="2784" y="4143"/>
                    <a:pt x="2182" y="3842"/>
                    <a:pt x="1580" y="3617"/>
                  </a:cubicBezTo>
                  <a:cubicBezTo>
                    <a:pt x="1420" y="3510"/>
                    <a:pt x="1242" y="3460"/>
                    <a:pt x="1067" y="3460"/>
                  </a:cubicBezTo>
                  <a:cubicBezTo>
                    <a:pt x="750" y="3460"/>
                    <a:pt x="447" y="3626"/>
                    <a:pt x="302" y="3918"/>
                  </a:cubicBezTo>
                  <a:cubicBezTo>
                    <a:pt x="1" y="4369"/>
                    <a:pt x="151" y="4971"/>
                    <a:pt x="602" y="5196"/>
                  </a:cubicBezTo>
                  <a:cubicBezTo>
                    <a:pt x="5943" y="7528"/>
                    <a:pt x="11659" y="8882"/>
                    <a:pt x="17451" y="9258"/>
                  </a:cubicBezTo>
                  <a:cubicBezTo>
                    <a:pt x="18919" y="9344"/>
                    <a:pt x="20383" y="9387"/>
                    <a:pt x="21844" y="9387"/>
                  </a:cubicBezTo>
                  <a:cubicBezTo>
                    <a:pt x="26742" y="9387"/>
                    <a:pt x="31596" y="8906"/>
                    <a:pt x="36405" y="7979"/>
                  </a:cubicBezTo>
                  <a:cubicBezTo>
                    <a:pt x="42422" y="6851"/>
                    <a:pt x="48364" y="5121"/>
                    <a:pt x="54381" y="4068"/>
                  </a:cubicBezTo>
                  <a:cubicBezTo>
                    <a:pt x="60624" y="3015"/>
                    <a:pt x="66942" y="2338"/>
                    <a:pt x="73185" y="2037"/>
                  </a:cubicBezTo>
                  <a:cubicBezTo>
                    <a:pt x="74533" y="1969"/>
                    <a:pt x="75889" y="1928"/>
                    <a:pt x="77246" y="1928"/>
                  </a:cubicBezTo>
                  <a:cubicBezTo>
                    <a:pt x="81869" y="1928"/>
                    <a:pt x="86500" y="2406"/>
                    <a:pt x="90861" y="3918"/>
                  </a:cubicBezTo>
                  <a:cubicBezTo>
                    <a:pt x="91538" y="4143"/>
                    <a:pt x="92215" y="4369"/>
                    <a:pt x="92816" y="4670"/>
                  </a:cubicBezTo>
                  <a:cubicBezTo>
                    <a:pt x="92976" y="4776"/>
                    <a:pt x="93155" y="4826"/>
                    <a:pt x="93329" y="4826"/>
                  </a:cubicBezTo>
                  <a:cubicBezTo>
                    <a:pt x="93647" y="4826"/>
                    <a:pt x="93949" y="4660"/>
                    <a:pt x="94095" y="4369"/>
                  </a:cubicBezTo>
                  <a:cubicBezTo>
                    <a:pt x="94396" y="3918"/>
                    <a:pt x="94245" y="3316"/>
                    <a:pt x="93794" y="3090"/>
                  </a:cubicBezTo>
                  <a:cubicBezTo>
                    <a:pt x="88497" y="728"/>
                    <a:pt x="82724" y="1"/>
                    <a:pt x="76992" y="1"/>
                  </a:cubicBezTo>
                  <a:close/>
                </a:path>
              </a:pathLst>
            </a:custGeom>
            <a:grpFill/>
            <a:ln>
              <a:solidFill>
                <a:srgbClr val="CDE5E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28" name="Google Shape;219;p9">
              <a:extLst>
                <a:ext uri="{FF2B5EF4-FFF2-40B4-BE49-F238E27FC236}">
                  <a16:creationId xmlns:a16="http://schemas.microsoft.com/office/drawing/2014/main" id="{B469232D-9D50-4045-89C7-87DF057E8608}"/>
                </a:ext>
              </a:extLst>
            </p:cNvPr>
            <p:cNvSpPr/>
            <p:nvPr/>
          </p:nvSpPr>
          <p:spPr>
            <a:xfrm>
              <a:off x="3105775" y="3417125"/>
              <a:ext cx="2372650" cy="928225"/>
            </a:xfrm>
            <a:custGeom>
              <a:avLst/>
              <a:gdLst/>
              <a:ahLst/>
              <a:cxnLst/>
              <a:rect l="l" t="t" r="r" b="b"/>
              <a:pathLst>
                <a:path w="94906" h="37129" extrusionOk="0">
                  <a:moveTo>
                    <a:pt x="1049" y="1"/>
                  </a:moveTo>
                  <a:cubicBezTo>
                    <a:pt x="896" y="1"/>
                    <a:pt x="742" y="35"/>
                    <a:pt x="602" y="104"/>
                  </a:cubicBezTo>
                  <a:cubicBezTo>
                    <a:pt x="151" y="405"/>
                    <a:pt x="0" y="932"/>
                    <a:pt x="226" y="1458"/>
                  </a:cubicBezTo>
                  <a:cubicBezTo>
                    <a:pt x="1429" y="3865"/>
                    <a:pt x="3310" y="5971"/>
                    <a:pt x="5717" y="7325"/>
                  </a:cubicBezTo>
                  <a:cubicBezTo>
                    <a:pt x="8124" y="8529"/>
                    <a:pt x="10681" y="9506"/>
                    <a:pt x="13389" y="10108"/>
                  </a:cubicBezTo>
                  <a:cubicBezTo>
                    <a:pt x="16247" y="10860"/>
                    <a:pt x="19030" y="11763"/>
                    <a:pt x="21813" y="12966"/>
                  </a:cubicBezTo>
                  <a:cubicBezTo>
                    <a:pt x="25047" y="14471"/>
                    <a:pt x="28206" y="16276"/>
                    <a:pt x="31215" y="18231"/>
                  </a:cubicBezTo>
                  <a:cubicBezTo>
                    <a:pt x="32794" y="19134"/>
                    <a:pt x="34299" y="20112"/>
                    <a:pt x="35953" y="21014"/>
                  </a:cubicBezTo>
                  <a:cubicBezTo>
                    <a:pt x="37533" y="21917"/>
                    <a:pt x="39037" y="22669"/>
                    <a:pt x="40541" y="23572"/>
                  </a:cubicBezTo>
                  <a:cubicBezTo>
                    <a:pt x="43625" y="25452"/>
                    <a:pt x="46559" y="27483"/>
                    <a:pt x="49642" y="29288"/>
                  </a:cubicBezTo>
                  <a:cubicBezTo>
                    <a:pt x="51147" y="30191"/>
                    <a:pt x="52726" y="31018"/>
                    <a:pt x="54381" y="31695"/>
                  </a:cubicBezTo>
                  <a:cubicBezTo>
                    <a:pt x="55961" y="32372"/>
                    <a:pt x="57615" y="32823"/>
                    <a:pt x="59345" y="33124"/>
                  </a:cubicBezTo>
                  <a:cubicBezTo>
                    <a:pt x="62805" y="33575"/>
                    <a:pt x="66415" y="33876"/>
                    <a:pt x="69951" y="33951"/>
                  </a:cubicBezTo>
                  <a:cubicBezTo>
                    <a:pt x="71605" y="34027"/>
                    <a:pt x="73335" y="34252"/>
                    <a:pt x="74990" y="34553"/>
                  </a:cubicBezTo>
                  <a:cubicBezTo>
                    <a:pt x="76795" y="34929"/>
                    <a:pt x="78525" y="35305"/>
                    <a:pt x="80330" y="35756"/>
                  </a:cubicBezTo>
                  <a:cubicBezTo>
                    <a:pt x="83261" y="36443"/>
                    <a:pt x="86244" y="37129"/>
                    <a:pt x="89279" y="37129"/>
                  </a:cubicBezTo>
                  <a:cubicBezTo>
                    <a:pt x="89904" y="37129"/>
                    <a:pt x="90532" y="37099"/>
                    <a:pt x="91161" y="37035"/>
                  </a:cubicBezTo>
                  <a:cubicBezTo>
                    <a:pt x="92064" y="36960"/>
                    <a:pt x="92891" y="36734"/>
                    <a:pt x="93794" y="36509"/>
                  </a:cubicBezTo>
                  <a:cubicBezTo>
                    <a:pt x="94905" y="36231"/>
                    <a:pt x="94541" y="34670"/>
                    <a:pt x="93531" y="34670"/>
                  </a:cubicBezTo>
                  <a:cubicBezTo>
                    <a:pt x="93447" y="34670"/>
                    <a:pt x="93359" y="34680"/>
                    <a:pt x="93267" y="34703"/>
                  </a:cubicBezTo>
                  <a:cubicBezTo>
                    <a:pt x="91929" y="35090"/>
                    <a:pt x="90568" y="35241"/>
                    <a:pt x="89206" y="35241"/>
                  </a:cubicBezTo>
                  <a:cubicBezTo>
                    <a:pt x="87123" y="35241"/>
                    <a:pt x="85039" y="34887"/>
                    <a:pt x="83038" y="34478"/>
                  </a:cubicBezTo>
                  <a:cubicBezTo>
                    <a:pt x="79503" y="33726"/>
                    <a:pt x="76043" y="32673"/>
                    <a:pt x="72433" y="32297"/>
                  </a:cubicBezTo>
                  <a:cubicBezTo>
                    <a:pt x="68973" y="31920"/>
                    <a:pt x="65513" y="31920"/>
                    <a:pt x="62128" y="31620"/>
                  </a:cubicBezTo>
                  <a:cubicBezTo>
                    <a:pt x="60398" y="31469"/>
                    <a:pt x="58744" y="31168"/>
                    <a:pt x="57164" y="30717"/>
                  </a:cubicBezTo>
                  <a:cubicBezTo>
                    <a:pt x="55584" y="30266"/>
                    <a:pt x="54005" y="29664"/>
                    <a:pt x="52501" y="28837"/>
                  </a:cubicBezTo>
                  <a:cubicBezTo>
                    <a:pt x="49417" y="27182"/>
                    <a:pt x="46483" y="25226"/>
                    <a:pt x="43550" y="23346"/>
                  </a:cubicBezTo>
                  <a:cubicBezTo>
                    <a:pt x="42046" y="22368"/>
                    <a:pt x="40541" y="21466"/>
                    <a:pt x="38962" y="20563"/>
                  </a:cubicBezTo>
                  <a:cubicBezTo>
                    <a:pt x="37458" y="19736"/>
                    <a:pt x="35878" y="18908"/>
                    <a:pt x="34374" y="18006"/>
                  </a:cubicBezTo>
                  <a:cubicBezTo>
                    <a:pt x="31365" y="16200"/>
                    <a:pt x="28432" y="14245"/>
                    <a:pt x="25273" y="12590"/>
                  </a:cubicBezTo>
                  <a:cubicBezTo>
                    <a:pt x="22415" y="11086"/>
                    <a:pt x="19481" y="9958"/>
                    <a:pt x="16397" y="9055"/>
                  </a:cubicBezTo>
                  <a:cubicBezTo>
                    <a:pt x="11659" y="7626"/>
                    <a:pt x="5867" y="6648"/>
                    <a:pt x="2934" y="2286"/>
                  </a:cubicBezTo>
                  <a:cubicBezTo>
                    <a:pt x="2482" y="1684"/>
                    <a:pt x="2182" y="1082"/>
                    <a:pt x="1881" y="480"/>
                  </a:cubicBezTo>
                  <a:cubicBezTo>
                    <a:pt x="1725" y="169"/>
                    <a:pt x="1390" y="1"/>
                    <a:pt x="1049" y="1"/>
                  </a:cubicBezTo>
                  <a:close/>
                </a:path>
              </a:pathLst>
            </a:custGeom>
            <a:grpFill/>
            <a:ln>
              <a:solidFill>
                <a:srgbClr val="CDE5E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29" name="Google Shape;220;p9">
              <a:extLst>
                <a:ext uri="{FF2B5EF4-FFF2-40B4-BE49-F238E27FC236}">
                  <a16:creationId xmlns:a16="http://schemas.microsoft.com/office/drawing/2014/main" id="{A5A3289B-D036-4A03-A544-53F9102EF734}"/>
                </a:ext>
              </a:extLst>
            </p:cNvPr>
            <p:cNvSpPr/>
            <p:nvPr/>
          </p:nvSpPr>
          <p:spPr>
            <a:xfrm>
              <a:off x="2628150" y="3884650"/>
              <a:ext cx="1285750" cy="1518375"/>
            </a:xfrm>
            <a:custGeom>
              <a:avLst/>
              <a:gdLst/>
              <a:ahLst/>
              <a:cxnLst/>
              <a:rect l="l" t="t" r="r" b="b"/>
              <a:pathLst>
                <a:path w="51430" h="60735" extrusionOk="0">
                  <a:moveTo>
                    <a:pt x="941" y="0"/>
                  </a:moveTo>
                  <a:cubicBezTo>
                    <a:pt x="471" y="0"/>
                    <a:pt x="1" y="320"/>
                    <a:pt x="1" y="959"/>
                  </a:cubicBezTo>
                  <a:cubicBezTo>
                    <a:pt x="151" y="5924"/>
                    <a:pt x="1279" y="10888"/>
                    <a:pt x="3310" y="15401"/>
                  </a:cubicBezTo>
                  <a:cubicBezTo>
                    <a:pt x="5416" y="19989"/>
                    <a:pt x="8049" y="24276"/>
                    <a:pt x="11208" y="28112"/>
                  </a:cubicBezTo>
                  <a:cubicBezTo>
                    <a:pt x="14592" y="32249"/>
                    <a:pt x="18278" y="36010"/>
                    <a:pt x="22340" y="39470"/>
                  </a:cubicBezTo>
                  <a:cubicBezTo>
                    <a:pt x="26401" y="43005"/>
                    <a:pt x="30613" y="46314"/>
                    <a:pt x="34675" y="49699"/>
                  </a:cubicBezTo>
                  <a:cubicBezTo>
                    <a:pt x="38812" y="53234"/>
                    <a:pt x="43249" y="56544"/>
                    <a:pt x="47838" y="59552"/>
                  </a:cubicBezTo>
                  <a:cubicBezTo>
                    <a:pt x="48364" y="59928"/>
                    <a:pt x="48966" y="60229"/>
                    <a:pt x="49568" y="60605"/>
                  </a:cubicBezTo>
                  <a:cubicBezTo>
                    <a:pt x="49725" y="60695"/>
                    <a:pt x="49881" y="60735"/>
                    <a:pt x="50029" y="60735"/>
                  </a:cubicBezTo>
                  <a:cubicBezTo>
                    <a:pt x="50866" y="60735"/>
                    <a:pt x="51429" y="59462"/>
                    <a:pt x="50470" y="58950"/>
                  </a:cubicBezTo>
                  <a:cubicBezTo>
                    <a:pt x="45882" y="56243"/>
                    <a:pt x="41520" y="53084"/>
                    <a:pt x="37458" y="49549"/>
                  </a:cubicBezTo>
                  <a:cubicBezTo>
                    <a:pt x="33396" y="46239"/>
                    <a:pt x="29184" y="42854"/>
                    <a:pt x="25123" y="39470"/>
                  </a:cubicBezTo>
                  <a:cubicBezTo>
                    <a:pt x="21136" y="36085"/>
                    <a:pt x="17375" y="32399"/>
                    <a:pt x="13840" y="28488"/>
                  </a:cubicBezTo>
                  <a:cubicBezTo>
                    <a:pt x="13088" y="27586"/>
                    <a:pt x="12186" y="26457"/>
                    <a:pt x="11509" y="25555"/>
                  </a:cubicBezTo>
                  <a:cubicBezTo>
                    <a:pt x="10832" y="24727"/>
                    <a:pt x="10080" y="23599"/>
                    <a:pt x="9403" y="22546"/>
                  </a:cubicBezTo>
                  <a:cubicBezTo>
                    <a:pt x="7974" y="20591"/>
                    <a:pt x="6770" y="18485"/>
                    <a:pt x="5717" y="16303"/>
                  </a:cubicBezTo>
                  <a:cubicBezTo>
                    <a:pt x="5416" y="15777"/>
                    <a:pt x="5191" y="15175"/>
                    <a:pt x="4890" y="14649"/>
                  </a:cubicBezTo>
                  <a:lnTo>
                    <a:pt x="4739" y="14273"/>
                  </a:lnTo>
                  <a:cubicBezTo>
                    <a:pt x="4739" y="14197"/>
                    <a:pt x="4664" y="14122"/>
                    <a:pt x="4664" y="14047"/>
                  </a:cubicBezTo>
                  <a:cubicBezTo>
                    <a:pt x="4589" y="13896"/>
                    <a:pt x="4438" y="13445"/>
                    <a:pt x="4288" y="13144"/>
                  </a:cubicBezTo>
                  <a:cubicBezTo>
                    <a:pt x="3912" y="12091"/>
                    <a:pt x="3461" y="10963"/>
                    <a:pt x="3160" y="9835"/>
                  </a:cubicBezTo>
                  <a:cubicBezTo>
                    <a:pt x="2859" y="8631"/>
                    <a:pt x="2558" y="7503"/>
                    <a:pt x="2332" y="6300"/>
                  </a:cubicBezTo>
                  <a:cubicBezTo>
                    <a:pt x="2257" y="5999"/>
                    <a:pt x="2257" y="5698"/>
                    <a:pt x="2182" y="5397"/>
                  </a:cubicBezTo>
                  <a:cubicBezTo>
                    <a:pt x="2182" y="5247"/>
                    <a:pt x="2182" y="5096"/>
                    <a:pt x="2107" y="5021"/>
                  </a:cubicBezTo>
                  <a:cubicBezTo>
                    <a:pt x="2107" y="4966"/>
                    <a:pt x="2107" y="4911"/>
                    <a:pt x="2107" y="4871"/>
                  </a:cubicBezTo>
                  <a:lnTo>
                    <a:pt x="2107" y="4645"/>
                  </a:lnTo>
                  <a:cubicBezTo>
                    <a:pt x="2032" y="4043"/>
                    <a:pt x="2032" y="3442"/>
                    <a:pt x="1956" y="2840"/>
                  </a:cubicBezTo>
                  <a:cubicBezTo>
                    <a:pt x="1881" y="2238"/>
                    <a:pt x="1881" y="1561"/>
                    <a:pt x="1881" y="959"/>
                  </a:cubicBezTo>
                  <a:cubicBezTo>
                    <a:pt x="1881" y="320"/>
                    <a:pt x="1411" y="0"/>
                    <a:pt x="941" y="0"/>
                  </a:cubicBezTo>
                  <a:close/>
                </a:path>
              </a:pathLst>
            </a:custGeom>
            <a:grpFill/>
            <a:ln>
              <a:solidFill>
                <a:srgbClr val="CDE5E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</p:grpSp>
      <p:grpSp>
        <p:nvGrpSpPr>
          <p:cNvPr id="30" name="Google Shape;210;p9">
            <a:extLst>
              <a:ext uri="{FF2B5EF4-FFF2-40B4-BE49-F238E27FC236}">
                <a16:creationId xmlns:a16="http://schemas.microsoft.com/office/drawing/2014/main" id="{910401D1-C088-44CB-9D39-D32300833430}"/>
              </a:ext>
            </a:extLst>
          </p:cNvPr>
          <p:cNvGrpSpPr/>
          <p:nvPr/>
        </p:nvGrpSpPr>
        <p:grpSpPr>
          <a:xfrm rot="-289222">
            <a:off x="9230553" y="2439558"/>
            <a:ext cx="1137069" cy="1128172"/>
            <a:chOff x="1174625" y="279475"/>
            <a:chExt cx="5197400" cy="5180500"/>
          </a:xfrm>
          <a:solidFill>
            <a:srgbClr val="CDE5E7"/>
          </a:solidFill>
        </p:grpSpPr>
        <p:sp>
          <p:nvSpPr>
            <p:cNvPr id="31" name="Google Shape;211;p9">
              <a:extLst>
                <a:ext uri="{FF2B5EF4-FFF2-40B4-BE49-F238E27FC236}">
                  <a16:creationId xmlns:a16="http://schemas.microsoft.com/office/drawing/2014/main" id="{B9E6DA5C-1D96-4284-8553-8F19D9239564}"/>
                </a:ext>
              </a:extLst>
            </p:cNvPr>
            <p:cNvSpPr/>
            <p:nvPr/>
          </p:nvSpPr>
          <p:spPr>
            <a:xfrm>
              <a:off x="1174625" y="279475"/>
              <a:ext cx="5188000" cy="5180500"/>
            </a:xfrm>
            <a:custGeom>
              <a:avLst/>
              <a:gdLst/>
              <a:ahLst/>
              <a:cxnLst/>
              <a:rect l="l" t="t" r="r" b="b"/>
              <a:pathLst>
                <a:path w="207520" h="207220" fill="none" extrusionOk="0">
                  <a:moveTo>
                    <a:pt x="114704" y="3085"/>
                  </a:moveTo>
                  <a:cubicBezTo>
                    <a:pt x="114704" y="3085"/>
                    <a:pt x="102444" y="21588"/>
                    <a:pt x="98758" y="36706"/>
                  </a:cubicBezTo>
                  <a:cubicBezTo>
                    <a:pt x="96050" y="47988"/>
                    <a:pt x="93342" y="70402"/>
                    <a:pt x="102519" y="71230"/>
                  </a:cubicBezTo>
                  <a:cubicBezTo>
                    <a:pt x="111770" y="72057"/>
                    <a:pt x="115531" y="47612"/>
                    <a:pt x="115080" y="36405"/>
                  </a:cubicBezTo>
                  <a:cubicBezTo>
                    <a:pt x="114854" y="29560"/>
                    <a:pt x="112823" y="14893"/>
                    <a:pt x="116358" y="8876"/>
                  </a:cubicBezTo>
                  <a:cubicBezTo>
                    <a:pt x="119969" y="2859"/>
                    <a:pt x="127791" y="1"/>
                    <a:pt x="134636" y="302"/>
                  </a:cubicBezTo>
                  <a:cubicBezTo>
                    <a:pt x="141405" y="602"/>
                    <a:pt x="154342" y="2633"/>
                    <a:pt x="154342" y="2633"/>
                  </a:cubicBezTo>
                  <a:cubicBezTo>
                    <a:pt x="154342" y="2633"/>
                    <a:pt x="146520" y="13088"/>
                    <a:pt x="145015" y="20911"/>
                  </a:cubicBezTo>
                  <a:cubicBezTo>
                    <a:pt x="143812" y="27304"/>
                    <a:pt x="142383" y="40767"/>
                    <a:pt x="147798" y="40843"/>
                  </a:cubicBezTo>
                  <a:cubicBezTo>
                    <a:pt x="153289" y="40843"/>
                    <a:pt x="154267" y="27530"/>
                    <a:pt x="153966" y="18880"/>
                  </a:cubicBezTo>
                  <a:cubicBezTo>
                    <a:pt x="153665" y="10230"/>
                    <a:pt x="157501" y="3611"/>
                    <a:pt x="160359" y="3310"/>
                  </a:cubicBezTo>
                  <a:cubicBezTo>
                    <a:pt x="163217" y="3009"/>
                    <a:pt x="185556" y="11358"/>
                    <a:pt x="194131" y="13314"/>
                  </a:cubicBezTo>
                  <a:cubicBezTo>
                    <a:pt x="198493" y="14367"/>
                    <a:pt x="203157" y="14141"/>
                    <a:pt x="207444" y="12637"/>
                  </a:cubicBezTo>
                  <a:cubicBezTo>
                    <a:pt x="207444" y="12637"/>
                    <a:pt x="199095" y="31215"/>
                    <a:pt x="200073" y="34525"/>
                  </a:cubicBezTo>
                  <a:cubicBezTo>
                    <a:pt x="201051" y="37909"/>
                    <a:pt x="192175" y="32118"/>
                    <a:pt x="183601" y="34600"/>
                  </a:cubicBezTo>
                  <a:cubicBezTo>
                    <a:pt x="174951" y="37082"/>
                    <a:pt x="170513" y="39414"/>
                    <a:pt x="170137" y="41745"/>
                  </a:cubicBezTo>
                  <a:cubicBezTo>
                    <a:pt x="169836" y="44002"/>
                    <a:pt x="177207" y="46709"/>
                    <a:pt x="182473" y="46108"/>
                  </a:cubicBezTo>
                  <a:cubicBezTo>
                    <a:pt x="187738" y="45506"/>
                    <a:pt x="198343" y="43099"/>
                    <a:pt x="201878" y="40993"/>
                  </a:cubicBezTo>
                  <a:cubicBezTo>
                    <a:pt x="201878" y="40993"/>
                    <a:pt x="207519" y="63257"/>
                    <a:pt x="201953" y="79278"/>
                  </a:cubicBezTo>
                  <a:cubicBezTo>
                    <a:pt x="196387" y="95299"/>
                    <a:pt x="201953" y="92892"/>
                    <a:pt x="196989" y="107483"/>
                  </a:cubicBezTo>
                  <a:cubicBezTo>
                    <a:pt x="192100" y="122150"/>
                    <a:pt x="187888" y="131778"/>
                    <a:pt x="184127" y="134486"/>
                  </a:cubicBezTo>
                  <a:cubicBezTo>
                    <a:pt x="180367" y="137194"/>
                    <a:pt x="162691" y="136366"/>
                    <a:pt x="152236" y="132831"/>
                  </a:cubicBezTo>
                  <a:cubicBezTo>
                    <a:pt x="141781" y="129296"/>
                    <a:pt x="128468" y="121474"/>
                    <a:pt x="123278" y="123880"/>
                  </a:cubicBezTo>
                  <a:cubicBezTo>
                    <a:pt x="118690" y="125986"/>
                    <a:pt x="119593" y="128694"/>
                    <a:pt x="123052" y="132756"/>
                  </a:cubicBezTo>
                  <a:cubicBezTo>
                    <a:pt x="126663" y="136968"/>
                    <a:pt x="135613" y="144640"/>
                    <a:pt x="151634" y="145768"/>
                  </a:cubicBezTo>
                  <a:cubicBezTo>
                    <a:pt x="160811" y="146520"/>
                    <a:pt x="170062" y="145919"/>
                    <a:pt x="179088" y="144113"/>
                  </a:cubicBezTo>
                  <a:cubicBezTo>
                    <a:pt x="177358" y="149153"/>
                    <a:pt x="175026" y="154042"/>
                    <a:pt x="172168" y="158555"/>
                  </a:cubicBezTo>
                  <a:cubicBezTo>
                    <a:pt x="168708" y="164346"/>
                    <a:pt x="164421" y="169461"/>
                    <a:pt x="159381" y="173823"/>
                  </a:cubicBezTo>
                  <a:cubicBezTo>
                    <a:pt x="153816" y="178938"/>
                    <a:pt x="135990" y="180969"/>
                    <a:pt x="126437" y="175403"/>
                  </a:cubicBezTo>
                  <a:cubicBezTo>
                    <a:pt x="116885" y="169837"/>
                    <a:pt x="101691" y="158555"/>
                    <a:pt x="98758" y="155245"/>
                  </a:cubicBezTo>
                  <a:cubicBezTo>
                    <a:pt x="95825" y="151861"/>
                    <a:pt x="89130" y="146746"/>
                    <a:pt x="86799" y="148927"/>
                  </a:cubicBezTo>
                  <a:cubicBezTo>
                    <a:pt x="84467" y="151033"/>
                    <a:pt x="86423" y="154568"/>
                    <a:pt x="91989" y="160285"/>
                  </a:cubicBezTo>
                  <a:cubicBezTo>
                    <a:pt x="101767" y="170213"/>
                    <a:pt x="112372" y="178261"/>
                    <a:pt x="120570" y="180066"/>
                  </a:cubicBezTo>
                  <a:cubicBezTo>
                    <a:pt x="128694" y="181871"/>
                    <a:pt x="147347" y="185632"/>
                    <a:pt x="151183" y="185181"/>
                  </a:cubicBezTo>
                  <a:cubicBezTo>
                    <a:pt x="155019" y="184730"/>
                    <a:pt x="126738" y="203609"/>
                    <a:pt x="115004" y="205339"/>
                  </a:cubicBezTo>
                  <a:cubicBezTo>
                    <a:pt x="102368" y="207219"/>
                    <a:pt x="79503" y="205188"/>
                    <a:pt x="73260" y="203082"/>
                  </a:cubicBezTo>
                  <a:cubicBezTo>
                    <a:pt x="68446" y="201427"/>
                    <a:pt x="58066" y="192251"/>
                    <a:pt x="53102" y="187513"/>
                  </a:cubicBezTo>
                  <a:cubicBezTo>
                    <a:pt x="40917" y="175854"/>
                    <a:pt x="47085" y="162692"/>
                    <a:pt x="51222" y="151409"/>
                  </a:cubicBezTo>
                  <a:cubicBezTo>
                    <a:pt x="51974" y="139600"/>
                    <a:pt x="28056" y="155546"/>
                    <a:pt x="23167" y="151936"/>
                  </a:cubicBezTo>
                  <a:cubicBezTo>
                    <a:pt x="13539" y="144941"/>
                    <a:pt x="5416" y="127115"/>
                    <a:pt x="2934" y="110492"/>
                  </a:cubicBezTo>
                  <a:cubicBezTo>
                    <a:pt x="0" y="90410"/>
                    <a:pt x="10305" y="62279"/>
                    <a:pt x="27755" y="47010"/>
                  </a:cubicBezTo>
                  <a:lnTo>
                    <a:pt x="34900" y="41971"/>
                  </a:lnTo>
                  <a:cubicBezTo>
                    <a:pt x="34900" y="41971"/>
                    <a:pt x="31591" y="61978"/>
                    <a:pt x="35276" y="74539"/>
                  </a:cubicBezTo>
                  <a:cubicBezTo>
                    <a:pt x="39488" y="88529"/>
                    <a:pt x="47837" y="108687"/>
                    <a:pt x="54907" y="106506"/>
                  </a:cubicBezTo>
                  <a:cubicBezTo>
                    <a:pt x="60624" y="104701"/>
                    <a:pt x="49642" y="86498"/>
                    <a:pt x="46784" y="67845"/>
                  </a:cubicBezTo>
                  <a:cubicBezTo>
                    <a:pt x="43926" y="49192"/>
                    <a:pt x="41444" y="36706"/>
                    <a:pt x="45430" y="30764"/>
                  </a:cubicBezTo>
                  <a:cubicBezTo>
                    <a:pt x="49417" y="24747"/>
                    <a:pt x="57239" y="18353"/>
                    <a:pt x="71004" y="13013"/>
                  </a:cubicBezTo>
                  <a:cubicBezTo>
                    <a:pt x="84843" y="7673"/>
                    <a:pt x="114704" y="3085"/>
                    <a:pt x="114704" y="3085"/>
                  </a:cubicBezTo>
                  <a:close/>
                </a:path>
              </a:pathLst>
            </a:custGeom>
            <a:grpFill/>
            <a:ln w="38100" cap="rnd" cmpd="sng">
              <a:solidFill>
                <a:srgbClr val="CDE5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32" name="Google Shape;212;p9">
              <a:extLst>
                <a:ext uri="{FF2B5EF4-FFF2-40B4-BE49-F238E27FC236}">
                  <a16:creationId xmlns:a16="http://schemas.microsoft.com/office/drawing/2014/main" id="{801EF5DD-E22A-41B5-9EF1-4AF3D834C7B9}"/>
                </a:ext>
              </a:extLst>
            </p:cNvPr>
            <p:cNvSpPr/>
            <p:nvPr/>
          </p:nvSpPr>
          <p:spPr>
            <a:xfrm>
              <a:off x="5183625" y="412825"/>
              <a:ext cx="349750" cy="967350"/>
            </a:xfrm>
            <a:custGeom>
              <a:avLst/>
              <a:gdLst/>
              <a:ahLst/>
              <a:cxnLst/>
              <a:rect l="l" t="t" r="r" b="b"/>
              <a:pathLst>
                <a:path w="13990" h="38694" extrusionOk="0">
                  <a:moveTo>
                    <a:pt x="12875" y="1"/>
                  </a:moveTo>
                  <a:cubicBezTo>
                    <a:pt x="12557" y="1"/>
                    <a:pt x="12255" y="167"/>
                    <a:pt x="12109" y="458"/>
                  </a:cubicBezTo>
                  <a:cubicBezTo>
                    <a:pt x="9326" y="4896"/>
                    <a:pt x="6919" y="9635"/>
                    <a:pt x="5039" y="14448"/>
                  </a:cubicBezTo>
                  <a:cubicBezTo>
                    <a:pt x="3384" y="19337"/>
                    <a:pt x="2256" y="24377"/>
                    <a:pt x="1579" y="29491"/>
                  </a:cubicBezTo>
                  <a:cubicBezTo>
                    <a:pt x="1128" y="32199"/>
                    <a:pt x="751" y="34832"/>
                    <a:pt x="225" y="37464"/>
                  </a:cubicBezTo>
                  <a:cubicBezTo>
                    <a:pt x="1" y="38226"/>
                    <a:pt x="577" y="38694"/>
                    <a:pt x="1143" y="38694"/>
                  </a:cubicBezTo>
                  <a:cubicBezTo>
                    <a:pt x="1528" y="38694"/>
                    <a:pt x="1908" y="38478"/>
                    <a:pt x="2030" y="37991"/>
                  </a:cubicBezTo>
                  <a:lnTo>
                    <a:pt x="2030" y="38066"/>
                  </a:lnTo>
                  <a:cubicBezTo>
                    <a:pt x="3083" y="33177"/>
                    <a:pt x="3610" y="28213"/>
                    <a:pt x="4587" y="23324"/>
                  </a:cubicBezTo>
                  <a:cubicBezTo>
                    <a:pt x="5114" y="20842"/>
                    <a:pt x="5716" y="18360"/>
                    <a:pt x="6543" y="15953"/>
                  </a:cubicBezTo>
                  <a:cubicBezTo>
                    <a:pt x="7295" y="13621"/>
                    <a:pt x="8273" y="11440"/>
                    <a:pt x="9326" y="9259"/>
                  </a:cubicBezTo>
                  <a:cubicBezTo>
                    <a:pt x="10680" y="6626"/>
                    <a:pt x="12184" y="3993"/>
                    <a:pt x="13688" y="1436"/>
                  </a:cubicBezTo>
                  <a:cubicBezTo>
                    <a:pt x="13989" y="985"/>
                    <a:pt x="13839" y="383"/>
                    <a:pt x="13388" y="157"/>
                  </a:cubicBezTo>
                  <a:cubicBezTo>
                    <a:pt x="13228" y="51"/>
                    <a:pt x="13049" y="1"/>
                    <a:pt x="12875" y="1"/>
                  </a:cubicBezTo>
                  <a:close/>
                </a:path>
              </a:pathLst>
            </a:custGeom>
            <a:grpFill/>
            <a:ln>
              <a:solidFill>
                <a:srgbClr val="CDE5E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33" name="Google Shape;213;p9">
              <a:extLst>
                <a:ext uri="{FF2B5EF4-FFF2-40B4-BE49-F238E27FC236}">
                  <a16:creationId xmlns:a16="http://schemas.microsoft.com/office/drawing/2014/main" id="{25A0B6B9-1545-4956-BF79-559B11B77331}"/>
                </a:ext>
              </a:extLst>
            </p:cNvPr>
            <p:cNvSpPr/>
            <p:nvPr/>
          </p:nvSpPr>
          <p:spPr>
            <a:xfrm>
              <a:off x="2391225" y="604250"/>
              <a:ext cx="3980800" cy="3435550"/>
            </a:xfrm>
            <a:custGeom>
              <a:avLst/>
              <a:gdLst/>
              <a:ahLst/>
              <a:cxnLst/>
              <a:rect l="l" t="t" r="r" b="b"/>
              <a:pathLst>
                <a:path w="159232" h="137422" extrusionOk="0">
                  <a:moveTo>
                    <a:pt x="115907" y="25746"/>
                  </a:moveTo>
                  <a:cubicBezTo>
                    <a:pt x="115777" y="25894"/>
                    <a:pt x="115730" y="25947"/>
                    <a:pt x="115728" y="25947"/>
                  </a:cubicBezTo>
                  <a:cubicBezTo>
                    <a:pt x="115725" y="25947"/>
                    <a:pt x="115810" y="25844"/>
                    <a:pt x="115882" y="25761"/>
                  </a:cubicBezTo>
                  <a:lnTo>
                    <a:pt x="115882" y="25761"/>
                  </a:lnTo>
                  <a:lnTo>
                    <a:pt x="115848" y="25781"/>
                  </a:lnTo>
                  <a:lnTo>
                    <a:pt x="115848" y="25781"/>
                  </a:lnTo>
                  <a:cubicBezTo>
                    <a:pt x="115861" y="25772"/>
                    <a:pt x="115874" y="25764"/>
                    <a:pt x="115884" y="25759"/>
                  </a:cubicBezTo>
                  <a:lnTo>
                    <a:pt x="115884" y="25759"/>
                  </a:lnTo>
                  <a:cubicBezTo>
                    <a:pt x="115883" y="25759"/>
                    <a:pt x="115883" y="25760"/>
                    <a:pt x="115882" y="25761"/>
                  </a:cubicBezTo>
                  <a:lnTo>
                    <a:pt x="115882" y="25761"/>
                  </a:lnTo>
                  <a:lnTo>
                    <a:pt x="115907" y="25746"/>
                  </a:lnTo>
                  <a:close/>
                  <a:moveTo>
                    <a:pt x="156519" y="0"/>
                  </a:moveTo>
                  <a:cubicBezTo>
                    <a:pt x="156296" y="0"/>
                    <a:pt x="156070" y="31"/>
                    <a:pt x="155847" y="97"/>
                  </a:cubicBezTo>
                  <a:cubicBezTo>
                    <a:pt x="148852" y="1451"/>
                    <a:pt x="141781" y="2579"/>
                    <a:pt x="135313" y="5738"/>
                  </a:cubicBezTo>
                  <a:cubicBezTo>
                    <a:pt x="128920" y="8822"/>
                    <a:pt x="124407" y="14087"/>
                    <a:pt x="120345" y="19653"/>
                  </a:cubicBezTo>
                  <a:cubicBezTo>
                    <a:pt x="119367" y="21007"/>
                    <a:pt x="118389" y="22361"/>
                    <a:pt x="117412" y="23715"/>
                  </a:cubicBezTo>
                  <a:cubicBezTo>
                    <a:pt x="116938" y="24323"/>
                    <a:pt x="116526" y="24932"/>
                    <a:pt x="116065" y="25540"/>
                  </a:cubicBezTo>
                  <a:lnTo>
                    <a:pt x="116065" y="25540"/>
                  </a:lnTo>
                  <a:cubicBezTo>
                    <a:pt x="116089" y="25553"/>
                    <a:pt x="116047" y="25641"/>
                    <a:pt x="115907" y="25746"/>
                  </a:cubicBezTo>
                  <a:cubicBezTo>
                    <a:pt x="115950" y="25692"/>
                    <a:pt x="115970" y="25666"/>
                    <a:pt x="115974" y="25659"/>
                  </a:cubicBezTo>
                  <a:lnTo>
                    <a:pt x="115974" y="25659"/>
                  </a:lnTo>
                  <a:cubicBezTo>
                    <a:pt x="116005" y="25619"/>
                    <a:pt x="116035" y="25580"/>
                    <a:pt x="116065" y="25540"/>
                  </a:cubicBezTo>
                  <a:lnTo>
                    <a:pt x="116065" y="25540"/>
                  </a:lnTo>
                  <a:cubicBezTo>
                    <a:pt x="116063" y="25539"/>
                    <a:pt x="116061" y="25539"/>
                    <a:pt x="116058" y="25539"/>
                  </a:cubicBezTo>
                  <a:cubicBezTo>
                    <a:pt x="116025" y="25539"/>
                    <a:pt x="115935" y="25610"/>
                    <a:pt x="115814" y="25802"/>
                  </a:cubicBezTo>
                  <a:lnTo>
                    <a:pt x="115814" y="25802"/>
                  </a:lnTo>
                  <a:lnTo>
                    <a:pt x="115848" y="25781"/>
                  </a:lnTo>
                  <a:lnTo>
                    <a:pt x="115848" y="25781"/>
                  </a:lnTo>
                  <a:cubicBezTo>
                    <a:pt x="115834" y="25791"/>
                    <a:pt x="115819" y="25802"/>
                    <a:pt x="115806" y="25814"/>
                  </a:cubicBezTo>
                  <a:lnTo>
                    <a:pt x="115806" y="25814"/>
                  </a:lnTo>
                  <a:cubicBezTo>
                    <a:pt x="115808" y="25810"/>
                    <a:pt x="115811" y="25806"/>
                    <a:pt x="115814" y="25802"/>
                  </a:cubicBezTo>
                  <a:lnTo>
                    <a:pt x="115814" y="25802"/>
                  </a:lnTo>
                  <a:lnTo>
                    <a:pt x="115531" y="25971"/>
                  </a:lnTo>
                  <a:lnTo>
                    <a:pt x="114704" y="26573"/>
                  </a:lnTo>
                  <a:lnTo>
                    <a:pt x="112222" y="28077"/>
                  </a:lnTo>
                  <a:cubicBezTo>
                    <a:pt x="109740" y="29732"/>
                    <a:pt x="107333" y="31387"/>
                    <a:pt x="105001" y="33267"/>
                  </a:cubicBezTo>
                  <a:cubicBezTo>
                    <a:pt x="102143" y="35373"/>
                    <a:pt x="99510" y="37780"/>
                    <a:pt x="97104" y="40413"/>
                  </a:cubicBezTo>
                  <a:cubicBezTo>
                    <a:pt x="95073" y="42820"/>
                    <a:pt x="93343" y="45377"/>
                    <a:pt x="91763" y="48085"/>
                  </a:cubicBezTo>
                  <a:cubicBezTo>
                    <a:pt x="90936" y="49438"/>
                    <a:pt x="90108" y="50868"/>
                    <a:pt x="89206" y="52221"/>
                  </a:cubicBezTo>
                  <a:cubicBezTo>
                    <a:pt x="88755" y="52898"/>
                    <a:pt x="88303" y="53575"/>
                    <a:pt x="87777" y="54252"/>
                  </a:cubicBezTo>
                  <a:lnTo>
                    <a:pt x="87476" y="54628"/>
                  </a:lnTo>
                  <a:cubicBezTo>
                    <a:pt x="87476" y="54628"/>
                    <a:pt x="87200" y="55043"/>
                    <a:pt x="87188" y="55043"/>
                  </a:cubicBezTo>
                  <a:cubicBezTo>
                    <a:pt x="87184" y="55043"/>
                    <a:pt x="87201" y="55011"/>
                    <a:pt x="87250" y="54929"/>
                  </a:cubicBezTo>
                  <a:lnTo>
                    <a:pt x="87250" y="54929"/>
                  </a:lnTo>
                  <a:cubicBezTo>
                    <a:pt x="87025" y="55305"/>
                    <a:pt x="86724" y="55606"/>
                    <a:pt x="86498" y="55907"/>
                  </a:cubicBezTo>
                  <a:cubicBezTo>
                    <a:pt x="85370" y="57186"/>
                    <a:pt x="84242" y="58314"/>
                    <a:pt x="82963" y="59442"/>
                  </a:cubicBezTo>
                  <a:cubicBezTo>
                    <a:pt x="81835" y="60420"/>
                    <a:pt x="80631" y="61398"/>
                    <a:pt x="79353" y="62225"/>
                  </a:cubicBezTo>
                  <a:cubicBezTo>
                    <a:pt x="76495" y="64256"/>
                    <a:pt x="73636" y="66061"/>
                    <a:pt x="70853" y="68167"/>
                  </a:cubicBezTo>
                  <a:cubicBezTo>
                    <a:pt x="64836" y="72830"/>
                    <a:pt x="59947" y="78848"/>
                    <a:pt x="54682" y="84338"/>
                  </a:cubicBezTo>
                  <a:cubicBezTo>
                    <a:pt x="51974" y="87121"/>
                    <a:pt x="49041" y="89904"/>
                    <a:pt x="46258" y="92612"/>
                  </a:cubicBezTo>
                  <a:cubicBezTo>
                    <a:pt x="43475" y="95395"/>
                    <a:pt x="40692" y="98178"/>
                    <a:pt x="37834" y="100961"/>
                  </a:cubicBezTo>
                  <a:cubicBezTo>
                    <a:pt x="32268" y="106301"/>
                    <a:pt x="26401" y="111266"/>
                    <a:pt x="20610" y="116305"/>
                  </a:cubicBezTo>
                  <a:cubicBezTo>
                    <a:pt x="15194" y="121044"/>
                    <a:pt x="9929" y="125857"/>
                    <a:pt x="4363" y="130445"/>
                  </a:cubicBezTo>
                  <a:cubicBezTo>
                    <a:pt x="3235" y="131423"/>
                    <a:pt x="2107" y="132326"/>
                    <a:pt x="978" y="133228"/>
                  </a:cubicBezTo>
                  <a:cubicBezTo>
                    <a:pt x="1" y="134206"/>
                    <a:pt x="1" y="135786"/>
                    <a:pt x="978" y="136688"/>
                  </a:cubicBezTo>
                  <a:cubicBezTo>
                    <a:pt x="1467" y="137177"/>
                    <a:pt x="2088" y="137422"/>
                    <a:pt x="2708" y="137422"/>
                  </a:cubicBezTo>
                  <a:cubicBezTo>
                    <a:pt x="3329" y="137422"/>
                    <a:pt x="3949" y="137177"/>
                    <a:pt x="4438" y="136688"/>
                  </a:cubicBezTo>
                  <a:lnTo>
                    <a:pt x="4513" y="136764"/>
                  </a:lnTo>
                  <a:cubicBezTo>
                    <a:pt x="9779" y="132476"/>
                    <a:pt x="14893" y="128039"/>
                    <a:pt x="19933" y="123601"/>
                  </a:cubicBezTo>
                  <a:cubicBezTo>
                    <a:pt x="25574" y="118561"/>
                    <a:pt x="31365" y="113672"/>
                    <a:pt x="36931" y="108558"/>
                  </a:cubicBezTo>
                  <a:cubicBezTo>
                    <a:pt x="42723" y="103293"/>
                    <a:pt x="48138" y="97576"/>
                    <a:pt x="53855" y="92161"/>
                  </a:cubicBezTo>
                  <a:cubicBezTo>
                    <a:pt x="59496" y="86745"/>
                    <a:pt x="64385" y="80879"/>
                    <a:pt x="69876" y="75538"/>
                  </a:cubicBezTo>
                  <a:cubicBezTo>
                    <a:pt x="72282" y="73282"/>
                    <a:pt x="74915" y="71176"/>
                    <a:pt x="77698" y="69371"/>
                  </a:cubicBezTo>
                  <a:cubicBezTo>
                    <a:pt x="80481" y="67415"/>
                    <a:pt x="83414" y="65459"/>
                    <a:pt x="86047" y="63278"/>
                  </a:cubicBezTo>
                  <a:cubicBezTo>
                    <a:pt x="91237" y="58916"/>
                    <a:pt x="94321" y="53049"/>
                    <a:pt x="97931" y="47483"/>
                  </a:cubicBezTo>
                  <a:cubicBezTo>
                    <a:pt x="98307" y="46881"/>
                    <a:pt x="98683" y="46279"/>
                    <a:pt x="99134" y="45678"/>
                  </a:cubicBezTo>
                  <a:cubicBezTo>
                    <a:pt x="99285" y="45452"/>
                    <a:pt x="99510" y="45151"/>
                    <a:pt x="99736" y="44926"/>
                  </a:cubicBezTo>
                  <a:cubicBezTo>
                    <a:pt x="99801" y="44822"/>
                    <a:pt x="99832" y="44765"/>
                    <a:pt x="99842" y="44739"/>
                  </a:cubicBezTo>
                  <a:lnTo>
                    <a:pt x="99842" y="44739"/>
                  </a:lnTo>
                  <a:lnTo>
                    <a:pt x="100263" y="44249"/>
                  </a:lnTo>
                  <a:cubicBezTo>
                    <a:pt x="101391" y="42970"/>
                    <a:pt x="102594" y="41691"/>
                    <a:pt x="103948" y="40563"/>
                  </a:cubicBezTo>
                  <a:cubicBezTo>
                    <a:pt x="106280" y="38382"/>
                    <a:pt x="108837" y="36426"/>
                    <a:pt x="111470" y="34546"/>
                  </a:cubicBezTo>
                  <a:cubicBezTo>
                    <a:pt x="113275" y="33267"/>
                    <a:pt x="115155" y="32064"/>
                    <a:pt x="117036" y="30860"/>
                  </a:cubicBezTo>
                  <a:cubicBezTo>
                    <a:pt x="117562" y="30559"/>
                    <a:pt x="118089" y="30183"/>
                    <a:pt x="118615" y="29807"/>
                  </a:cubicBezTo>
                  <a:cubicBezTo>
                    <a:pt x="119518" y="29055"/>
                    <a:pt x="120270" y="28228"/>
                    <a:pt x="120872" y="27175"/>
                  </a:cubicBezTo>
                  <a:cubicBezTo>
                    <a:pt x="121925" y="25896"/>
                    <a:pt x="122827" y="24467"/>
                    <a:pt x="123805" y="23188"/>
                  </a:cubicBezTo>
                  <a:cubicBezTo>
                    <a:pt x="124331" y="22511"/>
                    <a:pt x="124783" y="21834"/>
                    <a:pt x="125309" y="21158"/>
                  </a:cubicBezTo>
                  <a:cubicBezTo>
                    <a:pt x="125836" y="20481"/>
                    <a:pt x="126061" y="20180"/>
                    <a:pt x="126588" y="19428"/>
                  </a:cubicBezTo>
                  <a:cubicBezTo>
                    <a:pt x="127641" y="18149"/>
                    <a:pt x="128694" y="16945"/>
                    <a:pt x="129897" y="15667"/>
                  </a:cubicBezTo>
                  <a:cubicBezTo>
                    <a:pt x="130424" y="15140"/>
                    <a:pt x="130950" y="14614"/>
                    <a:pt x="131552" y="14087"/>
                  </a:cubicBezTo>
                  <a:cubicBezTo>
                    <a:pt x="131853" y="13862"/>
                    <a:pt x="132079" y="13561"/>
                    <a:pt x="132379" y="13335"/>
                  </a:cubicBezTo>
                  <a:lnTo>
                    <a:pt x="132831" y="12959"/>
                  </a:lnTo>
                  <a:lnTo>
                    <a:pt x="133132" y="12733"/>
                  </a:lnTo>
                  <a:lnTo>
                    <a:pt x="133132" y="12733"/>
                  </a:lnTo>
                  <a:cubicBezTo>
                    <a:pt x="133153" y="12712"/>
                    <a:pt x="133178" y="12687"/>
                    <a:pt x="133207" y="12658"/>
                  </a:cubicBezTo>
                  <a:cubicBezTo>
                    <a:pt x="134561" y="11680"/>
                    <a:pt x="136065" y="10778"/>
                    <a:pt x="137569" y="10026"/>
                  </a:cubicBezTo>
                  <a:lnTo>
                    <a:pt x="138622" y="9574"/>
                  </a:lnTo>
                  <a:lnTo>
                    <a:pt x="139224" y="9273"/>
                  </a:lnTo>
                  <a:lnTo>
                    <a:pt x="139374" y="9198"/>
                  </a:lnTo>
                  <a:cubicBezTo>
                    <a:pt x="140202" y="8897"/>
                    <a:pt x="141029" y="8597"/>
                    <a:pt x="141932" y="8296"/>
                  </a:cubicBezTo>
                  <a:cubicBezTo>
                    <a:pt x="145241" y="7243"/>
                    <a:pt x="148626" y="6415"/>
                    <a:pt x="152011" y="5814"/>
                  </a:cubicBezTo>
                  <a:cubicBezTo>
                    <a:pt x="153741" y="5513"/>
                    <a:pt x="155471" y="5137"/>
                    <a:pt x="157125" y="4761"/>
                  </a:cubicBezTo>
                  <a:cubicBezTo>
                    <a:pt x="158479" y="4460"/>
                    <a:pt x="159231" y="3106"/>
                    <a:pt x="158855" y="1752"/>
                  </a:cubicBezTo>
                  <a:cubicBezTo>
                    <a:pt x="158545" y="697"/>
                    <a:pt x="157569" y="0"/>
                    <a:pt x="156519" y="0"/>
                  </a:cubicBezTo>
                  <a:close/>
                </a:path>
              </a:pathLst>
            </a:custGeom>
            <a:grpFill/>
            <a:ln>
              <a:solidFill>
                <a:srgbClr val="CDE5E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34" name="Google Shape;214;p9">
              <a:extLst>
                <a:ext uri="{FF2B5EF4-FFF2-40B4-BE49-F238E27FC236}">
                  <a16:creationId xmlns:a16="http://schemas.microsoft.com/office/drawing/2014/main" id="{B66C9D1C-7A09-4AD3-9A7C-4A4AB8A6E4A9}"/>
                </a:ext>
              </a:extLst>
            </p:cNvPr>
            <p:cNvSpPr/>
            <p:nvPr/>
          </p:nvSpPr>
          <p:spPr>
            <a:xfrm>
              <a:off x="1697375" y="1379225"/>
              <a:ext cx="1121400" cy="2387325"/>
            </a:xfrm>
            <a:custGeom>
              <a:avLst/>
              <a:gdLst/>
              <a:ahLst/>
              <a:cxnLst/>
              <a:rect l="l" t="t" r="r" b="b"/>
              <a:pathLst>
                <a:path w="44856" h="95493" extrusionOk="0">
                  <a:moveTo>
                    <a:pt x="12119" y="0"/>
                  </a:moveTo>
                  <a:cubicBezTo>
                    <a:pt x="11704" y="0"/>
                    <a:pt x="11267" y="284"/>
                    <a:pt x="11132" y="689"/>
                  </a:cubicBezTo>
                  <a:cubicBezTo>
                    <a:pt x="7898" y="8661"/>
                    <a:pt x="4062" y="16484"/>
                    <a:pt x="2332" y="24983"/>
                  </a:cubicBezTo>
                  <a:cubicBezTo>
                    <a:pt x="1429" y="29421"/>
                    <a:pt x="827" y="33859"/>
                    <a:pt x="527" y="38296"/>
                  </a:cubicBezTo>
                  <a:cubicBezTo>
                    <a:pt x="226" y="42659"/>
                    <a:pt x="75" y="47097"/>
                    <a:pt x="0" y="51534"/>
                  </a:cubicBezTo>
                  <a:cubicBezTo>
                    <a:pt x="0" y="55822"/>
                    <a:pt x="451" y="60109"/>
                    <a:pt x="1354" y="64246"/>
                  </a:cubicBezTo>
                  <a:cubicBezTo>
                    <a:pt x="1956" y="68082"/>
                    <a:pt x="3234" y="71692"/>
                    <a:pt x="5190" y="75001"/>
                  </a:cubicBezTo>
                  <a:cubicBezTo>
                    <a:pt x="7221" y="77935"/>
                    <a:pt x="9778" y="80567"/>
                    <a:pt x="12636" y="82749"/>
                  </a:cubicBezTo>
                  <a:cubicBezTo>
                    <a:pt x="15419" y="84779"/>
                    <a:pt x="18578" y="86359"/>
                    <a:pt x="21963" y="87337"/>
                  </a:cubicBezTo>
                  <a:cubicBezTo>
                    <a:pt x="28281" y="89217"/>
                    <a:pt x="35351" y="89819"/>
                    <a:pt x="40917" y="93730"/>
                  </a:cubicBezTo>
                  <a:cubicBezTo>
                    <a:pt x="41594" y="94181"/>
                    <a:pt x="42196" y="94633"/>
                    <a:pt x="42798" y="95234"/>
                  </a:cubicBezTo>
                  <a:cubicBezTo>
                    <a:pt x="42996" y="95416"/>
                    <a:pt x="43216" y="95493"/>
                    <a:pt x="43429" y="95493"/>
                  </a:cubicBezTo>
                  <a:cubicBezTo>
                    <a:pt x="44186" y="95493"/>
                    <a:pt x="44856" y="94526"/>
                    <a:pt x="44152" y="93881"/>
                  </a:cubicBezTo>
                  <a:lnTo>
                    <a:pt x="44076" y="93881"/>
                  </a:lnTo>
                  <a:cubicBezTo>
                    <a:pt x="38962" y="89217"/>
                    <a:pt x="32042" y="88014"/>
                    <a:pt x="25573" y="86359"/>
                  </a:cubicBezTo>
                  <a:cubicBezTo>
                    <a:pt x="22339" y="85682"/>
                    <a:pt x="19180" y="84479"/>
                    <a:pt x="16322" y="82974"/>
                  </a:cubicBezTo>
                  <a:cubicBezTo>
                    <a:pt x="13238" y="81169"/>
                    <a:pt x="10605" y="78837"/>
                    <a:pt x="8349" y="76130"/>
                  </a:cubicBezTo>
                  <a:cubicBezTo>
                    <a:pt x="7296" y="74851"/>
                    <a:pt x="6393" y="73422"/>
                    <a:pt x="5641" y="71918"/>
                  </a:cubicBezTo>
                  <a:cubicBezTo>
                    <a:pt x="4889" y="70263"/>
                    <a:pt x="4287" y="68533"/>
                    <a:pt x="3911" y="66803"/>
                  </a:cubicBezTo>
                  <a:cubicBezTo>
                    <a:pt x="2858" y="62666"/>
                    <a:pt x="2181" y="58529"/>
                    <a:pt x="2031" y="54317"/>
                  </a:cubicBezTo>
                  <a:cubicBezTo>
                    <a:pt x="1881" y="52211"/>
                    <a:pt x="2031" y="50105"/>
                    <a:pt x="2031" y="47999"/>
                  </a:cubicBezTo>
                  <a:cubicBezTo>
                    <a:pt x="2031" y="45893"/>
                    <a:pt x="2106" y="43561"/>
                    <a:pt x="2257" y="41380"/>
                  </a:cubicBezTo>
                  <a:cubicBezTo>
                    <a:pt x="2482" y="37018"/>
                    <a:pt x="2934" y="32655"/>
                    <a:pt x="3610" y="28368"/>
                  </a:cubicBezTo>
                  <a:cubicBezTo>
                    <a:pt x="4287" y="24156"/>
                    <a:pt x="5416" y="20019"/>
                    <a:pt x="6920" y="16033"/>
                  </a:cubicBezTo>
                  <a:cubicBezTo>
                    <a:pt x="8349" y="11971"/>
                    <a:pt x="10079" y="8060"/>
                    <a:pt x="11734" y="4073"/>
                  </a:cubicBezTo>
                  <a:cubicBezTo>
                    <a:pt x="12185" y="3171"/>
                    <a:pt x="12561" y="2193"/>
                    <a:pt x="12937" y="1215"/>
                  </a:cubicBezTo>
                  <a:cubicBezTo>
                    <a:pt x="13088" y="689"/>
                    <a:pt x="12787" y="162"/>
                    <a:pt x="12260" y="12"/>
                  </a:cubicBezTo>
                  <a:cubicBezTo>
                    <a:pt x="12214" y="4"/>
                    <a:pt x="12166" y="0"/>
                    <a:pt x="12119" y="0"/>
                  </a:cubicBezTo>
                  <a:close/>
                </a:path>
              </a:pathLst>
            </a:custGeom>
            <a:grpFill/>
            <a:ln>
              <a:solidFill>
                <a:srgbClr val="CDE5E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35" name="Google Shape;215;p9">
              <a:extLst>
                <a:ext uri="{FF2B5EF4-FFF2-40B4-BE49-F238E27FC236}">
                  <a16:creationId xmlns:a16="http://schemas.microsoft.com/office/drawing/2014/main" id="{4EBF15B8-0ADB-4208-BC6C-1AE7EE46991E}"/>
                </a:ext>
              </a:extLst>
            </p:cNvPr>
            <p:cNvSpPr/>
            <p:nvPr/>
          </p:nvSpPr>
          <p:spPr>
            <a:xfrm>
              <a:off x="2714650" y="531000"/>
              <a:ext cx="723975" cy="2665950"/>
            </a:xfrm>
            <a:custGeom>
              <a:avLst/>
              <a:gdLst/>
              <a:ahLst/>
              <a:cxnLst/>
              <a:rect l="l" t="t" r="r" b="b"/>
              <a:pathLst>
                <a:path w="28959" h="106638" extrusionOk="0">
                  <a:moveTo>
                    <a:pt x="11403" y="1"/>
                  </a:moveTo>
                  <a:cubicBezTo>
                    <a:pt x="11115" y="1"/>
                    <a:pt x="10819" y="138"/>
                    <a:pt x="10606" y="470"/>
                  </a:cubicBezTo>
                  <a:cubicBezTo>
                    <a:pt x="6544" y="7089"/>
                    <a:pt x="3611" y="14310"/>
                    <a:pt x="1806" y="21906"/>
                  </a:cubicBezTo>
                  <a:cubicBezTo>
                    <a:pt x="1" y="29653"/>
                    <a:pt x="151" y="37626"/>
                    <a:pt x="151" y="45449"/>
                  </a:cubicBezTo>
                  <a:cubicBezTo>
                    <a:pt x="151" y="52895"/>
                    <a:pt x="151" y="60868"/>
                    <a:pt x="3385" y="67788"/>
                  </a:cubicBezTo>
                  <a:cubicBezTo>
                    <a:pt x="4965" y="70871"/>
                    <a:pt x="6845" y="73805"/>
                    <a:pt x="8876" y="76588"/>
                  </a:cubicBezTo>
                  <a:cubicBezTo>
                    <a:pt x="9854" y="78017"/>
                    <a:pt x="10832" y="79371"/>
                    <a:pt x="11809" y="80800"/>
                  </a:cubicBezTo>
                  <a:cubicBezTo>
                    <a:pt x="12712" y="82229"/>
                    <a:pt x="13615" y="83733"/>
                    <a:pt x="14517" y="85162"/>
                  </a:cubicBezTo>
                  <a:cubicBezTo>
                    <a:pt x="18504" y="91255"/>
                    <a:pt x="23016" y="97046"/>
                    <a:pt x="26025" y="103665"/>
                  </a:cubicBezTo>
                  <a:cubicBezTo>
                    <a:pt x="26401" y="104418"/>
                    <a:pt x="26702" y="105170"/>
                    <a:pt x="27003" y="105922"/>
                  </a:cubicBezTo>
                  <a:cubicBezTo>
                    <a:pt x="27065" y="106357"/>
                    <a:pt x="27435" y="106637"/>
                    <a:pt x="27858" y="106637"/>
                  </a:cubicBezTo>
                  <a:cubicBezTo>
                    <a:pt x="27948" y="106637"/>
                    <a:pt x="28039" y="106625"/>
                    <a:pt x="28131" y="106599"/>
                  </a:cubicBezTo>
                  <a:cubicBezTo>
                    <a:pt x="28658" y="106448"/>
                    <a:pt x="28958" y="105922"/>
                    <a:pt x="28808" y="105471"/>
                  </a:cubicBezTo>
                  <a:lnTo>
                    <a:pt x="28883" y="105471"/>
                  </a:lnTo>
                  <a:cubicBezTo>
                    <a:pt x="26401" y="98701"/>
                    <a:pt x="22039" y="92834"/>
                    <a:pt x="18052" y="86892"/>
                  </a:cubicBezTo>
                  <a:cubicBezTo>
                    <a:pt x="16097" y="84034"/>
                    <a:pt x="14367" y="81101"/>
                    <a:pt x="12411" y="78167"/>
                  </a:cubicBezTo>
                  <a:cubicBezTo>
                    <a:pt x="10456" y="75309"/>
                    <a:pt x="8425" y="72601"/>
                    <a:pt x="6620" y="69668"/>
                  </a:cubicBezTo>
                  <a:cubicBezTo>
                    <a:pt x="5792" y="68239"/>
                    <a:pt x="5040" y="66810"/>
                    <a:pt x="4438" y="65230"/>
                  </a:cubicBezTo>
                  <a:cubicBezTo>
                    <a:pt x="3837" y="63576"/>
                    <a:pt x="3310" y="61846"/>
                    <a:pt x="3009" y="60116"/>
                  </a:cubicBezTo>
                  <a:cubicBezTo>
                    <a:pt x="2407" y="56280"/>
                    <a:pt x="2031" y="52444"/>
                    <a:pt x="2107" y="48533"/>
                  </a:cubicBezTo>
                  <a:cubicBezTo>
                    <a:pt x="2107" y="44697"/>
                    <a:pt x="2107" y="40861"/>
                    <a:pt x="2107" y="36949"/>
                  </a:cubicBezTo>
                  <a:cubicBezTo>
                    <a:pt x="2182" y="33038"/>
                    <a:pt x="2483" y="29127"/>
                    <a:pt x="3084" y="25291"/>
                  </a:cubicBezTo>
                  <a:cubicBezTo>
                    <a:pt x="3761" y="21530"/>
                    <a:pt x="4739" y="17769"/>
                    <a:pt x="6093" y="14234"/>
                  </a:cubicBezTo>
                  <a:cubicBezTo>
                    <a:pt x="7447" y="10624"/>
                    <a:pt x="9026" y="7164"/>
                    <a:pt x="10832" y="3855"/>
                  </a:cubicBezTo>
                  <a:cubicBezTo>
                    <a:pt x="11283" y="3027"/>
                    <a:pt x="11734" y="2200"/>
                    <a:pt x="12261" y="1372"/>
                  </a:cubicBezTo>
                  <a:cubicBezTo>
                    <a:pt x="12621" y="651"/>
                    <a:pt x="12029" y="1"/>
                    <a:pt x="11403" y="1"/>
                  </a:cubicBezTo>
                  <a:close/>
                </a:path>
              </a:pathLst>
            </a:custGeom>
            <a:grpFill/>
            <a:ln>
              <a:solidFill>
                <a:srgbClr val="CDE5E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36" name="Google Shape;216;p9">
              <a:extLst>
                <a:ext uri="{FF2B5EF4-FFF2-40B4-BE49-F238E27FC236}">
                  <a16:creationId xmlns:a16="http://schemas.microsoft.com/office/drawing/2014/main" id="{9282DF25-520D-49EF-A624-70CBDED2FF0C}"/>
                </a:ext>
              </a:extLst>
            </p:cNvPr>
            <p:cNvSpPr/>
            <p:nvPr/>
          </p:nvSpPr>
          <p:spPr>
            <a:xfrm>
              <a:off x="4092975" y="294300"/>
              <a:ext cx="527825" cy="2146475"/>
            </a:xfrm>
            <a:custGeom>
              <a:avLst/>
              <a:gdLst/>
              <a:ahLst/>
              <a:cxnLst/>
              <a:rect l="l" t="t" r="r" b="b"/>
              <a:pathLst>
                <a:path w="21113" h="85859" extrusionOk="0">
                  <a:moveTo>
                    <a:pt x="19805" y="0"/>
                  </a:moveTo>
                  <a:cubicBezTo>
                    <a:pt x="19653" y="0"/>
                    <a:pt x="19492" y="48"/>
                    <a:pt x="19331" y="160"/>
                  </a:cubicBezTo>
                  <a:cubicBezTo>
                    <a:pt x="14592" y="3018"/>
                    <a:pt x="10907" y="7230"/>
                    <a:pt x="8725" y="12270"/>
                  </a:cubicBezTo>
                  <a:cubicBezTo>
                    <a:pt x="7672" y="14977"/>
                    <a:pt x="7296" y="17911"/>
                    <a:pt x="7597" y="20769"/>
                  </a:cubicBezTo>
                  <a:cubicBezTo>
                    <a:pt x="7823" y="23778"/>
                    <a:pt x="8500" y="26711"/>
                    <a:pt x="8725" y="29720"/>
                  </a:cubicBezTo>
                  <a:cubicBezTo>
                    <a:pt x="9252" y="35887"/>
                    <a:pt x="7221" y="41829"/>
                    <a:pt x="5265" y="47621"/>
                  </a:cubicBezTo>
                  <a:cubicBezTo>
                    <a:pt x="4212" y="50479"/>
                    <a:pt x="3235" y="53412"/>
                    <a:pt x="2407" y="56421"/>
                  </a:cubicBezTo>
                  <a:cubicBezTo>
                    <a:pt x="1655" y="59655"/>
                    <a:pt x="1053" y="62890"/>
                    <a:pt x="677" y="66199"/>
                  </a:cubicBezTo>
                  <a:cubicBezTo>
                    <a:pt x="151" y="69208"/>
                    <a:pt x="0" y="72367"/>
                    <a:pt x="301" y="75450"/>
                  </a:cubicBezTo>
                  <a:cubicBezTo>
                    <a:pt x="677" y="78309"/>
                    <a:pt x="1730" y="81167"/>
                    <a:pt x="3235" y="83649"/>
                  </a:cubicBezTo>
                  <a:cubicBezTo>
                    <a:pt x="3611" y="84251"/>
                    <a:pt x="4062" y="84852"/>
                    <a:pt x="4438" y="85379"/>
                  </a:cubicBezTo>
                  <a:cubicBezTo>
                    <a:pt x="4646" y="85690"/>
                    <a:pt x="4961" y="85859"/>
                    <a:pt x="5310" y="85859"/>
                  </a:cubicBezTo>
                  <a:cubicBezTo>
                    <a:pt x="5466" y="85859"/>
                    <a:pt x="5629" y="85825"/>
                    <a:pt x="5792" y="85755"/>
                  </a:cubicBezTo>
                  <a:cubicBezTo>
                    <a:pt x="6243" y="85529"/>
                    <a:pt x="6394" y="84928"/>
                    <a:pt x="6093" y="84476"/>
                  </a:cubicBezTo>
                  <a:lnTo>
                    <a:pt x="6093" y="84476"/>
                  </a:lnTo>
                  <a:lnTo>
                    <a:pt x="6168" y="84552"/>
                  </a:lnTo>
                  <a:cubicBezTo>
                    <a:pt x="4438" y="82295"/>
                    <a:pt x="3159" y="79738"/>
                    <a:pt x="2483" y="76955"/>
                  </a:cubicBezTo>
                  <a:cubicBezTo>
                    <a:pt x="2182" y="75676"/>
                    <a:pt x="2031" y="74322"/>
                    <a:pt x="2031" y="72968"/>
                  </a:cubicBezTo>
                  <a:cubicBezTo>
                    <a:pt x="2031" y="71389"/>
                    <a:pt x="2182" y="69885"/>
                    <a:pt x="2407" y="68380"/>
                  </a:cubicBezTo>
                  <a:cubicBezTo>
                    <a:pt x="2708" y="65221"/>
                    <a:pt x="3159" y="62062"/>
                    <a:pt x="3836" y="58978"/>
                  </a:cubicBezTo>
                  <a:cubicBezTo>
                    <a:pt x="4513" y="55970"/>
                    <a:pt x="5341" y="53036"/>
                    <a:pt x="6394" y="50103"/>
                  </a:cubicBezTo>
                  <a:cubicBezTo>
                    <a:pt x="8349" y="44462"/>
                    <a:pt x="10681" y="38595"/>
                    <a:pt x="10756" y="32502"/>
                  </a:cubicBezTo>
                  <a:cubicBezTo>
                    <a:pt x="10681" y="29494"/>
                    <a:pt x="10305" y="26485"/>
                    <a:pt x="9778" y="23552"/>
                  </a:cubicBezTo>
                  <a:cubicBezTo>
                    <a:pt x="9252" y="20769"/>
                    <a:pt x="9252" y="17911"/>
                    <a:pt x="9778" y="15128"/>
                  </a:cubicBezTo>
                  <a:cubicBezTo>
                    <a:pt x="11057" y="10088"/>
                    <a:pt x="14592" y="5876"/>
                    <a:pt x="18654" y="2868"/>
                  </a:cubicBezTo>
                  <a:cubicBezTo>
                    <a:pt x="19180" y="2492"/>
                    <a:pt x="19707" y="2115"/>
                    <a:pt x="20233" y="1739"/>
                  </a:cubicBezTo>
                  <a:cubicBezTo>
                    <a:pt x="21113" y="1237"/>
                    <a:pt x="20576" y="0"/>
                    <a:pt x="19805" y="0"/>
                  </a:cubicBezTo>
                  <a:close/>
                </a:path>
              </a:pathLst>
            </a:custGeom>
            <a:grpFill/>
            <a:ln>
              <a:solidFill>
                <a:srgbClr val="CDE5E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37" name="Google Shape;217;p9">
              <a:extLst>
                <a:ext uri="{FF2B5EF4-FFF2-40B4-BE49-F238E27FC236}">
                  <a16:creationId xmlns:a16="http://schemas.microsoft.com/office/drawing/2014/main" id="{B3C4644D-4E28-446C-AA0E-965331C7DBA4}"/>
                </a:ext>
              </a:extLst>
            </p:cNvPr>
            <p:cNvSpPr/>
            <p:nvPr/>
          </p:nvSpPr>
          <p:spPr>
            <a:xfrm>
              <a:off x="4593150" y="1717000"/>
              <a:ext cx="1713050" cy="244150"/>
            </a:xfrm>
            <a:custGeom>
              <a:avLst/>
              <a:gdLst/>
              <a:ahLst/>
              <a:cxnLst/>
              <a:rect l="l" t="t" r="r" b="b"/>
              <a:pathLst>
                <a:path w="68522" h="9766" extrusionOk="0">
                  <a:moveTo>
                    <a:pt x="67441" y="1"/>
                  </a:moveTo>
                  <a:cubicBezTo>
                    <a:pt x="67351" y="1"/>
                    <a:pt x="67260" y="13"/>
                    <a:pt x="67168" y="39"/>
                  </a:cubicBezTo>
                  <a:lnTo>
                    <a:pt x="67168" y="115"/>
                  </a:lnTo>
                  <a:cubicBezTo>
                    <a:pt x="62354" y="867"/>
                    <a:pt x="57465" y="1469"/>
                    <a:pt x="52651" y="2371"/>
                  </a:cubicBezTo>
                  <a:cubicBezTo>
                    <a:pt x="50169" y="2747"/>
                    <a:pt x="47838" y="3199"/>
                    <a:pt x="45431" y="3725"/>
                  </a:cubicBezTo>
                  <a:cubicBezTo>
                    <a:pt x="43024" y="4252"/>
                    <a:pt x="40617" y="4928"/>
                    <a:pt x="38210" y="5455"/>
                  </a:cubicBezTo>
                  <a:cubicBezTo>
                    <a:pt x="35803" y="5982"/>
                    <a:pt x="33471" y="6358"/>
                    <a:pt x="31065" y="6734"/>
                  </a:cubicBezTo>
                  <a:cubicBezTo>
                    <a:pt x="29861" y="6959"/>
                    <a:pt x="28658" y="7110"/>
                    <a:pt x="27379" y="7260"/>
                  </a:cubicBezTo>
                  <a:lnTo>
                    <a:pt x="26627" y="7411"/>
                  </a:lnTo>
                  <a:lnTo>
                    <a:pt x="26176" y="7411"/>
                  </a:lnTo>
                  <a:lnTo>
                    <a:pt x="24972" y="7486"/>
                  </a:lnTo>
                  <a:cubicBezTo>
                    <a:pt x="21998" y="7777"/>
                    <a:pt x="19024" y="7888"/>
                    <a:pt x="16051" y="7888"/>
                  </a:cubicBezTo>
                  <a:cubicBezTo>
                    <a:pt x="15188" y="7888"/>
                    <a:pt x="14326" y="7879"/>
                    <a:pt x="13464" y="7862"/>
                  </a:cubicBezTo>
                  <a:cubicBezTo>
                    <a:pt x="9703" y="7787"/>
                    <a:pt x="5943" y="7636"/>
                    <a:pt x="2107" y="7335"/>
                  </a:cubicBezTo>
                  <a:lnTo>
                    <a:pt x="903" y="7260"/>
                  </a:lnTo>
                  <a:cubicBezTo>
                    <a:pt x="452" y="7260"/>
                    <a:pt x="1" y="7636"/>
                    <a:pt x="1" y="8163"/>
                  </a:cubicBezTo>
                  <a:cubicBezTo>
                    <a:pt x="1" y="8689"/>
                    <a:pt x="452" y="9141"/>
                    <a:pt x="903" y="9141"/>
                  </a:cubicBezTo>
                  <a:cubicBezTo>
                    <a:pt x="4589" y="9366"/>
                    <a:pt x="8350" y="9592"/>
                    <a:pt x="12035" y="9667"/>
                  </a:cubicBezTo>
                  <a:cubicBezTo>
                    <a:pt x="13655" y="9729"/>
                    <a:pt x="15275" y="9766"/>
                    <a:pt x="16890" y="9766"/>
                  </a:cubicBezTo>
                  <a:cubicBezTo>
                    <a:pt x="19174" y="9766"/>
                    <a:pt x="21446" y="9693"/>
                    <a:pt x="23693" y="9517"/>
                  </a:cubicBezTo>
                  <a:cubicBezTo>
                    <a:pt x="25724" y="9366"/>
                    <a:pt x="27680" y="9065"/>
                    <a:pt x="29635" y="8764"/>
                  </a:cubicBezTo>
                  <a:cubicBezTo>
                    <a:pt x="32042" y="8464"/>
                    <a:pt x="34449" y="8088"/>
                    <a:pt x="36856" y="7561"/>
                  </a:cubicBezTo>
                  <a:cubicBezTo>
                    <a:pt x="39263" y="7110"/>
                    <a:pt x="41595" y="6508"/>
                    <a:pt x="44002" y="5906"/>
                  </a:cubicBezTo>
                  <a:cubicBezTo>
                    <a:pt x="46409" y="5380"/>
                    <a:pt x="48815" y="4853"/>
                    <a:pt x="51222" y="4402"/>
                  </a:cubicBezTo>
                  <a:cubicBezTo>
                    <a:pt x="56111" y="3575"/>
                    <a:pt x="61000" y="2822"/>
                    <a:pt x="65889" y="2146"/>
                  </a:cubicBezTo>
                  <a:lnTo>
                    <a:pt x="67694" y="1920"/>
                  </a:lnTo>
                  <a:cubicBezTo>
                    <a:pt x="68221" y="1769"/>
                    <a:pt x="68522" y="1243"/>
                    <a:pt x="68371" y="716"/>
                  </a:cubicBezTo>
                  <a:cubicBezTo>
                    <a:pt x="68247" y="282"/>
                    <a:pt x="67867" y="1"/>
                    <a:pt x="67441" y="1"/>
                  </a:cubicBezTo>
                  <a:close/>
                </a:path>
              </a:pathLst>
            </a:custGeom>
            <a:grpFill/>
            <a:ln>
              <a:solidFill>
                <a:srgbClr val="CDE5E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38" name="Google Shape;218;p9">
              <a:extLst>
                <a:ext uri="{FF2B5EF4-FFF2-40B4-BE49-F238E27FC236}">
                  <a16:creationId xmlns:a16="http://schemas.microsoft.com/office/drawing/2014/main" id="{6C377E95-2173-4E9E-9780-3759226B519F}"/>
                </a:ext>
              </a:extLst>
            </p:cNvPr>
            <p:cNvSpPr/>
            <p:nvPr/>
          </p:nvSpPr>
          <p:spPr>
            <a:xfrm>
              <a:off x="3763900" y="2669300"/>
              <a:ext cx="2359900" cy="234700"/>
            </a:xfrm>
            <a:custGeom>
              <a:avLst/>
              <a:gdLst/>
              <a:ahLst/>
              <a:cxnLst/>
              <a:rect l="l" t="t" r="r" b="b"/>
              <a:pathLst>
                <a:path w="94396" h="9388" extrusionOk="0">
                  <a:moveTo>
                    <a:pt x="76992" y="1"/>
                  </a:moveTo>
                  <a:cubicBezTo>
                    <a:pt x="76701" y="1"/>
                    <a:pt x="76410" y="3"/>
                    <a:pt x="76119" y="6"/>
                  </a:cubicBezTo>
                  <a:cubicBezTo>
                    <a:pt x="73035" y="6"/>
                    <a:pt x="69951" y="307"/>
                    <a:pt x="66867" y="608"/>
                  </a:cubicBezTo>
                  <a:cubicBezTo>
                    <a:pt x="63633" y="909"/>
                    <a:pt x="60474" y="1285"/>
                    <a:pt x="57240" y="1736"/>
                  </a:cubicBezTo>
                  <a:cubicBezTo>
                    <a:pt x="54081" y="2188"/>
                    <a:pt x="50997" y="2789"/>
                    <a:pt x="47913" y="3466"/>
                  </a:cubicBezTo>
                  <a:cubicBezTo>
                    <a:pt x="45055" y="4219"/>
                    <a:pt x="42121" y="4895"/>
                    <a:pt x="39188" y="5497"/>
                  </a:cubicBezTo>
                  <a:cubicBezTo>
                    <a:pt x="33329" y="6783"/>
                    <a:pt x="27335" y="7458"/>
                    <a:pt x="21334" y="7458"/>
                  </a:cubicBezTo>
                  <a:cubicBezTo>
                    <a:pt x="21017" y="7458"/>
                    <a:pt x="20701" y="7457"/>
                    <a:pt x="20384" y="7453"/>
                  </a:cubicBezTo>
                  <a:cubicBezTo>
                    <a:pt x="14592" y="7453"/>
                    <a:pt x="8876" y="6400"/>
                    <a:pt x="3385" y="4369"/>
                  </a:cubicBezTo>
                  <a:cubicBezTo>
                    <a:pt x="2784" y="4143"/>
                    <a:pt x="2182" y="3842"/>
                    <a:pt x="1580" y="3617"/>
                  </a:cubicBezTo>
                  <a:cubicBezTo>
                    <a:pt x="1420" y="3510"/>
                    <a:pt x="1242" y="3460"/>
                    <a:pt x="1067" y="3460"/>
                  </a:cubicBezTo>
                  <a:cubicBezTo>
                    <a:pt x="750" y="3460"/>
                    <a:pt x="447" y="3626"/>
                    <a:pt x="302" y="3918"/>
                  </a:cubicBezTo>
                  <a:cubicBezTo>
                    <a:pt x="1" y="4369"/>
                    <a:pt x="151" y="4971"/>
                    <a:pt x="602" y="5196"/>
                  </a:cubicBezTo>
                  <a:cubicBezTo>
                    <a:pt x="5943" y="7528"/>
                    <a:pt x="11659" y="8882"/>
                    <a:pt x="17451" y="9258"/>
                  </a:cubicBezTo>
                  <a:cubicBezTo>
                    <a:pt x="18919" y="9344"/>
                    <a:pt x="20383" y="9387"/>
                    <a:pt x="21844" y="9387"/>
                  </a:cubicBezTo>
                  <a:cubicBezTo>
                    <a:pt x="26742" y="9387"/>
                    <a:pt x="31596" y="8906"/>
                    <a:pt x="36405" y="7979"/>
                  </a:cubicBezTo>
                  <a:cubicBezTo>
                    <a:pt x="42422" y="6851"/>
                    <a:pt x="48364" y="5121"/>
                    <a:pt x="54381" y="4068"/>
                  </a:cubicBezTo>
                  <a:cubicBezTo>
                    <a:pt x="60624" y="3015"/>
                    <a:pt x="66942" y="2338"/>
                    <a:pt x="73185" y="2037"/>
                  </a:cubicBezTo>
                  <a:cubicBezTo>
                    <a:pt x="74533" y="1969"/>
                    <a:pt x="75889" y="1928"/>
                    <a:pt x="77246" y="1928"/>
                  </a:cubicBezTo>
                  <a:cubicBezTo>
                    <a:pt x="81869" y="1928"/>
                    <a:pt x="86500" y="2406"/>
                    <a:pt x="90861" y="3918"/>
                  </a:cubicBezTo>
                  <a:cubicBezTo>
                    <a:pt x="91538" y="4143"/>
                    <a:pt x="92215" y="4369"/>
                    <a:pt x="92816" y="4670"/>
                  </a:cubicBezTo>
                  <a:cubicBezTo>
                    <a:pt x="92976" y="4776"/>
                    <a:pt x="93155" y="4826"/>
                    <a:pt x="93329" y="4826"/>
                  </a:cubicBezTo>
                  <a:cubicBezTo>
                    <a:pt x="93647" y="4826"/>
                    <a:pt x="93949" y="4660"/>
                    <a:pt x="94095" y="4369"/>
                  </a:cubicBezTo>
                  <a:cubicBezTo>
                    <a:pt x="94396" y="3918"/>
                    <a:pt x="94245" y="3316"/>
                    <a:pt x="93794" y="3090"/>
                  </a:cubicBezTo>
                  <a:cubicBezTo>
                    <a:pt x="88497" y="728"/>
                    <a:pt x="82724" y="1"/>
                    <a:pt x="76992" y="1"/>
                  </a:cubicBezTo>
                  <a:close/>
                </a:path>
              </a:pathLst>
            </a:custGeom>
            <a:grpFill/>
            <a:ln>
              <a:solidFill>
                <a:srgbClr val="CDE5E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39" name="Google Shape;219;p9">
              <a:extLst>
                <a:ext uri="{FF2B5EF4-FFF2-40B4-BE49-F238E27FC236}">
                  <a16:creationId xmlns:a16="http://schemas.microsoft.com/office/drawing/2014/main" id="{0E94D050-E6CC-4AA5-9272-2A04B9991F6E}"/>
                </a:ext>
              </a:extLst>
            </p:cNvPr>
            <p:cNvSpPr/>
            <p:nvPr/>
          </p:nvSpPr>
          <p:spPr>
            <a:xfrm>
              <a:off x="3105775" y="3417125"/>
              <a:ext cx="2372650" cy="928225"/>
            </a:xfrm>
            <a:custGeom>
              <a:avLst/>
              <a:gdLst/>
              <a:ahLst/>
              <a:cxnLst/>
              <a:rect l="l" t="t" r="r" b="b"/>
              <a:pathLst>
                <a:path w="94906" h="37129" extrusionOk="0">
                  <a:moveTo>
                    <a:pt x="1049" y="1"/>
                  </a:moveTo>
                  <a:cubicBezTo>
                    <a:pt x="896" y="1"/>
                    <a:pt x="742" y="35"/>
                    <a:pt x="602" y="104"/>
                  </a:cubicBezTo>
                  <a:cubicBezTo>
                    <a:pt x="151" y="405"/>
                    <a:pt x="0" y="932"/>
                    <a:pt x="226" y="1458"/>
                  </a:cubicBezTo>
                  <a:cubicBezTo>
                    <a:pt x="1429" y="3865"/>
                    <a:pt x="3310" y="5971"/>
                    <a:pt x="5717" y="7325"/>
                  </a:cubicBezTo>
                  <a:cubicBezTo>
                    <a:pt x="8124" y="8529"/>
                    <a:pt x="10681" y="9506"/>
                    <a:pt x="13389" y="10108"/>
                  </a:cubicBezTo>
                  <a:cubicBezTo>
                    <a:pt x="16247" y="10860"/>
                    <a:pt x="19030" y="11763"/>
                    <a:pt x="21813" y="12966"/>
                  </a:cubicBezTo>
                  <a:cubicBezTo>
                    <a:pt x="25047" y="14471"/>
                    <a:pt x="28206" y="16276"/>
                    <a:pt x="31215" y="18231"/>
                  </a:cubicBezTo>
                  <a:cubicBezTo>
                    <a:pt x="32794" y="19134"/>
                    <a:pt x="34299" y="20112"/>
                    <a:pt x="35953" y="21014"/>
                  </a:cubicBezTo>
                  <a:cubicBezTo>
                    <a:pt x="37533" y="21917"/>
                    <a:pt x="39037" y="22669"/>
                    <a:pt x="40541" y="23572"/>
                  </a:cubicBezTo>
                  <a:cubicBezTo>
                    <a:pt x="43625" y="25452"/>
                    <a:pt x="46559" y="27483"/>
                    <a:pt x="49642" y="29288"/>
                  </a:cubicBezTo>
                  <a:cubicBezTo>
                    <a:pt x="51147" y="30191"/>
                    <a:pt x="52726" y="31018"/>
                    <a:pt x="54381" y="31695"/>
                  </a:cubicBezTo>
                  <a:cubicBezTo>
                    <a:pt x="55961" y="32372"/>
                    <a:pt x="57615" y="32823"/>
                    <a:pt x="59345" y="33124"/>
                  </a:cubicBezTo>
                  <a:cubicBezTo>
                    <a:pt x="62805" y="33575"/>
                    <a:pt x="66415" y="33876"/>
                    <a:pt x="69951" y="33951"/>
                  </a:cubicBezTo>
                  <a:cubicBezTo>
                    <a:pt x="71605" y="34027"/>
                    <a:pt x="73335" y="34252"/>
                    <a:pt x="74990" y="34553"/>
                  </a:cubicBezTo>
                  <a:cubicBezTo>
                    <a:pt x="76795" y="34929"/>
                    <a:pt x="78525" y="35305"/>
                    <a:pt x="80330" y="35756"/>
                  </a:cubicBezTo>
                  <a:cubicBezTo>
                    <a:pt x="83261" y="36443"/>
                    <a:pt x="86244" y="37129"/>
                    <a:pt x="89279" y="37129"/>
                  </a:cubicBezTo>
                  <a:cubicBezTo>
                    <a:pt x="89904" y="37129"/>
                    <a:pt x="90532" y="37099"/>
                    <a:pt x="91161" y="37035"/>
                  </a:cubicBezTo>
                  <a:cubicBezTo>
                    <a:pt x="92064" y="36960"/>
                    <a:pt x="92891" y="36734"/>
                    <a:pt x="93794" y="36509"/>
                  </a:cubicBezTo>
                  <a:cubicBezTo>
                    <a:pt x="94905" y="36231"/>
                    <a:pt x="94541" y="34670"/>
                    <a:pt x="93531" y="34670"/>
                  </a:cubicBezTo>
                  <a:cubicBezTo>
                    <a:pt x="93447" y="34670"/>
                    <a:pt x="93359" y="34680"/>
                    <a:pt x="93267" y="34703"/>
                  </a:cubicBezTo>
                  <a:cubicBezTo>
                    <a:pt x="91929" y="35090"/>
                    <a:pt x="90568" y="35241"/>
                    <a:pt x="89206" y="35241"/>
                  </a:cubicBezTo>
                  <a:cubicBezTo>
                    <a:pt x="87123" y="35241"/>
                    <a:pt x="85039" y="34887"/>
                    <a:pt x="83038" y="34478"/>
                  </a:cubicBezTo>
                  <a:cubicBezTo>
                    <a:pt x="79503" y="33726"/>
                    <a:pt x="76043" y="32673"/>
                    <a:pt x="72433" y="32297"/>
                  </a:cubicBezTo>
                  <a:cubicBezTo>
                    <a:pt x="68973" y="31920"/>
                    <a:pt x="65513" y="31920"/>
                    <a:pt x="62128" y="31620"/>
                  </a:cubicBezTo>
                  <a:cubicBezTo>
                    <a:pt x="60398" y="31469"/>
                    <a:pt x="58744" y="31168"/>
                    <a:pt x="57164" y="30717"/>
                  </a:cubicBezTo>
                  <a:cubicBezTo>
                    <a:pt x="55584" y="30266"/>
                    <a:pt x="54005" y="29664"/>
                    <a:pt x="52501" y="28837"/>
                  </a:cubicBezTo>
                  <a:cubicBezTo>
                    <a:pt x="49417" y="27182"/>
                    <a:pt x="46483" y="25226"/>
                    <a:pt x="43550" y="23346"/>
                  </a:cubicBezTo>
                  <a:cubicBezTo>
                    <a:pt x="42046" y="22368"/>
                    <a:pt x="40541" y="21466"/>
                    <a:pt x="38962" y="20563"/>
                  </a:cubicBezTo>
                  <a:cubicBezTo>
                    <a:pt x="37458" y="19736"/>
                    <a:pt x="35878" y="18908"/>
                    <a:pt x="34374" y="18006"/>
                  </a:cubicBezTo>
                  <a:cubicBezTo>
                    <a:pt x="31365" y="16200"/>
                    <a:pt x="28432" y="14245"/>
                    <a:pt x="25273" y="12590"/>
                  </a:cubicBezTo>
                  <a:cubicBezTo>
                    <a:pt x="22415" y="11086"/>
                    <a:pt x="19481" y="9958"/>
                    <a:pt x="16397" y="9055"/>
                  </a:cubicBezTo>
                  <a:cubicBezTo>
                    <a:pt x="11659" y="7626"/>
                    <a:pt x="5867" y="6648"/>
                    <a:pt x="2934" y="2286"/>
                  </a:cubicBezTo>
                  <a:cubicBezTo>
                    <a:pt x="2482" y="1684"/>
                    <a:pt x="2182" y="1082"/>
                    <a:pt x="1881" y="480"/>
                  </a:cubicBezTo>
                  <a:cubicBezTo>
                    <a:pt x="1725" y="169"/>
                    <a:pt x="1390" y="1"/>
                    <a:pt x="1049" y="1"/>
                  </a:cubicBezTo>
                  <a:close/>
                </a:path>
              </a:pathLst>
            </a:custGeom>
            <a:grpFill/>
            <a:ln>
              <a:solidFill>
                <a:srgbClr val="CDE5E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40" name="Google Shape;220;p9">
              <a:extLst>
                <a:ext uri="{FF2B5EF4-FFF2-40B4-BE49-F238E27FC236}">
                  <a16:creationId xmlns:a16="http://schemas.microsoft.com/office/drawing/2014/main" id="{65694484-9262-4C38-9EB4-9726E1DD1543}"/>
                </a:ext>
              </a:extLst>
            </p:cNvPr>
            <p:cNvSpPr/>
            <p:nvPr/>
          </p:nvSpPr>
          <p:spPr>
            <a:xfrm>
              <a:off x="2628150" y="3884650"/>
              <a:ext cx="1285750" cy="1518375"/>
            </a:xfrm>
            <a:custGeom>
              <a:avLst/>
              <a:gdLst/>
              <a:ahLst/>
              <a:cxnLst/>
              <a:rect l="l" t="t" r="r" b="b"/>
              <a:pathLst>
                <a:path w="51430" h="60735" extrusionOk="0">
                  <a:moveTo>
                    <a:pt x="941" y="0"/>
                  </a:moveTo>
                  <a:cubicBezTo>
                    <a:pt x="471" y="0"/>
                    <a:pt x="1" y="320"/>
                    <a:pt x="1" y="959"/>
                  </a:cubicBezTo>
                  <a:cubicBezTo>
                    <a:pt x="151" y="5924"/>
                    <a:pt x="1279" y="10888"/>
                    <a:pt x="3310" y="15401"/>
                  </a:cubicBezTo>
                  <a:cubicBezTo>
                    <a:pt x="5416" y="19989"/>
                    <a:pt x="8049" y="24276"/>
                    <a:pt x="11208" y="28112"/>
                  </a:cubicBezTo>
                  <a:cubicBezTo>
                    <a:pt x="14592" y="32249"/>
                    <a:pt x="18278" y="36010"/>
                    <a:pt x="22340" y="39470"/>
                  </a:cubicBezTo>
                  <a:cubicBezTo>
                    <a:pt x="26401" y="43005"/>
                    <a:pt x="30613" y="46314"/>
                    <a:pt x="34675" y="49699"/>
                  </a:cubicBezTo>
                  <a:cubicBezTo>
                    <a:pt x="38812" y="53234"/>
                    <a:pt x="43249" y="56544"/>
                    <a:pt x="47838" y="59552"/>
                  </a:cubicBezTo>
                  <a:cubicBezTo>
                    <a:pt x="48364" y="59928"/>
                    <a:pt x="48966" y="60229"/>
                    <a:pt x="49568" y="60605"/>
                  </a:cubicBezTo>
                  <a:cubicBezTo>
                    <a:pt x="49725" y="60695"/>
                    <a:pt x="49881" y="60735"/>
                    <a:pt x="50029" y="60735"/>
                  </a:cubicBezTo>
                  <a:cubicBezTo>
                    <a:pt x="50866" y="60735"/>
                    <a:pt x="51429" y="59462"/>
                    <a:pt x="50470" y="58950"/>
                  </a:cubicBezTo>
                  <a:cubicBezTo>
                    <a:pt x="45882" y="56243"/>
                    <a:pt x="41520" y="53084"/>
                    <a:pt x="37458" y="49549"/>
                  </a:cubicBezTo>
                  <a:cubicBezTo>
                    <a:pt x="33396" y="46239"/>
                    <a:pt x="29184" y="42854"/>
                    <a:pt x="25123" y="39470"/>
                  </a:cubicBezTo>
                  <a:cubicBezTo>
                    <a:pt x="21136" y="36085"/>
                    <a:pt x="17375" y="32399"/>
                    <a:pt x="13840" y="28488"/>
                  </a:cubicBezTo>
                  <a:cubicBezTo>
                    <a:pt x="13088" y="27586"/>
                    <a:pt x="12186" y="26457"/>
                    <a:pt x="11509" y="25555"/>
                  </a:cubicBezTo>
                  <a:cubicBezTo>
                    <a:pt x="10832" y="24727"/>
                    <a:pt x="10080" y="23599"/>
                    <a:pt x="9403" y="22546"/>
                  </a:cubicBezTo>
                  <a:cubicBezTo>
                    <a:pt x="7974" y="20591"/>
                    <a:pt x="6770" y="18485"/>
                    <a:pt x="5717" y="16303"/>
                  </a:cubicBezTo>
                  <a:cubicBezTo>
                    <a:pt x="5416" y="15777"/>
                    <a:pt x="5191" y="15175"/>
                    <a:pt x="4890" y="14649"/>
                  </a:cubicBezTo>
                  <a:lnTo>
                    <a:pt x="4739" y="14273"/>
                  </a:lnTo>
                  <a:cubicBezTo>
                    <a:pt x="4739" y="14197"/>
                    <a:pt x="4664" y="14122"/>
                    <a:pt x="4664" y="14047"/>
                  </a:cubicBezTo>
                  <a:cubicBezTo>
                    <a:pt x="4589" y="13896"/>
                    <a:pt x="4438" y="13445"/>
                    <a:pt x="4288" y="13144"/>
                  </a:cubicBezTo>
                  <a:cubicBezTo>
                    <a:pt x="3912" y="12091"/>
                    <a:pt x="3461" y="10963"/>
                    <a:pt x="3160" y="9835"/>
                  </a:cubicBezTo>
                  <a:cubicBezTo>
                    <a:pt x="2859" y="8631"/>
                    <a:pt x="2558" y="7503"/>
                    <a:pt x="2332" y="6300"/>
                  </a:cubicBezTo>
                  <a:cubicBezTo>
                    <a:pt x="2257" y="5999"/>
                    <a:pt x="2257" y="5698"/>
                    <a:pt x="2182" y="5397"/>
                  </a:cubicBezTo>
                  <a:cubicBezTo>
                    <a:pt x="2182" y="5247"/>
                    <a:pt x="2182" y="5096"/>
                    <a:pt x="2107" y="5021"/>
                  </a:cubicBezTo>
                  <a:cubicBezTo>
                    <a:pt x="2107" y="4966"/>
                    <a:pt x="2107" y="4911"/>
                    <a:pt x="2107" y="4871"/>
                  </a:cubicBezTo>
                  <a:lnTo>
                    <a:pt x="2107" y="4645"/>
                  </a:lnTo>
                  <a:cubicBezTo>
                    <a:pt x="2032" y="4043"/>
                    <a:pt x="2032" y="3442"/>
                    <a:pt x="1956" y="2840"/>
                  </a:cubicBezTo>
                  <a:cubicBezTo>
                    <a:pt x="1881" y="2238"/>
                    <a:pt x="1881" y="1561"/>
                    <a:pt x="1881" y="959"/>
                  </a:cubicBezTo>
                  <a:cubicBezTo>
                    <a:pt x="1881" y="320"/>
                    <a:pt x="1411" y="0"/>
                    <a:pt x="941" y="0"/>
                  </a:cubicBezTo>
                  <a:close/>
                </a:path>
              </a:pathLst>
            </a:custGeom>
            <a:grpFill/>
            <a:ln>
              <a:solidFill>
                <a:srgbClr val="CDE5E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</p:grpSp>
      <p:sp>
        <p:nvSpPr>
          <p:cNvPr id="41" name="Rectangle 42">
            <a:extLst>
              <a:ext uri="{FF2B5EF4-FFF2-40B4-BE49-F238E27FC236}">
                <a16:creationId xmlns:a16="http://schemas.microsoft.com/office/drawing/2014/main" id="{E85AB25D-535B-4FFE-B160-36FF7A0B8CF9}"/>
              </a:ext>
            </a:extLst>
          </p:cNvPr>
          <p:cNvSpPr/>
          <p:nvPr/>
        </p:nvSpPr>
        <p:spPr>
          <a:xfrm>
            <a:off x="8803781" y="4535731"/>
            <a:ext cx="1990612" cy="663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TextBox 43">
            <a:extLst>
              <a:ext uri="{FF2B5EF4-FFF2-40B4-BE49-F238E27FC236}">
                <a16:creationId xmlns:a16="http://schemas.microsoft.com/office/drawing/2014/main" id="{595D5358-84B8-468B-B36D-B8C6F2EA6E77}"/>
              </a:ext>
            </a:extLst>
          </p:cNvPr>
          <p:cNvSpPr txBox="1"/>
          <p:nvPr/>
        </p:nvSpPr>
        <p:spPr>
          <a:xfrm>
            <a:off x="9176321" y="4150674"/>
            <a:ext cx="1245534" cy="26827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en-GB" sz="1600" b="1" dirty="0">
              <a:cs typeface="+mn-ea"/>
              <a:sym typeface="+mn-lt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C7A79629-9840-42FB-A0F1-2F7C197892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6451" y="5275251"/>
            <a:ext cx="821635" cy="735270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2F6F075B-7266-4BF2-BC7D-6D35F32AA2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946457">
            <a:off x="6517212" y="5734650"/>
            <a:ext cx="901657" cy="878619"/>
          </a:xfrm>
          <a:custGeom>
            <a:avLst/>
            <a:gdLst>
              <a:gd name="connsiteX0" fmla="*/ 0 w 901657"/>
              <a:gd name="connsiteY0" fmla="*/ 148317 h 878619"/>
              <a:gd name="connsiteX1" fmla="*/ 178846 w 901657"/>
              <a:gd name="connsiteY1" fmla="*/ 228790 h 878619"/>
              <a:gd name="connsiteX2" fmla="*/ 281792 w 901657"/>
              <a:gd name="connsiteY2" fmla="*/ 0 h 878619"/>
              <a:gd name="connsiteX3" fmla="*/ 901657 w 901657"/>
              <a:gd name="connsiteY3" fmla="*/ 0 h 878619"/>
              <a:gd name="connsiteX4" fmla="*/ 901657 w 901657"/>
              <a:gd name="connsiteY4" fmla="*/ 878619 h 878619"/>
              <a:gd name="connsiteX5" fmla="*/ 0 w 901657"/>
              <a:gd name="connsiteY5" fmla="*/ 878619 h 87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1657" h="878619">
                <a:moveTo>
                  <a:pt x="0" y="148317"/>
                </a:moveTo>
                <a:lnTo>
                  <a:pt x="178846" y="228790"/>
                </a:lnTo>
                <a:lnTo>
                  <a:pt x="281792" y="0"/>
                </a:lnTo>
                <a:lnTo>
                  <a:pt x="901657" y="0"/>
                </a:lnTo>
                <a:lnTo>
                  <a:pt x="901657" y="878619"/>
                </a:lnTo>
                <a:lnTo>
                  <a:pt x="0" y="87861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8433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5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5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5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5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5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5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5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17" grpId="0"/>
      <p:bldP spid="18" grpId="0"/>
      <p:bldP spid="41" grpId="0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16531A6-AE99-463E-97EB-80F3D5A779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63" y="280803"/>
            <a:ext cx="2426678" cy="150939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E81BB56-5A44-444F-B29B-EC8C591C2F18}"/>
              </a:ext>
            </a:extLst>
          </p:cNvPr>
          <p:cNvSpPr txBox="1"/>
          <p:nvPr/>
        </p:nvSpPr>
        <p:spPr>
          <a:xfrm>
            <a:off x="548640" y="922654"/>
            <a:ext cx="1949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47" name="矩形: 圆角 46" descr="e7d195523061f1c0c30ee18c1b05f65d12b38e2533cb2ccdAE0CC34CB5CBEBFAEC353FED4DECE97C3E379FD1D933F5E4DC18EF8EA6B7A1130D5F6DE9DD2BE4B0A8C9126ACE5083D1F5A9E323B29CCFC7C7D36CF7C3778701BB0FDF40582E2A5CF94BCDB3A534D5C1F36F71C8855F9F35F27A0FB92043EE2B9B7CF26479E1C6C1C12A7B6402AFF2DB">
            <a:extLst>
              <a:ext uri="{FF2B5EF4-FFF2-40B4-BE49-F238E27FC236}">
                <a16:creationId xmlns:a16="http://schemas.microsoft.com/office/drawing/2014/main" id="{FDDE47C1-8443-444A-9FF1-B7D37E7EED59}"/>
              </a:ext>
            </a:extLst>
          </p:cNvPr>
          <p:cNvSpPr/>
          <p:nvPr/>
        </p:nvSpPr>
        <p:spPr>
          <a:xfrm>
            <a:off x="6841707" y="3191471"/>
            <a:ext cx="3694816" cy="890893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635000" sx="102000" sy="102000" algn="ctr" rotWithShape="0">
              <a:prstClr val="black">
                <a:alpha val="3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1043E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椭圆 47" descr="e7d195523061f1c0c30ee18c1b05f65d12b38e2533cb2ccdAE0CC34CB5CBEBFAEC353FED4DECE97C3E379FD1D933F5E4DC18EF8EA6B7A1130D5F6DE9DD2BE4B0A8C9126ACE5083D1F5A9E323B29CCFC7C7D36CF7C3778701BB0FDF40582E2A5CF94BCDB3A534D5C1F36F71C8855F9F35F27A0FB92043EE2B9B7CF26479E1C6C1C12A7B6402AFF2DB">
            <a:extLst>
              <a:ext uri="{FF2B5EF4-FFF2-40B4-BE49-F238E27FC236}">
                <a16:creationId xmlns:a16="http://schemas.microsoft.com/office/drawing/2014/main" id="{442AB6C5-8B95-4700-9762-B0E275B85359}"/>
              </a:ext>
            </a:extLst>
          </p:cNvPr>
          <p:cNvSpPr/>
          <p:nvPr/>
        </p:nvSpPr>
        <p:spPr>
          <a:xfrm>
            <a:off x="3234946" y="1545162"/>
            <a:ext cx="1841500" cy="1841500"/>
          </a:xfrm>
          <a:prstGeom prst="ellipse">
            <a:avLst/>
          </a:prstGeom>
          <a:solidFill>
            <a:srgbClr val="F7E9E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椭圆 48" descr="e7d195523061f1c0c30ee18c1b05f65d12b38e2533cb2ccdAE0CC34CB5CBEBFAEC353FED4DECE97C3E379FD1D933F5E4DC18EF8EA6B7A1130D5F6DE9DD2BE4B0A8C9126ACE5083D1F5A9E323B29CCFC7C7D36CF7C3778701BB0FDF40582E2A5CF94BCDB3A534D5C1F36F71C8855F9F35F27A0FB92043EE2B9B7CF26479E1C6C1C12A7B6402AFF2DB">
            <a:extLst>
              <a:ext uri="{FF2B5EF4-FFF2-40B4-BE49-F238E27FC236}">
                <a16:creationId xmlns:a16="http://schemas.microsoft.com/office/drawing/2014/main" id="{6CE9991B-5955-4D87-8A2E-C4D8387FD666}"/>
              </a:ext>
            </a:extLst>
          </p:cNvPr>
          <p:cNvSpPr/>
          <p:nvPr/>
        </p:nvSpPr>
        <p:spPr>
          <a:xfrm>
            <a:off x="5373719" y="4851315"/>
            <a:ext cx="990600" cy="990600"/>
          </a:xfrm>
          <a:prstGeom prst="ellipse">
            <a:avLst/>
          </a:prstGeom>
          <a:solidFill>
            <a:srgbClr val="F7E9E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椭圆 49" descr="e7d195523061f1c0c30ee18c1b05f65d12b38e2533cb2ccdAE0CC34CB5CBEBFAEC353FED4DECE97C3E379FD1D933F5E4DC18EF8EA6B7A1130D5F6DE9DD2BE4B0A8C9126ACE5083D1F5A9E323B29CCFC7C7D36CF7C3778701BB0FDF40582E2A5CF94BCDB3A534D5C1F36F71C8855F9F35F27A0FB92043EE2B9B7CF26479E1C6C1C12A7B6402AFF2DB">
            <a:extLst>
              <a:ext uri="{FF2B5EF4-FFF2-40B4-BE49-F238E27FC236}">
                <a16:creationId xmlns:a16="http://schemas.microsoft.com/office/drawing/2014/main" id="{CF27785F-6669-4269-BADA-6AA576DC7FA9}"/>
              </a:ext>
            </a:extLst>
          </p:cNvPr>
          <p:cNvSpPr/>
          <p:nvPr/>
        </p:nvSpPr>
        <p:spPr>
          <a:xfrm>
            <a:off x="1133096" y="3424762"/>
            <a:ext cx="1365250" cy="1365250"/>
          </a:xfrm>
          <a:prstGeom prst="ellipse">
            <a:avLst/>
          </a:prstGeom>
          <a:solidFill>
            <a:srgbClr val="F7E9E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A1B122E8-E569-49F9-96F8-DEA125B30DEE}"/>
              </a:ext>
            </a:extLst>
          </p:cNvPr>
          <p:cNvGrpSpPr/>
          <p:nvPr/>
        </p:nvGrpSpPr>
        <p:grpSpPr>
          <a:xfrm>
            <a:off x="1926846" y="2618312"/>
            <a:ext cx="3949700" cy="2806700"/>
            <a:chOff x="1835150" y="2839851"/>
            <a:chExt cx="3949700" cy="2806700"/>
          </a:xfrm>
        </p:grpSpPr>
        <p:sp>
          <p:nvSpPr>
            <p:cNvPr id="52" name="矩形: 圆角 51" descr="e7d195523061f1c0c30ee18c1b05f65d12b38e2533cb2ccdAE0CC34CB5CBEBFAEC353FED4DECE97C3E379FD1D933F5E4DC18EF8EA6B7A1130D5F6DE9DD2BE4B0A8C9126ACE5083D1F5A9E323B29CCFC7C7D36CF7C3778701BB0FDF40582E2A5CF94BCDB3A534D5C1F36F71C8855F9F35F27A0FB92043EE2B9B7CF26479E1C6C1C12A7B6402AFF2DB">
              <a:extLst>
                <a:ext uri="{FF2B5EF4-FFF2-40B4-BE49-F238E27FC236}">
                  <a16:creationId xmlns:a16="http://schemas.microsoft.com/office/drawing/2014/main" id="{1FA56C9E-E206-4318-B494-161121960B00}"/>
                </a:ext>
              </a:extLst>
            </p:cNvPr>
            <p:cNvSpPr/>
            <p:nvPr/>
          </p:nvSpPr>
          <p:spPr>
            <a:xfrm>
              <a:off x="1835150" y="2839851"/>
              <a:ext cx="3949700" cy="2806700"/>
            </a:xfrm>
            <a:prstGeom prst="roundRect">
              <a:avLst>
                <a:gd name="adj" fmla="val 4224"/>
              </a:avLst>
            </a:prstGeom>
            <a:solidFill>
              <a:srgbClr val="B8D9D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文本框 52" descr="e7d195523061f1c0c30ee18c1b05f65d12b38e2533cb2ccdAE0CC34CB5CBEBFAEC353FED4DECE97C3E379FD1D933F5E4DC18EF8EA6B7A1130D5F6DE9DD2BE4B0A8C9126ACE5083D1F5A9E323B29CCFC7C7D36CF7C3778701BB0FDF40582E2A5CF94BCDB3A534D5C1F36F71C8855F9F35F27A0FB92043EE2B9B7CF26479E1C6C1C12A7B6402AFF2DB">
              <a:extLst>
                <a:ext uri="{FF2B5EF4-FFF2-40B4-BE49-F238E27FC236}">
                  <a16:creationId xmlns:a16="http://schemas.microsoft.com/office/drawing/2014/main" id="{081B9C51-33E9-4B9C-A9A6-23806F9F1506}"/>
                </a:ext>
              </a:extLst>
            </p:cNvPr>
            <p:cNvSpPr txBox="1"/>
            <p:nvPr/>
          </p:nvSpPr>
          <p:spPr>
            <a:xfrm>
              <a:off x="2406650" y="3306847"/>
              <a:ext cx="2838450" cy="18208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3200" b="1" dirty="0">
                  <a:solidFill>
                    <a:prstClr val="white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prstClr val="white"/>
                </a:solidFill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6600" b="1" dirty="0">
                  <a:solidFill>
                    <a:prstClr val="white"/>
                  </a:solidFill>
                  <a:cs typeface="+mn-ea"/>
                  <a:sym typeface="+mn-lt"/>
                </a:rPr>
                <a:t>240</a:t>
              </a:r>
            </a:p>
          </p:txBody>
        </p:sp>
        <p:grpSp>
          <p:nvGrpSpPr>
            <p:cNvPr id="54" name="图形 49" descr="e7d195523061f1c0c30ee18c1b05f65d12b38e2533cb2ccdAE0CC34CB5CBEBFAEC353FED4DECE97C3E379FD1D933F5E4DC18EF8EA6B7A1130D5F6DE9DD2BE4B0A8C9126ACE5083D1F5A9E323B29CCFC7C7D36CF7C3778701BB0FDF40582E2A5CF94BCDB3A534D5C1F36F71C8855F9F35F27A0FB92043EE2B9B7CF26479E1C6C1C12A7B6402AFF2DB">
              <a:extLst>
                <a:ext uri="{FF2B5EF4-FFF2-40B4-BE49-F238E27FC236}">
                  <a16:creationId xmlns:a16="http://schemas.microsoft.com/office/drawing/2014/main" id="{285D7D33-EA42-44B7-8791-DA486038CDF6}"/>
                </a:ext>
              </a:extLst>
            </p:cNvPr>
            <p:cNvGrpSpPr/>
            <p:nvPr/>
          </p:nvGrpSpPr>
          <p:grpSpPr>
            <a:xfrm>
              <a:off x="4791075" y="4503551"/>
              <a:ext cx="723900" cy="723900"/>
              <a:chOff x="10014580" y="2241687"/>
              <a:chExt cx="360000" cy="360000"/>
            </a:xfrm>
            <a:solidFill>
              <a:sysClr val="window" lastClr="FFFFFF"/>
            </a:solidFill>
          </p:grpSpPr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2E09A458-71A4-4374-8D0B-0D86CC5C9ACE}"/>
                  </a:ext>
                </a:extLst>
              </p:cNvPr>
              <p:cNvSpPr/>
              <p:nvPr/>
            </p:nvSpPr>
            <p:spPr>
              <a:xfrm>
                <a:off x="10033552" y="2318366"/>
                <a:ext cx="351" cy="214775"/>
              </a:xfrm>
              <a:custGeom>
                <a:avLst/>
                <a:gdLst>
                  <a:gd name="connsiteX0" fmla="*/ 0 w 351"/>
                  <a:gd name="connsiteY0" fmla="*/ 0 h 214775"/>
                  <a:gd name="connsiteX1" fmla="*/ 0 w 351"/>
                  <a:gd name="connsiteY1" fmla="*/ 214776 h 21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1" h="214775">
                    <a:moveTo>
                      <a:pt x="0" y="0"/>
                    </a:moveTo>
                    <a:lnTo>
                      <a:pt x="0" y="214776"/>
                    </a:lnTo>
                  </a:path>
                </a:pathLst>
              </a:custGeom>
              <a:grpFill/>
              <a:ln w="3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6" name="任意多边形: 形状 55">
                <a:extLst>
                  <a:ext uri="{FF2B5EF4-FFF2-40B4-BE49-F238E27FC236}">
                    <a16:creationId xmlns:a16="http://schemas.microsoft.com/office/drawing/2014/main" id="{48B4AA00-18BB-48C5-B48B-5CF1E7400065}"/>
                  </a:ext>
                </a:extLst>
              </p:cNvPr>
              <p:cNvSpPr/>
              <p:nvPr/>
            </p:nvSpPr>
            <p:spPr>
              <a:xfrm>
                <a:off x="10034031" y="2315260"/>
                <a:ext cx="351" cy="58754"/>
              </a:xfrm>
              <a:custGeom>
                <a:avLst/>
                <a:gdLst>
                  <a:gd name="connsiteX0" fmla="*/ 0 w 351"/>
                  <a:gd name="connsiteY0" fmla="*/ 0 h 58754"/>
                  <a:gd name="connsiteX1" fmla="*/ 0 w 351"/>
                  <a:gd name="connsiteY1" fmla="*/ 58755 h 58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1" h="58754">
                    <a:moveTo>
                      <a:pt x="0" y="0"/>
                    </a:moveTo>
                    <a:lnTo>
                      <a:pt x="0" y="58755"/>
                    </a:lnTo>
                  </a:path>
                </a:pathLst>
              </a:custGeom>
              <a:grpFill/>
              <a:ln w="3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7" name="任意多边形: 形状 56">
                <a:extLst>
                  <a:ext uri="{FF2B5EF4-FFF2-40B4-BE49-F238E27FC236}">
                    <a16:creationId xmlns:a16="http://schemas.microsoft.com/office/drawing/2014/main" id="{AC89F7D9-08CF-4F62-9562-1604A95A3866}"/>
                  </a:ext>
                </a:extLst>
              </p:cNvPr>
              <p:cNvSpPr/>
              <p:nvPr/>
            </p:nvSpPr>
            <p:spPr>
              <a:xfrm>
                <a:off x="10199271" y="2457517"/>
                <a:ext cx="134575" cy="134576"/>
              </a:xfrm>
              <a:custGeom>
                <a:avLst/>
                <a:gdLst>
                  <a:gd name="connsiteX0" fmla="*/ 4425 w 134575"/>
                  <a:gd name="connsiteY0" fmla="*/ 130152 h 134576"/>
                  <a:gd name="connsiteX1" fmla="*/ 4412 w 134575"/>
                  <a:gd name="connsiteY1" fmla="*/ 108818 h 134576"/>
                  <a:gd name="connsiteX2" fmla="*/ 4425 w 134575"/>
                  <a:gd name="connsiteY2" fmla="*/ 108806 h 134576"/>
                  <a:gd name="connsiteX3" fmla="*/ 108807 w 134575"/>
                  <a:gd name="connsiteY3" fmla="*/ 4424 h 134576"/>
                  <a:gd name="connsiteX4" fmla="*/ 130154 w 134575"/>
                  <a:gd name="connsiteY4" fmla="*/ 4424 h 134576"/>
                  <a:gd name="connsiteX5" fmla="*/ 130154 w 134575"/>
                  <a:gd name="connsiteY5" fmla="*/ 25770 h 134576"/>
                  <a:gd name="connsiteX6" fmla="*/ 25767 w 134575"/>
                  <a:gd name="connsiteY6" fmla="*/ 130152 h 134576"/>
                  <a:gd name="connsiteX7" fmla="*/ 15096 w 134575"/>
                  <a:gd name="connsiteY7" fmla="*/ 134577 h 134576"/>
                  <a:gd name="connsiteX8" fmla="*/ 4425 w 134575"/>
                  <a:gd name="connsiteY8" fmla="*/ 130152 h 13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575" h="134576">
                    <a:moveTo>
                      <a:pt x="4425" y="130152"/>
                    </a:moveTo>
                    <a:cubicBezTo>
                      <a:pt x="-1470" y="124265"/>
                      <a:pt x="-1476" y="114713"/>
                      <a:pt x="4412" y="108818"/>
                    </a:cubicBezTo>
                    <a:cubicBezTo>
                      <a:pt x="4416" y="108814"/>
                      <a:pt x="4420" y="108810"/>
                      <a:pt x="4425" y="108806"/>
                    </a:cubicBezTo>
                    <a:lnTo>
                      <a:pt x="108807" y="4424"/>
                    </a:lnTo>
                    <a:cubicBezTo>
                      <a:pt x="114705" y="-1475"/>
                      <a:pt x="124255" y="-1475"/>
                      <a:pt x="130154" y="4424"/>
                    </a:cubicBezTo>
                    <a:cubicBezTo>
                      <a:pt x="136048" y="10322"/>
                      <a:pt x="136052" y="19872"/>
                      <a:pt x="130154" y="25770"/>
                    </a:cubicBezTo>
                    <a:lnTo>
                      <a:pt x="25767" y="130152"/>
                    </a:lnTo>
                    <a:cubicBezTo>
                      <a:pt x="22938" y="132985"/>
                      <a:pt x="19099" y="134577"/>
                      <a:pt x="15096" y="134577"/>
                    </a:cubicBezTo>
                    <a:cubicBezTo>
                      <a:pt x="11091" y="134577"/>
                      <a:pt x="7254" y="132986"/>
                      <a:pt x="4425" y="130152"/>
                    </a:cubicBezTo>
                    <a:close/>
                  </a:path>
                </a:pathLst>
              </a:custGeom>
              <a:grpFill/>
              <a:ln w="3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3A1DCFA5-6636-480D-9C36-FC0D31961EF2}"/>
                  </a:ext>
                </a:extLst>
              </p:cNvPr>
              <p:cNvSpPr/>
              <p:nvPr/>
            </p:nvSpPr>
            <p:spPr>
              <a:xfrm>
                <a:off x="10144416" y="2507039"/>
                <a:ext cx="84908" cy="84908"/>
              </a:xfrm>
              <a:custGeom>
                <a:avLst/>
                <a:gdLst>
                  <a:gd name="connsiteX0" fmla="*/ 4421 w 84908"/>
                  <a:gd name="connsiteY0" fmla="*/ 4425 h 84908"/>
                  <a:gd name="connsiteX1" fmla="*/ 15096 w 84908"/>
                  <a:gd name="connsiteY1" fmla="*/ 0 h 84908"/>
                  <a:gd name="connsiteX2" fmla="*/ 25771 w 84908"/>
                  <a:gd name="connsiteY2" fmla="*/ 4425 h 84908"/>
                  <a:gd name="connsiteX3" fmla="*/ 80630 w 84908"/>
                  <a:gd name="connsiteY3" fmla="*/ 59284 h 84908"/>
                  <a:gd name="connsiteX4" fmla="*/ 80487 w 84908"/>
                  <a:gd name="connsiteY4" fmla="*/ 80488 h 84908"/>
                  <a:gd name="connsiteX5" fmla="*/ 59284 w 84908"/>
                  <a:gd name="connsiteY5" fmla="*/ 80630 h 84908"/>
                  <a:gd name="connsiteX6" fmla="*/ 4421 w 84908"/>
                  <a:gd name="connsiteY6" fmla="*/ 25771 h 84908"/>
                  <a:gd name="connsiteX7" fmla="*/ 0 w 84908"/>
                  <a:gd name="connsiteY7" fmla="*/ 15100 h 84908"/>
                  <a:gd name="connsiteX8" fmla="*/ 4421 w 84908"/>
                  <a:gd name="connsiteY8" fmla="*/ 4425 h 84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908" h="84908">
                    <a:moveTo>
                      <a:pt x="4421" y="4425"/>
                    </a:moveTo>
                    <a:cubicBezTo>
                      <a:pt x="7250" y="1591"/>
                      <a:pt x="11091" y="0"/>
                      <a:pt x="15096" y="0"/>
                    </a:cubicBezTo>
                    <a:cubicBezTo>
                      <a:pt x="19101" y="0"/>
                      <a:pt x="22938" y="1591"/>
                      <a:pt x="25771" y="4425"/>
                    </a:cubicBezTo>
                    <a:lnTo>
                      <a:pt x="80630" y="59284"/>
                    </a:lnTo>
                    <a:cubicBezTo>
                      <a:pt x="86390" y="65203"/>
                      <a:pt x="86327" y="74648"/>
                      <a:pt x="80487" y="80488"/>
                    </a:cubicBezTo>
                    <a:cubicBezTo>
                      <a:pt x="74648" y="86326"/>
                      <a:pt x="65199" y="86389"/>
                      <a:pt x="59284" y="80630"/>
                    </a:cubicBezTo>
                    <a:lnTo>
                      <a:pt x="4421" y="25771"/>
                    </a:lnTo>
                    <a:cubicBezTo>
                      <a:pt x="1591" y="22941"/>
                      <a:pt x="1" y="19103"/>
                      <a:pt x="0" y="15100"/>
                    </a:cubicBezTo>
                    <a:cubicBezTo>
                      <a:pt x="-3" y="11096"/>
                      <a:pt x="1587" y="7255"/>
                      <a:pt x="4421" y="4425"/>
                    </a:cubicBezTo>
                    <a:close/>
                  </a:path>
                </a:pathLst>
              </a:custGeom>
              <a:grpFill/>
              <a:ln w="3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7A9F7329-6ED2-47EB-8E52-CC6147C38AF0}"/>
                  </a:ext>
                </a:extLst>
              </p:cNvPr>
              <p:cNvSpPr/>
              <p:nvPr/>
            </p:nvSpPr>
            <p:spPr>
              <a:xfrm>
                <a:off x="10033981" y="2263176"/>
                <a:ext cx="294331" cy="316970"/>
              </a:xfrm>
              <a:custGeom>
                <a:avLst/>
                <a:gdLst>
                  <a:gd name="connsiteX0" fmla="*/ 65807 w 294331"/>
                  <a:gd name="connsiteY0" fmla="*/ 294331 h 316970"/>
                  <a:gd name="connsiteX1" fmla="*/ 22640 w 294331"/>
                  <a:gd name="connsiteY1" fmla="*/ 294331 h 316970"/>
                  <a:gd name="connsiteX2" fmla="*/ 22640 w 294331"/>
                  <a:gd name="connsiteY2" fmla="*/ 22640 h 316970"/>
                  <a:gd name="connsiteX3" fmla="*/ 271687 w 294331"/>
                  <a:gd name="connsiteY3" fmla="*/ 22640 h 316970"/>
                  <a:gd name="connsiteX4" fmla="*/ 271687 w 294331"/>
                  <a:gd name="connsiteY4" fmla="*/ 122257 h 316970"/>
                  <a:gd name="connsiteX5" fmla="*/ 294331 w 294331"/>
                  <a:gd name="connsiteY5" fmla="*/ 122257 h 316970"/>
                  <a:gd name="connsiteX6" fmla="*/ 294331 w 294331"/>
                  <a:gd name="connsiteY6" fmla="*/ 22640 h 316970"/>
                  <a:gd name="connsiteX7" fmla="*/ 271687 w 294331"/>
                  <a:gd name="connsiteY7" fmla="*/ 0 h 316970"/>
                  <a:gd name="connsiteX8" fmla="*/ 22640 w 294331"/>
                  <a:gd name="connsiteY8" fmla="*/ 0 h 316970"/>
                  <a:gd name="connsiteX9" fmla="*/ 0 w 294331"/>
                  <a:gd name="connsiteY9" fmla="*/ 22640 h 316970"/>
                  <a:gd name="connsiteX10" fmla="*/ 0 w 294331"/>
                  <a:gd name="connsiteY10" fmla="*/ 294331 h 316970"/>
                  <a:gd name="connsiteX11" fmla="*/ 22640 w 294331"/>
                  <a:gd name="connsiteY11" fmla="*/ 316971 h 316970"/>
                  <a:gd name="connsiteX12" fmla="*/ 65807 w 294331"/>
                  <a:gd name="connsiteY12" fmla="*/ 316971 h 316970"/>
                  <a:gd name="connsiteX13" fmla="*/ 65807 w 294331"/>
                  <a:gd name="connsiteY13" fmla="*/ 294331 h 316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4331" h="316970">
                    <a:moveTo>
                      <a:pt x="65807" y="294331"/>
                    </a:moveTo>
                    <a:lnTo>
                      <a:pt x="22640" y="294331"/>
                    </a:lnTo>
                    <a:lnTo>
                      <a:pt x="22640" y="22640"/>
                    </a:lnTo>
                    <a:lnTo>
                      <a:pt x="271687" y="22640"/>
                    </a:lnTo>
                    <a:lnTo>
                      <a:pt x="271687" y="122257"/>
                    </a:lnTo>
                    <a:lnTo>
                      <a:pt x="294331" y="122257"/>
                    </a:lnTo>
                    <a:lnTo>
                      <a:pt x="294331" y="22640"/>
                    </a:lnTo>
                    <a:cubicBezTo>
                      <a:pt x="294331" y="10134"/>
                      <a:pt x="284193" y="0"/>
                      <a:pt x="271687" y="0"/>
                    </a:cubicBezTo>
                    <a:lnTo>
                      <a:pt x="22640" y="0"/>
                    </a:lnTo>
                    <a:cubicBezTo>
                      <a:pt x="10134" y="0"/>
                      <a:pt x="0" y="10138"/>
                      <a:pt x="0" y="22640"/>
                    </a:cubicBezTo>
                    <a:lnTo>
                      <a:pt x="0" y="294331"/>
                    </a:lnTo>
                    <a:cubicBezTo>
                      <a:pt x="0" y="306837"/>
                      <a:pt x="10138" y="316971"/>
                      <a:pt x="22640" y="316971"/>
                    </a:cubicBezTo>
                    <a:lnTo>
                      <a:pt x="65807" y="316971"/>
                    </a:lnTo>
                    <a:lnTo>
                      <a:pt x="65807" y="294331"/>
                    </a:lnTo>
                    <a:close/>
                  </a:path>
                </a:pathLst>
              </a:custGeom>
              <a:grpFill/>
              <a:ln w="3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78032121-064B-4901-B431-723BBF598DB4}"/>
                  </a:ext>
                </a:extLst>
              </p:cNvPr>
              <p:cNvSpPr/>
              <p:nvPr/>
            </p:nvSpPr>
            <p:spPr>
              <a:xfrm>
                <a:off x="10088877" y="2356757"/>
                <a:ext cx="239434" cy="223373"/>
              </a:xfrm>
              <a:custGeom>
                <a:avLst/>
                <a:gdLst>
                  <a:gd name="connsiteX0" fmla="*/ 126833 w 239434"/>
                  <a:gd name="connsiteY0" fmla="*/ 83014 h 223373"/>
                  <a:gd name="connsiteX1" fmla="*/ 122412 w 239434"/>
                  <a:gd name="connsiteY1" fmla="*/ 72343 h 223373"/>
                  <a:gd name="connsiteX2" fmla="*/ 111737 w 239434"/>
                  <a:gd name="connsiteY2" fmla="*/ 67923 h 223373"/>
                  <a:gd name="connsiteX3" fmla="*/ 18458 w 239434"/>
                  <a:gd name="connsiteY3" fmla="*/ 67923 h 223373"/>
                  <a:gd name="connsiteX4" fmla="*/ 3367 w 239434"/>
                  <a:gd name="connsiteY4" fmla="*/ 83014 h 223373"/>
                  <a:gd name="connsiteX5" fmla="*/ 18458 w 239434"/>
                  <a:gd name="connsiteY5" fmla="*/ 98106 h 223373"/>
                  <a:gd name="connsiteX6" fmla="*/ 111737 w 239434"/>
                  <a:gd name="connsiteY6" fmla="*/ 98106 h 223373"/>
                  <a:gd name="connsiteX7" fmla="*/ 122412 w 239434"/>
                  <a:gd name="connsiteY7" fmla="*/ 93686 h 223373"/>
                  <a:gd name="connsiteX8" fmla="*/ 126833 w 239434"/>
                  <a:gd name="connsiteY8" fmla="*/ 83014 h 223373"/>
                  <a:gd name="connsiteX9" fmla="*/ 18458 w 239434"/>
                  <a:gd name="connsiteY9" fmla="*/ 30183 h 223373"/>
                  <a:gd name="connsiteX10" fmla="*/ 166075 w 239434"/>
                  <a:gd name="connsiteY10" fmla="*/ 30183 h 223373"/>
                  <a:gd name="connsiteX11" fmla="*/ 181167 w 239434"/>
                  <a:gd name="connsiteY11" fmla="*/ 15092 h 223373"/>
                  <a:gd name="connsiteX12" fmla="*/ 166075 w 239434"/>
                  <a:gd name="connsiteY12" fmla="*/ 0 h 223373"/>
                  <a:gd name="connsiteX13" fmla="*/ 18458 w 239434"/>
                  <a:gd name="connsiteY13" fmla="*/ 0 h 223373"/>
                  <a:gd name="connsiteX14" fmla="*/ 3367 w 239434"/>
                  <a:gd name="connsiteY14" fmla="*/ 15092 h 223373"/>
                  <a:gd name="connsiteX15" fmla="*/ 18458 w 239434"/>
                  <a:gd name="connsiteY15" fmla="*/ 30183 h 223373"/>
                  <a:gd name="connsiteX16" fmla="*/ 0 w 239434"/>
                  <a:gd name="connsiteY16" fmla="*/ 212051 h 223373"/>
                  <a:gd name="connsiteX17" fmla="*/ 11326 w 239434"/>
                  <a:gd name="connsiteY17" fmla="*/ 223373 h 223373"/>
                  <a:gd name="connsiteX18" fmla="*/ 22652 w 239434"/>
                  <a:gd name="connsiteY18" fmla="*/ 212051 h 223373"/>
                  <a:gd name="connsiteX19" fmla="*/ 11326 w 239434"/>
                  <a:gd name="connsiteY19" fmla="*/ 200725 h 223373"/>
                  <a:gd name="connsiteX20" fmla="*/ 0 w 239434"/>
                  <a:gd name="connsiteY20" fmla="*/ 212051 h 223373"/>
                  <a:gd name="connsiteX21" fmla="*/ 216782 w 239434"/>
                  <a:gd name="connsiteY21" fmla="*/ 28680 h 223373"/>
                  <a:gd name="connsiteX22" fmla="*/ 228109 w 239434"/>
                  <a:gd name="connsiteY22" fmla="*/ 40006 h 223373"/>
                  <a:gd name="connsiteX23" fmla="*/ 239434 w 239434"/>
                  <a:gd name="connsiteY23" fmla="*/ 28680 h 223373"/>
                  <a:gd name="connsiteX24" fmla="*/ 228109 w 239434"/>
                  <a:gd name="connsiteY24" fmla="*/ 17354 h 223373"/>
                  <a:gd name="connsiteX25" fmla="*/ 216782 w 239434"/>
                  <a:gd name="connsiteY25" fmla="*/ 28680 h 223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39434" h="223373">
                    <a:moveTo>
                      <a:pt x="126833" y="83014"/>
                    </a:moveTo>
                    <a:cubicBezTo>
                      <a:pt x="126833" y="79010"/>
                      <a:pt x="125242" y="75173"/>
                      <a:pt x="122412" y="72343"/>
                    </a:cubicBezTo>
                    <a:cubicBezTo>
                      <a:pt x="119581" y="69513"/>
                      <a:pt x="115741" y="67923"/>
                      <a:pt x="111737" y="67923"/>
                    </a:cubicBezTo>
                    <a:lnTo>
                      <a:pt x="18458" y="67923"/>
                    </a:lnTo>
                    <a:cubicBezTo>
                      <a:pt x="10121" y="67923"/>
                      <a:pt x="3367" y="74677"/>
                      <a:pt x="3367" y="83014"/>
                    </a:cubicBezTo>
                    <a:cubicBezTo>
                      <a:pt x="3367" y="91356"/>
                      <a:pt x="10121" y="98106"/>
                      <a:pt x="18458" y="98106"/>
                    </a:cubicBezTo>
                    <a:lnTo>
                      <a:pt x="111737" y="98106"/>
                    </a:lnTo>
                    <a:cubicBezTo>
                      <a:pt x="115738" y="98106"/>
                      <a:pt x="119579" y="96515"/>
                      <a:pt x="122412" y="93686"/>
                    </a:cubicBezTo>
                    <a:cubicBezTo>
                      <a:pt x="125243" y="90856"/>
                      <a:pt x="126833" y="87017"/>
                      <a:pt x="126833" y="83014"/>
                    </a:cubicBezTo>
                    <a:close/>
                    <a:moveTo>
                      <a:pt x="18458" y="30183"/>
                    </a:moveTo>
                    <a:lnTo>
                      <a:pt x="166075" y="30183"/>
                    </a:lnTo>
                    <a:cubicBezTo>
                      <a:pt x="174412" y="30183"/>
                      <a:pt x="181167" y="23425"/>
                      <a:pt x="181167" y="15092"/>
                    </a:cubicBezTo>
                    <a:cubicBezTo>
                      <a:pt x="181167" y="6755"/>
                      <a:pt x="174408" y="0"/>
                      <a:pt x="166075" y="0"/>
                    </a:cubicBezTo>
                    <a:lnTo>
                      <a:pt x="18458" y="0"/>
                    </a:lnTo>
                    <a:cubicBezTo>
                      <a:pt x="10125" y="0"/>
                      <a:pt x="3367" y="6759"/>
                      <a:pt x="3367" y="15092"/>
                    </a:cubicBezTo>
                    <a:cubicBezTo>
                      <a:pt x="3367" y="23429"/>
                      <a:pt x="10125" y="30183"/>
                      <a:pt x="18458" y="30183"/>
                    </a:cubicBezTo>
                    <a:close/>
                    <a:moveTo>
                      <a:pt x="0" y="212051"/>
                    </a:moveTo>
                    <a:cubicBezTo>
                      <a:pt x="0" y="218306"/>
                      <a:pt x="5071" y="223373"/>
                      <a:pt x="11326" y="223373"/>
                    </a:cubicBezTo>
                    <a:cubicBezTo>
                      <a:pt x="17581" y="223373"/>
                      <a:pt x="22652" y="218302"/>
                      <a:pt x="22652" y="212051"/>
                    </a:cubicBezTo>
                    <a:cubicBezTo>
                      <a:pt x="22652" y="205796"/>
                      <a:pt x="17581" y="200725"/>
                      <a:pt x="11326" y="200725"/>
                    </a:cubicBezTo>
                    <a:cubicBezTo>
                      <a:pt x="5071" y="200725"/>
                      <a:pt x="0" y="205796"/>
                      <a:pt x="0" y="212051"/>
                    </a:cubicBezTo>
                    <a:close/>
                    <a:moveTo>
                      <a:pt x="216782" y="28680"/>
                    </a:moveTo>
                    <a:cubicBezTo>
                      <a:pt x="216782" y="34935"/>
                      <a:pt x="221854" y="40006"/>
                      <a:pt x="228109" y="40006"/>
                    </a:cubicBezTo>
                    <a:cubicBezTo>
                      <a:pt x="234364" y="40006"/>
                      <a:pt x="239434" y="34935"/>
                      <a:pt x="239434" y="28680"/>
                    </a:cubicBezTo>
                    <a:cubicBezTo>
                      <a:pt x="239434" y="22425"/>
                      <a:pt x="234364" y="17354"/>
                      <a:pt x="228109" y="17354"/>
                    </a:cubicBezTo>
                    <a:cubicBezTo>
                      <a:pt x="221854" y="17354"/>
                      <a:pt x="216782" y="22425"/>
                      <a:pt x="216782" y="28680"/>
                    </a:cubicBezTo>
                    <a:close/>
                  </a:path>
                </a:pathLst>
              </a:custGeom>
              <a:grpFill/>
              <a:ln w="3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61" name="图形 22" descr="e7d195523061f1c0c30ee18c1b05f65d12b38e2533cb2ccdAE0CC34CB5CBEBFAEC353FED4DECE97C3E379FD1D933F5E4DC18EF8EA6B7A1130D5F6DE9DD2BE4B0A8C9126ACE5083D1F5A9E323B29CCFC7C7D36CF7C3778701BB0FDF40582E2A5CF94BCDB3A534D5C1F36F71C8855F9F35F27A0FB92043EE2B9B7CF26479E1C6C1C12A7B6402AFF2DB">
            <a:extLst>
              <a:ext uri="{FF2B5EF4-FFF2-40B4-BE49-F238E27FC236}">
                <a16:creationId xmlns:a16="http://schemas.microsoft.com/office/drawing/2014/main" id="{73D59566-268F-41F4-8202-D36E934CBB34}"/>
              </a:ext>
            </a:extLst>
          </p:cNvPr>
          <p:cNvSpPr/>
          <p:nvPr/>
        </p:nvSpPr>
        <p:spPr>
          <a:xfrm>
            <a:off x="7101606" y="3374857"/>
            <a:ext cx="458640" cy="472500"/>
          </a:xfrm>
          <a:custGeom>
            <a:avLst/>
            <a:gdLst>
              <a:gd name="connsiteX0" fmla="*/ 402696 w 458640"/>
              <a:gd name="connsiteY0" fmla="*/ 35028 h 472500"/>
              <a:gd name="connsiteX1" fmla="*/ 240660 w 458640"/>
              <a:gd name="connsiteY1" fmla="*/ 35028 h 472500"/>
              <a:gd name="connsiteX2" fmla="*/ 240660 w 458640"/>
              <a:gd name="connsiteY2" fmla="*/ 11340 h 472500"/>
              <a:gd name="connsiteX3" fmla="*/ 229320 w 458640"/>
              <a:gd name="connsiteY3" fmla="*/ 0 h 472500"/>
              <a:gd name="connsiteX4" fmla="*/ 217980 w 458640"/>
              <a:gd name="connsiteY4" fmla="*/ 11340 h 472500"/>
              <a:gd name="connsiteX5" fmla="*/ 217980 w 458640"/>
              <a:gd name="connsiteY5" fmla="*/ 35028 h 472500"/>
              <a:gd name="connsiteX6" fmla="*/ 0 w 458640"/>
              <a:gd name="connsiteY6" fmla="*/ 35028 h 472500"/>
              <a:gd name="connsiteX7" fmla="*/ 0 w 458640"/>
              <a:gd name="connsiteY7" fmla="*/ 262080 h 472500"/>
              <a:gd name="connsiteX8" fmla="*/ 55944 w 458640"/>
              <a:gd name="connsiteY8" fmla="*/ 319032 h 472500"/>
              <a:gd name="connsiteX9" fmla="*/ 458640 w 458640"/>
              <a:gd name="connsiteY9" fmla="*/ 319032 h 472500"/>
              <a:gd name="connsiteX10" fmla="*/ 458640 w 458640"/>
              <a:gd name="connsiteY10" fmla="*/ 91980 h 472500"/>
              <a:gd name="connsiteX11" fmla="*/ 402696 w 458640"/>
              <a:gd name="connsiteY11" fmla="*/ 35028 h 472500"/>
              <a:gd name="connsiteX12" fmla="*/ 435960 w 458640"/>
              <a:gd name="connsiteY12" fmla="*/ 296352 h 472500"/>
              <a:gd name="connsiteX13" fmla="*/ 55944 w 458640"/>
              <a:gd name="connsiteY13" fmla="*/ 296352 h 472500"/>
              <a:gd name="connsiteX14" fmla="*/ 22680 w 458640"/>
              <a:gd name="connsiteY14" fmla="*/ 262332 h 472500"/>
              <a:gd name="connsiteX15" fmla="*/ 22680 w 458640"/>
              <a:gd name="connsiteY15" fmla="*/ 57708 h 472500"/>
              <a:gd name="connsiteX16" fmla="*/ 402696 w 458640"/>
              <a:gd name="connsiteY16" fmla="*/ 57708 h 472500"/>
              <a:gd name="connsiteX17" fmla="*/ 435960 w 458640"/>
              <a:gd name="connsiteY17" fmla="*/ 91728 h 472500"/>
              <a:gd name="connsiteX18" fmla="*/ 435960 w 458640"/>
              <a:gd name="connsiteY18" fmla="*/ 296352 h 472500"/>
              <a:gd name="connsiteX19" fmla="*/ 341208 w 458640"/>
              <a:gd name="connsiteY19" fmla="*/ 95004 h 472500"/>
              <a:gd name="connsiteX20" fmla="*/ 338940 w 458640"/>
              <a:gd name="connsiteY20" fmla="*/ 92484 h 472500"/>
              <a:gd name="connsiteX21" fmla="*/ 323064 w 458640"/>
              <a:gd name="connsiteY21" fmla="*/ 93996 h 472500"/>
              <a:gd name="connsiteX22" fmla="*/ 272412 w 458640"/>
              <a:gd name="connsiteY22" fmla="*/ 156240 h 472500"/>
              <a:gd name="connsiteX23" fmla="*/ 273924 w 458640"/>
              <a:gd name="connsiteY23" fmla="*/ 172368 h 472500"/>
              <a:gd name="connsiteX24" fmla="*/ 289800 w 458640"/>
              <a:gd name="connsiteY24" fmla="*/ 170856 h 472500"/>
              <a:gd name="connsiteX25" fmla="*/ 320796 w 458640"/>
              <a:gd name="connsiteY25" fmla="*/ 132552 h 472500"/>
              <a:gd name="connsiteX26" fmla="*/ 320796 w 458640"/>
              <a:gd name="connsiteY26" fmla="*/ 175896 h 472500"/>
              <a:gd name="connsiteX27" fmla="*/ 293580 w 458640"/>
              <a:gd name="connsiteY27" fmla="*/ 238392 h 472500"/>
              <a:gd name="connsiteX28" fmla="*/ 274680 w 458640"/>
              <a:gd name="connsiteY28" fmla="*/ 249228 h 472500"/>
              <a:gd name="connsiteX29" fmla="*/ 266616 w 458640"/>
              <a:gd name="connsiteY29" fmla="*/ 251748 h 472500"/>
              <a:gd name="connsiteX30" fmla="*/ 257796 w 458640"/>
              <a:gd name="connsiteY30" fmla="*/ 265104 h 472500"/>
              <a:gd name="connsiteX31" fmla="*/ 270900 w 458640"/>
              <a:gd name="connsiteY31" fmla="*/ 274176 h 472500"/>
              <a:gd name="connsiteX32" fmla="*/ 307188 w 458640"/>
              <a:gd name="connsiteY32" fmla="*/ 256536 h 472500"/>
              <a:gd name="connsiteX33" fmla="*/ 343224 w 458640"/>
              <a:gd name="connsiteY33" fmla="*/ 176148 h 472500"/>
              <a:gd name="connsiteX34" fmla="*/ 343224 w 458640"/>
              <a:gd name="connsiteY34" fmla="*/ 133308 h 472500"/>
              <a:gd name="connsiteX35" fmla="*/ 373968 w 458640"/>
              <a:gd name="connsiteY35" fmla="*/ 171108 h 472500"/>
              <a:gd name="connsiteX36" fmla="*/ 389844 w 458640"/>
              <a:gd name="connsiteY36" fmla="*/ 172620 h 472500"/>
              <a:gd name="connsiteX37" fmla="*/ 391356 w 458640"/>
              <a:gd name="connsiteY37" fmla="*/ 156492 h 472500"/>
              <a:gd name="connsiteX38" fmla="*/ 341208 w 458640"/>
              <a:gd name="connsiteY38" fmla="*/ 95004 h 472500"/>
              <a:gd name="connsiteX39" fmla="*/ 227808 w 458640"/>
              <a:gd name="connsiteY39" fmla="*/ 119700 h 472500"/>
              <a:gd name="connsiteX40" fmla="*/ 73080 w 458640"/>
              <a:gd name="connsiteY40" fmla="*/ 119700 h 472500"/>
              <a:gd name="connsiteX41" fmla="*/ 61740 w 458640"/>
              <a:gd name="connsiteY41" fmla="*/ 131040 h 472500"/>
              <a:gd name="connsiteX42" fmla="*/ 73080 w 458640"/>
              <a:gd name="connsiteY42" fmla="*/ 142380 h 472500"/>
              <a:gd name="connsiteX43" fmla="*/ 227808 w 458640"/>
              <a:gd name="connsiteY43" fmla="*/ 142380 h 472500"/>
              <a:gd name="connsiteX44" fmla="*/ 239148 w 458640"/>
              <a:gd name="connsiteY44" fmla="*/ 131040 h 472500"/>
              <a:gd name="connsiteX45" fmla="*/ 227808 w 458640"/>
              <a:gd name="connsiteY45" fmla="*/ 119700 h 472500"/>
              <a:gd name="connsiteX46" fmla="*/ 227808 w 458640"/>
              <a:gd name="connsiteY46" fmla="*/ 192780 h 472500"/>
              <a:gd name="connsiteX47" fmla="*/ 73080 w 458640"/>
              <a:gd name="connsiteY47" fmla="*/ 192780 h 472500"/>
              <a:gd name="connsiteX48" fmla="*/ 61740 w 458640"/>
              <a:gd name="connsiteY48" fmla="*/ 204120 h 472500"/>
              <a:gd name="connsiteX49" fmla="*/ 73080 w 458640"/>
              <a:gd name="connsiteY49" fmla="*/ 215460 h 472500"/>
              <a:gd name="connsiteX50" fmla="*/ 227808 w 458640"/>
              <a:gd name="connsiteY50" fmla="*/ 215460 h 472500"/>
              <a:gd name="connsiteX51" fmla="*/ 239148 w 458640"/>
              <a:gd name="connsiteY51" fmla="*/ 204120 h 472500"/>
              <a:gd name="connsiteX52" fmla="*/ 227808 w 458640"/>
              <a:gd name="connsiteY52" fmla="*/ 192780 h 472500"/>
              <a:gd name="connsiteX53" fmla="*/ 188748 w 458640"/>
              <a:gd name="connsiteY53" fmla="*/ 352548 h 472500"/>
              <a:gd name="connsiteX54" fmla="*/ 159516 w 458640"/>
              <a:gd name="connsiteY54" fmla="*/ 385056 h 472500"/>
              <a:gd name="connsiteX55" fmla="*/ 94500 w 458640"/>
              <a:gd name="connsiteY55" fmla="*/ 452592 h 472500"/>
              <a:gd name="connsiteX56" fmla="*/ 94752 w 458640"/>
              <a:gd name="connsiteY56" fmla="*/ 468720 h 472500"/>
              <a:gd name="connsiteX57" fmla="*/ 102564 w 458640"/>
              <a:gd name="connsiteY57" fmla="*/ 471996 h 472500"/>
              <a:gd name="connsiteX58" fmla="*/ 110628 w 458640"/>
              <a:gd name="connsiteY58" fmla="*/ 468468 h 472500"/>
              <a:gd name="connsiteX59" fmla="*/ 175896 w 458640"/>
              <a:gd name="connsiteY59" fmla="*/ 400932 h 472500"/>
              <a:gd name="connsiteX60" fmla="*/ 205380 w 458640"/>
              <a:gd name="connsiteY60" fmla="*/ 367920 h 472500"/>
              <a:gd name="connsiteX61" fmla="*/ 204624 w 458640"/>
              <a:gd name="connsiteY61" fmla="*/ 351792 h 472500"/>
              <a:gd name="connsiteX62" fmla="*/ 188748 w 458640"/>
              <a:gd name="connsiteY62" fmla="*/ 352548 h 472500"/>
              <a:gd name="connsiteX63" fmla="*/ 299124 w 458640"/>
              <a:gd name="connsiteY63" fmla="*/ 385308 h 472500"/>
              <a:gd name="connsiteX64" fmla="*/ 269892 w 458640"/>
              <a:gd name="connsiteY64" fmla="*/ 352800 h 472500"/>
              <a:gd name="connsiteX65" fmla="*/ 253764 w 458640"/>
              <a:gd name="connsiteY65" fmla="*/ 352044 h 472500"/>
              <a:gd name="connsiteX66" fmla="*/ 253008 w 458640"/>
              <a:gd name="connsiteY66" fmla="*/ 368172 h 472500"/>
              <a:gd name="connsiteX67" fmla="*/ 282240 w 458640"/>
              <a:gd name="connsiteY67" fmla="*/ 400932 h 472500"/>
              <a:gd name="connsiteX68" fmla="*/ 347760 w 458640"/>
              <a:gd name="connsiteY68" fmla="*/ 468972 h 472500"/>
              <a:gd name="connsiteX69" fmla="*/ 355824 w 458640"/>
              <a:gd name="connsiteY69" fmla="*/ 472500 h 472500"/>
              <a:gd name="connsiteX70" fmla="*/ 363636 w 458640"/>
              <a:gd name="connsiteY70" fmla="*/ 469224 h 472500"/>
              <a:gd name="connsiteX71" fmla="*/ 363888 w 458640"/>
              <a:gd name="connsiteY71" fmla="*/ 453096 h 472500"/>
              <a:gd name="connsiteX72" fmla="*/ 299124 w 458640"/>
              <a:gd name="connsiteY72" fmla="*/ 385308 h 47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58640" h="472500">
                <a:moveTo>
                  <a:pt x="402696" y="35028"/>
                </a:moveTo>
                <a:lnTo>
                  <a:pt x="240660" y="35028"/>
                </a:lnTo>
                <a:lnTo>
                  <a:pt x="240660" y="11340"/>
                </a:lnTo>
                <a:cubicBezTo>
                  <a:pt x="240660" y="5040"/>
                  <a:pt x="235620" y="0"/>
                  <a:pt x="229320" y="0"/>
                </a:cubicBezTo>
                <a:cubicBezTo>
                  <a:pt x="223020" y="0"/>
                  <a:pt x="217980" y="5040"/>
                  <a:pt x="217980" y="11340"/>
                </a:cubicBezTo>
                <a:lnTo>
                  <a:pt x="217980" y="35028"/>
                </a:lnTo>
                <a:lnTo>
                  <a:pt x="0" y="35028"/>
                </a:lnTo>
                <a:lnTo>
                  <a:pt x="0" y="262080"/>
                </a:lnTo>
                <a:cubicBezTo>
                  <a:pt x="0" y="293832"/>
                  <a:pt x="24948" y="319032"/>
                  <a:pt x="55944" y="319032"/>
                </a:cubicBezTo>
                <a:lnTo>
                  <a:pt x="458640" y="319032"/>
                </a:lnTo>
                <a:lnTo>
                  <a:pt x="458640" y="91980"/>
                </a:lnTo>
                <a:cubicBezTo>
                  <a:pt x="458640" y="60480"/>
                  <a:pt x="433692" y="35028"/>
                  <a:pt x="402696" y="35028"/>
                </a:cubicBezTo>
                <a:close/>
                <a:moveTo>
                  <a:pt x="435960" y="296352"/>
                </a:moveTo>
                <a:lnTo>
                  <a:pt x="55944" y="296352"/>
                </a:lnTo>
                <a:cubicBezTo>
                  <a:pt x="37296" y="296352"/>
                  <a:pt x="22680" y="281484"/>
                  <a:pt x="22680" y="262332"/>
                </a:cubicBezTo>
                <a:lnTo>
                  <a:pt x="22680" y="57708"/>
                </a:lnTo>
                <a:lnTo>
                  <a:pt x="402696" y="57708"/>
                </a:lnTo>
                <a:cubicBezTo>
                  <a:pt x="421344" y="57708"/>
                  <a:pt x="435960" y="72576"/>
                  <a:pt x="435960" y="91728"/>
                </a:cubicBezTo>
                <a:lnTo>
                  <a:pt x="435960" y="296352"/>
                </a:lnTo>
                <a:close/>
                <a:moveTo>
                  <a:pt x="341208" y="95004"/>
                </a:moveTo>
                <a:cubicBezTo>
                  <a:pt x="340704" y="93996"/>
                  <a:pt x="339948" y="93240"/>
                  <a:pt x="338940" y="92484"/>
                </a:cubicBezTo>
                <a:cubicBezTo>
                  <a:pt x="334152" y="88452"/>
                  <a:pt x="327096" y="89208"/>
                  <a:pt x="323064" y="93996"/>
                </a:cubicBezTo>
                <a:lnTo>
                  <a:pt x="272412" y="156240"/>
                </a:lnTo>
                <a:cubicBezTo>
                  <a:pt x="268380" y="161028"/>
                  <a:pt x="269136" y="168336"/>
                  <a:pt x="273924" y="172368"/>
                </a:cubicBezTo>
                <a:cubicBezTo>
                  <a:pt x="278712" y="176400"/>
                  <a:pt x="285768" y="175644"/>
                  <a:pt x="289800" y="170856"/>
                </a:cubicBezTo>
                <a:lnTo>
                  <a:pt x="320796" y="132552"/>
                </a:lnTo>
                <a:lnTo>
                  <a:pt x="320796" y="175896"/>
                </a:lnTo>
                <a:cubicBezTo>
                  <a:pt x="320796" y="204876"/>
                  <a:pt x="310716" y="224784"/>
                  <a:pt x="293580" y="238392"/>
                </a:cubicBezTo>
                <a:cubicBezTo>
                  <a:pt x="287784" y="243180"/>
                  <a:pt x="280980" y="246708"/>
                  <a:pt x="274680" y="249228"/>
                </a:cubicBezTo>
                <a:cubicBezTo>
                  <a:pt x="270900" y="250740"/>
                  <a:pt x="268128" y="251496"/>
                  <a:pt x="266616" y="251748"/>
                </a:cubicBezTo>
                <a:cubicBezTo>
                  <a:pt x="260568" y="253008"/>
                  <a:pt x="256788" y="258804"/>
                  <a:pt x="257796" y="265104"/>
                </a:cubicBezTo>
                <a:cubicBezTo>
                  <a:pt x="259056" y="271152"/>
                  <a:pt x="264852" y="275184"/>
                  <a:pt x="270900" y="274176"/>
                </a:cubicBezTo>
                <a:cubicBezTo>
                  <a:pt x="280224" y="272160"/>
                  <a:pt x="293580" y="267120"/>
                  <a:pt x="307188" y="256536"/>
                </a:cubicBezTo>
                <a:cubicBezTo>
                  <a:pt x="329616" y="238896"/>
                  <a:pt x="343224" y="212184"/>
                  <a:pt x="343224" y="176148"/>
                </a:cubicBezTo>
                <a:lnTo>
                  <a:pt x="343224" y="133308"/>
                </a:lnTo>
                <a:lnTo>
                  <a:pt x="373968" y="171108"/>
                </a:lnTo>
                <a:cubicBezTo>
                  <a:pt x="378000" y="175896"/>
                  <a:pt x="384804" y="176652"/>
                  <a:pt x="389844" y="172620"/>
                </a:cubicBezTo>
                <a:cubicBezTo>
                  <a:pt x="394632" y="168588"/>
                  <a:pt x="395388" y="161532"/>
                  <a:pt x="391356" y="156492"/>
                </a:cubicBezTo>
                <a:lnTo>
                  <a:pt x="341208" y="95004"/>
                </a:lnTo>
                <a:close/>
                <a:moveTo>
                  <a:pt x="227808" y="119700"/>
                </a:moveTo>
                <a:lnTo>
                  <a:pt x="73080" y="119700"/>
                </a:lnTo>
                <a:cubicBezTo>
                  <a:pt x="66780" y="119700"/>
                  <a:pt x="61740" y="124740"/>
                  <a:pt x="61740" y="131040"/>
                </a:cubicBezTo>
                <a:cubicBezTo>
                  <a:pt x="61740" y="137340"/>
                  <a:pt x="66780" y="142380"/>
                  <a:pt x="73080" y="142380"/>
                </a:cubicBezTo>
                <a:lnTo>
                  <a:pt x="227808" y="142380"/>
                </a:lnTo>
                <a:cubicBezTo>
                  <a:pt x="234108" y="142380"/>
                  <a:pt x="239148" y="137340"/>
                  <a:pt x="239148" y="131040"/>
                </a:cubicBezTo>
                <a:cubicBezTo>
                  <a:pt x="239148" y="124740"/>
                  <a:pt x="234108" y="119700"/>
                  <a:pt x="227808" y="119700"/>
                </a:cubicBezTo>
                <a:close/>
                <a:moveTo>
                  <a:pt x="227808" y="192780"/>
                </a:moveTo>
                <a:lnTo>
                  <a:pt x="73080" y="192780"/>
                </a:lnTo>
                <a:cubicBezTo>
                  <a:pt x="66780" y="192780"/>
                  <a:pt x="61740" y="197820"/>
                  <a:pt x="61740" y="204120"/>
                </a:cubicBezTo>
                <a:cubicBezTo>
                  <a:pt x="61740" y="210420"/>
                  <a:pt x="66780" y="215460"/>
                  <a:pt x="73080" y="215460"/>
                </a:cubicBezTo>
                <a:lnTo>
                  <a:pt x="227808" y="215460"/>
                </a:lnTo>
                <a:cubicBezTo>
                  <a:pt x="234108" y="215460"/>
                  <a:pt x="239148" y="210420"/>
                  <a:pt x="239148" y="204120"/>
                </a:cubicBezTo>
                <a:cubicBezTo>
                  <a:pt x="239148" y="197820"/>
                  <a:pt x="234108" y="192780"/>
                  <a:pt x="227808" y="192780"/>
                </a:cubicBezTo>
                <a:close/>
                <a:moveTo>
                  <a:pt x="188748" y="352548"/>
                </a:moveTo>
                <a:lnTo>
                  <a:pt x="159516" y="385056"/>
                </a:lnTo>
                <a:lnTo>
                  <a:pt x="94500" y="452592"/>
                </a:lnTo>
                <a:cubicBezTo>
                  <a:pt x="90216" y="457128"/>
                  <a:pt x="90216" y="464184"/>
                  <a:pt x="94752" y="468720"/>
                </a:cubicBezTo>
                <a:cubicBezTo>
                  <a:pt x="97020" y="470736"/>
                  <a:pt x="99792" y="471996"/>
                  <a:pt x="102564" y="471996"/>
                </a:cubicBezTo>
                <a:cubicBezTo>
                  <a:pt x="105588" y="471996"/>
                  <a:pt x="108612" y="470736"/>
                  <a:pt x="110628" y="468468"/>
                </a:cubicBezTo>
                <a:lnTo>
                  <a:pt x="175896" y="400932"/>
                </a:lnTo>
                <a:lnTo>
                  <a:pt x="205380" y="367920"/>
                </a:lnTo>
                <a:cubicBezTo>
                  <a:pt x="209664" y="363132"/>
                  <a:pt x="209160" y="356076"/>
                  <a:pt x="204624" y="351792"/>
                </a:cubicBezTo>
                <a:cubicBezTo>
                  <a:pt x="200088" y="347508"/>
                  <a:pt x="192780" y="348012"/>
                  <a:pt x="188748" y="352548"/>
                </a:cubicBezTo>
                <a:close/>
                <a:moveTo>
                  <a:pt x="299124" y="385308"/>
                </a:moveTo>
                <a:lnTo>
                  <a:pt x="269892" y="352800"/>
                </a:lnTo>
                <a:cubicBezTo>
                  <a:pt x="265608" y="348264"/>
                  <a:pt x="258552" y="347760"/>
                  <a:pt x="253764" y="352044"/>
                </a:cubicBezTo>
                <a:cubicBezTo>
                  <a:pt x="248976" y="356328"/>
                  <a:pt x="248724" y="363384"/>
                  <a:pt x="253008" y="368172"/>
                </a:cubicBezTo>
                <a:lnTo>
                  <a:pt x="282240" y="400932"/>
                </a:lnTo>
                <a:lnTo>
                  <a:pt x="347760" y="468972"/>
                </a:lnTo>
                <a:cubicBezTo>
                  <a:pt x="350028" y="471240"/>
                  <a:pt x="353052" y="472500"/>
                  <a:pt x="355824" y="472500"/>
                </a:cubicBezTo>
                <a:cubicBezTo>
                  <a:pt x="358596" y="472500"/>
                  <a:pt x="361368" y="471492"/>
                  <a:pt x="363636" y="469224"/>
                </a:cubicBezTo>
                <a:cubicBezTo>
                  <a:pt x="368172" y="464940"/>
                  <a:pt x="368172" y="457632"/>
                  <a:pt x="363888" y="453096"/>
                </a:cubicBezTo>
                <a:lnTo>
                  <a:pt x="299124" y="385308"/>
                </a:lnTo>
                <a:close/>
              </a:path>
            </a:pathLst>
          </a:custGeom>
          <a:solidFill>
            <a:srgbClr val="B8D9D2"/>
          </a:solidFill>
          <a:ln w="48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62" name="图形 23" descr="e7d195523061f1c0c30ee18c1b05f65d12b38e2533cb2ccdAE0CC34CB5CBEBFAEC353FED4DECE97C3E379FD1D933F5E4DC18EF8EA6B7A1130D5F6DE9DD2BE4B0A8C9126ACE5083D1F5A9E323B29CCFC7C7D36CF7C3778701BB0FDF40582E2A5CF94BCDB3A534D5C1F36F71C8855F9F35F27A0FB92043EE2B9B7CF26479E1C6C1C12A7B6402AFF2DB">
            <a:extLst>
              <a:ext uri="{FF2B5EF4-FFF2-40B4-BE49-F238E27FC236}">
                <a16:creationId xmlns:a16="http://schemas.microsoft.com/office/drawing/2014/main" id="{A98DE412-9ABB-4395-A210-7F7F354E8678}"/>
              </a:ext>
            </a:extLst>
          </p:cNvPr>
          <p:cNvGrpSpPr/>
          <p:nvPr/>
        </p:nvGrpSpPr>
        <p:grpSpPr>
          <a:xfrm>
            <a:off x="7078926" y="4583440"/>
            <a:ext cx="504000" cy="504000"/>
            <a:chOff x="7624627" y="4569594"/>
            <a:chExt cx="504000" cy="504000"/>
          </a:xfrm>
          <a:solidFill>
            <a:srgbClr val="B8D9D2"/>
          </a:solidFill>
        </p:grpSpPr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48BBCCA3-969E-46A8-8D2D-162582760AAC}"/>
                </a:ext>
              </a:extLst>
            </p:cNvPr>
            <p:cNvSpPr/>
            <p:nvPr/>
          </p:nvSpPr>
          <p:spPr>
            <a:xfrm>
              <a:off x="7676095" y="4635086"/>
              <a:ext cx="403643" cy="372734"/>
            </a:xfrm>
            <a:custGeom>
              <a:avLst/>
              <a:gdLst>
                <a:gd name="connsiteX0" fmla="*/ 127451 w 403643"/>
                <a:gd name="connsiteY0" fmla="*/ 13635 h 372734"/>
                <a:gd name="connsiteX1" fmla="*/ 68735 w 403643"/>
                <a:gd name="connsiteY1" fmla="*/ 783 h 372734"/>
                <a:gd name="connsiteX2" fmla="*/ 13043 w 403643"/>
                <a:gd name="connsiteY2" fmla="*/ 11871 h 372734"/>
                <a:gd name="connsiteX3" fmla="*/ 695 w 403643"/>
                <a:gd name="connsiteY3" fmla="*/ 52947 h 372734"/>
                <a:gd name="connsiteX4" fmla="*/ 695 w 403643"/>
                <a:gd name="connsiteY4" fmla="*/ 268155 h 372734"/>
                <a:gd name="connsiteX5" fmla="*/ 11279 w 403643"/>
                <a:gd name="connsiteY5" fmla="*/ 283527 h 372734"/>
                <a:gd name="connsiteX6" fmla="*/ 28919 w 403643"/>
                <a:gd name="connsiteY6" fmla="*/ 296127 h 372734"/>
                <a:gd name="connsiteX7" fmla="*/ 80831 w 403643"/>
                <a:gd name="connsiteY7" fmla="*/ 328131 h 372734"/>
                <a:gd name="connsiteX8" fmla="*/ 155927 w 403643"/>
                <a:gd name="connsiteY8" fmla="*/ 371223 h 372734"/>
                <a:gd name="connsiteX9" fmla="*/ 158447 w 403643"/>
                <a:gd name="connsiteY9" fmla="*/ 372483 h 372734"/>
                <a:gd name="connsiteX10" fmla="*/ 161219 w 403643"/>
                <a:gd name="connsiteY10" fmla="*/ 372483 h 372734"/>
                <a:gd name="connsiteX11" fmla="*/ 186167 w 403643"/>
                <a:gd name="connsiteY11" fmla="*/ 357867 h 372734"/>
                <a:gd name="connsiteX12" fmla="*/ 194987 w 403643"/>
                <a:gd name="connsiteY12" fmla="*/ 333675 h 372734"/>
                <a:gd name="connsiteX13" fmla="*/ 194987 w 403643"/>
                <a:gd name="connsiteY13" fmla="*/ 80163 h 372734"/>
                <a:gd name="connsiteX14" fmla="*/ 127451 w 403643"/>
                <a:gd name="connsiteY14" fmla="*/ 13635 h 372734"/>
                <a:gd name="connsiteX15" fmla="*/ 173315 w 403643"/>
                <a:gd name="connsiteY15" fmla="*/ 333675 h 372734"/>
                <a:gd name="connsiteX16" fmla="*/ 168527 w 403643"/>
                <a:gd name="connsiteY16" fmla="*/ 345267 h 372734"/>
                <a:gd name="connsiteX17" fmla="*/ 162983 w 403643"/>
                <a:gd name="connsiteY17" fmla="*/ 350559 h 372734"/>
                <a:gd name="connsiteX18" fmla="*/ 96959 w 403643"/>
                <a:gd name="connsiteY18" fmla="*/ 312507 h 372734"/>
                <a:gd name="connsiteX19" fmla="*/ 22115 w 403643"/>
                <a:gd name="connsiteY19" fmla="*/ 264375 h 372734"/>
                <a:gd name="connsiteX20" fmla="*/ 22115 w 403643"/>
                <a:gd name="connsiteY20" fmla="*/ 50427 h 372734"/>
                <a:gd name="connsiteX21" fmla="*/ 27155 w 403643"/>
                <a:gd name="connsiteY21" fmla="*/ 28251 h 372734"/>
                <a:gd name="connsiteX22" fmla="*/ 120899 w 403643"/>
                <a:gd name="connsiteY22" fmla="*/ 34299 h 372734"/>
                <a:gd name="connsiteX23" fmla="*/ 173315 w 403643"/>
                <a:gd name="connsiteY23" fmla="*/ 80415 h 372734"/>
                <a:gd name="connsiteX24" fmla="*/ 173315 w 403643"/>
                <a:gd name="connsiteY24" fmla="*/ 333675 h 372734"/>
                <a:gd name="connsiteX25" fmla="*/ 403643 w 403643"/>
                <a:gd name="connsiteY25" fmla="*/ 267903 h 372734"/>
                <a:gd name="connsiteX26" fmla="*/ 403643 w 403643"/>
                <a:gd name="connsiteY26" fmla="*/ 52191 h 372734"/>
                <a:gd name="connsiteX27" fmla="*/ 389279 w 403643"/>
                <a:gd name="connsiteY27" fmla="*/ 19683 h 372734"/>
                <a:gd name="connsiteX28" fmla="*/ 337367 w 403643"/>
                <a:gd name="connsiteY28" fmla="*/ 3051 h 372734"/>
                <a:gd name="connsiteX29" fmla="*/ 306875 w 403643"/>
                <a:gd name="connsiteY29" fmla="*/ 4059 h 372734"/>
                <a:gd name="connsiteX30" fmla="*/ 306371 w 403643"/>
                <a:gd name="connsiteY30" fmla="*/ 4059 h 372734"/>
                <a:gd name="connsiteX31" fmla="*/ 236567 w 403643"/>
                <a:gd name="connsiteY31" fmla="*/ 34047 h 372734"/>
                <a:gd name="connsiteX32" fmla="*/ 209351 w 403643"/>
                <a:gd name="connsiteY32" fmla="*/ 71091 h 372734"/>
                <a:gd name="connsiteX33" fmla="*/ 209351 w 403643"/>
                <a:gd name="connsiteY33" fmla="*/ 333927 h 372734"/>
                <a:gd name="connsiteX34" fmla="*/ 243119 w 403643"/>
                <a:gd name="connsiteY34" fmla="*/ 372735 h 372734"/>
                <a:gd name="connsiteX35" fmla="*/ 245891 w 403643"/>
                <a:gd name="connsiteY35" fmla="*/ 372735 h 372734"/>
                <a:gd name="connsiteX36" fmla="*/ 248411 w 403643"/>
                <a:gd name="connsiteY36" fmla="*/ 371475 h 372734"/>
                <a:gd name="connsiteX37" fmla="*/ 323507 w 403643"/>
                <a:gd name="connsiteY37" fmla="*/ 328383 h 372734"/>
                <a:gd name="connsiteX38" fmla="*/ 375419 w 403643"/>
                <a:gd name="connsiteY38" fmla="*/ 296379 h 372734"/>
                <a:gd name="connsiteX39" fmla="*/ 393059 w 403643"/>
                <a:gd name="connsiteY39" fmla="*/ 283779 h 372734"/>
                <a:gd name="connsiteX40" fmla="*/ 403643 w 403643"/>
                <a:gd name="connsiteY40" fmla="*/ 267903 h 372734"/>
                <a:gd name="connsiteX41" fmla="*/ 382223 w 403643"/>
                <a:gd name="connsiteY41" fmla="*/ 264627 h 372734"/>
                <a:gd name="connsiteX42" fmla="*/ 307379 w 403643"/>
                <a:gd name="connsiteY42" fmla="*/ 312759 h 372734"/>
                <a:gd name="connsiteX43" fmla="*/ 241355 w 403643"/>
                <a:gd name="connsiteY43" fmla="*/ 350811 h 372734"/>
                <a:gd name="connsiteX44" fmla="*/ 235811 w 403643"/>
                <a:gd name="connsiteY44" fmla="*/ 345519 h 372734"/>
                <a:gd name="connsiteX45" fmla="*/ 231023 w 403643"/>
                <a:gd name="connsiteY45" fmla="*/ 333927 h 372734"/>
                <a:gd name="connsiteX46" fmla="*/ 231023 w 403643"/>
                <a:gd name="connsiteY46" fmla="*/ 71343 h 372734"/>
                <a:gd name="connsiteX47" fmla="*/ 252191 w 403643"/>
                <a:gd name="connsiteY47" fmla="*/ 49167 h 372734"/>
                <a:gd name="connsiteX48" fmla="*/ 309899 w 403643"/>
                <a:gd name="connsiteY48" fmla="*/ 24975 h 372734"/>
                <a:gd name="connsiteX49" fmla="*/ 374915 w 403643"/>
                <a:gd name="connsiteY49" fmla="*/ 35559 h 372734"/>
                <a:gd name="connsiteX50" fmla="*/ 381971 w 403643"/>
                <a:gd name="connsiteY50" fmla="*/ 51939 h 372734"/>
                <a:gd name="connsiteX51" fmla="*/ 382223 w 403643"/>
                <a:gd name="connsiteY51" fmla="*/ 264627 h 37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03643" h="372734">
                  <a:moveTo>
                    <a:pt x="127451" y="13635"/>
                  </a:moveTo>
                  <a:cubicBezTo>
                    <a:pt x="105527" y="6831"/>
                    <a:pt x="85871" y="2295"/>
                    <a:pt x="68735" y="783"/>
                  </a:cubicBezTo>
                  <a:cubicBezTo>
                    <a:pt x="43031" y="-1737"/>
                    <a:pt x="24887" y="1791"/>
                    <a:pt x="13043" y="11871"/>
                  </a:cubicBezTo>
                  <a:cubicBezTo>
                    <a:pt x="-313" y="23463"/>
                    <a:pt x="-1069" y="40347"/>
                    <a:pt x="695" y="52947"/>
                  </a:cubicBezTo>
                  <a:lnTo>
                    <a:pt x="695" y="268155"/>
                  </a:lnTo>
                  <a:cubicBezTo>
                    <a:pt x="695" y="274707"/>
                    <a:pt x="5735" y="279243"/>
                    <a:pt x="11279" y="283527"/>
                  </a:cubicBezTo>
                  <a:cubicBezTo>
                    <a:pt x="15563" y="286803"/>
                    <a:pt x="21359" y="291087"/>
                    <a:pt x="28919" y="296127"/>
                  </a:cubicBezTo>
                  <a:cubicBezTo>
                    <a:pt x="41519" y="304443"/>
                    <a:pt x="58907" y="315279"/>
                    <a:pt x="80831" y="328131"/>
                  </a:cubicBezTo>
                  <a:cubicBezTo>
                    <a:pt x="117875" y="350055"/>
                    <a:pt x="155423" y="371223"/>
                    <a:pt x="155927" y="371223"/>
                  </a:cubicBezTo>
                  <a:lnTo>
                    <a:pt x="158447" y="372483"/>
                  </a:lnTo>
                  <a:lnTo>
                    <a:pt x="161219" y="372483"/>
                  </a:lnTo>
                  <a:cubicBezTo>
                    <a:pt x="170543" y="372483"/>
                    <a:pt x="179363" y="367191"/>
                    <a:pt x="186167" y="357867"/>
                  </a:cubicBezTo>
                  <a:cubicBezTo>
                    <a:pt x="191711" y="350307"/>
                    <a:pt x="194987" y="341235"/>
                    <a:pt x="194987" y="333675"/>
                  </a:cubicBezTo>
                  <a:lnTo>
                    <a:pt x="194987" y="80163"/>
                  </a:lnTo>
                  <a:cubicBezTo>
                    <a:pt x="194987" y="63279"/>
                    <a:pt x="186167" y="32031"/>
                    <a:pt x="127451" y="13635"/>
                  </a:cubicBezTo>
                  <a:close/>
                  <a:moveTo>
                    <a:pt x="173315" y="333675"/>
                  </a:moveTo>
                  <a:cubicBezTo>
                    <a:pt x="173315" y="336195"/>
                    <a:pt x="171551" y="341235"/>
                    <a:pt x="168527" y="345267"/>
                  </a:cubicBezTo>
                  <a:cubicBezTo>
                    <a:pt x="166763" y="347787"/>
                    <a:pt x="164747" y="349551"/>
                    <a:pt x="162983" y="350559"/>
                  </a:cubicBezTo>
                  <a:cubicBezTo>
                    <a:pt x="153659" y="345267"/>
                    <a:pt x="125687" y="329643"/>
                    <a:pt x="96959" y="312507"/>
                  </a:cubicBezTo>
                  <a:cubicBezTo>
                    <a:pt x="41519" y="279747"/>
                    <a:pt x="26399" y="268155"/>
                    <a:pt x="22115" y="264375"/>
                  </a:cubicBezTo>
                  <a:lnTo>
                    <a:pt x="22115" y="50427"/>
                  </a:lnTo>
                  <a:cubicBezTo>
                    <a:pt x="19595" y="34803"/>
                    <a:pt x="25391" y="29763"/>
                    <a:pt x="27155" y="28251"/>
                  </a:cubicBezTo>
                  <a:cubicBezTo>
                    <a:pt x="39503" y="17415"/>
                    <a:pt x="74783" y="19683"/>
                    <a:pt x="120899" y="34299"/>
                  </a:cubicBezTo>
                  <a:cubicBezTo>
                    <a:pt x="154667" y="44883"/>
                    <a:pt x="173315" y="61263"/>
                    <a:pt x="173315" y="80415"/>
                  </a:cubicBezTo>
                  <a:lnTo>
                    <a:pt x="173315" y="333675"/>
                  </a:lnTo>
                  <a:close/>
                  <a:moveTo>
                    <a:pt x="403643" y="267903"/>
                  </a:moveTo>
                  <a:lnTo>
                    <a:pt x="403643" y="52191"/>
                  </a:lnTo>
                  <a:cubicBezTo>
                    <a:pt x="403643" y="39087"/>
                    <a:pt x="398603" y="27999"/>
                    <a:pt x="389279" y="19683"/>
                  </a:cubicBezTo>
                  <a:cubicBezTo>
                    <a:pt x="377939" y="9855"/>
                    <a:pt x="360551" y="4311"/>
                    <a:pt x="337367" y="3051"/>
                  </a:cubicBezTo>
                  <a:cubicBezTo>
                    <a:pt x="320987" y="2295"/>
                    <a:pt x="307631" y="4059"/>
                    <a:pt x="306875" y="4059"/>
                  </a:cubicBezTo>
                  <a:lnTo>
                    <a:pt x="306371" y="4059"/>
                  </a:lnTo>
                  <a:cubicBezTo>
                    <a:pt x="273611" y="9855"/>
                    <a:pt x="250427" y="23463"/>
                    <a:pt x="236567" y="34047"/>
                  </a:cubicBezTo>
                  <a:cubicBezTo>
                    <a:pt x="223463" y="44127"/>
                    <a:pt x="209351" y="59247"/>
                    <a:pt x="209351" y="71091"/>
                  </a:cubicBezTo>
                  <a:lnTo>
                    <a:pt x="209351" y="333927"/>
                  </a:lnTo>
                  <a:cubicBezTo>
                    <a:pt x="209351" y="349551"/>
                    <a:pt x="223463" y="372735"/>
                    <a:pt x="243119" y="372735"/>
                  </a:cubicBezTo>
                  <a:lnTo>
                    <a:pt x="245891" y="372735"/>
                  </a:lnTo>
                  <a:lnTo>
                    <a:pt x="248411" y="371475"/>
                  </a:lnTo>
                  <a:cubicBezTo>
                    <a:pt x="248915" y="371223"/>
                    <a:pt x="286463" y="350307"/>
                    <a:pt x="323507" y="328383"/>
                  </a:cubicBezTo>
                  <a:cubicBezTo>
                    <a:pt x="345431" y="315531"/>
                    <a:pt x="362819" y="304695"/>
                    <a:pt x="375419" y="296379"/>
                  </a:cubicBezTo>
                  <a:cubicBezTo>
                    <a:pt x="383231" y="291339"/>
                    <a:pt x="389027" y="287055"/>
                    <a:pt x="393059" y="283779"/>
                  </a:cubicBezTo>
                  <a:cubicBezTo>
                    <a:pt x="398603" y="278991"/>
                    <a:pt x="403643" y="274455"/>
                    <a:pt x="403643" y="267903"/>
                  </a:cubicBezTo>
                  <a:close/>
                  <a:moveTo>
                    <a:pt x="382223" y="264627"/>
                  </a:moveTo>
                  <a:cubicBezTo>
                    <a:pt x="378191" y="268407"/>
                    <a:pt x="362819" y="279999"/>
                    <a:pt x="307379" y="312759"/>
                  </a:cubicBezTo>
                  <a:cubicBezTo>
                    <a:pt x="278651" y="329643"/>
                    <a:pt x="250679" y="345519"/>
                    <a:pt x="241355" y="350811"/>
                  </a:cubicBezTo>
                  <a:cubicBezTo>
                    <a:pt x="239591" y="350055"/>
                    <a:pt x="237575" y="348039"/>
                    <a:pt x="235811" y="345519"/>
                  </a:cubicBezTo>
                  <a:cubicBezTo>
                    <a:pt x="232787" y="341235"/>
                    <a:pt x="231023" y="336447"/>
                    <a:pt x="231023" y="333927"/>
                  </a:cubicBezTo>
                  <a:lnTo>
                    <a:pt x="231023" y="71343"/>
                  </a:lnTo>
                  <a:cubicBezTo>
                    <a:pt x="232031" y="68571"/>
                    <a:pt x="238079" y="59499"/>
                    <a:pt x="252191" y="49167"/>
                  </a:cubicBezTo>
                  <a:cubicBezTo>
                    <a:pt x="263783" y="40851"/>
                    <a:pt x="282935" y="29763"/>
                    <a:pt x="309899" y="24975"/>
                  </a:cubicBezTo>
                  <a:cubicBezTo>
                    <a:pt x="323003" y="23211"/>
                    <a:pt x="359543" y="21951"/>
                    <a:pt x="374915" y="35559"/>
                  </a:cubicBezTo>
                  <a:cubicBezTo>
                    <a:pt x="379703" y="39843"/>
                    <a:pt x="381971" y="44883"/>
                    <a:pt x="381971" y="51939"/>
                  </a:cubicBezTo>
                  <a:lnTo>
                    <a:pt x="382223" y="264627"/>
                  </a:lnTo>
                  <a:close/>
                </a:path>
              </a:pathLst>
            </a:custGeom>
            <a:grpFill/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771CE56D-AE0F-43AA-BE44-2120D0DC7AD5}"/>
                </a:ext>
              </a:extLst>
            </p:cNvPr>
            <p:cNvSpPr/>
            <p:nvPr/>
          </p:nvSpPr>
          <p:spPr>
            <a:xfrm>
              <a:off x="7636219" y="4687278"/>
              <a:ext cx="481068" cy="270395"/>
            </a:xfrm>
            <a:custGeom>
              <a:avLst/>
              <a:gdLst>
                <a:gd name="connsiteX0" fmla="*/ 21420 w 481068"/>
                <a:gd name="connsiteY0" fmla="*/ 0 h 270395"/>
                <a:gd name="connsiteX1" fmla="*/ 0 w 481068"/>
                <a:gd name="connsiteY1" fmla="*/ 0 h 270395"/>
                <a:gd name="connsiteX2" fmla="*/ 0 w 481068"/>
                <a:gd name="connsiteY2" fmla="*/ 229824 h 270395"/>
                <a:gd name="connsiteX3" fmla="*/ 40572 w 481068"/>
                <a:gd name="connsiteY3" fmla="*/ 270396 h 270395"/>
                <a:gd name="connsiteX4" fmla="*/ 55692 w 481068"/>
                <a:gd name="connsiteY4" fmla="*/ 255276 h 270395"/>
                <a:gd name="connsiteX5" fmla="*/ 21420 w 481068"/>
                <a:gd name="connsiteY5" fmla="*/ 221004 h 270395"/>
                <a:gd name="connsiteX6" fmla="*/ 21420 w 481068"/>
                <a:gd name="connsiteY6" fmla="*/ 0 h 270395"/>
                <a:gd name="connsiteX7" fmla="*/ 459648 w 481068"/>
                <a:gd name="connsiteY7" fmla="*/ 0 h 270395"/>
                <a:gd name="connsiteX8" fmla="*/ 459648 w 481068"/>
                <a:gd name="connsiteY8" fmla="*/ 220752 h 270395"/>
                <a:gd name="connsiteX9" fmla="*/ 425376 w 481068"/>
                <a:gd name="connsiteY9" fmla="*/ 255024 h 270395"/>
                <a:gd name="connsiteX10" fmla="*/ 440496 w 481068"/>
                <a:gd name="connsiteY10" fmla="*/ 270144 h 270395"/>
                <a:gd name="connsiteX11" fmla="*/ 481068 w 481068"/>
                <a:gd name="connsiteY11" fmla="*/ 229572 h 270395"/>
                <a:gd name="connsiteX12" fmla="*/ 481068 w 481068"/>
                <a:gd name="connsiteY12" fmla="*/ 0 h 270395"/>
                <a:gd name="connsiteX13" fmla="*/ 459648 w 481068"/>
                <a:gd name="connsiteY13" fmla="*/ 0 h 270395"/>
                <a:gd name="connsiteX14" fmla="*/ 96516 w 481068"/>
                <a:gd name="connsiteY14" fmla="*/ 65772 h 270395"/>
                <a:gd name="connsiteX15" fmla="*/ 103572 w 481068"/>
                <a:gd name="connsiteY15" fmla="*/ 45360 h 270395"/>
                <a:gd name="connsiteX16" fmla="*/ 181188 w 481068"/>
                <a:gd name="connsiteY16" fmla="*/ 72324 h 270395"/>
                <a:gd name="connsiteX17" fmla="*/ 174132 w 481068"/>
                <a:gd name="connsiteY17" fmla="*/ 92736 h 270395"/>
                <a:gd name="connsiteX18" fmla="*/ 96516 w 481068"/>
                <a:gd name="connsiteY18" fmla="*/ 65772 h 270395"/>
                <a:gd name="connsiteX19" fmla="*/ 92736 w 481068"/>
                <a:gd name="connsiteY19" fmla="*/ 165816 h 270395"/>
                <a:gd name="connsiteX20" fmla="*/ 99792 w 481068"/>
                <a:gd name="connsiteY20" fmla="*/ 145404 h 270395"/>
                <a:gd name="connsiteX21" fmla="*/ 177408 w 481068"/>
                <a:gd name="connsiteY21" fmla="*/ 172368 h 270395"/>
                <a:gd name="connsiteX22" fmla="*/ 170352 w 481068"/>
                <a:gd name="connsiteY22" fmla="*/ 192780 h 270395"/>
                <a:gd name="connsiteX23" fmla="*/ 92736 w 481068"/>
                <a:gd name="connsiteY23" fmla="*/ 165816 h 270395"/>
                <a:gd name="connsiteX24" fmla="*/ 302148 w 481068"/>
                <a:gd name="connsiteY24" fmla="*/ 72324 h 270395"/>
                <a:gd name="connsiteX25" fmla="*/ 379764 w 481068"/>
                <a:gd name="connsiteY25" fmla="*/ 45360 h 270395"/>
                <a:gd name="connsiteX26" fmla="*/ 386820 w 481068"/>
                <a:gd name="connsiteY26" fmla="*/ 65772 h 270395"/>
                <a:gd name="connsiteX27" fmla="*/ 309204 w 481068"/>
                <a:gd name="connsiteY27" fmla="*/ 92736 h 270395"/>
                <a:gd name="connsiteX28" fmla="*/ 302148 w 481068"/>
                <a:gd name="connsiteY28" fmla="*/ 72324 h 270395"/>
                <a:gd name="connsiteX29" fmla="*/ 305928 w 481068"/>
                <a:gd name="connsiteY29" fmla="*/ 172368 h 270395"/>
                <a:gd name="connsiteX30" fmla="*/ 383544 w 481068"/>
                <a:gd name="connsiteY30" fmla="*/ 145404 h 270395"/>
                <a:gd name="connsiteX31" fmla="*/ 390600 w 481068"/>
                <a:gd name="connsiteY31" fmla="*/ 165816 h 270395"/>
                <a:gd name="connsiteX32" fmla="*/ 312984 w 481068"/>
                <a:gd name="connsiteY32" fmla="*/ 192780 h 270395"/>
                <a:gd name="connsiteX33" fmla="*/ 305928 w 481068"/>
                <a:gd name="connsiteY33" fmla="*/ 172368 h 270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81068" h="270395">
                  <a:moveTo>
                    <a:pt x="21420" y="0"/>
                  </a:moveTo>
                  <a:lnTo>
                    <a:pt x="0" y="0"/>
                  </a:lnTo>
                  <a:lnTo>
                    <a:pt x="0" y="229824"/>
                  </a:lnTo>
                  <a:lnTo>
                    <a:pt x="40572" y="270396"/>
                  </a:lnTo>
                  <a:lnTo>
                    <a:pt x="55692" y="255276"/>
                  </a:lnTo>
                  <a:lnTo>
                    <a:pt x="21420" y="221004"/>
                  </a:lnTo>
                  <a:lnTo>
                    <a:pt x="21420" y="0"/>
                  </a:lnTo>
                  <a:close/>
                  <a:moveTo>
                    <a:pt x="459648" y="0"/>
                  </a:moveTo>
                  <a:lnTo>
                    <a:pt x="459648" y="220752"/>
                  </a:lnTo>
                  <a:lnTo>
                    <a:pt x="425376" y="255024"/>
                  </a:lnTo>
                  <a:lnTo>
                    <a:pt x="440496" y="270144"/>
                  </a:lnTo>
                  <a:lnTo>
                    <a:pt x="481068" y="229572"/>
                  </a:lnTo>
                  <a:lnTo>
                    <a:pt x="481068" y="0"/>
                  </a:lnTo>
                  <a:lnTo>
                    <a:pt x="459648" y="0"/>
                  </a:lnTo>
                  <a:close/>
                  <a:moveTo>
                    <a:pt x="96516" y="65772"/>
                  </a:moveTo>
                  <a:lnTo>
                    <a:pt x="103572" y="45360"/>
                  </a:lnTo>
                  <a:lnTo>
                    <a:pt x="181188" y="72324"/>
                  </a:lnTo>
                  <a:lnTo>
                    <a:pt x="174132" y="92736"/>
                  </a:lnTo>
                  <a:lnTo>
                    <a:pt x="96516" y="65772"/>
                  </a:lnTo>
                  <a:close/>
                  <a:moveTo>
                    <a:pt x="92736" y="165816"/>
                  </a:moveTo>
                  <a:lnTo>
                    <a:pt x="99792" y="145404"/>
                  </a:lnTo>
                  <a:lnTo>
                    <a:pt x="177408" y="172368"/>
                  </a:lnTo>
                  <a:lnTo>
                    <a:pt x="170352" y="192780"/>
                  </a:lnTo>
                  <a:lnTo>
                    <a:pt x="92736" y="165816"/>
                  </a:lnTo>
                  <a:close/>
                  <a:moveTo>
                    <a:pt x="302148" y="72324"/>
                  </a:moveTo>
                  <a:lnTo>
                    <a:pt x="379764" y="45360"/>
                  </a:lnTo>
                  <a:lnTo>
                    <a:pt x="386820" y="65772"/>
                  </a:lnTo>
                  <a:lnTo>
                    <a:pt x="309204" y="92736"/>
                  </a:lnTo>
                  <a:lnTo>
                    <a:pt x="302148" y="72324"/>
                  </a:lnTo>
                  <a:close/>
                  <a:moveTo>
                    <a:pt x="305928" y="172368"/>
                  </a:moveTo>
                  <a:lnTo>
                    <a:pt x="383544" y="145404"/>
                  </a:lnTo>
                  <a:lnTo>
                    <a:pt x="390600" y="165816"/>
                  </a:lnTo>
                  <a:lnTo>
                    <a:pt x="312984" y="192780"/>
                  </a:lnTo>
                  <a:lnTo>
                    <a:pt x="305928" y="172368"/>
                  </a:lnTo>
                  <a:close/>
                </a:path>
              </a:pathLst>
            </a:custGeom>
            <a:grpFill/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图形 24" descr="e7d195523061f1c0c30ee18c1b05f65d12b38e2533cb2ccdAE0CC34CB5CBEBFAEC353FED4DECE97C3E379FD1D933F5E4DC18EF8EA6B7A1130D5F6DE9DD2BE4B0A8C9126ACE5083D1F5A9E323B29CCFC7C7D36CF7C3778701BB0FDF40582E2A5CF94BCDB3A534D5C1F36F71C8855F9F35F27A0FB92043EE2B9B7CF26479E1C6C1C12A7B6402AFF2DB">
            <a:extLst>
              <a:ext uri="{FF2B5EF4-FFF2-40B4-BE49-F238E27FC236}">
                <a16:creationId xmlns:a16="http://schemas.microsoft.com/office/drawing/2014/main" id="{BC1C6E96-12CA-4EE0-A571-41FD6C5CB959}"/>
              </a:ext>
            </a:extLst>
          </p:cNvPr>
          <p:cNvGrpSpPr/>
          <p:nvPr/>
        </p:nvGrpSpPr>
        <p:grpSpPr>
          <a:xfrm>
            <a:off x="7078926" y="2134774"/>
            <a:ext cx="504000" cy="504000"/>
            <a:chOff x="7734000" y="1943336"/>
            <a:chExt cx="504000" cy="504000"/>
          </a:xfrm>
          <a:solidFill>
            <a:srgbClr val="B8D9D2"/>
          </a:solidFill>
        </p:grpSpPr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88ECDD46-4664-4FBC-B5B9-65501E048456}"/>
                </a:ext>
              </a:extLst>
            </p:cNvPr>
            <p:cNvSpPr/>
            <p:nvPr/>
          </p:nvSpPr>
          <p:spPr>
            <a:xfrm>
              <a:off x="7767331" y="1972938"/>
              <a:ext cx="437331" cy="303170"/>
            </a:xfrm>
            <a:custGeom>
              <a:avLst/>
              <a:gdLst>
                <a:gd name="connsiteX0" fmla="*/ 421650 w 437331"/>
                <a:gd name="connsiteY0" fmla="*/ 303170 h 303170"/>
                <a:gd name="connsiteX1" fmla="*/ 15681 w 437331"/>
                <a:gd name="connsiteY1" fmla="*/ 303170 h 303170"/>
                <a:gd name="connsiteX2" fmla="*/ 0 w 437331"/>
                <a:gd name="connsiteY2" fmla="*/ 287489 h 303170"/>
                <a:gd name="connsiteX3" fmla="*/ 0 w 437331"/>
                <a:gd name="connsiteY3" fmla="*/ 15681 h 303170"/>
                <a:gd name="connsiteX4" fmla="*/ 15681 w 437331"/>
                <a:gd name="connsiteY4" fmla="*/ 0 h 303170"/>
                <a:gd name="connsiteX5" fmla="*/ 421650 w 437331"/>
                <a:gd name="connsiteY5" fmla="*/ 0 h 303170"/>
                <a:gd name="connsiteX6" fmla="*/ 437331 w 437331"/>
                <a:gd name="connsiteY6" fmla="*/ 15681 h 303170"/>
                <a:gd name="connsiteX7" fmla="*/ 437331 w 437331"/>
                <a:gd name="connsiteY7" fmla="*/ 287489 h 303170"/>
                <a:gd name="connsiteX8" fmla="*/ 421650 w 437331"/>
                <a:gd name="connsiteY8" fmla="*/ 303170 h 303170"/>
                <a:gd name="connsiteX9" fmla="*/ 17424 w 437331"/>
                <a:gd name="connsiteY9" fmla="*/ 285746 h 303170"/>
                <a:gd name="connsiteX10" fmla="*/ 419908 w 437331"/>
                <a:gd name="connsiteY10" fmla="*/ 285746 h 303170"/>
                <a:gd name="connsiteX11" fmla="*/ 419908 w 437331"/>
                <a:gd name="connsiteY11" fmla="*/ 17424 h 303170"/>
                <a:gd name="connsiteX12" fmla="*/ 17424 w 437331"/>
                <a:gd name="connsiteY12" fmla="*/ 17424 h 3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7331" h="303170">
                  <a:moveTo>
                    <a:pt x="421650" y="303170"/>
                  </a:moveTo>
                  <a:lnTo>
                    <a:pt x="15681" y="303170"/>
                  </a:lnTo>
                  <a:cubicBezTo>
                    <a:pt x="7021" y="303170"/>
                    <a:pt x="0" y="296149"/>
                    <a:pt x="0" y="287489"/>
                  </a:cubicBezTo>
                  <a:lnTo>
                    <a:pt x="0" y="15681"/>
                  </a:lnTo>
                  <a:cubicBezTo>
                    <a:pt x="0" y="7021"/>
                    <a:pt x="7021" y="0"/>
                    <a:pt x="15681" y="0"/>
                  </a:cubicBezTo>
                  <a:lnTo>
                    <a:pt x="421650" y="0"/>
                  </a:lnTo>
                  <a:cubicBezTo>
                    <a:pt x="430311" y="0"/>
                    <a:pt x="437331" y="7021"/>
                    <a:pt x="437331" y="15681"/>
                  </a:cubicBezTo>
                  <a:lnTo>
                    <a:pt x="437331" y="287489"/>
                  </a:lnTo>
                  <a:cubicBezTo>
                    <a:pt x="437331" y="296149"/>
                    <a:pt x="430311" y="303170"/>
                    <a:pt x="421650" y="303170"/>
                  </a:cubicBezTo>
                  <a:close/>
                  <a:moveTo>
                    <a:pt x="17424" y="285746"/>
                  </a:moveTo>
                  <a:lnTo>
                    <a:pt x="419908" y="285746"/>
                  </a:lnTo>
                  <a:lnTo>
                    <a:pt x="419908" y="17424"/>
                  </a:lnTo>
                  <a:lnTo>
                    <a:pt x="17424" y="17424"/>
                  </a:lnTo>
                  <a:close/>
                </a:path>
              </a:pathLst>
            </a:custGeom>
            <a:grpFill/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8374E115-F416-412A-984C-5F58310E0CB0}"/>
                </a:ext>
              </a:extLst>
            </p:cNvPr>
            <p:cNvSpPr/>
            <p:nvPr/>
          </p:nvSpPr>
          <p:spPr>
            <a:xfrm>
              <a:off x="7910791" y="1943335"/>
              <a:ext cx="142873" cy="366748"/>
            </a:xfrm>
            <a:custGeom>
              <a:avLst/>
              <a:gdLst>
                <a:gd name="connsiteX0" fmla="*/ 142873 w 142873"/>
                <a:gd name="connsiteY0" fmla="*/ 36590 h 366748"/>
                <a:gd name="connsiteX1" fmla="*/ 125450 w 142873"/>
                <a:gd name="connsiteY1" fmla="*/ 36590 h 366748"/>
                <a:gd name="connsiteX2" fmla="*/ 125450 w 142873"/>
                <a:gd name="connsiteY2" fmla="*/ 17424 h 366748"/>
                <a:gd name="connsiteX3" fmla="*/ 17423 w 142873"/>
                <a:gd name="connsiteY3" fmla="*/ 17424 h 366748"/>
                <a:gd name="connsiteX4" fmla="*/ 17423 w 142873"/>
                <a:gd name="connsiteY4" fmla="*/ 36590 h 366748"/>
                <a:gd name="connsiteX5" fmla="*/ 0 w 142873"/>
                <a:gd name="connsiteY5" fmla="*/ 36590 h 366748"/>
                <a:gd name="connsiteX6" fmla="*/ 0 w 142873"/>
                <a:gd name="connsiteY6" fmla="*/ 15681 h 366748"/>
                <a:gd name="connsiteX7" fmla="*/ 15681 w 142873"/>
                <a:gd name="connsiteY7" fmla="*/ 0 h 366748"/>
                <a:gd name="connsiteX8" fmla="*/ 127192 w 142873"/>
                <a:gd name="connsiteY8" fmla="*/ 0 h 366748"/>
                <a:gd name="connsiteX9" fmla="*/ 142873 w 142873"/>
                <a:gd name="connsiteY9" fmla="*/ 15681 h 366748"/>
                <a:gd name="connsiteX10" fmla="*/ 126036 w 142873"/>
                <a:gd name="connsiteY10" fmla="*/ 366749 h 366748"/>
                <a:gd name="connsiteX11" fmla="*/ 23818 w 142873"/>
                <a:gd name="connsiteY11" fmla="*/ 366749 h 366748"/>
                <a:gd name="connsiteX12" fmla="*/ 8718 w 142873"/>
                <a:gd name="connsiteY12" fmla="*/ 348239 h 366748"/>
                <a:gd name="connsiteX13" fmla="*/ 8718 w 142873"/>
                <a:gd name="connsiteY13" fmla="*/ 318851 h 366748"/>
                <a:gd name="connsiteX14" fmla="*/ 26141 w 142873"/>
                <a:gd name="connsiteY14" fmla="*/ 318851 h 366748"/>
                <a:gd name="connsiteX15" fmla="*/ 26141 w 142873"/>
                <a:gd name="connsiteY15" fmla="*/ 348239 h 366748"/>
                <a:gd name="connsiteX16" fmla="*/ 26240 w 142873"/>
                <a:gd name="connsiteY16" fmla="*/ 349325 h 366748"/>
                <a:gd name="connsiteX17" fmla="*/ 123614 w 142873"/>
                <a:gd name="connsiteY17" fmla="*/ 349325 h 366748"/>
                <a:gd name="connsiteX18" fmla="*/ 123713 w 142873"/>
                <a:gd name="connsiteY18" fmla="*/ 348239 h 366748"/>
                <a:gd name="connsiteX19" fmla="*/ 123713 w 142873"/>
                <a:gd name="connsiteY19" fmla="*/ 318851 h 366748"/>
                <a:gd name="connsiteX20" fmla="*/ 141137 w 142873"/>
                <a:gd name="connsiteY20" fmla="*/ 318851 h 366748"/>
                <a:gd name="connsiteX21" fmla="*/ 141137 w 142873"/>
                <a:gd name="connsiteY21" fmla="*/ 348239 h 366748"/>
                <a:gd name="connsiteX22" fmla="*/ 126036 w 142873"/>
                <a:gd name="connsiteY22" fmla="*/ 366749 h 366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73" h="366748">
                  <a:moveTo>
                    <a:pt x="142873" y="36590"/>
                  </a:moveTo>
                  <a:lnTo>
                    <a:pt x="125450" y="36590"/>
                  </a:lnTo>
                  <a:lnTo>
                    <a:pt x="125450" y="17424"/>
                  </a:lnTo>
                  <a:lnTo>
                    <a:pt x="17423" y="17424"/>
                  </a:lnTo>
                  <a:lnTo>
                    <a:pt x="17423" y="36590"/>
                  </a:lnTo>
                  <a:lnTo>
                    <a:pt x="0" y="36590"/>
                  </a:lnTo>
                  <a:lnTo>
                    <a:pt x="0" y="15681"/>
                  </a:lnTo>
                  <a:cubicBezTo>
                    <a:pt x="0" y="7021"/>
                    <a:pt x="7021" y="0"/>
                    <a:pt x="15681" y="0"/>
                  </a:cubicBezTo>
                  <a:lnTo>
                    <a:pt x="127192" y="0"/>
                  </a:lnTo>
                  <a:cubicBezTo>
                    <a:pt x="135853" y="0"/>
                    <a:pt x="142873" y="7021"/>
                    <a:pt x="142873" y="15681"/>
                  </a:cubicBezTo>
                  <a:close/>
                  <a:moveTo>
                    <a:pt x="126036" y="366749"/>
                  </a:moveTo>
                  <a:lnTo>
                    <a:pt x="23818" y="366749"/>
                  </a:lnTo>
                  <a:cubicBezTo>
                    <a:pt x="15350" y="366749"/>
                    <a:pt x="8718" y="358618"/>
                    <a:pt x="8718" y="348239"/>
                  </a:cubicBezTo>
                  <a:lnTo>
                    <a:pt x="8718" y="318851"/>
                  </a:lnTo>
                  <a:lnTo>
                    <a:pt x="26141" y="318851"/>
                  </a:lnTo>
                  <a:lnTo>
                    <a:pt x="26141" y="348239"/>
                  </a:lnTo>
                  <a:cubicBezTo>
                    <a:pt x="26141" y="348604"/>
                    <a:pt x="26174" y="348967"/>
                    <a:pt x="26240" y="349325"/>
                  </a:cubicBezTo>
                  <a:lnTo>
                    <a:pt x="123614" y="349325"/>
                  </a:lnTo>
                  <a:cubicBezTo>
                    <a:pt x="123681" y="348967"/>
                    <a:pt x="123714" y="348604"/>
                    <a:pt x="123713" y="348239"/>
                  </a:cubicBezTo>
                  <a:lnTo>
                    <a:pt x="123713" y="318851"/>
                  </a:lnTo>
                  <a:lnTo>
                    <a:pt x="141137" y="318851"/>
                  </a:lnTo>
                  <a:lnTo>
                    <a:pt x="141137" y="348239"/>
                  </a:lnTo>
                  <a:cubicBezTo>
                    <a:pt x="141137" y="358618"/>
                    <a:pt x="134504" y="366749"/>
                    <a:pt x="126036" y="366749"/>
                  </a:cubicBezTo>
                  <a:close/>
                </a:path>
              </a:pathLst>
            </a:custGeom>
            <a:grpFill/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C3D97F77-7F76-4AE8-8DE4-3B85B8171108}"/>
                </a:ext>
              </a:extLst>
            </p:cNvPr>
            <p:cNvSpPr/>
            <p:nvPr/>
          </p:nvSpPr>
          <p:spPr>
            <a:xfrm>
              <a:off x="7833558" y="2011572"/>
              <a:ext cx="335200" cy="435763"/>
            </a:xfrm>
            <a:custGeom>
              <a:avLst/>
              <a:gdLst>
                <a:gd name="connsiteX0" fmla="*/ 33680 w 335200"/>
                <a:gd name="connsiteY0" fmla="*/ 435764 h 435763"/>
                <a:gd name="connsiteX1" fmla="*/ 24976 w 335200"/>
                <a:gd name="connsiteY1" fmla="*/ 427047 h 435763"/>
                <a:gd name="connsiteX2" fmla="*/ 26054 w 335200"/>
                <a:gd name="connsiteY2" fmla="*/ 422853 h 435763"/>
                <a:gd name="connsiteX3" fmla="*/ 100976 w 335200"/>
                <a:gd name="connsiteY3" fmla="*/ 286490 h 435763"/>
                <a:gd name="connsiteX4" fmla="*/ 112827 w 335200"/>
                <a:gd name="connsiteY4" fmla="*/ 283124 h 435763"/>
                <a:gd name="connsiteX5" fmla="*/ 116244 w 335200"/>
                <a:gd name="connsiteY5" fmla="*/ 294882 h 435763"/>
                <a:gd name="connsiteX6" fmla="*/ 41323 w 335200"/>
                <a:gd name="connsiteY6" fmla="*/ 431245 h 435763"/>
                <a:gd name="connsiteX7" fmla="*/ 33680 w 335200"/>
                <a:gd name="connsiteY7" fmla="*/ 435764 h 435763"/>
                <a:gd name="connsiteX8" fmla="*/ 151295 w 335200"/>
                <a:gd name="connsiteY8" fmla="*/ 414995 h 435763"/>
                <a:gd name="connsiteX9" fmla="*/ 142583 w 335200"/>
                <a:gd name="connsiteY9" fmla="*/ 406283 h 435763"/>
                <a:gd name="connsiteX10" fmla="*/ 142583 w 335200"/>
                <a:gd name="connsiteY10" fmla="*/ 300580 h 435763"/>
                <a:gd name="connsiteX11" fmla="*/ 151295 w 335200"/>
                <a:gd name="connsiteY11" fmla="*/ 291868 h 435763"/>
                <a:gd name="connsiteX12" fmla="*/ 160007 w 335200"/>
                <a:gd name="connsiteY12" fmla="*/ 300580 h 435763"/>
                <a:gd name="connsiteX13" fmla="*/ 160007 w 335200"/>
                <a:gd name="connsiteY13" fmla="*/ 406283 h 435763"/>
                <a:gd name="connsiteX14" fmla="*/ 151295 w 335200"/>
                <a:gd name="connsiteY14" fmla="*/ 414995 h 435763"/>
                <a:gd name="connsiteX15" fmla="*/ 268910 w 335200"/>
                <a:gd name="connsiteY15" fmla="*/ 435764 h 435763"/>
                <a:gd name="connsiteX16" fmla="*/ 261266 w 335200"/>
                <a:gd name="connsiteY16" fmla="*/ 431245 h 435763"/>
                <a:gd name="connsiteX17" fmla="*/ 186345 w 335200"/>
                <a:gd name="connsiteY17" fmla="*/ 294882 h 435763"/>
                <a:gd name="connsiteX18" fmla="*/ 189711 w 335200"/>
                <a:gd name="connsiteY18" fmla="*/ 283031 h 435763"/>
                <a:gd name="connsiteX19" fmla="*/ 201563 w 335200"/>
                <a:gd name="connsiteY19" fmla="*/ 286397 h 435763"/>
                <a:gd name="connsiteX20" fmla="*/ 201614 w 335200"/>
                <a:gd name="connsiteY20" fmla="*/ 286490 h 435763"/>
                <a:gd name="connsiteX21" fmla="*/ 276536 w 335200"/>
                <a:gd name="connsiteY21" fmla="*/ 422853 h 435763"/>
                <a:gd name="connsiteX22" fmla="*/ 273102 w 335200"/>
                <a:gd name="connsiteY22" fmla="*/ 434686 h 435763"/>
                <a:gd name="connsiteX23" fmla="*/ 268910 w 335200"/>
                <a:gd name="connsiteY23" fmla="*/ 435764 h 435763"/>
                <a:gd name="connsiteX24" fmla="*/ 326489 w 335200"/>
                <a:gd name="connsiteY24" fmla="*/ 17424 h 435763"/>
                <a:gd name="connsiteX25" fmla="*/ 274445 w 335200"/>
                <a:gd name="connsiteY25" fmla="*/ 17424 h 435763"/>
                <a:gd name="connsiteX26" fmla="*/ 265733 w 335200"/>
                <a:gd name="connsiteY26" fmla="*/ 8712 h 435763"/>
                <a:gd name="connsiteX27" fmla="*/ 274445 w 335200"/>
                <a:gd name="connsiteY27" fmla="*/ 0 h 435763"/>
                <a:gd name="connsiteX28" fmla="*/ 326489 w 335200"/>
                <a:gd name="connsiteY28" fmla="*/ 0 h 435763"/>
                <a:gd name="connsiteX29" fmla="*/ 335200 w 335200"/>
                <a:gd name="connsiteY29" fmla="*/ 8712 h 435763"/>
                <a:gd name="connsiteX30" fmla="*/ 326489 w 335200"/>
                <a:gd name="connsiteY30" fmla="*/ 17424 h 435763"/>
                <a:gd name="connsiteX31" fmla="*/ 326489 w 335200"/>
                <a:gd name="connsiteY31" fmla="*/ 52573 h 435763"/>
                <a:gd name="connsiteX32" fmla="*/ 274445 w 335200"/>
                <a:gd name="connsiteY32" fmla="*/ 52573 h 435763"/>
                <a:gd name="connsiteX33" fmla="*/ 265733 w 335200"/>
                <a:gd name="connsiteY33" fmla="*/ 43861 h 435763"/>
                <a:gd name="connsiteX34" fmla="*/ 274445 w 335200"/>
                <a:gd name="connsiteY34" fmla="*/ 35149 h 435763"/>
                <a:gd name="connsiteX35" fmla="*/ 326489 w 335200"/>
                <a:gd name="connsiteY35" fmla="*/ 35149 h 435763"/>
                <a:gd name="connsiteX36" fmla="*/ 335200 w 335200"/>
                <a:gd name="connsiteY36" fmla="*/ 43861 h 435763"/>
                <a:gd name="connsiteX37" fmla="*/ 326489 w 335200"/>
                <a:gd name="connsiteY37" fmla="*/ 52573 h 435763"/>
                <a:gd name="connsiteX38" fmla="*/ 326489 w 335200"/>
                <a:gd name="connsiteY38" fmla="*/ 225612 h 435763"/>
                <a:gd name="connsiteX39" fmla="*/ 274445 w 335200"/>
                <a:gd name="connsiteY39" fmla="*/ 225612 h 435763"/>
                <a:gd name="connsiteX40" fmla="*/ 265733 w 335200"/>
                <a:gd name="connsiteY40" fmla="*/ 216900 h 435763"/>
                <a:gd name="connsiteX41" fmla="*/ 274445 w 335200"/>
                <a:gd name="connsiteY41" fmla="*/ 208188 h 435763"/>
                <a:gd name="connsiteX42" fmla="*/ 326489 w 335200"/>
                <a:gd name="connsiteY42" fmla="*/ 208188 h 435763"/>
                <a:gd name="connsiteX43" fmla="*/ 335200 w 335200"/>
                <a:gd name="connsiteY43" fmla="*/ 216900 h 435763"/>
                <a:gd name="connsiteX44" fmla="*/ 326489 w 335200"/>
                <a:gd name="connsiteY44" fmla="*/ 225612 h 435763"/>
                <a:gd name="connsiteX45" fmla="*/ 73963 w 335200"/>
                <a:gd name="connsiteY45" fmla="*/ 149204 h 435763"/>
                <a:gd name="connsiteX46" fmla="*/ 15100 w 335200"/>
                <a:gd name="connsiteY46" fmla="*/ 149204 h 435763"/>
                <a:gd name="connsiteX47" fmla="*/ 0 w 335200"/>
                <a:gd name="connsiteY47" fmla="*/ 134103 h 435763"/>
                <a:gd name="connsiteX48" fmla="*/ 0 w 335200"/>
                <a:gd name="connsiteY48" fmla="*/ 94610 h 435763"/>
                <a:gd name="connsiteX49" fmla="*/ 15100 w 335200"/>
                <a:gd name="connsiteY49" fmla="*/ 79509 h 435763"/>
                <a:gd name="connsiteX50" fmla="*/ 73963 w 335200"/>
                <a:gd name="connsiteY50" fmla="*/ 79509 h 435763"/>
                <a:gd name="connsiteX51" fmla="*/ 89064 w 335200"/>
                <a:gd name="connsiteY51" fmla="*/ 94610 h 435763"/>
                <a:gd name="connsiteX52" fmla="*/ 89064 w 335200"/>
                <a:gd name="connsiteY52" fmla="*/ 134103 h 435763"/>
                <a:gd name="connsiteX53" fmla="*/ 73963 w 335200"/>
                <a:gd name="connsiteY53" fmla="*/ 149204 h 435763"/>
                <a:gd name="connsiteX54" fmla="*/ 17423 w 335200"/>
                <a:gd name="connsiteY54" fmla="*/ 131780 h 435763"/>
                <a:gd name="connsiteX55" fmla="*/ 71640 w 335200"/>
                <a:gd name="connsiteY55" fmla="*/ 131780 h 435763"/>
                <a:gd name="connsiteX56" fmla="*/ 71640 w 335200"/>
                <a:gd name="connsiteY56" fmla="*/ 96933 h 435763"/>
                <a:gd name="connsiteX57" fmla="*/ 17423 w 335200"/>
                <a:gd name="connsiteY57" fmla="*/ 96933 h 435763"/>
                <a:gd name="connsiteX58" fmla="*/ 203014 w 335200"/>
                <a:gd name="connsiteY58" fmla="*/ 199186 h 435763"/>
                <a:gd name="connsiteX59" fmla="*/ 157538 w 335200"/>
                <a:gd name="connsiteY59" fmla="*/ 199186 h 435763"/>
                <a:gd name="connsiteX60" fmla="*/ 143890 w 335200"/>
                <a:gd name="connsiteY60" fmla="*/ 185538 h 435763"/>
                <a:gd name="connsiteX61" fmla="*/ 143890 w 335200"/>
                <a:gd name="connsiteY61" fmla="*/ 155012 h 435763"/>
                <a:gd name="connsiteX62" fmla="*/ 157538 w 335200"/>
                <a:gd name="connsiteY62" fmla="*/ 141363 h 435763"/>
                <a:gd name="connsiteX63" fmla="*/ 203008 w 335200"/>
                <a:gd name="connsiteY63" fmla="*/ 141363 h 435763"/>
                <a:gd name="connsiteX64" fmla="*/ 216657 w 335200"/>
                <a:gd name="connsiteY64" fmla="*/ 155012 h 435763"/>
                <a:gd name="connsiteX65" fmla="*/ 216657 w 335200"/>
                <a:gd name="connsiteY65" fmla="*/ 185538 h 435763"/>
                <a:gd name="connsiteX66" fmla="*/ 203014 w 335200"/>
                <a:gd name="connsiteY66" fmla="*/ 199186 h 435763"/>
                <a:gd name="connsiteX67" fmla="*/ 161319 w 335200"/>
                <a:gd name="connsiteY67" fmla="*/ 181763 h 435763"/>
                <a:gd name="connsiteX68" fmla="*/ 199238 w 335200"/>
                <a:gd name="connsiteY68" fmla="*/ 181763 h 435763"/>
                <a:gd name="connsiteX69" fmla="*/ 199238 w 335200"/>
                <a:gd name="connsiteY69" fmla="*/ 158793 h 435763"/>
                <a:gd name="connsiteX70" fmla="*/ 161319 w 335200"/>
                <a:gd name="connsiteY70" fmla="*/ 158793 h 435763"/>
                <a:gd name="connsiteX71" fmla="*/ 203014 w 335200"/>
                <a:gd name="connsiteY71" fmla="*/ 86828 h 435763"/>
                <a:gd name="connsiteX72" fmla="*/ 157538 w 335200"/>
                <a:gd name="connsiteY72" fmla="*/ 86828 h 435763"/>
                <a:gd name="connsiteX73" fmla="*/ 143890 w 335200"/>
                <a:gd name="connsiteY73" fmla="*/ 73179 h 435763"/>
                <a:gd name="connsiteX74" fmla="*/ 143890 w 335200"/>
                <a:gd name="connsiteY74" fmla="*/ 42653 h 435763"/>
                <a:gd name="connsiteX75" fmla="*/ 157538 w 335200"/>
                <a:gd name="connsiteY75" fmla="*/ 29005 h 435763"/>
                <a:gd name="connsiteX76" fmla="*/ 203008 w 335200"/>
                <a:gd name="connsiteY76" fmla="*/ 29005 h 435763"/>
                <a:gd name="connsiteX77" fmla="*/ 216657 w 335200"/>
                <a:gd name="connsiteY77" fmla="*/ 42653 h 435763"/>
                <a:gd name="connsiteX78" fmla="*/ 216657 w 335200"/>
                <a:gd name="connsiteY78" fmla="*/ 73179 h 435763"/>
                <a:gd name="connsiteX79" fmla="*/ 203014 w 335200"/>
                <a:gd name="connsiteY79" fmla="*/ 86828 h 435763"/>
                <a:gd name="connsiteX80" fmla="*/ 161319 w 335200"/>
                <a:gd name="connsiteY80" fmla="*/ 69404 h 435763"/>
                <a:gd name="connsiteX81" fmla="*/ 199238 w 335200"/>
                <a:gd name="connsiteY81" fmla="*/ 69404 h 435763"/>
                <a:gd name="connsiteX82" fmla="*/ 199238 w 335200"/>
                <a:gd name="connsiteY82" fmla="*/ 46405 h 435763"/>
                <a:gd name="connsiteX83" fmla="*/ 161319 w 335200"/>
                <a:gd name="connsiteY83" fmla="*/ 46405 h 43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35200" h="435763">
                  <a:moveTo>
                    <a:pt x="33680" y="435764"/>
                  </a:moveTo>
                  <a:cubicBezTo>
                    <a:pt x="28868" y="435759"/>
                    <a:pt x="24971" y="431856"/>
                    <a:pt x="24976" y="427047"/>
                  </a:cubicBezTo>
                  <a:cubicBezTo>
                    <a:pt x="24977" y="425580"/>
                    <a:pt x="25348" y="424138"/>
                    <a:pt x="26054" y="422853"/>
                  </a:cubicBezTo>
                  <a:lnTo>
                    <a:pt x="100976" y="286490"/>
                  </a:lnTo>
                  <a:cubicBezTo>
                    <a:pt x="103319" y="282288"/>
                    <a:pt x="108625" y="280781"/>
                    <a:pt x="112827" y="283124"/>
                  </a:cubicBezTo>
                  <a:cubicBezTo>
                    <a:pt x="116993" y="285447"/>
                    <a:pt x="118516" y="290688"/>
                    <a:pt x="116244" y="294882"/>
                  </a:cubicBezTo>
                  <a:lnTo>
                    <a:pt x="41323" y="431245"/>
                  </a:lnTo>
                  <a:cubicBezTo>
                    <a:pt x="39791" y="434036"/>
                    <a:pt x="36861" y="435769"/>
                    <a:pt x="33680" y="435764"/>
                  </a:cubicBezTo>
                  <a:close/>
                  <a:moveTo>
                    <a:pt x="151295" y="414995"/>
                  </a:moveTo>
                  <a:cubicBezTo>
                    <a:pt x="146483" y="414995"/>
                    <a:pt x="142583" y="411094"/>
                    <a:pt x="142583" y="406283"/>
                  </a:cubicBezTo>
                  <a:lnTo>
                    <a:pt x="142583" y="300580"/>
                  </a:lnTo>
                  <a:cubicBezTo>
                    <a:pt x="142583" y="295769"/>
                    <a:pt x="146483" y="291868"/>
                    <a:pt x="151295" y="291868"/>
                  </a:cubicBezTo>
                  <a:cubicBezTo>
                    <a:pt x="156106" y="291868"/>
                    <a:pt x="160007" y="295769"/>
                    <a:pt x="160007" y="300580"/>
                  </a:cubicBezTo>
                  <a:lnTo>
                    <a:pt x="160007" y="406283"/>
                  </a:lnTo>
                  <a:cubicBezTo>
                    <a:pt x="160007" y="411094"/>
                    <a:pt x="156106" y="414995"/>
                    <a:pt x="151295" y="414995"/>
                  </a:cubicBezTo>
                  <a:close/>
                  <a:moveTo>
                    <a:pt x="268910" y="435764"/>
                  </a:moveTo>
                  <a:cubicBezTo>
                    <a:pt x="265728" y="435769"/>
                    <a:pt x="262798" y="434036"/>
                    <a:pt x="261266" y="431245"/>
                  </a:cubicBezTo>
                  <a:lnTo>
                    <a:pt x="186345" y="294882"/>
                  </a:lnTo>
                  <a:cubicBezTo>
                    <a:pt x="184002" y="290680"/>
                    <a:pt x="185509" y="285374"/>
                    <a:pt x="189711" y="283031"/>
                  </a:cubicBezTo>
                  <a:cubicBezTo>
                    <a:pt x="193914" y="280688"/>
                    <a:pt x="199220" y="282195"/>
                    <a:pt x="201563" y="286397"/>
                  </a:cubicBezTo>
                  <a:cubicBezTo>
                    <a:pt x="201580" y="286428"/>
                    <a:pt x="201597" y="286459"/>
                    <a:pt x="201614" y="286490"/>
                  </a:cubicBezTo>
                  <a:lnTo>
                    <a:pt x="276536" y="422853"/>
                  </a:lnTo>
                  <a:cubicBezTo>
                    <a:pt x="278854" y="427067"/>
                    <a:pt x="277317" y="432368"/>
                    <a:pt x="273102" y="434686"/>
                  </a:cubicBezTo>
                  <a:cubicBezTo>
                    <a:pt x="271817" y="435390"/>
                    <a:pt x="270375" y="435764"/>
                    <a:pt x="268910" y="435764"/>
                  </a:cubicBezTo>
                  <a:close/>
                  <a:moveTo>
                    <a:pt x="326489" y="17424"/>
                  </a:moveTo>
                  <a:lnTo>
                    <a:pt x="274445" y="17424"/>
                  </a:lnTo>
                  <a:cubicBezTo>
                    <a:pt x="269633" y="17424"/>
                    <a:pt x="265733" y="13523"/>
                    <a:pt x="265733" y="8712"/>
                  </a:cubicBezTo>
                  <a:cubicBezTo>
                    <a:pt x="265733" y="3901"/>
                    <a:pt x="269633" y="0"/>
                    <a:pt x="274445" y="0"/>
                  </a:cubicBezTo>
                  <a:lnTo>
                    <a:pt x="326489" y="0"/>
                  </a:lnTo>
                  <a:cubicBezTo>
                    <a:pt x="331300" y="0"/>
                    <a:pt x="335200" y="3901"/>
                    <a:pt x="335200" y="8712"/>
                  </a:cubicBezTo>
                  <a:cubicBezTo>
                    <a:pt x="335200" y="13523"/>
                    <a:pt x="331300" y="17424"/>
                    <a:pt x="326489" y="17424"/>
                  </a:cubicBezTo>
                  <a:close/>
                  <a:moveTo>
                    <a:pt x="326489" y="52573"/>
                  </a:moveTo>
                  <a:lnTo>
                    <a:pt x="274445" y="52573"/>
                  </a:lnTo>
                  <a:cubicBezTo>
                    <a:pt x="269633" y="52573"/>
                    <a:pt x="265733" y="48672"/>
                    <a:pt x="265733" y="43861"/>
                  </a:cubicBezTo>
                  <a:cubicBezTo>
                    <a:pt x="265733" y="39050"/>
                    <a:pt x="269633" y="35149"/>
                    <a:pt x="274445" y="35149"/>
                  </a:cubicBezTo>
                  <a:lnTo>
                    <a:pt x="326489" y="35149"/>
                  </a:lnTo>
                  <a:cubicBezTo>
                    <a:pt x="331300" y="35149"/>
                    <a:pt x="335200" y="39050"/>
                    <a:pt x="335200" y="43861"/>
                  </a:cubicBezTo>
                  <a:cubicBezTo>
                    <a:pt x="335200" y="48672"/>
                    <a:pt x="331300" y="52573"/>
                    <a:pt x="326489" y="52573"/>
                  </a:cubicBezTo>
                  <a:close/>
                  <a:moveTo>
                    <a:pt x="326489" y="225612"/>
                  </a:moveTo>
                  <a:lnTo>
                    <a:pt x="274445" y="225612"/>
                  </a:lnTo>
                  <a:cubicBezTo>
                    <a:pt x="269633" y="225612"/>
                    <a:pt x="265733" y="221712"/>
                    <a:pt x="265733" y="216900"/>
                  </a:cubicBezTo>
                  <a:cubicBezTo>
                    <a:pt x="265733" y="212089"/>
                    <a:pt x="269633" y="208188"/>
                    <a:pt x="274445" y="208188"/>
                  </a:cubicBezTo>
                  <a:lnTo>
                    <a:pt x="326489" y="208188"/>
                  </a:lnTo>
                  <a:cubicBezTo>
                    <a:pt x="331300" y="208188"/>
                    <a:pt x="335200" y="212089"/>
                    <a:pt x="335200" y="216900"/>
                  </a:cubicBezTo>
                  <a:cubicBezTo>
                    <a:pt x="335200" y="221712"/>
                    <a:pt x="331300" y="225612"/>
                    <a:pt x="326489" y="225612"/>
                  </a:cubicBezTo>
                  <a:close/>
                  <a:moveTo>
                    <a:pt x="73963" y="149204"/>
                  </a:moveTo>
                  <a:lnTo>
                    <a:pt x="15100" y="149204"/>
                  </a:lnTo>
                  <a:cubicBezTo>
                    <a:pt x="6761" y="149204"/>
                    <a:pt x="0" y="142443"/>
                    <a:pt x="0" y="134103"/>
                  </a:cubicBezTo>
                  <a:lnTo>
                    <a:pt x="0" y="94610"/>
                  </a:lnTo>
                  <a:cubicBezTo>
                    <a:pt x="0" y="86271"/>
                    <a:pt x="6761" y="79509"/>
                    <a:pt x="15100" y="79509"/>
                  </a:cubicBezTo>
                  <a:lnTo>
                    <a:pt x="73963" y="79509"/>
                  </a:lnTo>
                  <a:cubicBezTo>
                    <a:pt x="82303" y="79509"/>
                    <a:pt x="89064" y="86271"/>
                    <a:pt x="89064" y="94610"/>
                  </a:cubicBezTo>
                  <a:lnTo>
                    <a:pt x="89064" y="134103"/>
                  </a:lnTo>
                  <a:cubicBezTo>
                    <a:pt x="89064" y="142443"/>
                    <a:pt x="82303" y="149204"/>
                    <a:pt x="73963" y="149204"/>
                  </a:cubicBezTo>
                  <a:close/>
                  <a:moveTo>
                    <a:pt x="17423" y="131780"/>
                  </a:moveTo>
                  <a:lnTo>
                    <a:pt x="71640" y="131780"/>
                  </a:lnTo>
                  <a:lnTo>
                    <a:pt x="71640" y="96933"/>
                  </a:lnTo>
                  <a:lnTo>
                    <a:pt x="17423" y="96933"/>
                  </a:lnTo>
                  <a:close/>
                  <a:moveTo>
                    <a:pt x="203014" y="199186"/>
                  </a:moveTo>
                  <a:lnTo>
                    <a:pt x="157538" y="199186"/>
                  </a:lnTo>
                  <a:cubicBezTo>
                    <a:pt x="150004" y="199177"/>
                    <a:pt x="143899" y="193072"/>
                    <a:pt x="143890" y="185538"/>
                  </a:cubicBezTo>
                  <a:lnTo>
                    <a:pt x="143890" y="155012"/>
                  </a:lnTo>
                  <a:cubicBezTo>
                    <a:pt x="143899" y="147478"/>
                    <a:pt x="150004" y="141373"/>
                    <a:pt x="157538" y="141363"/>
                  </a:cubicBezTo>
                  <a:lnTo>
                    <a:pt x="203008" y="141363"/>
                  </a:lnTo>
                  <a:cubicBezTo>
                    <a:pt x="210542" y="141373"/>
                    <a:pt x="216647" y="147478"/>
                    <a:pt x="216657" y="155012"/>
                  </a:cubicBezTo>
                  <a:lnTo>
                    <a:pt x="216657" y="185538"/>
                  </a:lnTo>
                  <a:cubicBezTo>
                    <a:pt x="216647" y="193069"/>
                    <a:pt x="210546" y="199174"/>
                    <a:pt x="203014" y="199186"/>
                  </a:cubicBezTo>
                  <a:close/>
                  <a:moveTo>
                    <a:pt x="161319" y="181763"/>
                  </a:moveTo>
                  <a:lnTo>
                    <a:pt x="199238" y="181763"/>
                  </a:lnTo>
                  <a:lnTo>
                    <a:pt x="199238" y="158793"/>
                  </a:lnTo>
                  <a:lnTo>
                    <a:pt x="161319" y="158793"/>
                  </a:lnTo>
                  <a:close/>
                  <a:moveTo>
                    <a:pt x="203014" y="86828"/>
                  </a:moveTo>
                  <a:lnTo>
                    <a:pt x="157538" y="86828"/>
                  </a:lnTo>
                  <a:cubicBezTo>
                    <a:pt x="150004" y="86818"/>
                    <a:pt x="143899" y="80713"/>
                    <a:pt x="143890" y="73179"/>
                  </a:cubicBezTo>
                  <a:lnTo>
                    <a:pt x="143890" y="42653"/>
                  </a:lnTo>
                  <a:cubicBezTo>
                    <a:pt x="143899" y="35119"/>
                    <a:pt x="150004" y="29014"/>
                    <a:pt x="157538" y="29005"/>
                  </a:cubicBezTo>
                  <a:lnTo>
                    <a:pt x="203008" y="29005"/>
                  </a:lnTo>
                  <a:cubicBezTo>
                    <a:pt x="210542" y="29014"/>
                    <a:pt x="216647" y="35119"/>
                    <a:pt x="216657" y="42653"/>
                  </a:cubicBezTo>
                  <a:lnTo>
                    <a:pt x="216657" y="73179"/>
                  </a:lnTo>
                  <a:cubicBezTo>
                    <a:pt x="216647" y="80711"/>
                    <a:pt x="210546" y="86815"/>
                    <a:pt x="203014" y="86828"/>
                  </a:cubicBezTo>
                  <a:close/>
                  <a:moveTo>
                    <a:pt x="161319" y="69404"/>
                  </a:moveTo>
                  <a:lnTo>
                    <a:pt x="199238" y="69404"/>
                  </a:lnTo>
                  <a:lnTo>
                    <a:pt x="199238" y="46405"/>
                  </a:lnTo>
                  <a:lnTo>
                    <a:pt x="161319" y="46405"/>
                  </a:lnTo>
                  <a:close/>
                </a:path>
              </a:pathLst>
            </a:custGeom>
            <a:grpFill/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F6FE0957-7875-4BB6-ACD2-A1660DE948F7}"/>
                </a:ext>
              </a:extLst>
            </p:cNvPr>
            <p:cNvSpPr/>
            <p:nvPr/>
          </p:nvSpPr>
          <p:spPr>
            <a:xfrm>
              <a:off x="7907317" y="2117856"/>
              <a:ext cx="42252" cy="17423"/>
            </a:xfrm>
            <a:custGeom>
              <a:avLst/>
              <a:gdLst>
                <a:gd name="connsiteX0" fmla="*/ 33535 w 42252"/>
                <a:gd name="connsiteY0" fmla="*/ 17423 h 17423"/>
                <a:gd name="connsiteX1" fmla="*/ 8712 w 42252"/>
                <a:gd name="connsiteY1" fmla="*/ 17423 h 17423"/>
                <a:gd name="connsiteX2" fmla="*/ 0 w 42252"/>
                <a:gd name="connsiteY2" fmla="*/ 8712 h 17423"/>
                <a:gd name="connsiteX3" fmla="*/ 8712 w 42252"/>
                <a:gd name="connsiteY3" fmla="*/ 0 h 17423"/>
                <a:gd name="connsiteX4" fmla="*/ 33541 w 42252"/>
                <a:gd name="connsiteY4" fmla="*/ 0 h 17423"/>
                <a:gd name="connsiteX5" fmla="*/ 42252 w 42252"/>
                <a:gd name="connsiteY5" fmla="*/ 8712 h 17423"/>
                <a:gd name="connsiteX6" fmla="*/ 33541 w 42252"/>
                <a:gd name="connsiteY6" fmla="*/ 17423 h 17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52" h="17423">
                  <a:moveTo>
                    <a:pt x="33535" y="17423"/>
                  </a:moveTo>
                  <a:lnTo>
                    <a:pt x="8712" y="17423"/>
                  </a:lnTo>
                  <a:cubicBezTo>
                    <a:pt x="3901" y="17423"/>
                    <a:pt x="0" y="13523"/>
                    <a:pt x="0" y="8712"/>
                  </a:cubicBezTo>
                  <a:cubicBezTo>
                    <a:pt x="0" y="3901"/>
                    <a:pt x="3901" y="0"/>
                    <a:pt x="8712" y="0"/>
                  </a:cubicBezTo>
                  <a:lnTo>
                    <a:pt x="33541" y="0"/>
                  </a:lnTo>
                  <a:cubicBezTo>
                    <a:pt x="38352" y="0"/>
                    <a:pt x="42252" y="3901"/>
                    <a:pt x="42252" y="8712"/>
                  </a:cubicBezTo>
                  <a:cubicBezTo>
                    <a:pt x="42252" y="13523"/>
                    <a:pt x="38352" y="17423"/>
                    <a:pt x="33541" y="17423"/>
                  </a:cubicBezTo>
                  <a:close/>
                </a:path>
              </a:pathLst>
            </a:custGeom>
            <a:grpFill/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33761643-91F0-4042-841C-DB28D073AC81}"/>
                </a:ext>
              </a:extLst>
            </p:cNvPr>
            <p:cNvSpPr/>
            <p:nvPr/>
          </p:nvSpPr>
          <p:spPr>
            <a:xfrm>
              <a:off x="7940997" y="2058035"/>
              <a:ext cx="51688" cy="134028"/>
            </a:xfrm>
            <a:custGeom>
              <a:avLst/>
              <a:gdLst>
                <a:gd name="connsiteX0" fmla="*/ 42978 w 51688"/>
                <a:gd name="connsiteY0" fmla="*/ 134028 h 134028"/>
                <a:gd name="connsiteX1" fmla="*/ 15681 w 51688"/>
                <a:gd name="connsiteY1" fmla="*/ 134028 h 134028"/>
                <a:gd name="connsiteX2" fmla="*/ 0 w 51688"/>
                <a:gd name="connsiteY2" fmla="*/ 118346 h 134028"/>
                <a:gd name="connsiteX3" fmla="*/ 0 w 51688"/>
                <a:gd name="connsiteY3" fmla="*/ 15681 h 134028"/>
                <a:gd name="connsiteX4" fmla="*/ 15681 w 51688"/>
                <a:gd name="connsiteY4" fmla="*/ 0 h 134028"/>
                <a:gd name="connsiteX5" fmla="*/ 40655 w 51688"/>
                <a:gd name="connsiteY5" fmla="*/ 0 h 134028"/>
                <a:gd name="connsiteX6" fmla="*/ 49367 w 51688"/>
                <a:gd name="connsiteY6" fmla="*/ 8712 h 134028"/>
                <a:gd name="connsiteX7" fmla="*/ 40655 w 51688"/>
                <a:gd name="connsiteY7" fmla="*/ 17423 h 134028"/>
                <a:gd name="connsiteX8" fmla="*/ 17423 w 51688"/>
                <a:gd name="connsiteY8" fmla="*/ 17423 h 134028"/>
                <a:gd name="connsiteX9" fmla="*/ 17423 w 51688"/>
                <a:gd name="connsiteY9" fmla="*/ 116604 h 134028"/>
                <a:gd name="connsiteX10" fmla="*/ 42978 w 51688"/>
                <a:gd name="connsiteY10" fmla="*/ 116604 h 134028"/>
                <a:gd name="connsiteX11" fmla="*/ 51688 w 51688"/>
                <a:gd name="connsiteY11" fmla="*/ 125318 h 134028"/>
                <a:gd name="connsiteX12" fmla="*/ 42978 w 51688"/>
                <a:gd name="connsiteY12" fmla="*/ 134028 h 13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688" h="134028">
                  <a:moveTo>
                    <a:pt x="42978" y="134028"/>
                  </a:moveTo>
                  <a:lnTo>
                    <a:pt x="15681" y="134028"/>
                  </a:lnTo>
                  <a:cubicBezTo>
                    <a:pt x="7021" y="134028"/>
                    <a:pt x="0" y="127007"/>
                    <a:pt x="0" y="118346"/>
                  </a:cubicBezTo>
                  <a:lnTo>
                    <a:pt x="0" y="15681"/>
                  </a:lnTo>
                  <a:cubicBezTo>
                    <a:pt x="0" y="7021"/>
                    <a:pt x="7021" y="0"/>
                    <a:pt x="15681" y="0"/>
                  </a:cubicBezTo>
                  <a:lnTo>
                    <a:pt x="40655" y="0"/>
                  </a:lnTo>
                  <a:cubicBezTo>
                    <a:pt x="45466" y="0"/>
                    <a:pt x="49367" y="3901"/>
                    <a:pt x="49367" y="8712"/>
                  </a:cubicBezTo>
                  <a:cubicBezTo>
                    <a:pt x="49367" y="13523"/>
                    <a:pt x="45466" y="17423"/>
                    <a:pt x="40655" y="17423"/>
                  </a:cubicBezTo>
                  <a:lnTo>
                    <a:pt x="17423" y="17423"/>
                  </a:lnTo>
                  <a:lnTo>
                    <a:pt x="17423" y="116604"/>
                  </a:lnTo>
                  <a:lnTo>
                    <a:pt x="42978" y="116604"/>
                  </a:lnTo>
                  <a:cubicBezTo>
                    <a:pt x="47789" y="116606"/>
                    <a:pt x="51689" y="120507"/>
                    <a:pt x="51688" y="125318"/>
                  </a:cubicBezTo>
                  <a:cubicBezTo>
                    <a:pt x="51687" y="130128"/>
                    <a:pt x="47788" y="134027"/>
                    <a:pt x="42978" y="134028"/>
                  </a:cubicBezTo>
                  <a:close/>
                </a:path>
              </a:pathLst>
            </a:custGeom>
            <a:grpFill/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1" name="文本框 70" descr="e7d195523061f1c0c30ee18c1b05f65d12b38e2533cb2ccdAE0CC34CB5CBEBFAEC353FED4DECE97C3E379FD1D933F5E4DC18EF8EA6B7A1130D5F6DE9DD2BE4B0A8C9126ACE5083D1F5A9E323B29CCFC7C7D36CF7C3778701BB0FDF40582E2A5CF94BCDB3A534D5C1F36F71C8855F9F35F27A0FB92043EE2B9B7CF26479E1C6C1C12A7B6402AFF2DB">
            <a:extLst>
              <a:ext uri="{FF2B5EF4-FFF2-40B4-BE49-F238E27FC236}">
                <a16:creationId xmlns:a16="http://schemas.microsoft.com/office/drawing/2014/main" id="{CF70092E-FBD2-40DB-BE64-30805F78129C}"/>
              </a:ext>
            </a:extLst>
          </p:cNvPr>
          <p:cNvSpPr txBox="1"/>
          <p:nvPr/>
        </p:nvSpPr>
        <p:spPr>
          <a:xfrm>
            <a:off x="7986129" y="2186719"/>
            <a:ext cx="172354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72" name="文本框 71" descr="e7d195523061f1c0c30ee18c1b05f65d12b38e2533cb2ccdAE0CC34CB5CBEBFAEC353FED4DECE97C3E379FD1D933F5E4DC18EF8EA6B7A1130D5F6DE9DD2BE4B0A8C9126ACE5083D1F5A9E323B29CCFC7C7D36CF7C3778701BB0FDF40582E2A5CF94BCDB3A534D5C1F36F71C8855F9F35F27A0FB92043EE2B9B7CF26479E1C6C1C12A7B6402AFF2DB">
            <a:extLst>
              <a:ext uri="{FF2B5EF4-FFF2-40B4-BE49-F238E27FC236}">
                <a16:creationId xmlns:a16="http://schemas.microsoft.com/office/drawing/2014/main" id="{8F75F7CE-E2D7-4142-B6B2-F78F9482C3B3}"/>
              </a:ext>
            </a:extLst>
          </p:cNvPr>
          <p:cNvSpPr txBox="1"/>
          <p:nvPr/>
        </p:nvSpPr>
        <p:spPr>
          <a:xfrm>
            <a:off x="7986129" y="3411052"/>
            <a:ext cx="172354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73" name="文本框 72" descr="e7d195523061f1c0c30ee18c1b05f65d12b38e2533cb2ccdAE0CC34CB5CBEBFAEC353FED4DECE97C3E379FD1D933F5E4DC18EF8EA6B7A1130D5F6DE9DD2BE4B0A8C9126ACE5083D1F5A9E323B29CCFC7C7D36CF7C3778701BB0FDF40582E2A5CF94BCDB3A534D5C1F36F71C8855F9F35F27A0FB92043EE2B9B7CF26479E1C6C1C12A7B6402AFF2DB">
            <a:extLst>
              <a:ext uri="{FF2B5EF4-FFF2-40B4-BE49-F238E27FC236}">
                <a16:creationId xmlns:a16="http://schemas.microsoft.com/office/drawing/2014/main" id="{07FA973B-843E-4B3D-96F4-65F25D2C9508}"/>
              </a:ext>
            </a:extLst>
          </p:cNvPr>
          <p:cNvSpPr txBox="1"/>
          <p:nvPr/>
        </p:nvSpPr>
        <p:spPr>
          <a:xfrm>
            <a:off x="7986129" y="4635385"/>
            <a:ext cx="172354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74" name="Text Placeholder 32">
            <a:extLst>
              <a:ext uri="{FF2B5EF4-FFF2-40B4-BE49-F238E27FC236}">
                <a16:creationId xmlns:a16="http://schemas.microsoft.com/office/drawing/2014/main" id="{4F8D3C9E-2EA5-4267-B239-495370FEBECB}"/>
              </a:ext>
            </a:extLst>
          </p:cNvPr>
          <p:cNvSpPr txBox="1">
            <a:spLocks/>
          </p:cNvSpPr>
          <p:nvPr/>
        </p:nvSpPr>
        <p:spPr>
          <a:xfrm>
            <a:off x="7085953" y="5626308"/>
            <a:ext cx="3643134" cy="5198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75" name="Text Placeholder 32">
            <a:extLst>
              <a:ext uri="{FF2B5EF4-FFF2-40B4-BE49-F238E27FC236}">
                <a16:creationId xmlns:a16="http://schemas.microsoft.com/office/drawing/2014/main" id="{C9310925-DC33-451C-80B0-F7BD7B3C66B6}"/>
              </a:ext>
            </a:extLst>
          </p:cNvPr>
          <p:cNvSpPr txBox="1">
            <a:spLocks/>
          </p:cNvSpPr>
          <p:nvPr/>
        </p:nvSpPr>
        <p:spPr>
          <a:xfrm>
            <a:off x="2308904" y="5557151"/>
            <a:ext cx="3360630" cy="5198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</p:spTree>
    <p:extLst>
      <p:ext uri="{BB962C8B-B14F-4D97-AF65-F5344CB8AC3E}">
        <p14:creationId xmlns:p14="http://schemas.microsoft.com/office/powerpoint/2010/main" val="368419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50"/>
                            </p:stCondLst>
                            <p:childTnLst>
                              <p:par>
                                <p:cTn id="1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5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6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1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7" grpId="0" animBg="1"/>
      <p:bldP spid="48" grpId="0" animBg="1"/>
      <p:bldP spid="49" grpId="0" animBg="1"/>
      <p:bldP spid="50" grpId="0" animBg="1"/>
      <p:bldP spid="61" grpId="0" animBg="1"/>
      <p:bldP spid="71" grpId="0"/>
      <p:bldP spid="72" grpId="0"/>
      <p:bldP spid="73" grpId="0"/>
      <p:bldP spid="74" grpId="0"/>
      <p:bldP spid="7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A5C2DE87-A426-40F4-914C-CB844D4B84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434" y="1141991"/>
            <a:ext cx="2968445" cy="1846373"/>
          </a:xfrm>
          <a:prstGeom prst="rect">
            <a:avLst/>
          </a:prstGeom>
        </p:spPr>
      </p:pic>
      <p:sp>
        <p:nvSpPr>
          <p:cNvPr id="3" name="矩形 2" descr="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">
            <a:extLst>
              <a:ext uri="{FF2B5EF4-FFF2-40B4-BE49-F238E27FC236}">
                <a16:creationId xmlns:a16="http://schemas.microsoft.com/office/drawing/2014/main" id="{D32DD2F2-375A-4297-ACE1-AF018C1695D0}"/>
              </a:ext>
            </a:extLst>
          </p:cNvPr>
          <p:cNvSpPr/>
          <p:nvPr/>
        </p:nvSpPr>
        <p:spPr>
          <a:xfrm>
            <a:off x="1534994" y="2566404"/>
            <a:ext cx="9122013" cy="1630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8800" spc="300" dirty="0">
                <a:solidFill>
                  <a:srgbClr val="8AC0B4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Add title text</a:t>
            </a:r>
            <a:endParaRPr lang="zh-CN" altLang="en-US" sz="8800" spc="300" dirty="0">
              <a:solidFill>
                <a:srgbClr val="8AC0B4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253C25C-DA96-4157-ACE9-4250A60DDA7F}"/>
              </a:ext>
            </a:extLst>
          </p:cNvPr>
          <p:cNvSpPr/>
          <p:nvPr/>
        </p:nvSpPr>
        <p:spPr>
          <a:xfrm>
            <a:off x="2599510" y="4604185"/>
            <a:ext cx="5954498" cy="738672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/>
            <a:r>
              <a:rPr lang="en-US" altLang="zh-CN" sz="1400" dirty="0">
                <a:solidFill>
                  <a:srgbClr val="B8D9D2"/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400" dirty="0" err="1">
                <a:solidFill>
                  <a:srgbClr val="B8D9D2"/>
                </a:solidFill>
                <a:cs typeface="+mn-ea"/>
                <a:sym typeface="+mn-lt"/>
              </a:rPr>
              <a:t>etc.onger</a:t>
            </a:r>
            <a:r>
              <a:rPr lang="en-US" altLang="zh-CN" sz="1400" dirty="0">
                <a:solidFill>
                  <a:srgbClr val="B8D9D2"/>
                </a:solidFill>
                <a:cs typeface="+mn-ea"/>
                <a:sym typeface="+mn-lt"/>
              </a:rPr>
              <a:t> remain </a:t>
            </a:r>
          </a:p>
          <a:p>
            <a:pPr algn="ctr"/>
            <a:endParaRPr lang="en-US" altLang="zh-CN" sz="1400" dirty="0">
              <a:solidFill>
                <a:srgbClr val="B8D9D2"/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F81BEEC-0092-4159-AC28-25CA5BAEB53F}"/>
              </a:ext>
            </a:extLst>
          </p:cNvPr>
          <p:cNvSpPr/>
          <p:nvPr/>
        </p:nvSpPr>
        <p:spPr>
          <a:xfrm>
            <a:off x="5876924" y="1902984"/>
            <a:ext cx="6976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cs typeface="+mn-ea"/>
                <a:sym typeface="+mn-lt"/>
              </a:rPr>
              <a:t>04</a:t>
            </a:r>
            <a:endParaRPr lang="zh-CN" altLang="en-US" sz="3600" dirty="0">
              <a:cs typeface="+mn-ea"/>
              <a:sym typeface="+mn-lt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E9237023-EA39-4461-B628-BD64AA1582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9839" y="1031958"/>
            <a:ext cx="821635" cy="73527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55E0B098-67D0-479F-8F4C-83D978B0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848273" y="4094380"/>
            <a:ext cx="1000539" cy="97488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56B168F-B7A0-4360-BEB5-AFDFE3C9F5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946457">
            <a:off x="2100600" y="1491357"/>
            <a:ext cx="901657" cy="878619"/>
          </a:xfrm>
          <a:custGeom>
            <a:avLst/>
            <a:gdLst>
              <a:gd name="connsiteX0" fmla="*/ 0 w 901657"/>
              <a:gd name="connsiteY0" fmla="*/ 148317 h 878619"/>
              <a:gd name="connsiteX1" fmla="*/ 178846 w 901657"/>
              <a:gd name="connsiteY1" fmla="*/ 228790 h 878619"/>
              <a:gd name="connsiteX2" fmla="*/ 281792 w 901657"/>
              <a:gd name="connsiteY2" fmla="*/ 0 h 878619"/>
              <a:gd name="connsiteX3" fmla="*/ 901657 w 901657"/>
              <a:gd name="connsiteY3" fmla="*/ 0 h 878619"/>
              <a:gd name="connsiteX4" fmla="*/ 901657 w 901657"/>
              <a:gd name="connsiteY4" fmla="*/ 878619 h 878619"/>
              <a:gd name="connsiteX5" fmla="*/ 0 w 901657"/>
              <a:gd name="connsiteY5" fmla="*/ 878619 h 87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1657" h="878619">
                <a:moveTo>
                  <a:pt x="0" y="148317"/>
                </a:moveTo>
                <a:lnTo>
                  <a:pt x="178846" y="228790"/>
                </a:lnTo>
                <a:lnTo>
                  <a:pt x="281792" y="0"/>
                </a:lnTo>
                <a:lnTo>
                  <a:pt x="901657" y="0"/>
                </a:lnTo>
                <a:lnTo>
                  <a:pt x="901657" y="878619"/>
                </a:lnTo>
                <a:lnTo>
                  <a:pt x="0" y="87861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9615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0"/>
                            </p:stCondLst>
                            <p:childTnLst>
                              <p:par>
                                <p:cTn id="25" presetID="2" presetClass="entr" presetSubtype="6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5C5332FC-F94E-46D1-A417-E28E6FAE38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99247"/>
            <a:ext cx="4458447" cy="535875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416531A6-AE99-463E-97EB-80F3D5A779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63" y="280803"/>
            <a:ext cx="2426678" cy="150939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E81BB56-5A44-444F-B29B-EC8C591C2F18}"/>
              </a:ext>
            </a:extLst>
          </p:cNvPr>
          <p:cNvSpPr txBox="1"/>
          <p:nvPr/>
        </p:nvSpPr>
        <p:spPr>
          <a:xfrm>
            <a:off x="587830" y="922654"/>
            <a:ext cx="1698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B9E0EC95-E538-4E72-B89C-222437E3C9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3039" y="2203346"/>
            <a:ext cx="821635" cy="73527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FAF2271-65CC-4486-AC77-B9B707CCF1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946457">
            <a:off x="2303800" y="2662745"/>
            <a:ext cx="901657" cy="878619"/>
          </a:xfrm>
          <a:custGeom>
            <a:avLst/>
            <a:gdLst>
              <a:gd name="connsiteX0" fmla="*/ 0 w 901657"/>
              <a:gd name="connsiteY0" fmla="*/ 148317 h 878619"/>
              <a:gd name="connsiteX1" fmla="*/ 178846 w 901657"/>
              <a:gd name="connsiteY1" fmla="*/ 228790 h 878619"/>
              <a:gd name="connsiteX2" fmla="*/ 281792 w 901657"/>
              <a:gd name="connsiteY2" fmla="*/ 0 h 878619"/>
              <a:gd name="connsiteX3" fmla="*/ 901657 w 901657"/>
              <a:gd name="connsiteY3" fmla="*/ 0 h 878619"/>
              <a:gd name="connsiteX4" fmla="*/ 901657 w 901657"/>
              <a:gd name="connsiteY4" fmla="*/ 878619 h 878619"/>
              <a:gd name="connsiteX5" fmla="*/ 0 w 901657"/>
              <a:gd name="connsiteY5" fmla="*/ 878619 h 87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1657" h="878619">
                <a:moveTo>
                  <a:pt x="0" y="148317"/>
                </a:moveTo>
                <a:lnTo>
                  <a:pt x="178846" y="228790"/>
                </a:lnTo>
                <a:lnTo>
                  <a:pt x="281792" y="0"/>
                </a:lnTo>
                <a:lnTo>
                  <a:pt x="901657" y="0"/>
                </a:lnTo>
                <a:lnTo>
                  <a:pt x="901657" y="878619"/>
                </a:lnTo>
                <a:lnTo>
                  <a:pt x="0" y="878619"/>
                </a:lnTo>
                <a:close/>
              </a:path>
            </a:pathLst>
          </a:custGeom>
        </p:spPr>
      </p:pic>
      <p:sp>
        <p:nvSpPr>
          <p:cNvPr id="26" name="TextBox 1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213144B7-D0D9-4A68-A9D4-1DAE00BD147C}"/>
              </a:ext>
            </a:extLst>
          </p:cNvPr>
          <p:cNvSpPr txBox="1"/>
          <p:nvPr/>
        </p:nvSpPr>
        <p:spPr>
          <a:xfrm>
            <a:off x="5288304" y="1919430"/>
            <a:ext cx="5083188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200" i="1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1200" i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TextBox 17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3383DE04-9F5B-43F3-9585-569EF1E69430}"/>
              </a:ext>
            </a:extLst>
          </p:cNvPr>
          <p:cNvSpPr txBox="1"/>
          <p:nvPr/>
        </p:nvSpPr>
        <p:spPr>
          <a:xfrm>
            <a:off x="5288304" y="3040154"/>
            <a:ext cx="1430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28" name="TextBox 18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50432FE7-9430-4013-8152-B9489F38EA92}"/>
              </a:ext>
            </a:extLst>
          </p:cNvPr>
          <p:cNvSpPr txBox="1"/>
          <p:nvPr/>
        </p:nvSpPr>
        <p:spPr>
          <a:xfrm>
            <a:off x="5288304" y="3388538"/>
            <a:ext cx="5009903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1FE2C744-3FF5-48DE-8F94-880DFE2867C8}"/>
              </a:ext>
            </a:extLst>
          </p:cNvPr>
          <p:cNvGrpSpPr/>
          <p:nvPr/>
        </p:nvGrpSpPr>
        <p:grpSpPr>
          <a:xfrm>
            <a:off x="5411299" y="5348744"/>
            <a:ext cx="4256901" cy="865699"/>
            <a:chOff x="875790" y="5571268"/>
            <a:chExt cx="5109538" cy="865699"/>
          </a:xfrm>
        </p:grpSpPr>
        <p:sp>
          <p:nvSpPr>
            <p:cNvPr id="30" name="TextBox 1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D01C2CEB-F2AE-45B2-9906-BD51A4C127F6}"/>
                </a:ext>
              </a:extLst>
            </p:cNvPr>
            <p:cNvSpPr txBox="1"/>
            <p:nvPr/>
          </p:nvSpPr>
          <p:spPr>
            <a:xfrm>
              <a:off x="1744076" y="5571268"/>
              <a:ext cx="4241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8AC0B4"/>
                  </a:solidFill>
                  <a:cs typeface="+mn-ea"/>
                  <a:sym typeface="+mn-lt"/>
                </a:rPr>
                <a:t>Add title text</a:t>
              </a:r>
              <a:endParaRPr lang="zh-CN" altLang="en-US" sz="3600" b="1" dirty="0">
                <a:solidFill>
                  <a:srgbClr val="8AC0B4"/>
                </a:solidFill>
                <a:cs typeface="+mn-ea"/>
                <a:sym typeface="+mn-lt"/>
              </a:endParaRPr>
            </a:p>
          </p:txBody>
        </p:sp>
        <p:sp>
          <p:nvSpPr>
            <p:cNvPr id="31" name="Rectangle 1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ACF9F1DB-6C2D-4F5B-8BBF-676702976DE8}"/>
                </a:ext>
              </a:extLst>
            </p:cNvPr>
            <p:cNvSpPr/>
            <p:nvPr/>
          </p:nvSpPr>
          <p:spPr>
            <a:xfrm>
              <a:off x="875790" y="5889681"/>
              <a:ext cx="794935" cy="54859"/>
            </a:xfrm>
            <a:prstGeom prst="rect">
              <a:avLst/>
            </a:prstGeom>
            <a:solidFill>
              <a:srgbClr val="B8D9D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8AC0B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TextBox 11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D69B4EF5-5411-4108-99A5-A8451E331ECF}"/>
                </a:ext>
              </a:extLst>
            </p:cNvPr>
            <p:cNvSpPr txBox="1"/>
            <p:nvPr/>
          </p:nvSpPr>
          <p:spPr>
            <a:xfrm>
              <a:off x="1878239" y="6221523"/>
              <a:ext cx="1958710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Fill in the description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CA75F46D-EDE2-422B-968D-7862DD44AC7B}"/>
              </a:ext>
            </a:extLst>
          </p:cNvPr>
          <p:cNvGrpSpPr/>
          <p:nvPr/>
        </p:nvGrpSpPr>
        <p:grpSpPr>
          <a:xfrm>
            <a:off x="5255443" y="4299772"/>
            <a:ext cx="467833" cy="467833"/>
            <a:chOff x="1036268" y="4333171"/>
            <a:chExt cx="467833" cy="467833"/>
          </a:xfrm>
          <a:effectLst/>
        </p:grpSpPr>
        <p:sp>
          <p:nvSpPr>
            <p:cNvPr id="34" name="Oval 6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AE1C4829-1FA7-49B7-8545-777CB8C6A11B}"/>
                </a:ext>
              </a:extLst>
            </p:cNvPr>
            <p:cNvSpPr/>
            <p:nvPr/>
          </p:nvSpPr>
          <p:spPr>
            <a:xfrm>
              <a:off x="1036268" y="4333171"/>
              <a:ext cx="467833" cy="467833"/>
            </a:xfrm>
            <a:prstGeom prst="ellipse">
              <a:avLst/>
            </a:prstGeom>
            <a:solidFill>
              <a:srgbClr val="B8D9D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E3949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6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56761384-8A1F-468E-A3B0-F8B149AE1AFF}"/>
                </a:ext>
              </a:extLst>
            </p:cNvPr>
            <p:cNvSpPr/>
            <p:nvPr/>
          </p:nvSpPr>
          <p:spPr>
            <a:xfrm>
              <a:off x="1165485" y="4495651"/>
              <a:ext cx="209401" cy="142875"/>
            </a:xfrm>
            <a:custGeom>
              <a:avLst/>
              <a:gdLst/>
              <a:ahLst/>
              <a:cxnLst/>
              <a:rect l="l" t="t" r="r" b="b"/>
              <a:pathLst>
                <a:path w="209401" h="142875">
                  <a:moveTo>
                    <a:pt x="87734" y="125239"/>
                  </a:moveTo>
                  <a:cubicBezTo>
                    <a:pt x="85799" y="125239"/>
                    <a:pt x="84683" y="125500"/>
                    <a:pt x="84385" y="126021"/>
                  </a:cubicBezTo>
                  <a:lnTo>
                    <a:pt x="78134" y="132160"/>
                  </a:lnTo>
                  <a:lnTo>
                    <a:pt x="77911" y="132383"/>
                  </a:lnTo>
                  <a:cubicBezTo>
                    <a:pt x="77911" y="132978"/>
                    <a:pt x="78916" y="133276"/>
                    <a:pt x="80925" y="133276"/>
                  </a:cubicBezTo>
                  <a:lnTo>
                    <a:pt x="128476" y="133276"/>
                  </a:lnTo>
                  <a:cubicBezTo>
                    <a:pt x="130485" y="133276"/>
                    <a:pt x="131489" y="132978"/>
                    <a:pt x="131489" y="132383"/>
                  </a:cubicBezTo>
                  <a:cubicBezTo>
                    <a:pt x="131489" y="132234"/>
                    <a:pt x="131415" y="132160"/>
                    <a:pt x="131266" y="132160"/>
                  </a:cubicBezTo>
                  <a:lnTo>
                    <a:pt x="125239" y="126021"/>
                  </a:lnTo>
                  <a:cubicBezTo>
                    <a:pt x="124718" y="125500"/>
                    <a:pt x="123527" y="125239"/>
                    <a:pt x="121667" y="125239"/>
                  </a:cubicBezTo>
                  <a:close/>
                  <a:moveTo>
                    <a:pt x="28575" y="9600"/>
                  </a:moveTo>
                  <a:lnTo>
                    <a:pt x="28575" y="114300"/>
                  </a:lnTo>
                  <a:lnTo>
                    <a:pt x="180826" y="114300"/>
                  </a:lnTo>
                  <a:lnTo>
                    <a:pt x="180826" y="9600"/>
                  </a:lnTo>
                  <a:close/>
                  <a:moveTo>
                    <a:pt x="28575" y="0"/>
                  </a:moveTo>
                  <a:lnTo>
                    <a:pt x="180826" y="0"/>
                  </a:lnTo>
                  <a:cubicBezTo>
                    <a:pt x="183207" y="0"/>
                    <a:pt x="185402" y="968"/>
                    <a:pt x="187411" y="2902"/>
                  </a:cubicBezTo>
                  <a:cubicBezTo>
                    <a:pt x="189421" y="4837"/>
                    <a:pt x="190425" y="6995"/>
                    <a:pt x="190425" y="9376"/>
                  </a:cubicBezTo>
                  <a:lnTo>
                    <a:pt x="190425" y="114300"/>
                  </a:lnTo>
                  <a:lnTo>
                    <a:pt x="209401" y="133276"/>
                  </a:lnTo>
                  <a:cubicBezTo>
                    <a:pt x="209401" y="135955"/>
                    <a:pt x="208526" y="138224"/>
                    <a:pt x="206778" y="140085"/>
                  </a:cubicBezTo>
                  <a:cubicBezTo>
                    <a:pt x="205029" y="141945"/>
                    <a:pt x="202778" y="142875"/>
                    <a:pt x="200025" y="142875"/>
                  </a:cubicBezTo>
                  <a:lnTo>
                    <a:pt x="9376" y="142875"/>
                  </a:lnTo>
                  <a:cubicBezTo>
                    <a:pt x="6623" y="142875"/>
                    <a:pt x="4371" y="141982"/>
                    <a:pt x="2623" y="140196"/>
                  </a:cubicBezTo>
                  <a:cubicBezTo>
                    <a:pt x="874" y="138410"/>
                    <a:pt x="0" y="136104"/>
                    <a:pt x="0" y="133276"/>
                  </a:cubicBezTo>
                  <a:lnTo>
                    <a:pt x="18975" y="114300"/>
                  </a:lnTo>
                  <a:lnTo>
                    <a:pt x="18975" y="9376"/>
                  </a:lnTo>
                  <a:cubicBezTo>
                    <a:pt x="18975" y="6995"/>
                    <a:pt x="19980" y="4837"/>
                    <a:pt x="21989" y="2902"/>
                  </a:cubicBezTo>
                  <a:cubicBezTo>
                    <a:pt x="23998" y="968"/>
                    <a:pt x="26193" y="0"/>
                    <a:pt x="285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E3949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BC9837B2-E558-40BF-A129-B799CDBD16D8}"/>
              </a:ext>
            </a:extLst>
          </p:cNvPr>
          <p:cNvGrpSpPr/>
          <p:nvPr/>
        </p:nvGrpSpPr>
        <p:grpSpPr>
          <a:xfrm>
            <a:off x="7047159" y="4299772"/>
            <a:ext cx="467833" cy="467833"/>
            <a:chOff x="2827984" y="4333171"/>
            <a:chExt cx="467833" cy="467833"/>
          </a:xfrm>
          <a:effectLst/>
        </p:grpSpPr>
        <p:sp>
          <p:nvSpPr>
            <p:cNvPr id="37" name="Oval 64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0BAE55DB-AA90-49D1-B6BB-26781F063AA6}"/>
                </a:ext>
              </a:extLst>
            </p:cNvPr>
            <p:cNvSpPr/>
            <p:nvPr/>
          </p:nvSpPr>
          <p:spPr>
            <a:xfrm>
              <a:off x="2827984" y="4333171"/>
              <a:ext cx="467833" cy="467833"/>
            </a:xfrm>
            <a:prstGeom prst="ellipse">
              <a:avLst/>
            </a:prstGeom>
            <a:solidFill>
              <a:srgbClr val="F2D3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E3949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6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176389D0-0DF3-47AC-9E30-F3225782D160}"/>
                </a:ext>
              </a:extLst>
            </p:cNvPr>
            <p:cNvSpPr/>
            <p:nvPr/>
          </p:nvSpPr>
          <p:spPr>
            <a:xfrm>
              <a:off x="3004731" y="4455689"/>
              <a:ext cx="114337" cy="222795"/>
            </a:xfrm>
            <a:custGeom>
              <a:avLst/>
              <a:gdLst/>
              <a:ahLst/>
              <a:cxnLst/>
              <a:rect l="l" t="t" r="r" b="b"/>
              <a:pathLst>
                <a:path w="114337" h="222795">
                  <a:moveTo>
                    <a:pt x="57169" y="192658"/>
                  </a:moveTo>
                  <a:cubicBezTo>
                    <a:pt x="54118" y="192658"/>
                    <a:pt x="51495" y="193755"/>
                    <a:pt x="49300" y="195951"/>
                  </a:cubicBezTo>
                  <a:cubicBezTo>
                    <a:pt x="47105" y="198146"/>
                    <a:pt x="46007" y="200769"/>
                    <a:pt x="46007" y="203820"/>
                  </a:cubicBezTo>
                  <a:cubicBezTo>
                    <a:pt x="46007" y="206871"/>
                    <a:pt x="47105" y="209475"/>
                    <a:pt x="49300" y="211633"/>
                  </a:cubicBezTo>
                  <a:cubicBezTo>
                    <a:pt x="51495" y="213791"/>
                    <a:pt x="54118" y="214870"/>
                    <a:pt x="57169" y="214870"/>
                  </a:cubicBezTo>
                  <a:cubicBezTo>
                    <a:pt x="60220" y="214870"/>
                    <a:pt x="62843" y="213791"/>
                    <a:pt x="65039" y="211633"/>
                  </a:cubicBezTo>
                  <a:cubicBezTo>
                    <a:pt x="67234" y="209475"/>
                    <a:pt x="68331" y="206871"/>
                    <a:pt x="68331" y="203820"/>
                  </a:cubicBezTo>
                  <a:cubicBezTo>
                    <a:pt x="68331" y="200769"/>
                    <a:pt x="67234" y="198146"/>
                    <a:pt x="65039" y="195951"/>
                  </a:cubicBezTo>
                  <a:cubicBezTo>
                    <a:pt x="62843" y="193755"/>
                    <a:pt x="60220" y="192658"/>
                    <a:pt x="57169" y="192658"/>
                  </a:cubicBezTo>
                  <a:close/>
                  <a:moveTo>
                    <a:pt x="9619" y="40183"/>
                  </a:moveTo>
                  <a:lnTo>
                    <a:pt x="9619" y="184621"/>
                  </a:lnTo>
                  <a:lnTo>
                    <a:pt x="104720" y="184621"/>
                  </a:lnTo>
                  <a:lnTo>
                    <a:pt x="104720" y="40183"/>
                  </a:lnTo>
                  <a:close/>
                  <a:moveTo>
                    <a:pt x="48463" y="17078"/>
                  </a:moveTo>
                  <a:cubicBezTo>
                    <a:pt x="47272" y="17078"/>
                    <a:pt x="46677" y="17785"/>
                    <a:pt x="46677" y="19199"/>
                  </a:cubicBezTo>
                  <a:cubicBezTo>
                    <a:pt x="46677" y="20389"/>
                    <a:pt x="47272" y="20984"/>
                    <a:pt x="48463" y="20984"/>
                  </a:cubicBezTo>
                  <a:lnTo>
                    <a:pt x="65876" y="20984"/>
                  </a:lnTo>
                  <a:cubicBezTo>
                    <a:pt x="67066" y="20984"/>
                    <a:pt x="67662" y="20389"/>
                    <a:pt x="67662" y="19199"/>
                  </a:cubicBezTo>
                  <a:cubicBezTo>
                    <a:pt x="67662" y="17785"/>
                    <a:pt x="67066" y="17078"/>
                    <a:pt x="65876" y="17078"/>
                  </a:cubicBezTo>
                  <a:close/>
                  <a:moveTo>
                    <a:pt x="18995" y="0"/>
                  </a:moveTo>
                  <a:cubicBezTo>
                    <a:pt x="19144" y="0"/>
                    <a:pt x="19311" y="37"/>
                    <a:pt x="19497" y="111"/>
                  </a:cubicBezTo>
                  <a:cubicBezTo>
                    <a:pt x="19683" y="186"/>
                    <a:pt x="19813" y="223"/>
                    <a:pt x="19888" y="223"/>
                  </a:cubicBezTo>
                  <a:lnTo>
                    <a:pt x="94451" y="223"/>
                  </a:lnTo>
                  <a:cubicBezTo>
                    <a:pt x="94525" y="223"/>
                    <a:pt x="94655" y="186"/>
                    <a:pt x="94841" y="111"/>
                  </a:cubicBezTo>
                  <a:cubicBezTo>
                    <a:pt x="95027" y="37"/>
                    <a:pt x="95195" y="0"/>
                    <a:pt x="95344" y="0"/>
                  </a:cubicBezTo>
                  <a:cubicBezTo>
                    <a:pt x="100627" y="0"/>
                    <a:pt x="105166" y="1897"/>
                    <a:pt x="108961" y="5692"/>
                  </a:cubicBezTo>
                  <a:cubicBezTo>
                    <a:pt x="112757" y="9488"/>
                    <a:pt x="114542" y="13990"/>
                    <a:pt x="114319" y="19199"/>
                  </a:cubicBezTo>
                  <a:lnTo>
                    <a:pt x="114319" y="203820"/>
                  </a:lnTo>
                  <a:cubicBezTo>
                    <a:pt x="114319" y="208806"/>
                    <a:pt x="112571" y="213122"/>
                    <a:pt x="109073" y="216768"/>
                  </a:cubicBezTo>
                  <a:cubicBezTo>
                    <a:pt x="105576" y="220414"/>
                    <a:pt x="101371" y="222423"/>
                    <a:pt x="96460" y="222795"/>
                  </a:cubicBezTo>
                  <a:lnTo>
                    <a:pt x="17879" y="222795"/>
                  </a:lnTo>
                  <a:cubicBezTo>
                    <a:pt x="12967" y="222423"/>
                    <a:pt x="8763" y="220414"/>
                    <a:pt x="5265" y="216768"/>
                  </a:cubicBezTo>
                  <a:cubicBezTo>
                    <a:pt x="1768" y="213122"/>
                    <a:pt x="19" y="208806"/>
                    <a:pt x="19" y="203820"/>
                  </a:cubicBezTo>
                  <a:lnTo>
                    <a:pt x="19" y="19199"/>
                  </a:lnTo>
                  <a:cubicBezTo>
                    <a:pt x="-204" y="13990"/>
                    <a:pt x="1582" y="9488"/>
                    <a:pt x="5377" y="5692"/>
                  </a:cubicBezTo>
                  <a:cubicBezTo>
                    <a:pt x="9172" y="1897"/>
                    <a:pt x="13711" y="0"/>
                    <a:pt x="189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E3949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4CF365D2-34FB-4C14-B04F-6AF5AB0B9364}"/>
              </a:ext>
            </a:extLst>
          </p:cNvPr>
          <p:cNvGrpSpPr/>
          <p:nvPr/>
        </p:nvGrpSpPr>
        <p:grpSpPr>
          <a:xfrm>
            <a:off x="8838875" y="4299772"/>
            <a:ext cx="467833" cy="467833"/>
            <a:chOff x="4619700" y="4333171"/>
            <a:chExt cx="467833" cy="467833"/>
          </a:xfrm>
          <a:effectLst/>
        </p:grpSpPr>
        <p:sp>
          <p:nvSpPr>
            <p:cNvPr id="40" name="Oval 66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B85748B7-87AD-4BA6-BCBC-79AE0CC715EA}"/>
                </a:ext>
              </a:extLst>
            </p:cNvPr>
            <p:cNvSpPr/>
            <p:nvPr/>
          </p:nvSpPr>
          <p:spPr>
            <a:xfrm>
              <a:off x="4619700" y="4333171"/>
              <a:ext cx="467833" cy="467833"/>
            </a:xfrm>
            <a:prstGeom prst="ellipse">
              <a:avLst/>
            </a:prstGeom>
            <a:solidFill>
              <a:srgbClr val="B8D9D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E3949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 67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366682E4-A1A0-4C90-A897-5FCE14085D5A}"/>
                </a:ext>
              </a:extLst>
            </p:cNvPr>
            <p:cNvSpPr/>
            <p:nvPr/>
          </p:nvSpPr>
          <p:spPr>
            <a:xfrm>
              <a:off x="4789027" y="4471762"/>
              <a:ext cx="146670" cy="190648"/>
            </a:xfrm>
            <a:custGeom>
              <a:avLst/>
              <a:gdLst/>
              <a:ahLst/>
              <a:cxnLst/>
              <a:rect l="l" t="t" r="r" b="b"/>
              <a:pathLst>
                <a:path w="146670" h="190648">
                  <a:moveTo>
                    <a:pt x="73335" y="178035"/>
                  </a:moveTo>
                  <a:cubicBezTo>
                    <a:pt x="72070" y="178035"/>
                    <a:pt x="70991" y="178482"/>
                    <a:pt x="70098" y="179375"/>
                  </a:cubicBezTo>
                  <a:cubicBezTo>
                    <a:pt x="69205" y="180268"/>
                    <a:pt x="68759" y="181421"/>
                    <a:pt x="68759" y="182835"/>
                  </a:cubicBezTo>
                  <a:cubicBezTo>
                    <a:pt x="68759" y="184100"/>
                    <a:pt x="69205" y="185179"/>
                    <a:pt x="70098" y="186072"/>
                  </a:cubicBezTo>
                  <a:cubicBezTo>
                    <a:pt x="70991" y="186965"/>
                    <a:pt x="72070" y="187411"/>
                    <a:pt x="73335" y="187411"/>
                  </a:cubicBezTo>
                  <a:cubicBezTo>
                    <a:pt x="74600" y="187411"/>
                    <a:pt x="75679" y="186965"/>
                    <a:pt x="76572" y="186072"/>
                  </a:cubicBezTo>
                  <a:cubicBezTo>
                    <a:pt x="77465" y="185179"/>
                    <a:pt x="77912" y="184100"/>
                    <a:pt x="77912" y="182835"/>
                  </a:cubicBezTo>
                  <a:cubicBezTo>
                    <a:pt x="77912" y="181421"/>
                    <a:pt x="77465" y="180268"/>
                    <a:pt x="76572" y="179375"/>
                  </a:cubicBezTo>
                  <a:cubicBezTo>
                    <a:pt x="75679" y="178482"/>
                    <a:pt x="74600" y="178035"/>
                    <a:pt x="73335" y="178035"/>
                  </a:cubicBezTo>
                  <a:close/>
                  <a:moveTo>
                    <a:pt x="16185" y="19198"/>
                  </a:moveTo>
                  <a:lnTo>
                    <a:pt x="16185" y="171673"/>
                  </a:lnTo>
                  <a:lnTo>
                    <a:pt x="130485" y="171673"/>
                  </a:lnTo>
                  <a:lnTo>
                    <a:pt x="130485" y="19198"/>
                  </a:lnTo>
                  <a:close/>
                  <a:moveTo>
                    <a:pt x="9153" y="0"/>
                  </a:moveTo>
                  <a:lnTo>
                    <a:pt x="137517" y="0"/>
                  </a:lnTo>
                  <a:cubicBezTo>
                    <a:pt x="140271" y="0"/>
                    <a:pt x="142485" y="874"/>
                    <a:pt x="144159" y="2623"/>
                  </a:cubicBezTo>
                  <a:cubicBezTo>
                    <a:pt x="145833" y="4371"/>
                    <a:pt x="146670" y="6622"/>
                    <a:pt x="146670" y="9376"/>
                  </a:cubicBezTo>
                  <a:lnTo>
                    <a:pt x="146670" y="181495"/>
                  </a:lnTo>
                  <a:cubicBezTo>
                    <a:pt x="146670" y="184249"/>
                    <a:pt x="145833" y="186463"/>
                    <a:pt x="144159" y="188137"/>
                  </a:cubicBezTo>
                  <a:cubicBezTo>
                    <a:pt x="142485" y="189811"/>
                    <a:pt x="140271" y="190648"/>
                    <a:pt x="137517" y="190648"/>
                  </a:cubicBezTo>
                  <a:lnTo>
                    <a:pt x="9153" y="190648"/>
                  </a:lnTo>
                  <a:cubicBezTo>
                    <a:pt x="6400" y="190648"/>
                    <a:pt x="4186" y="189811"/>
                    <a:pt x="2512" y="188137"/>
                  </a:cubicBezTo>
                  <a:cubicBezTo>
                    <a:pt x="837" y="186463"/>
                    <a:pt x="0" y="184249"/>
                    <a:pt x="0" y="181495"/>
                  </a:cubicBezTo>
                  <a:lnTo>
                    <a:pt x="0" y="9376"/>
                  </a:lnTo>
                  <a:cubicBezTo>
                    <a:pt x="0" y="6622"/>
                    <a:pt x="837" y="4371"/>
                    <a:pt x="2512" y="2623"/>
                  </a:cubicBezTo>
                  <a:cubicBezTo>
                    <a:pt x="4186" y="874"/>
                    <a:pt x="6400" y="0"/>
                    <a:pt x="91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E3949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2" name="TextBox 68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C2CF6BA5-AF87-4176-89B2-365D1C809440}"/>
              </a:ext>
            </a:extLst>
          </p:cNvPr>
          <p:cNvSpPr txBox="1"/>
          <p:nvPr/>
        </p:nvSpPr>
        <p:spPr>
          <a:xfrm>
            <a:off x="5926930" y="4210521"/>
            <a:ext cx="916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cs typeface="+mn-ea"/>
                <a:sym typeface="+mn-lt"/>
              </a:rPr>
              <a:t>58%</a:t>
            </a:r>
          </a:p>
          <a:p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Fill in the description</a:t>
            </a:r>
            <a:endParaRPr lang="en-US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extBox 69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8DBC017D-E40A-4C3D-A3FF-636CB1486E34}"/>
              </a:ext>
            </a:extLst>
          </p:cNvPr>
          <p:cNvSpPr txBox="1"/>
          <p:nvPr/>
        </p:nvSpPr>
        <p:spPr>
          <a:xfrm>
            <a:off x="7724531" y="4210520"/>
            <a:ext cx="916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cs typeface="+mn-ea"/>
                <a:sym typeface="+mn-lt"/>
              </a:rPr>
              <a:t>90%</a:t>
            </a:r>
          </a:p>
          <a:p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Fill in the description</a:t>
            </a:r>
            <a:endParaRPr lang="en-US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TextBox 70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2B4B13F5-AED8-456C-864F-D2486F7355C5}"/>
              </a:ext>
            </a:extLst>
          </p:cNvPr>
          <p:cNvSpPr txBox="1"/>
          <p:nvPr/>
        </p:nvSpPr>
        <p:spPr>
          <a:xfrm>
            <a:off x="9504477" y="4210519"/>
            <a:ext cx="916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cs typeface="+mn-ea"/>
                <a:sym typeface="+mn-lt"/>
              </a:rPr>
              <a:t>84%</a:t>
            </a:r>
          </a:p>
          <a:p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Fill in the description</a:t>
            </a:r>
            <a:endParaRPr lang="en-US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0832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5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1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6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1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6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10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1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27" grpId="0"/>
      <p:bldP spid="28" grpId="0"/>
      <p:bldP spid="42" grpId="0"/>
      <p:bldP spid="43" grpId="0"/>
      <p:bldP spid="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16749F8-BBFE-4E43-A13A-F1D087674B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"/>
          <a:stretch/>
        </p:blipFill>
        <p:spPr>
          <a:xfrm>
            <a:off x="8768564" y="1682378"/>
            <a:ext cx="3423436" cy="517562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416531A6-AE99-463E-97EB-80F3D5A779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63" y="280803"/>
            <a:ext cx="2426678" cy="150939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E81BB56-5A44-444F-B29B-EC8C591C2F18}"/>
              </a:ext>
            </a:extLst>
          </p:cNvPr>
          <p:cNvSpPr txBox="1"/>
          <p:nvPr/>
        </p:nvSpPr>
        <p:spPr>
          <a:xfrm>
            <a:off x="522514" y="922654"/>
            <a:ext cx="1815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grpSp>
        <p:nvGrpSpPr>
          <p:cNvPr id="5" name="Group 20" descr="e7d195523061f1c03a90ee8e42cb24248e56383cd534985688F9F494128731F165EE95AB4B0C0A38076AAEA07667B1565C446FC45FF01DFB0E885BCDBDF3A284F3DB14DA61DD97F0BAB2E6C668FB49317BA98E6F6ED1654B0A29C5E2375D66F3500866E484713E5324C949BACAE467BBCE444D78EEAF0886EB229C995BC80C9E592596167CC993A225DD9243B8C0305C">
            <a:extLst>
              <a:ext uri="{FF2B5EF4-FFF2-40B4-BE49-F238E27FC236}">
                <a16:creationId xmlns:a16="http://schemas.microsoft.com/office/drawing/2014/main" id="{9452C1D7-DF44-413C-B947-B59CA396FD87}"/>
              </a:ext>
            </a:extLst>
          </p:cNvPr>
          <p:cNvGrpSpPr/>
          <p:nvPr/>
        </p:nvGrpSpPr>
        <p:grpSpPr>
          <a:xfrm>
            <a:off x="4183529" y="2073835"/>
            <a:ext cx="4812662" cy="3709238"/>
            <a:chOff x="10295424" y="4231556"/>
            <a:chExt cx="12533271" cy="8640960"/>
          </a:xfrm>
        </p:grpSpPr>
        <p:sp>
          <p:nvSpPr>
            <p:cNvPr id="6" name="Rounded Rectangle 21">
              <a:extLst>
                <a:ext uri="{FF2B5EF4-FFF2-40B4-BE49-F238E27FC236}">
                  <a16:creationId xmlns:a16="http://schemas.microsoft.com/office/drawing/2014/main" id="{5AE59D7F-092B-40D1-9BFE-5A841B46AB2F}"/>
                </a:ext>
              </a:extLst>
            </p:cNvPr>
            <p:cNvSpPr/>
            <p:nvPr/>
          </p:nvSpPr>
          <p:spPr>
            <a:xfrm>
              <a:off x="10295424" y="4231556"/>
              <a:ext cx="1584178" cy="8640960"/>
            </a:xfrm>
            <a:prstGeom prst="roundRect">
              <a:avLst>
                <a:gd name="adj" fmla="val 9498"/>
              </a:avLst>
            </a:prstGeom>
            <a:solidFill>
              <a:srgbClr val="F7E9EC">
                <a:alpha val="15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innerShdw blurRad="228600">
                <a:prstClr val="black">
                  <a:alpha val="26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768395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Rounded Rectangle 22">
              <a:extLst>
                <a:ext uri="{FF2B5EF4-FFF2-40B4-BE49-F238E27FC236}">
                  <a16:creationId xmlns:a16="http://schemas.microsoft.com/office/drawing/2014/main" id="{A88355FA-DEEB-453A-8BF1-CC693B1810E9}"/>
                </a:ext>
              </a:extLst>
            </p:cNvPr>
            <p:cNvSpPr/>
            <p:nvPr/>
          </p:nvSpPr>
          <p:spPr>
            <a:xfrm>
              <a:off x="10295424" y="6463804"/>
              <a:ext cx="1584178" cy="6408712"/>
            </a:xfrm>
            <a:prstGeom prst="roundRect">
              <a:avLst>
                <a:gd name="adj" fmla="val 9498"/>
              </a:avLst>
            </a:prstGeom>
            <a:solidFill>
              <a:srgbClr val="8AC0B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80%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Freeform 23">
              <a:extLst>
                <a:ext uri="{FF2B5EF4-FFF2-40B4-BE49-F238E27FC236}">
                  <a16:creationId xmlns:a16="http://schemas.microsoft.com/office/drawing/2014/main" id="{1CC0B25D-BCC3-4CAE-A689-4EF33C7FE329}"/>
                </a:ext>
              </a:extLst>
            </p:cNvPr>
            <p:cNvSpPr/>
            <p:nvPr/>
          </p:nvSpPr>
          <p:spPr>
            <a:xfrm>
              <a:off x="10295424" y="11432356"/>
              <a:ext cx="1584178" cy="1440160"/>
            </a:xfrm>
            <a:custGeom>
              <a:avLst/>
              <a:gdLst>
                <a:gd name="connsiteX0" fmla="*/ 792089 w 1584178"/>
                <a:gd name="connsiteY0" fmla="*/ 0 h 1440160"/>
                <a:gd name="connsiteX1" fmla="*/ 1080121 w 1584178"/>
                <a:gd name="connsiteY1" fmla="*/ 288032 h 1440160"/>
                <a:gd name="connsiteX2" fmla="*/ 1584178 w 1584178"/>
                <a:gd name="connsiteY2" fmla="*/ 288032 h 1440160"/>
                <a:gd name="connsiteX3" fmla="*/ 1584178 w 1584178"/>
                <a:gd name="connsiteY3" fmla="*/ 1289695 h 1440160"/>
                <a:gd name="connsiteX4" fmla="*/ 1433713 w 1584178"/>
                <a:gd name="connsiteY4" fmla="*/ 1440160 h 1440160"/>
                <a:gd name="connsiteX5" fmla="*/ 150465 w 1584178"/>
                <a:gd name="connsiteY5" fmla="*/ 1440160 h 1440160"/>
                <a:gd name="connsiteX6" fmla="*/ 0 w 1584178"/>
                <a:gd name="connsiteY6" fmla="*/ 1289695 h 1440160"/>
                <a:gd name="connsiteX7" fmla="*/ 0 w 1584178"/>
                <a:gd name="connsiteY7" fmla="*/ 288032 h 1440160"/>
                <a:gd name="connsiteX8" fmla="*/ 504057 w 1584178"/>
                <a:gd name="connsiteY8" fmla="*/ 288032 h 144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4178" h="1440160">
                  <a:moveTo>
                    <a:pt x="792089" y="0"/>
                  </a:moveTo>
                  <a:lnTo>
                    <a:pt x="1080121" y="288032"/>
                  </a:lnTo>
                  <a:lnTo>
                    <a:pt x="1584178" y="288032"/>
                  </a:lnTo>
                  <a:lnTo>
                    <a:pt x="1584178" y="1289695"/>
                  </a:lnTo>
                  <a:cubicBezTo>
                    <a:pt x="1584178" y="1372795"/>
                    <a:pt x="1516813" y="1440160"/>
                    <a:pt x="1433713" y="1440160"/>
                  </a:cubicBezTo>
                  <a:lnTo>
                    <a:pt x="150465" y="1440160"/>
                  </a:lnTo>
                  <a:cubicBezTo>
                    <a:pt x="67365" y="1440160"/>
                    <a:pt x="0" y="1372795"/>
                    <a:pt x="0" y="1289695"/>
                  </a:cubicBezTo>
                  <a:lnTo>
                    <a:pt x="0" y="288032"/>
                  </a:lnTo>
                  <a:lnTo>
                    <a:pt x="504057" y="288032"/>
                  </a:lnTo>
                  <a:close/>
                </a:path>
              </a:pathLst>
            </a:custGeom>
            <a:solidFill>
              <a:srgbClr val="768395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768395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985C33EA-0546-4627-9738-D2310FDC2F6B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10904115" y="12026629"/>
              <a:ext cx="366794" cy="675334"/>
            </a:xfrm>
            <a:custGeom>
              <a:avLst/>
              <a:gdLst>
                <a:gd name="T0" fmla="*/ 482 w 579"/>
                <a:gd name="T1" fmla="*/ 367 h 1073"/>
                <a:gd name="T2" fmla="*/ 482 w 579"/>
                <a:gd name="T3" fmla="*/ 148 h 1073"/>
                <a:gd name="T4" fmla="*/ 525 w 579"/>
                <a:gd name="T5" fmla="*/ 79 h 1073"/>
                <a:gd name="T6" fmla="*/ 447 w 579"/>
                <a:gd name="T7" fmla="*/ 0 h 1073"/>
                <a:gd name="T8" fmla="*/ 132 w 579"/>
                <a:gd name="T9" fmla="*/ 0 h 1073"/>
                <a:gd name="T10" fmla="*/ 54 w 579"/>
                <a:gd name="T11" fmla="*/ 79 h 1073"/>
                <a:gd name="T12" fmla="*/ 96 w 579"/>
                <a:gd name="T13" fmla="*/ 148 h 1073"/>
                <a:gd name="T14" fmla="*/ 96 w 579"/>
                <a:gd name="T15" fmla="*/ 367 h 1073"/>
                <a:gd name="T16" fmla="*/ 0 w 579"/>
                <a:gd name="T17" fmla="*/ 583 h 1073"/>
                <a:gd name="T18" fmla="*/ 0 w 579"/>
                <a:gd name="T19" fmla="*/ 612 h 1073"/>
                <a:gd name="T20" fmla="*/ 224 w 579"/>
                <a:gd name="T21" fmla="*/ 612 h 1073"/>
                <a:gd name="T22" fmla="*/ 224 w 579"/>
                <a:gd name="T23" fmla="*/ 923 h 1073"/>
                <a:gd name="T24" fmla="*/ 289 w 579"/>
                <a:gd name="T25" fmla="*/ 1073 h 1073"/>
                <a:gd name="T26" fmla="*/ 355 w 579"/>
                <a:gd name="T27" fmla="*/ 923 h 1073"/>
                <a:gd name="T28" fmla="*/ 355 w 579"/>
                <a:gd name="T29" fmla="*/ 612 h 1073"/>
                <a:gd name="T30" fmla="*/ 579 w 579"/>
                <a:gd name="T31" fmla="*/ 612 h 1073"/>
                <a:gd name="T32" fmla="*/ 579 w 579"/>
                <a:gd name="T33" fmla="*/ 583 h 1073"/>
                <a:gd name="T34" fmla="*/ 482 w 579"/>
                <a:gd name="T35" fmla="*/ 367 h 1073"/>
                <a:gd name="T36" fmla="*/ 132 w 579"/>
                <a:gd name="T37" fmla="*/ 58 h 1073"/>
                <a:gd name="T38" fmla="*/ 447 w 579"/>
                <a:gd name="T39" fmla="*/ 58 h 1073"/>
                <a:gd name="T40" fmla="*/ 467 w 579"/>
                <a:gd name="T41" fmla="*/ 79 h 1073"/>
                <a:gd name="T42" fmla="*/ 449 w 579"/>
                <a:gd name="T43" fmla="*/ 99 h 1073"/>
                <a:gd name="T44" fmla="*/ 436 w 579"/>
                <a:gd name="T45" fmla="*/ 101 h 1073"/>
                <a:gd name="T46" fmla="*/ 143 w 579"/>
                <a:gd name="T47" fmla="*/ 101 h 1073"/>
                <a:gd name="T48" fmla="*/ 129 w 579"/>
                <a:gd name="T49" fmla="*/ 99 h 1073"/>
                <a:gd name="T50" fmla="*/ 111 w 579"/>
                <a:gd name="T51" fmla="*/ 79 h 1073"/>
                <a:gd name="T52" fmla="*/ 132 w 579"/>
                <a:gd name="T53" fmla="*/ 58 h 1073"/>
                <a:gd name="T54" fmla="*/ 424 w 579"/>
                <a:gd name="T55" fmla="*/ 370 h 1073"/>
                <a:gd name="T56" fmla="*/ 154 w 579"/>
                <a:gd name="T57" fmla="*/ 370 h 1073"/>
                <a:gd name="T58" fmla="*/ 154 w 579"/>
                <a:gd name="T59" fmla="*/ 130 h 1073"/>
                <a:gd name="T60" fmla="*/ 424 w 579"/>
                <a:gd name="T61" fmla="*/ 130 h 1073"/>
                <a:gd name="T62" fmla="*/ 424 w 579"/>
                <a:gd name="T63" fmla="*/ 370 h 1073"/>
                <a:gd name="T64" fmla="*/ 297 w 579"/>
                <a:gd name="T65" fmla="*/ 911 h 1073"/>
                <a:gd name="T66" fmla="*/ 289 w 579"/>
                <a:gd name="T67" fmla="*/ 928 h 1073"/>
                <a:gd name="T68" fmla="*/ 282 w 579"/>
                <a:gd name="T69" fmla="*/ 911 h 1073"/>
                <a:gd name="T70" fmla="*/ 282 w 579"/>
                <a:gd name="T71" fmla="*/ 612 h 1073"/>
                <a:gd name="T72" fmla="*/ 297 w 579"/>
                <a:gd name="T73" fmla="*/ 612 h 1073"/>
                <a:gd name="T74" fmla="*/ 297 w 579"/>
                <a:gd name="T75" fmla="*/ 911 h 1073"/>
                <a:gd name="T76" fmla="*/ 355 w 579"/>
                <a:gd name="T77" fmla="*/ 554 h 1073"/>
                <a:gd name="T78" fmla="*/ 224 w 579"/>
                <a:gd name="T79" fmla="*/ 554 h 1073"/>
                <a:gd name="T80" fmla="*/ 59 w 579"/>
                <a:gd name="T81" fmla="*/ 554 h 1073"/>
                <a:gd name="T82" fmla="*/ 144 w 579"/>
                <a:gd name="T83" fmla="*/ 403 h 1073"/>
                <a:gd name="T84" fmla="*/ 149 w 579"/>
                <a:gd name="T85" fmla="*/ 399 h 1073"/>
                <a:gd name="T86" fmla="*/ 430 w 579"/>
                <a:gd name="T87" fmla="*/ 399 h 1073"/>
                <a:gd name="T88" fmla="*/ 435 w 579"/>
                <a:gd name="T89" fmla="*/ 403 h 1073"/>
                <a:gd name="T90" fmla="*/ 519 w 579"/>
                <a:gd name="T91" fmla="*/ 554 h 1073"/>
                <a:gd name="T92" fmla="*/ 355 w 579"/>
                <a:gd name="T93" fmla="*/ 554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9" h="1073">
                  <a:moveTo>
                    <a:pt x="482" y="367"/>
                  </a:moveTo>
                  <a:cubicBezTo>
                    <a:pt x="482" y="148"/>
                    <a:pt x="482" y="148"/>
                    <a:pt x="482" y="148"/>
                  </a:cubicBezTo>
                  <a:cubicBezTo>
                    <a:pt x="508" y="135"/>
                    <a:pt x="525" y="109"/>
                    <a:pt x="525" y="79"/>
                  </a:cubicBezTo>
                  <a:cubicBezTo>
                    <a:pt x="525" y="35"/>
                    <a:pt x="490" y="0"/>
                    <a:pt x="447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89" y="0"/>
                    <a:pt x="54" y="35"/>
                    <a:pt x="54" y="79"/>
                  </a:cubicBezTo>
                  <a:cubicBezTo>
                    <a:pt x="54" y="109"/>
                    <a:pt x="71" y="135"/>
                    <a:pt x="96" y="148"/>
                  </a:cubicBezTo>
                  <a:cubicBezTo>
                    <a:pt x="96" y="367"/>
                    <a:pt x="96" y="367"/>
                    <a:pt x="96" y="367"/>
                  </a:cubicBezTo>
                  <a:cubicBezTo>
                    <a:pt x="35" y="422"/>
                    <a:pt x="0" y="500"/>
                    <a:pt x="0" y="583"/>
                  </a:cubicBezTo>
                  <a:cubicBezTo>
                    <a:pt x="0" y="612"/>
                    <a:pt x="0" y="612"/>
                    <a:pt x="0" y="612"/>
                  </a:cubicBezTo>
                  <a:cubicBezTo>
                    <a:pt x="224" y="612"/>
                    <a:pt x="224" y="612"/>
                    <a:pt x="224" y="612"/>
                  </a:cubicBezTo>
                  <a:cubicBezTo>
                    <a:pt x="224" y="923"/>
                    <a:pt x="224" y="923"/>
                    <a:pt x="224" y="923"/>
                  </a:cubicBezTo>
                  <a:cubicBezTo>
                    <a:pt x="289" y="1073"/>
                    <a:pt x="289" y="1073"/>
                    <a:pt x="289" y="1073"/>
                  </a:cubicBezTo>
                  <a:cubicBezTo>
                    <a:pt x="355" y="923"/>
                    <a:pt x="355" y="923"/>
                    <a:pt x="355" y="923"/>
                  </a:cubicBezTo>
                  <a:cubicBezTo>
                    <a:pt x="355" y="612"/>
                    <a:pt x="355" y="612"/>
                    <a:pt x="355" y="612"/>
                  </a:cubicBezTo>
                  <a:cubicBezTo>
                    <a:pt x="579" y="612"/>
                    <a:pt x="579" y="612"/>
                    <a:pt x="579" y="612"/>
                  </a:cubicBezTo>
                  <a:cubicBezTo>
                    <a:pt x="579" y="583"/>
                    <a:pt x="579" y="583"/>
                    <a:pt x="579" y="583"/>
                  </a:cubicBezTo>
                  <a:cubicBezTo>
                    <a:pt x="579" y="500"/>
                    <a:pt x="544" y="422"/>
                    <a:pt x="482" y="367"/>
                  </a:cubicBezTo>
                  <a:close/>
                  <a:moveTo>
                    <a:pt x="132" y="58"/>
                  </a:moveTo>
                  <a:cubicBezTo>
                    <a:pt x="447" y="58"/>
                    <a:pt x="447" y="58"/>
                    <a:pt x="447" y="58"/>
                  </a:cubicBezTo>
                  <a:cubicBezTo>
                    <a:pt x="458" y="58"/>
                    <a:pt x="467" y="67"/>
                    <a:pt x="467" y="79"/>
                  </a:cubicBezTo>
                  <a:cubicBezTo>
                    <a:pt x="467" y="89"/>
                    <a:pt x="459" y="97"/>
                    <a:pt x="449" y="99"/>
                  </a:cubicBezTo>
                  <a:cubicBezTo>
                    <a:pt x="436" y="101"/>
                    <a:pt x="436" y="101"/>
                    <a:pt x="436" y="101"/>
                  </a:cubicBezTo>
                  <a:cubicBezTo>
                    <a:pt x="143" y="101"/>
                    <a:pt x="143" y="101"/>
                    <a:pt x="143" y="101"/>
                  </a:cubicBezTo>
                  <a:cubicBezTo>
                    <a:pt x="129" y="99"/>
                    <a:pt x="129" y="99"/>
                    <a:pt x="129" y="99"/>
                  </a:cubicBezTo>
                  <a:cubicBezTo>
                    <a:pt x="119" y="97"/>
                    <a:pt x="111" y="89"/>
                    <a:pt x="111" y="79"/>
                  </a:cubicBezTo>
                  <a:cubicBezTo>
                    <a:pt x="111" y="67"/>
                    <a:pt x="121" y="58"/>
                    <a:pt x="132" y="58"/>
                  </a:cubicBezTo>
                  <a:close/>
                  <a:moveTo>
                    <a:pt x="424" y="370"/>
                  </a:moveTo>
                  <a:cubicBezTo>
                    <a:pt x="154" y="370"/>
                    <a:pt x="154" y="370"/>
                    <a:pt x="154" y="370"/>
                  </a:cubicBezTo>
                  <a:cubicBezTo>
                    <a:pt x="154" y="130"/>
                    <a:pt x="154" y="130"/>
                    <a:pt x="154" y="130"/>
                  </a:cubicBezTo>
                  <a:cubicBezTo>
                    <a:pt x="424" y="130"/>
                    <a:pt x="424" y="130"/>
                    <a:pt x="424" y="130"/>
                  </a:cubicBezTo>
                  <a:lnTo>
                    <a:pt x="424" y="370"/>
                  </a:lnTo>
                  <a:close/>
                  <a:moveTo>
                    <a:pt x="297" y="911"/>
                  </a:moveTo>
                  <a:cubicBezTo>
                    <a:pt x="289" y="928"/>
                    <a:pt x="289" y="928"/>
                    <a:pt x="289" y="928"/>
                  </a:cubicBezTo>
                  <a:cubicBezTo>
                    <a:pt x="282" y="911"/>
                    <a:pt x="282" y="911"/>
                    <a:pt x="282" y="911"/>
                  </a:cubicBezTo>
                  <a:cubicBezTo>
                    <a:pt x="282" y="612"/>
                    <a:pt x="282" y="612"/>
                    <a:pt x="282" y="612"/>
                  </a:cubicBezTo>
                  <a:cubicBezTo>
                    <a:pt x="297" y="612"/>
                    <a:pt x="297" y="612"/>
                    <a:pt x="297" y="612"/>
                  </a:cubicBezTo>
                  <a:lnTo>
                    <a:pt x="297" y="911"/>
                  </a:lnTo>
                  <a:close/>
                  <a:moveTo>
                    <a:pt x="355" y="554"/>
                  </a:moveTo>
                  <a:cubicBezTo>
                    <a:pt x="224" y="554"/>
                    <a:pt x="224" y="554"/>
                    <a:pt x="224" y="554"/>
                  </a:cubicBezTo>
                  <a:cubicBezTo>
                    <a:pt x="59" y="554"/>
                    <a:pt x="59" y="554"/>
                    <a:pt x="59" y="554"/>
                  </a:cubicBezTo>
                  <a:cubicBezTo>
                    <a:pt x="67" y="495"/>
                    <a:pt x="97" y="441"/>
                    <a:pt x="144" y="403"/>
                  </a:cubicBezTo>
                  <a:cubicBezTo>
                    <a:pt x="149" y="399"/>
                    <a:pt x="149" y="399"/>
                    <a:pt x="149" y="399"/>
                  </a:cubicBezTo>
                  <a:cubicBezTo>
                    <a:pt x="430" y="399"/>
                    <a:pt x="430" y="399"/>
                    <a:pt x="430" y="399"/>
                  </a:cubicBezTo>
                  <a:cubicBezTo>
                    <a:pt x="435" y="403"/>
                    <a:pt x="435" y="403"/>
                    <a:pt x="435" y="403"/>
                  </a:cubicBezTo>
                  <a:cubicBezTo>
                    <a:pt x="482" y="441"/>
                    <a:pt x="512" y="495"/>
                    <a:pt x="519" y="554"/>
                  </a:cubicBezTo>
                  <a:lnTo>
                    <a:pt x="355" y="55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700" b="0" i="0" u="none" strike="noStrike" kern="0" cap="none" spc="0" normalizeH="0" baseline="0" noProof="0" dirty="0">
                <a:ln>
                  <a:noFill/>
                </a:ln>
                <a:solidFill>
                  <a:srgbClr val="768395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Rounded Rectangle 26">
              <a:extLst>
                <a:ext uri="{FF2B5EF4-FFF2-40B4-BE49-F238E27FC236}">
                  <a16:creationId xmlns:a16="http://schemas.microsoft.com/office/drawing/2014/main" id="{634BF0E6-3617-4190-86A6-19C642927B37}"/>
                </a:ext>
              </a:extLst>
            </p:cNvPr>
            <p:cNvSpPr/>
            <p:nvPr/>
          </p:nvSpPr>
          <p:spPr>
            <a:xfrm>
              <a:off x="12485243" y="4231556"/>
              <a:ext cx="1584178" cy="8640960"/>
            </a:xfrm>
            <a:prstGeom prst="roundRect">
              <a:avLst>
                <a:gd name="adj" fmla="val 9498"/>
              </a:avLst>
            </a:prstGeom>
            <a:solidFill>
              <a:srgbClr val="F7E9EC">
                <a:alpha val="15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innerShdw blurRad="228600">
                <a:prstClr val="black">
                  <a:alpha val="26000"/>
                </a:prstClr>
              </a:innerShdw>
            </a:effectLst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768395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Rounded Rectangle 27">
              <a:extLst>
                <a:ext uri="{FF2B5EF4-FFF2-40B4-BE49-F238E27FC236}">
                  <a16:creationId xmlns:a16="http://schemas.microsoft.com/office/drawing/2014/main" id="{B412E244-8250-4049-8DC3-F3784F22C5BF}"/>
                </a:ext>
              </a:extLst>
            </p:cNvPr>
            <p:cNvSpPr/>
            <p:nvPr/>
          </p:nvSpPr>
          <p:spPr>
            <a:xfrm>
              <a:off x="12485243" y="5080954"/>
              <a:ext cx="1584178" cy="7791562"/>
            </a:xfrm>
            <a:prstGeom prst="roundRect">
              <a:avLst>
                <a:gd name="adj" fmla="val 9498"/>
              </a:avLst>
            </a:prstGeom>
            <a:solidFill>
              <a:srgbClr val="8AC0B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90%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02831992-0CB2-4B9C-9651-675FCD505F15}"/>
                </a:ext>
              </a:extLst>
            </p:cNvPr>
            <p:cNvSpPr/>
            <p:nvPr/>
          </p:nvSpPr>
          <p:spPr>
            <a:xfrm>
              <a:off x="12485243" y="11432356"/>
              <a:ext cx="1584178" cy="1440160"/>
            </a:xfrm>
            <a:custGeom>
              <a:avLst/>
              <a:gdLst>
                <a:gd name="connsiteX0" fmla="*/ 792089 w 1584178"/>
                <a:gd name="connsiteY0" fmla="*/ 0 h 1440160"/>
                <a:gd name="connsiteX1" fmla="*/ 1080121 w 1584178"/>
                <a:gd name="connsiteY1" fmla="*/ 288032 h 1440160"/>
                <a:gd name="connsiteX2" fmla="*/ 1584178 w 1584178"/>
                <a:gd name="connsiteY2" fmla="*/ 288032 h 1440160"/>
                <a:gd name="connsiteX3" fmla="*/ 1584178 w 1584178"/>
                <a:gd name="connsiteY3" fmla="*/ 1289695 h 1440160"/>
                <a:gd name="connsiteX4" fmla="*/ 1433713 w 1584178"/>
                <a:gd name="connsiteY4" fmla="*/ 1440160 h 1440160"/>
                <a:gd name="connsiteX5" fmla="*/ 150465 w 1584178"/>
                <a:gd name="connsiteY5" fmla="*/ 1440160 h 1440160"/>
                <a:gd name="connsiteX6" fmla="*/ 0 w 1584178"/>
                <a:gd name="connsiteY6" fmla="*/ 1289695 h 1440160"/>
                <a:gd name="connsiteX7" fmla="*/ 0 w 1584178"/>
                <a:gd name="connsiteY7" fmla="*/ 288032 h 1440160"/>
                <a:gd name="connsiteX8" fmla="*/ 504057 w 1584178"/>
                <a:gd name="connsiteY8" fmla="*/ 288032 h 144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4178" h="1440160">
                  <a:moveTo>
                    <a:pt x="792089" y="0"/>
                  </a:moveTo>
                  <a:lnTo>
                    <a:pt x="1080121" y="288032"/>
                  </a:lnTo>
                  <a:lnTo>
                    <a:pt x="1584178" y="288032"/>
                  </a:lnTo>
                  <a:lnTo>
                    <a:pt x="1584178" y="1289695"/>
                  </a:lnTo>
                  <a:cubicBezTo>
                    <a:pt x="1584178" y="1372795"/>
                    <a:pt x="1516813" y="1440160"/>
                    <a:pt x="1433713" y="1440160"/>
                  </a:cubicBezTo>
                  <a:lnTo>
                    <a:pt x="150465" y="1440160"/>
                  </a:lnTo>
                  <a:cubicBezTo>
                    <a:pt x="67365" y="1440160"/>
                    <a:pt x="0" y="1372795"/>
                    <a:pt x="0" y="1289695"/>
                  </a:cubicBezTo>
                  <a:lnTo>
                    <a:pt x="0" y="288032"/>
                  </a:lnTo>
                  <a:lnTo>
                    <a:pt x="504057" y="288032"/>
                  </a:lnTo>
                  <a:close/>
                </a:path>
              </a:pathLst>
            </a:custGeom>
            <a:solidFill>
              <a:srgbClr val="768395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768395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Rounded Rectangle 29">
              <a:extLst>
                <a:ext uri="{FF2B5EF4-FFF2-40B4-BE49-F238E27FC236}">
                  <a16:creationId xmlns:a16="http://schemas.microsoft.com/office/drawing/2014/main" id="{35F3C88A-6E33-4802-9CC2-35761832A3F5}"/>
                </a:ext>
              </a:extLst>
            </p:cNvPr>
            <p:cNvSpPr/>
            <p:nvPr/>
          </p:nvSpPr>
          <p:spPr>
            <a:xfrm>
              <a:off x="14675062" y="4231556"/>
              <a:ext cx="1584178" cy="8640960"/>
            </a:xfrm>
            <a:prstGeom prst="roundRect">
              <a:avLst>
                <a:gd name="adj" fmla="val 9498"/>
              </a:avLst>
            </a:prstGeom>
            <a:solidFill>
              <a:srgbClr val="F7E9EC">
                <a:alpha val="15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innerShdw blurRad="228600">
                <a:prstClr val="black">
                  <a:alpha val="26000"/>
                </a:prstClr>
              </a:innerShdw>
            </a:effectLst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768395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Rounded Rectangle 30">
              <a:extLst>
                <a:ext uri="{FF2B5EF4-FFF2-40B4-BE49-F238E27FC236}">
                  <a16:creationId xmlns:a16="http://schemas.microsoft.com/office/drawing/2014/main" id="{3D3D307D-E510-4AC9-B9D8-7C5CF9849358}"/>
                </a:ext>
              </a:extLst>
            </p:cNvPr>
            <p:cNvSpPr/>
            <p:nvPr/>
          </p:nvSpPr>
          <p:spPr>
            <a:xfrm>
              <a:off x="14675062" y="8897378"/>
              <a:ext cx="1584178" cy="3975138"/>
            </a:xfrm>
            <a:prstGeom prst="roundRect">
              <a:avLst>
                <a:gd name="adj" fmla="val 9498"/>
              </a:avLst>
            </a:prstGeom>
            <a:solidFill>
              <a:srgbClr val="8AC0B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40%</a:t>
              </a:r>
            </a:p>
          </p:txBody>
        </p:sp>
        <p:sp>
          <p:nvSpPr>
            <p:cNvPr id="15" name="Freeform 31">
              <a:extLst>
                <a:ext uri="{FF2B5EF4-FFF2-40B4-BE49-F238E27FC236}">
                  <a16:creationId xmlns:a16="http://schemas.microsoft.com/office/drawing/2014/main" id="{84AD9E7B-B312-403C-8642-AAB8A0C42407}"/>
                </a:ext>
              </a:extLst>
            </p:cNvPr>
            <p:cNvSpPr/>
            <p:nvPr/>
          </p:nvSpPr>
          <p:spPr>
            <a:xfrm>
              <a:off x="14675062" y="11432356"/>
              <a:ext cx="1584178" cy="1440160"/>
            </a:xfrm>
            <a:custGeom>
              <a:avLst/>
              <a:gdLst>
                <a:gd name="connsiteX0" fmla="*/ 792089 w 1584178"/>
                <a:gd name="connsiteY0" fmla="*/ 0 h 1440160"/>
                <a:gd name="connsiteX1" fmla="*/ 1080121 w 1584178"/>
                <a:gd name="connsiteY1" fmla="*/ 288032 h 1440160"/>
                <a:gd name="connsiteX2" fmla="*/ 1584178 w 1584178"/>
                <a:gd name="connsiteY2" fmla="*/ 288032 h 1440160"/>
                <a:gd name="connsiteX3" fmla="*/ 1584178 w 1584178"/>
                <a:gd name="connsiteY3" fmla="*/ 1289695 h 1440160"/>
                <a:gd name="connsiteX4" fmla="*/ 1433713 w 1584178"/>
                <a:gd name="connsiteY4" fmla="*/ 1440160 h 1440160"/>
                <a:gd name="connsiteX5" fmla="*/ 150465 w 1584178"/>
                <a:gd name="connsiteY5" fmla="*/ 1440160 h 1440160"/>
                <a:gd name="connsiteX6" fmla="*/ 0 w 1584178"/>
                <a:gd name="connsiteY6" fmla="*/ 1289695 h 1440160"/>
                <a:gd name="connsiteX7" fmla="*/ 0 w 1584178"/>
                <a:gd name="connsiteY7" fmla="*/ 288032 h 1440160"/>
                <a:gd name="connsiteX8" fmla="*/ 504057 w 1584178"/>
                <a:gd name="connsiteY8" fmla="*/ 288032 h 144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4178" h="1440160">
                  <a:moveTo>
                    <a:pt x="792089" y="0"/>
                  </a:moveTo>
                  <a:lnTo>
                    <a:pt x="1080121" y="288032"/>
                  </a:lnTo>
                  <a:lnTo>
                    <a:pt x="1584178" y="288032"/>
                  </a:lnTo>
                  <a:lnTo>
                    <a:pt x="1584178" y="1289695"/>
                  </a:lnTo>
                  <a:cubicBezTo>
                    <a:pt x="1584178" y="1372795"/>
                    <a:pt x="1516813" y="1440160"/>
                    <a:pt x="1433713" y="1440160"/>
                  </a:cubicBezTo>
                  <a:lnTo>
                    <a:pt x="150465" y="1440160"/>
                  </a:lnTo>
                  <a:cubicBezTo>
                    <a:pt x="67365" y="1440160"/>
                    <a:pt x="0" y="1372795"/>
                    <a:pt x="0" y="1289695"/>
                  </a:cubicBezTo>
                  <a:lnTo>
                    <a:pt x="0" y="288032"/>
                  </a:lnTo>
                  <a:lnTo>
                    <a:pt x="504057" y="288032"/>
                  </a:lnTo>
                  <a:close/>
                </a:path>
              </a:pathLst>
            </a:custGeom>
            <a:solidFill>
              <a:srgbClr val="768395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768395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Rounded Rectangle 32">
              <a:extLst>
                <a:ext uri="{FF2B5EF4-FFF2-40B4-BE49-F238E27FC236}">
                  <a16:creationId xmlns:a16="http://schemas.microsoft.com/office/drawing/2014/main" id="{E6E3A0B0-8E9F-48FC-B503-6B52A7C8992B}"/>
                </a:ext>
              </a:extLst>
            </p:cNvPr>
            <p:cNvSpPr/>
            <p:nvPr/>
          </p:nvSpPr>
          <p:spPr>
            <a:xfrm>
              <a:off x="16864881" y="4231556"/>
              <a:ext cx="1584178" cy="8640960"/>
            </a:xfrm>
            <a:prstGeom prst="roundRect">
              <a:avLst>
                <a:gd name="adj" fmla="val 9498"/>
              </a:avLst>
            </a:prstGeom>
            <a:solidFill>
              <a:srgbClr val="F7E9EC">
                <a:alpha val="15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innerShdw blurRad="228600">
                <a:prstClr val="black">
                  <a:alpha val="26000"/>
                </a:prstClr>
              </a:innerShdw>
            </a:effectLst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768395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Rounded Rectangle 33">
              <a:extLst>
                <a:ext uri="{FF2B5EF4-FFF2-40B4-BE49-F238E27FC236}">
                  <a16:creationId xmlns:a16="http://schemas.microsoft.com/office/drawing/2014/main" id="{DD594880-F74E-4C75-AA0F-17768ED4C1B7}"/>
                </a:ext>
              </a:extLst>
            </p:cNvPr>
            <p:cNvSpPr/>
            <p:nvPr/>
          </p:nvSpPr>
          <p:spPr>
            <a:xfrm>
              <a:off x="16864881" y="7169186"/>
              <a:ext cx="1584178" cy="5703330"/>
            </a:xfrm>
            <a:prstGeom prst="roundRect">
              <a:avLst>
                <a:gd name="adj" fmla="val 9498"/>
              </a:avLst>
            </a:prstGeom>
            <a:solidFill>
              <a:srgbClr val="8AC0B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60%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02639B25-737F-4BBC-A5D5-76EEDF807417}"/>
                </a:ext>
              </a:extLst>
            </p:cNvPr>
            <p:cNvSpPr/>
            <p:nvPr/>
          </p:nvSpPr>
          <p:spPr>
            <a:xfrm>
              <a:off x="16864881" y="11432356"/>
              <a:ext cx="1584178" cy="1440160"/>
            </a:xfrm>
            <a:custGeom>
              <a:avLst/>
              <a:gdLst>
                <a:gd name="connsiteX0" fmla="*/ 792089 w 1584178"/>
                <a:gd name="connsiteY0" fmla="*/ 0 h 1440160"/>
                <a:gd name="connsiteX1" fmla="*/ 1080121 w 1584178"/>
                <a:gd name="connsiteY1" fmla="*/ 288032 h 1440160"/>
                <a:gd name="connsiteX2" fmla="*/ 1584178 w 1584178"/>
                <a:gd name="connsiteY2" fmla="*/ 288032 h 1440160"/>
                <a:gd name="connsiteX3" fmla="*/ 1584178 w 1584178"/>
                <a:gd name="connsiteY3" fmla="*/ 1289695 h 1440160"/>
                <a:gd name="connsiteX4" fmla="*/ 1433713 w 1584178"/>
                <a:gd name="connsiteY4" fmla="*/ 1440160 h 1440160"/>
                <a:gd name="connsiteX5" fmla="*/ 150465 w 1584178"/>
                <a:gd name="connsiteY5" fmla="*/ 1440160 h 1440160"/>
                <a:gd name="connsiteX6" fmla="*/ 0 w 1584178"/>
                <a:gd name="connsiteY6" fmla="*/ 1289695 h 1440160"/>
                <a:gd name="connsiteX7" fmla="*/ 0 w 1584178"/>
                <a:gd name="connsiteY7" fmla="*/ 288032 h 1440160"/>
                <a:gd name="connsiteX8" fmla="*/ 504057 w 1584178"/>
                <a:gd name="connsiteY8" fmla="*/ 288032 h 144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4178" h="1440160">
                  <a:moveTo>
                    <a:pt x="792089" y="0"/>
                  </a:moveTo>
                  <a:lnTo>
                    <a:pt x="1080121" y="288032"/>
                  </a:lnTo>
                  <a:lnTo>
                    <a:pt x="1584178" y="288032"/>
                  </a:lnTo>
                  <a:lnTo>
                    <a:pt x="1584178" y="1289695"/>
                  </a:lnTo>
                  <a:cubicBezTo>
                    <a:pt x="1584178" y="1372795"/>
                    <a:pt x="1516813" y="1440160"/>
                    <a:pt x="1433713" y="1440160"/>
                  </a:cubicBezTo>
                  <a:lnTo>
                    <a:pt x="150465" y="1440160"/>
                  </a:lnTo>
                  <a:cubicBezTo>
                    <a:pt x="67365" y="1440160"/>
                    <a:pt x="0" y="1372795"/>
                    <a:pt x="0" y="1289695"/>
                  </a:cubicBezTo>
                  <a:lnTo>
                    <a:pt x="0" y="288032"/>
                  </a:lnTo>
                  <a:lnTo>
                    <a:pt x="504057" y="288032"/>
                  </a:lnTo>
                  <a:close/>
                </a:path>
              </a:pathLst>
            </a:custGeom>
            <a:solidFill>
              <a:srgbClr val="768395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768395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Rounded Rectangle 35">
              <a:extLst>
                <a:ext uri="{FF2B5EF4-FFF2-40B4-BE49-F238E27FC236}">
                  <a16:creationId xmlns:a16="http://schemas.microsoft.com/office/drawing/2014/main" id="{9DEAAAF0-65B0-4960-8341-976FC5D70A74}"/>
                </a:ext>
              </a:extLst>
            </p:cNvPr>
            <p:cNvSpPr/>
            <p:nvPr/>
          </p:nvSpPr>
          <p:spPr>
            <a:xfrm>
              <a:off x="19054700" y="4231556"/>
              <a:ext cx="1584178" cy="8640960"/>
            </a:xfrm>
            <a:prstGeom prst="roundRect">
              <a:avLst>
                <a:gd name="adj" fmla="val 9498"/>
              </a:avLst>
            </a:prstGeom>
            <a:solidFill>
              <a:srgbClr val="F7E9EC">
                <a:alpha val="15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innerShdw blurRad="228600">
                <a:prstClr val="black">
                  <a:alpha val="26000"/>
                </a:prstClr>
              </a:innerShdw>
            </a:effectLst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768395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Rounded Rectangle 36">
              <a:extLst>
                <a:ext uri="{FF2B5EF4-FFF2-40B4-BE49-F238E27FC236}">
                  <a16:creationId xmlns:a16="http://schemas.microsoft.com/office/drawing/2014/main" id="{3324489D-2B57-4E1F-B95A-8FA50B277CF4}"/>
                </a:ext>
              </a:extLst>
            </p:cNvPr>
            <p:cNvSpPr/>
            <p:nvPr/>
          </p:nvSpPr>
          <p:spPr>
            <a:xfrm>
              <a:off x="19054700" y="8249306"/>
              <a:ext cx="1584178" cy="4623210"/>
            </a:xfrm>
            <a:prstGeom prst="roundRect">
              <a:avLst>
                <a:gd name="adj" fmla="val 9498"/>
              </a:avLst>
            </a:prstGeom>
            <a:solidFill>
              <a:srgbClr val="8AC0B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52%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EE6C2C3C-D2DB-4DAE-8353-660EFE9554FB}"/>
                </a:ext>
              </a:extLst>
            </p:cNvPr>
            <p:cNvSpPr/>
            <p:nvPr/>
          </p:nvSpPr>
          <p:spPr>
            <a:xfrm>
              <a:off x="19054700" y="11432356"/>
              <a:ext cx="1584178" cy="1440160"/>
            </a:xfrm>
            <a:custGeom>
              <a:avLst/>
              <a:gdLst>
                <a:gd name="connsiteX0" fmla="*/ 792089 w 1584178"/>
                <a:gd name="connsiteY0" fmla="*/ 0 h 1440160"/>
                <a:gd name="connsiteX1" fmla="*/ 1080121 w 1584178"/>
                <a:gd name="connsiteY1" fmla="*/ 288032 h 1440160"/>
                <a:gd name="connsiteX2" fmla="*/ 1584178 w 1584178"/>
                <a:gd name="connsiteY2" fmla="*/ 288032 h 1440160"/>
                <a:gd name="connsiteX3" fmla="*/ 1584178 w 1584178"/>
                <a:gd name="connsiteY3" fmla="*/ 1289695 h 1440160"/>
                <a:gd name="connsiteX4" fmla="*/ 1433713 w 1584178"/>
                <a:gd name="connsiteY4" fmla="*/ 1440160 h 1440160"/>
                <a:gd name="connsiteX5" fmla="*/ 150465 w 1584178"/>
                <a:gd name="connsiteY5" fmla="*/ 1440160 h 1440160"/>
                <a:gd name="connsiteX6" fmla="*/ 0 w 1584178"/>
                <a:gd name="connsiteY6" fmla="*/ 1289695 h 1440160"/>
                <a:gd name="connsiteX7" fmla="*/ 0 w 1584178"/>
                <a:gd name="connsiteY7" fmla="*/ 288032 h 1440160"/>
                <a:gd name="connsiteX8" fmla="*/ 504057 w 1584178"/>
                <a:gd name="connsiteY8" fmla="*/ 288032 h 144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4178" h="1440160">
                  <a:moveTo>
                    <a:pt x="792089" y="0"/>
                  </a:moveTo>
                  <a:lnTo>
                    <a:pt x="1080121" y="288032"/>
                  </a:lnTo>
                  <a:lnTo>
                    <a:pt x="1584178" y="288032"/>
                  </a:lnTo>
                  <a:lnTo>
                    <a:pt x="1584178" y="1289695"/>
                  </a:lnTo>
                  <a:cubicBezTo>
                    <a:pt x="1584178" y="1372795"/>
                    <a:pt x="1516813" y="1440160"/>
                    <a:pt x="1433713" y="1440160"/>
                  </a:cubicBezTo>
                  <a:lnTo>
                    <a:pt x="150465" y="1440160"/>
                  </a:lnTo>
                  <a:cubicBezTo>
                    <a:pt x="67365" y="1440160"/>
                    <a:pt x="0" y="1372795"/>
                    <a:pt x="0" y="1289695"/>
                  </a:cubicBezTo>
                  <a:lnTo>
                    <a:pt x="0" y="288032"/>
                  </a:lnTo>
                  <a:lnTo>
                    <a:pt x="504057" y="288032"/>
                  </a:lnTo>
                  <a:close/>
                </a:path>
              </a:pathLst>
            </a:custGeom>
            <a:solidFill>
              <a:srgbClr val="768395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768395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Rounded Rectangle 38">
              <a:extLst>
                <a:ext uri="{FF2B5EF4-FFF2-40B4-BE49-F238E27FC236}">
                  <a16:creationId xmlns:a16="http://schemas.microsoft.com/office/drawing/2014/main" id="{F4634B69-04A6-46BB-8460-8D0031ACEC16}"/>
                </a:ext>
              </a:extLst>
            </p:cNvPr>
            <p:cNvSpPr/>
            <p:nvPr/>
          </p:nvSpPr>
          <p:spPr>
            <a:xfrm>
              <a:off x="21244517" y="4231556"/>
              <a:ext cx="1584178" cy="8640960"/>
            </a:xfrm>
            <a:prstGeom prst="roundRect">
              <a:avLst>
                <a:gd name="adj" fmla="val 9498"/>
              </a:avLst>
            </a:prstGeom>
            <a:solidFill>
              <a:srgbClr val="F7E9EC">
                <a:alpha val="15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innerShdw blurRad="228600">
                <a:prstClr val="black">
                  <a:alpha val="26000"/>
                </a:prstClr>
              </a:innerShdw>
            </a:effectLst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768395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Rounded Rectangle 39">
              <a:extLst>
                <a:ext uri="{FF2B5EF4-FFF2-40B4-BE49-F238E27FC236}">
                  <a16:creationId xmlns:a16="http://schemas.microsoft.com/office/drawing/2014/main" id="{86DEB2C2-6D75-4E92-AA90-8721C283A781}"/>
                </a:ext>
              </a:extLst>
            </p:cNvPr>
            <p:cNvSpPr/>
            <p:nvPr/>
          </p:nvSpPr>
          <p:spPr>
            <a:xfrm>
              <a:off x="21244517" y="10481554"/>
              <a:ext cx="1584178" cy="2390962"/>
            </a:xfrm>
            <a:prstGeom prst="roundRect">
              <a:avLst>
                <a:gd name="adj" fmla="val 9498"/>
              </a:avLst>
            </a:prstGeom>
            <a:solidFill>
              <a:srgbClr val="8AC0B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768395"/>
                  </a:solidFill>
                  <a:effectLst/>
                  <a:uLnTx/>
                  <a:uFillTx/>
                  <a:cs typeface="+mn-ea"/>
                  <a:sym typeface="+mn-lt"/>
                </a:rPr>
                <a:t>23%</a:t>
              </a:r>
            </a:p>
          </p:txBody>
        </p:sp>
        <p:sp>
          <p:nvSpPr>
            <p:cNvPr id="24" name="Freeform 40">
              <a:extLst>
                <a:ext uri="{FF2B5EF4-FFF2-40B4-BE49-F238E27FC236}">
                  <a16:creationId xmlns:a16="http://schemas.microsoft.com/office/drawing/2014/main" id="{7F982A09-AC86-4F28-AECA-85ECBEC7073F}"/>
                </a:ext>
              </a:extLst>
            </p:cNvPr>
            <p:cNvSpPr/>
            <p:nvPr/>
          </p:nvSpPr>
          <p:spPr>
            <a:xfrm>
              <a:off x="21244517" y="11432356"/>
              <a:ext cx="1584178" cy="1440160"/>
            </a:xfrm>
            <a:custGeom>
              <a:avLst/>
              <a:gdLst>
                <a:gd name="connsiteX0" fmla="*/ 792089 w 1584178"/>
                <a:gd name="connsiteY0" fmla="*/ 0 h 1440160"/>
                <a:gd name="connsiteX1" fmla="*/ 1080121 w 1584178"/>
                <a:gd name="connsiteY1" fmla="*/ 288032 h 1440160"/>
                <a:gd name="connsiteX2" fmla="*/ 1584178 w 1584178"/>
                <a:gd name="connsiteY2" fmla="*/ 288032 h 1440160"/>
                <a:gd name="connsiteX3" fmla="*/ 1584178 w 1584178"/>
                <a:gd name="connsiteY3" fmla="*/ 1289695 h 1440160"/>
                <a:gd name="connsiteX4" fmla="*/ 1433713 w 1584178"/>
                <a:gd name="connsiteY4" fmla="*/ 1440160 h 1440160"/>
                <a:gd name="connsiteX5" fmla="*/ 150465 w 1584178"/>
                <a:gd name="connsiteY5" fmla="*/ 1440160 h 1440160"/>
                <a:gd name="connsiteX6" fmla="*/ 0 w 1584178"/>
                <a:gd name="connsiteY6" fmla="*/ 1289695 h 1440160"/>
                <a:gd name="connsiteX7" fmla="*/ 0 w 1584178"/>
                <a:gd name="connsiteY7" fmla="*/ 288032 h 1440160"/>
                <a:gd name="connsiteX8" fmla="*/ 504057 w 1584178"/>
                <a:gd name="connsiteY8" fmla="*/ 288032 h 144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4178" h="1440160">
                  <a:moveTo>
                    <a:pt x="792089" y="0"/>
                  </a:moveTo>
                  <a:lnTo>
                    <a:pt x="1080121" y="288032"/>
                  </a:lnTo>
                  <a:lnTo>
                    <a:pt x="1584178" y="288032"/>
                  </a:lnTo>
                  <a:lnTo>
                    <a:pt x="1584178" y="1289695"/>
                  </a:lnTo>
                  <a:cubicBezTo>
                    <a:pt x="1584178" y="1372795"/>
                    <a:pt x="1516813" y="1440160"/>
                    <a:pt x="1433713" y="1440160"/>
                  </a:cubicBezTo>
                  <a:lnTo>
                    <a:pt x="150465" y="1440160"/>
                  </a:lnTo>
                  <a:cubicBezTo>
                    <a:pt x="67365" y="1440160"/>
                    <a:pt x="0" y="1372795"/>
                    <a:pt x="0" y="1289695"/>
                  </a:cubicBezTo>
                  <a:lnTo>
                    <a:pt x="0" y="288032"/>
                  </a:lnTo>
                  <a:lnTo>
                    <a:pt x="504057" y="288032"/>
                  </a:lnTo>
                  <a:close/>
                </a:path>
              </a:pathLst>
            </a:custGeom>
            <a:solidFill>
              <a:srgbClr val="768395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768395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2166484B-C0D0-4B90-B99B-18C40F4CB44A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21853208" y="12026629"/>
              <a:ext cx="366794" cy="675334"/>
            </a:xfrm>
            <a:custGeom>
              <a:avLst/>
              <a:gdLst>
                <a:gd name="T0" fmla="*/ 482 w 579"/>
                <a:gd name="T1" fmla="*/ 367 h 1073"/>
                <a:gd name="T2" fmla="*/ 482 w 579"/>
                <a:gd name="T3" fmla="*/ 148 h 1073"/>
                <a:gd name="T4" fmla="*/ 525 w 579"/>
                <a:gd name="T5" fmla="*/ 79 h 1073"/>
                <a:gd name="T6" fmla="*/ 447 w 579"/>
                <a:gd name="T7" fmla="*/ 0 h 1073"/>
                <a:gd name="T8" fmla="*/ 132 w 579"/>
                <a:gd name="T9" fmla="*/ 0 h 1073"/>
                <a:gd name="T10" fmla="*/ 54 w 579"/>
                <a:gd name="T11" fmla="*/ 79 h 1073"/>
                <a:gd name="T12" fmla="*/ 96 w 579"/>
                <a:gd name="T13" fmla="*/ 148 h 1073"/>
                <a:gd name="T14" fmla="*/ 96 w 579"/>
                <a:gd name="T15" fmla="*/ 367 h 1073"/>
                <a:gd name="T16" fmla="*/ 0 w 579"/>
                <a:gd name="T17" fmla="*/ 583 h 1073"/>
                <a:gd name="T18" fmla="*/ 0 w 579"/>
                <a:gd name="T19" fmla="*/ 612 h 1073"/>
                <a:gd name="T20" fmla="*/ 224 w 579"/>
                <a:gd name="T21" fmla="*/ 612 h 1073"/>
                <a:gd name="T22" fmla="*/ 224 w 579"/>
                <a:gd name="T23" fmla="*/ 923 h 1073"/>
                <a:gd name="T24" fmla="*/ 289 w 579"/>
                <a:gd name="T25" fmla="*/ 1073 h 1073"/>
                <a:gd name="T26" fmla="*/ 355 w 579"/>
                <a:gd name="T27" fmla="*/ 923 h 1073"/>
                <a:gd name="T28" fmla="*/ 355 w 579"/>
                <a:gd name="T29" fmla="*/ 612 h 1073"/>
                <a:gd name="T30" fmla="*/ 579 w 579"/>
                <a:gd name="T31" fmla="*/ 612 h 1073"/>
                <a:gd name="T32" fmla="*/ 579 w 579"/>
                <a:gd name="T33" fmla="*/ 583 h 1073"/>
                <a:gd name="T34" fmla="*/ 482 w 579"/>
                <a:gd name="T35" fmla="*/ 367 h 1073"/>
                <a:gd name="T36" fmla="*/ 132 w 579"/>
                <a:gd name="T37" fmla="*/ 58 h 1073"/>
                <a:gd name="T38" fmla="*/ 447 w 579"/>
                <a:gd name="T39" fmla="*/ 58 h 1073"/>
                <a:gd name="T40" fmla="*/ 467 w 579"/>
                <a:gd name="T41" fmla="*/ 79 h 1073"/>
                <a:gd name="T42" fmla="*/ 449 w 579"/>
                <a:gd name="T43" fmla="*/ 99 h 1073"/>
                <a:gd name="T44" fmla="*/ 436 w 579"/>
                <a:gd name="T45" fmla="*/ 101 h 1073"/>
                <a:gd name="T46" fmla="*/ 143 w 579"/>
                <a:gd name="T47" fmla="*/ 101 h 1073"/>
                <a:gd name="T48" fmla="*/ 129 w 579"/>
                <a:gd name="T49" fmla="*/ 99 h 1073"/>
                <a:gd name="T50" fmla="*/ 111 w 579"/>
                <a:gd name="T51" fmla="*/ 79 h 1073"/>
                <a:gd name="T52" fmla="*/ 132 w 579"/>
                <a:gd name="T53" fmla="*/ 58 h 1073"/>
                <a:gd name="T54" fmla="*/ 424 w 579"/>
                <a:gd name="T55" fmla="*/ 370 h 1073"/>
                <a:gd name="T56" fmla="*/ 154 w 579"/>
                <a:gd name="T57" fmla="*/ 370 h 1073"/>
                <a:gd name="T58" fmla="*/ 154 w 579"/>
                <a:gd name="T59" fmla="*/ 130 h 1073"/>
                <a:gd name="T60" fmla="*/ 424 w 579"/>
                <a:gd name="T61" fmla="*/ 130 h 1073"/>
                <a:gd name="T62" fmla="*/ 424 w 579"/>
                <a:gd name="T63" fmla="*/ 370 h 1073"/>
                <a:gd name="T64" fmla="*/ 297 w 579"/>
                <a:gd name="T65" fmla="*/ 911 h 1073"/>
                <a:gd name="T66" fmla="*/ 289 w 579"/>
                <a:gd name="T67" fmla="*/ 928 h 1073"/>
                <a:gd name="T68" fmla="*/ 282 w 579"/>
                <a:gd name="T69" fmla="*/ 911 h 1073"/>
                <a:gd name="T70" fmla="*/ 282 w 579"/>
                <a:gd name="T71" fmla="*/ 612 h 1073"/>
                <a:gd name="T72" fmla="*/ 297 w 579"/>
                <a:gd name="T73" fmla="*/ 612 h 1073"/>
                <a:gd name="T74" fmla="*/ 297 w 579"/>
                <a:gd name="T75" fmla="*/ 911 h 1073"/>
                <a:gd name="T76" fmla="*/ 355 w 579"/>
                <a:gd name="T77" fmla="*/ 554 h 1073"/>
                <a:gd name="T78" fmla="*/ 224 w 579"/>
                <a:gd name="T79" fmla="*/ 554 h 1073"/>
                <a:gd name="T80" fmla="*/ 59 w 579"/>
                <a:gd name="T81" fmla="*/ 554 h 1073"/>
                <a:gd name="T82" fmla="*/ 144 w 579"/>
                <a:gd name="T83" fmla="*/ 403 h 1073"/>
                <a:gd name="T84" fmla="*/ 149 w 579"/>
                <a:gd name="T85" fmla="*/ 399 h 1073"/>
                <a:gd name="T86" fmla="*/ 430 w 579"/>
                <a:gd name="T87" fmla="*/ 399 h 1073"/>
                <a:gd name="T88" fmla="*/ 435 w 579"/>
                <a:gd name="T89" fmla="*/ 403 h 1073"/>
                <a:gd name="T90" fmla="*/ 519 w 579"/>
                <a:gd name="T91" fmla="*/ 554 h 1073"/>
                <a:gd name="T92" fmla="*/ 355 w 579"/>
                <a:gd name="T93" fmla="*/ 554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9" h="1073">
                  <a:moveTo>
                    <a:pt x="482" y="367"/>
                  </a:moveTo>
                  <a:cubicBezTo>
                    <a:pt x="482" y="148"/>
                    <a:pt x="482" y="148"/>
                    <a:pt x="482" y="148"/>
                  </a:cubicBezTo>
                  <a:cubicBezTo>
                    <a:pt x="508" y="135"/>
                    <a:pt x="525" y="109"/>
                    <a:pt x="525" y="79"/>
                  </a:cubicBezTo>
                  <a:cubicBezTo>
                    <a:pt x="525" y="35"/>
                    <a:pt x="490" y="0"/>
                    <a:pt x="447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89" y="0"/>
                    <a:pt x="54" y="35"/>
                    <a:pt x="54" y="79"/>
                  </a:cubicBezTo>
                  <a:cubicBezTo>
                    <a:pt x="54" y="109"/>
                    <a:pt x="71" y="135"/>
                    <a:pt x="96" y="148"/>
                  </a:cubicBezTo>
                  <a:cubicBezTo>
                    <a:pt x="96" y="367"/>
                    <a:pt x="96" y="367"/>
                    <a:pt x="96" y="367"/>
                  </a:cubicBezTo>
                  <a:cubicBezTo>
                    <a:pt x="35" y="422"/>
                    <a:pt x="0" y="500"/>
                    <a:pt x="0" y="583"/>
                  </a:cubicBezTo>
                  <a:cubicBezTo>
                    <a:pt x="0" y="612"/>
                    <a:pt x="0" y="612"/>
                    <a:pt x="0" y="612"/>
                  </a:cubicBezTo>
                  <a:cubicBezTo>
                    <a:pt x="224" y="612"/>
                    <a:pt x="224" y="612"/>
                    <a:pt x="224" y="612"/>
                  </a:cubicBezTo>
                  <a:cubicBezTo>
                    <a:pt x="224" y="923"/>
                    <a:pt x="224" y="923"/>
                    <a:pt x="224" y="923"/>
                  </a:cubicBezTo>
                  <a:cubicBezTo>
                    <a:pt x="289" y="1073"/>
                    <a:pt x="289" y="1073"/>
                    <a:pt x="289" y="1073"/>
                  </a:cubicBezTo>
                  <a:cubicBezTo>
                    <a:pt x="355" y="923"/>
                    <a:pt x="355" y="923"/>
                    <a:pt x="355" y="923"/>
                  </a:cubicBezTo>
                  <a:cubicBezTo>
                    <a:pt x="355" y="612"/>
                    <a:pt x="355" y="612"/>
                    <a:pt x="355" y="612"/>
                  </a:cubicBezTo>
                  <a:cubicBezTo>
                    <a:pt x="579" y="612"/>
                    <a:pt x="579" y="612"/>
                    <a:pt x="579" y="612"/>
                  </a:cubicBezTo>
                  <a:cubicBezTo>
                    <a:pt x="579" y="583"/>
                    <a:pt x="579" y="583"/>
                    <a:pt x="579" y="583"/>
                  </a:cubicBezTo>
                  <a:cubicBezTo>
                    <a:pt x="579" y="500"/>
                    <a:pt x="544" y="422"/>
                    <a:pt x="482" y="367"/>
                  </a:cubicBezTo>
                  <a:close/>
                  <a:moveTo>
                    <a:pt x="132" y="58"/>
                  </a:moveTo>
                  <a:cubicBezTo>
                    <a:pt x="447" y="58"/>
                    <a:pt x="447" y="58"/>
                    <a:pt x="447" y="58"/>
                  </a:cubicBezTo>
                  <a:cubicBezTo>
                    <a:pt x="458" y="58"/>
                    <a:pt x="467" y="67"/>
                    <a:pt x="467" y="79"/>
                  </a:cubicBezTo>
                  <a:cubicBezTo>
                    <a:pt x="467" y="89"/>
                    <a:pt x="459" y="97"/>
                    <a:pt x="449" y="99"/>
                  </a:cubicBezTo>
                  <a:cubicBezTo>
                    <a:pt x="436" y="101"/>
                    <a:pt x="436" y="101"/>
                    <a:pt x="436" y="101"/>
                  </a:cubicBezTo>
                  <a:cubicBezTo>
                    <a:pt x="143" y="101"/>
                    <a:pt x="143" y="101"/>
                    <a:pt x="143" y="101"/>
                  </a:cubicBezTo>
                  <a:cubicBezTo>
                    <a:pt x="129" y="99"/>
                    <a:pt x="129" y="99"/>
                    <a:pt x="129" y="99"/>
                  </a:cubicBezTo>
                  <a:cubicBezTo>
                    <a:pt x="119" y="97"/>
                    <a:pt x="111" y="89"/>
                    <a:pt x="111" y="79"/>
                  </a:cubicBezTo>
                  <a:cubicBezTo>
                    <a:pt x="111" y="67"/>
                    <a:pt x="121" y="58"/>
                    <a:pt x="132" y="58"/>
                  </a:cubicBezTo>
                  <a:close/>
                  <a:moveTo>
                    <a:pt x="424" y="370"/>
                  </a:moveTo>
                  <a:cubicBezTo>
                    <a:pt x="154" y="370"/>
                    <a:pt x="154" y="370"/>
                    <a:pt x="154" y="370"/>
                  </a:cubicBezTo>
                  <a:cubicBezTo>
                    <a:pt x="154" y="130"/>
                    <a:pt x="154" y="130"/>
                    <a:pt x="154" y="130"/>
                  </a:cubicBezTo>
                  <a:cubicBezTo>
                    <a:pt x="424" y="130"/>
                    <a:pt x="424" y="130"/>
                    <a:pt x="424" y="130"/>
                  </a:cubicBezTo>
                  <a:lnTo>
                    <a:pt x="424" y="370"/>
                  </a:lnTo>
                  <a:close/>
                  <a:moveTo>
                    <a:pt x="297" y="911"/>
                  </a:moveTo>
                  <a:cubicBezTo>
                    <a:pt x="289" y="928"/>
                    <a:pt x="289" y="928"/>
                    <a:pt x="289" y="928"/>
                  </a:cubicBezTo>
                  <a:cubicBezTo>
                    <a:pt x="282" y="911"/>
                    <a:pt x="282" y="911"/>
                    <a:pt x="282" y="911"/>
                  </a:cubicBezTo>
                  <a:cubicBezTo>
                    <a:pt x="282" y="612"/>
                    <a:pt x="282" y="612"/>
                    <a:pt x="282" y="612"/>
                  </a:cubicBezTo>
                  <a:cubicBezTo>
                    <a:pt x="297" y="612"/>
                    <a:pt x="297" y="612"/>
                    <a:pt x="297" y="612"/>
                  </a:cubicBezTo>
                  <a:lnTo>
                    <a:pt x="297" y="911"/>
                  </a:lnTo>
                  <a:close/>
                  <a:moveTo>
                    <a:pt x="355" y="554"/>
                  </a:moveTo>
                  <a:cubicBezTo>
                    <a:pt x="224" y="554"/>
                    <a:pt x="224" y="554"/>
                    <a:pt x="224" y="554"/>
                  </a:cubicBezTo>
                  <a:cubicBezTo>
                    <a:pt x="59" y="554"/>
                    <a:pt x="59" y="554"/>
                    <a:pt x="59" y="554"/>
                  </a:cubicBezTo>
                  <a:cubicBezTo>
                    <a:pt x="67" y="495"/>
                    <a:pt x="97" y="441"/>
                    <a:pt x="144" y="403"/>
                  </a:cubicBezTo>
                  <a:cubicBezTo>
                    <a:pt x="149" y="399"/>
                    <a:pt x="149" y="399"/>
                    <a:pt x="149" y="399"/>
                  </a:cubicBezTo>
                  <a:cubicBezTo>
                    <a:pt x="430" y="399"/>
                    <a:pt x="430" y="399"/>
                    <a:pt x="430" y="399"/>
                  </a:cubicBezTo>
                  <a:cubicBezTo>
                    <a:pt x="435" y="403"/>
                    <a:pt x="435" y="403"/>
                    <a:pt x="435" y="403"/>
                  </a:cubicBezTo>
                  <a:cubicBezTo>
                    <a:pt x="482" y="441"/>
                    <a:pt x="512" y="495"/>
                    <a:pt x="519" y="554"/>
                  </a:cubicBezTo>
                  <a:lnTo>
                    <a:pt x="355" y="55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700" b="0" i="0" u="none" strike="noStrike" kern="0" cap="none" spc="0" normalizeH="0" baseline="0" noProof="0" dirty="0">
                <a:ln>
                  <a:noFill/>
                </a:ln>
                <a:solidFill>
                  <a:srgbClr val="768395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83B7A702-55EF-48C4-AA73-0816DE6D3D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84807" y="12028612"/>
              <a:ext cx="546470" cy="549964"/>
            </a:xfrm>
            <a:custGeom>
              <a:avLst/>
              <a:gdLst>
                <a:gd name="T0" fmla="*/ 326 w 326"/>
                <a:gd name="T1" fmla="*/ 108 h 328"/>
                <a:gd name="T2" fmla="*/ 219 w 326"/>
                <a:gd name="T3" fmla="*/ 0 h 328"/>
                <a:gd name="T4" fmla="*/ 31 w 326"/>
                <a:gd name="T5" fmla="*/ 188 h 328"/>
                <a:gd name="T6" fmla="*/ 0 w 326"/>
                <a:gd name="T7" fmla="*/ 328 h 328"/>
                <a:gd name="T8" fmla="*/ 139 w 326"/>
                <a:gd name="T9" fmla="*/ 295 h 328"/>
                <a:gd name="T10" fmla="*/ 326 w 326"/>
                <a:gd name="T11" fmla="*/ 108 h 328"/>
                <a:gd name="T12" fmla="*/ 129 w 326"/>
                <a:gd name="T13" fmla="*/ 275 h 328"/>
                <a:gd name="T14" fmla="*/ 112 w 326"/>
                <a:gd name="T15" fmla="*/ 258 h 328"/>
                <a:gd name="T16" fmla="*/ 280 w 326"/>
                <a:gd name="T17" fmla="*/ 91 h 328"/>
                <a:gd name="T18" fmla="*/ 297 w 326"/>
                <a:gd name="T19" fmla="*/ 108 h 328"/>
                <a:gd name="T20" fmla="*/ 129 w 326"/>
                <a:gd name="T21" fmla="*/ 275 h 328"/>
                <a:gd name="T22" fmla="*/ 67 w 326"/>
                <a:gd name="T23" fmla="*/ 290 h 328"/>
                <a:gd name="T24" fmla="*/ 37 w 326"/>
                <a:gd name="T25" fmla="*/ 260 h 328"/>
                <a:gd name="T26" fmla="*/ 48 w 326"/>
                <a:gd name="T27" fmla="*/ 208 h 328"/>
                <a:gd name="T28" fmla="*/ 66 w 326"/>
                <a:gd name="T29" fmla="*/ 226 h 328"/>
                <a:gd name="T30" fmla="*/ 66 w 326"/>
                <a:gd name="T31" fmla="*/ 226 h 328"/>
                <a:gd name="T32" fmla="*/ 105 w 326"/>
                <a:gd name="T33" fmla="*/ 265 h 328"/>
                <a:gd name="T34" fmla="*/ 105 w 326"/>
                <a:gd name="T35" fmla="*/ 265 h 328"/>
                <a:gd name="T36" fmla="*/ 119 w 326"/>
                <a:gd name="T37" fmla="*/ 278 h 328"/>
                <a:gd name="T38" fmla="*/ 67 w 326"/>
                <a:gd name="T39" fmla="*/ 290 h 328"/>
                <a:gd name="T40" fmla="*/ 272 w 326"/>
                <a:gd name="T41" fmla="*/ 83 h 328"/>
                <a:gd name="T42" fmla="*/ 105 w 326"/>
                <a:gd name="T43" fmla="*/ 250 h 328"/>
                <a:gd name="T44" fmla="*/ 80 w 326"/>
                <a:gd name="T45" fmla="*/ 226 h 328"/>
                <a:gd name="T46" fmla="*/ 248 w 326"/>
                <a:gd name="T47" fmla="*/ 59 h 328"/>
                <a:gd name="T48" fmla="*/ 272 w 326"/>
                <a:gd name="T49" fmla="*/ 83 h 328"/>
                <a:gd name="T50" fmla="*/ 219 w 326"/>
                <a:gd name="T51" fmla="*/ 30 h 328"/>
                <a:gd name="T52" fmla="*/ 240 w 326"/>
                <a:gd name="T53" fmla="*/ 51 h 328"/>
                <a:gd name="T54" fmla="*/ 73 w 326"/>
                <a:gd name="T55" fmla="*/ 218 h 328"/>
                <a:gd name="T56" fmla="*/ 52 w 326"/>
                <a:gd name="T57" fmla="*/ 197 h 328"/>
                <a:gd name="T58" fmla="*/ 219 w 326"/>
                <a:gd name="T59" fmla="*/ 3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6" h="328">
                  <a:moveTo>
                    <a:pt x="326" y="108"/>
                  </a:moveTo>
                  <a:lnTo>
                    <a:pt x="219" y="0"/>
                  </a:lnTo>
                  <a:lnTo>
                    <a:pt x="31" y="188"/>
                  </a:lnTo>
                  <a:lnTo>
                    <a:pt x="0" y="328"/>
                  </a:lnTo>
                  <a:lnTo>
                    <a:pt x="139" y="295"/>
                  </a:lnTo>
                  <a:lnTo>
                    <a:pt x="326" y="108"/>
                  </a:lnTo>
                  <a:close/>
                  <a:moveTo>
                    <a:pt x="129" y="275"/>
                  </a:moveTo>
                  <a:lnTo>
                    <a:pt x="112" y="258"/>
                  </a:lnTo>
                  <a:lnTo>
                    <a:pt x="280" y="91"/>
                  </a:lnTo>
                  <a:lnTo>
                    <a:pt x="297" y="108"/>
                  </a:lnTo>
                  <a:lnTo>
                    <a:pt x="129" y="275"/>
                  </a:lnTo>
                  <a:close/>
                  <a:moveTo>
                    <a:pt x="67" y="290"/>
                  </a:moveTo>
                  <a:lnTo>
                    <a:pt x="37" y="260"/>
                  </a:lnTo>
                  <a:lnTo>
                    <a:pt x="48" y="208"/>
                  </a:lnTo>
                  <a:lnTo>
                    <a:pt x="66" y="226"/>
                  </a:lnTo>
                  <a:lnTo>
                    <a:pt x="66" y="226"/>
                  </a:lnTo>
                  <a:lnTo>
                    <a:pt x="105" y="265"/>
                  </a:lnTo>
                  <a:lnTo>
                    <a:pt x="105" y="265"/>
                  </a:lnTo>
                  <a:lnTo>
                    <a:pt x="119" y="278"/>
                  </a:lnTo>
                  <a:lnTo>
                    <a:pt x="67" y="290"/>
                  </a:lnTo>
                  <a:close/>
                  <a:moveTo>
                    <a:pt x="272" y="83"/>
                  </a:moveTo>
                  <a:lnTo>
                    <a:pt x="105" y="250"/>
                  </a:lnTo>
                  <a:lnTo>
                    <a:pt x="80" y="226"/>
                  </a:lnTo>
                  <a:lnTo>
                    <a:pt x="248" y="59"/>
                  </a:lnTo>
                  <a:lnTo>
                    <a:pt x="272" y="83"/>
                  </a:lnTo>
                  <a:close/>
                  <a:moveTo>
                    <a:pt x="219" y="30"/>
                  </a:moveTo>
                  <a:lnTo>
                    <a:pt x="240" y="51"/>
                  </a:lnTo>
                  <a:lnTo>
                    <a:pt x="73" y="218"/>
                  </a:lnTo>
                  <a:lnTo>
                    <a:pt x="52" y="197"/>
                  </a:lnTo>
                  <a:lnTo>
                    <a:pt x="219" y="3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700" b="0" i="0" u="none" strike="noStrike" kern="0" cap="none" spc="0" normalizeH="0" baseline="0" noProof="0" dirty="0">
                <a:ln>
                  <a:noFill/>
                </a:ln>
                <a:solidFill>
                  <a:srgbClr val="768395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7" name="Group 43">
              <a:extLst>
                <a:ext uri="{FF2B5EF4-FFF2-40B4-BE49-F238E27FC236}">
                  <a16:creationId xmlns:a16="http://schemas.microsoft.com/office/drawing/2014/main" id="{7901D70C-DCB3-484E-855C-80DC9E17F008}"/>
                </a:ext>
              </a:extLst>
            </p:cNvPr>
            <p:cNvGrpSpPr/>
            <p:nvPr/>
          </p:nvGrpSpPr>
          <p:grpSpPr>
            <a:xfrm>
              <a:off x="15183676" y="12033766"/>
              <a:ext cx="566950" cy="539656"/>
              <a:chOff x="6719888" y="887413"/>
              <a:chExt cx="492125" cy="468312"/>
            </a:xfrm>
            <a:solidFill>
              <a:srgbClr val="F2F2F2"/>
            </a:solidFill>
          </p:grpSpPr>
          <p:sp>
            <p:nvSpPr>
              <p:cNvPr id="39" name="Freeform 13">
                <a:extLst>
                  <a:ext uri="{FF2B5EF4-FFF2-40B4-BE49-F238E27FC236}">
                    <a16:creationId xmlns:a16="http://schemas.microsoft.com/office/drawing/2014/main" id="{C81FE9AA-F366-45A6-9ADC-A8821FD4D7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19888" y="887413"/>
                <a:ext cx="492125" cy="468312"/>
              </a:xfrm>
              <a:custGeom>
                <a:avLst/>
                <a:gdLst>
                  <a:gd name="T0" fmla="*/ 117 w 128"/>
                  <a:gd name="T1" fmla="*/ 0 h 122"/>
                  <a:gd name="T2" fmla="*/ 11 w 128"/>
                  <a:gd name="T3" fmla="*/ 0 h 122"/>
                  <a:gd name="T4" fmla="*/ 0 w 128"/>
                  <a:gd name="T5" fmla="*/ 11 h 122"/>
                  <a:gd name="T6" fmla="*/ 0 w 128"/>
                  <a:gd name="T7" fmla="*/ 93 h 122"/>
                  <a:gd name="T8" fmla="*/ 11 w 128"/>
                  <a:gd name="T9" fmla="*/ 104 h 122"/>
                  <a:gd name="T10" fmla="*/ 43 w 128"/>
                  <a:gd name="T11" fmla="*/ 104 h 122"/>
                  <a:gd name="T12" fmla="*/ 38 w 128"/>
                  <a:gd name="T13" fmla="*/ 110 h 122"/>
                  <a:gd name="T14" fmla="*/ 35 w 128"/>
                  <a:gd name="T15" fmla="*/ 113 h 122"/>
                  <a:gd name="T16" fmla="*/ 34 w 128"/>
                  <a:gd name="T17" fmla="*/ 118 h 122"/>
                  <a:gd name="T18" fmla="*/ 42 w 128"/>
                  <a:gd name="T19" fmla="*/ 122 h 122"/>
                  <a:gd name="T20" fmla="*/ 86 w 128"/>
                  <a:gd name="T21" fmla="*/ 122 h 122"/>
                  <a:gd name="T22" fmla="*/ 94 w 128"/>
                  <a:gd name="T23" fmla="*/ 118 h 122"/>
                  <a:gd name="T24" fmla="*/ 94 w 128"/>
                  <a:gd name="T25" fmla="*/ 113 h 122"/>
                  <a:gd name="T26" fmla="*/ 91 w 128"/>
                  <a:gd name="T27" fmla="*/ 110 h 122"/>
                  <a:gd name="T28" fmla="*/ 85 w 128"/>
                  <a:gd name="T29" fmla="*/ 104 h 122"/>
                  <a:gd name="T30" fmla="*/ 117 w 128"/>
                  <a:gd name="T31" fmla="*/ 104 h 122"/>
                  <a:gd name="T32" fmla="*/ 128 w 128"/>
                  <a:gd name="T33" fmla="*/ 93 h 122"/>
                  <a:gd name="T34" fmla="*/ 128 w 128"/>
                  <a:gd name="T35" fmla="*/ 11 h 122"/>
                  <a:gd name="T36" fmla="*/ 117 w 128"/>
                  <a:gd name="T37" fmla="*/ 0 h 122"/>
                  <a:gd name="T38" fmla="*/ 88 w 128"/>
                  <a:gd name="T39" fmla="*/ 113 h 122"/>
                  <a:gd name="T40" fmla="*/ 90 w 128"/>
                  <a:gd name="T41" fmla="*/ 116 h 122"/>
                  <a:gd name="T42" fmla="*/ 90 w 128"/>
                  <a:gd name="T43" fmla="*/ 116 h 122"/>
                  <a:gd name="T44" fmla="*/ 86 w 128"/>
                  <a:gd name="T45" fmla="*/ 118 h 122"/>
                  <a:gd name="T46" fmla="*/ 42 w 128"/>
                  <a:gd name="T47" fmla="*/ 118 h 122"/>
                  <a:gd name="T48" fmla="*/ 38 w 128"/>
                  <a:gd name="T49" fmla="*/ 116 h 122"/>
                  <a:gd name="T50" fmla="*/ 38 w 128"/>
                  <a:gd name="T51" fmla="*/ 116 h 122"/>
                  <a:gd name="T52" fmla="*/ 38 w 128"/>
                  <a:gd name="T53" fmla="*/ 116 h 122"/>
                  <a:gd name="T54" fmla="*/ 40 w 128"/>
                  <a:gd name="T55" fmla="*/ 113 h 122"/>
                  <a:gd name="T56" fmla="*/ 48 w 128"/>
                  <a:gd name="T57" fmla="*/ 104 h 122"/>
                  <a:gd name="T58" fmla="*/ 80 w 128"/>
                  <a:gd name="T59" fmla="*/ 104 h 122"/>
                  <a:gd name="T60" fmla="*/ 88 w 128"/>
                  <a:gd name="T61" fmla="*/ 113 h 122"/>
                  <a:gd name="T62" fmla="*/ 120 w 128"/>
                  <a:gd name="T63" fmla="*/ 93 h 122"/>
                  <a:gd name="T64" fmla="*/ 117 w 128"/>
                  <a:gd name="T65" fmla="*/ 96 h 122"/>
                  <a:gd name="T66" fmla="*/ 11 w 128"/>
                  <a:gd name="T67" fmla="*/ 96 h 122"/>
                  <a:gd name="T68" fmla="*/ 8 w 128"/>
                  <a:gd name="T69" fmla="*/ 93 h 122"/>
                  <a:gd name="T70" fmla="*/ 8 w 128"/>
                  <a:gd name="T71" fmla="*/ 11 h 122"/>
                  <a:gd name="T72" fmla="*/ 11 w 128"/>
                  <a:gd name="T73" fmla="*/ 8 h 122"/>
                  <a:gd name="T74" fmla="*/ 117 w 128"/>
                  <a:gd name="T75" fmla="*/ 8 h 122"/>
                  <a:gd name="T76" fmla="*/ 120 w 128"/>
                  <a:gd name="T77" fmla="*/ 11 h 122"/>
                  <a:gd name="T78" fmla="*/ 120 w 128"/>
                  <a:gd name="T79" fmla="*/ 9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8" h="122">
                    <a:moveTo>
                      <a:pt x="11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9"/>
                      <a:pt x="5" y="104"/>
                      <a:pt x="11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2" y="106"/>
                      <a:pt x="39" y="109"/>
                      <a:pt x="38" y="110"/>
                    </a:cubicBezTo>
                    <a:cubicBezTo>
                      <a:pt x="36" y="111"/>
                      <a:pt x="35" y="112"/>
                      <a:pt x="35" y="113"/>
                    </a:cubicBezTo>
                    <a:cubicBezTo>
                      <a:pt x="34" y="114"/>
                      <a:pt x="33" y="116"/>
                      <a:pt x="34" y="118"/>
                    </a:cubicBezTo>
                    <a:cubicBezTo>
                      <a:pt x="35" y="120"/>
                      <a:pt x="37" y="122"/>
                      <a:pt x="42" y="122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91" y="122"/>
                      <a:pt x="93" y="120"/>
                      <a:pt x="94" y="118"/>
                    </a:cubicBezTo>
                    <a:cubicBezTo>
                      <a:pt x="95" y="116"/>
                      <a:pt x="95" y="114"/>
                      <a:pt x="94" y="113"/>
                    </a:cubicBezTo>
                    <a:cubicBezTo>
                      <a:pt x="93" y="112"/>
                      <a:pt x="92" y="111"/>
                      <a:pt x="91" y="110"/>
                    </a:cubicBezTo>
                    <a:cubicBezTo>
                      <a:pt x="89" y="109"/>
                      <a:pt x="87" y="106"/>
                      <a:pt x="85" y="104"/>
                    </a:cubicBezTo>
                    <a:cubicBezTo>
                      <a:pt x="117" y="104"/>
                      <a:pt x="117" y="104"/>
                      <a:pt x="117" y="104"/>
                    </a:cubicBezTo>
                    <a:cubicBezTo>
                      <a:pt x="123" y="104"/>
                      <a:pt x="128" y="99"/>
                      <a:pt x="128" y="93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5"/>
                      <a:pt x="123" y="0"/>
                      <a:pt x="117" y="0"/>
                    </a:cubicBezTo>
                    <a:close/>
                    <a:moveTo>
                      <a:pt x="88" y="113"/>
                    </a:moveTo>
                    <a:cubicBezTo>
                      <a:pt x="89" y="114"/>
                      <a:pt x="90" y="115"/>
                      <a:pt x="90" y="116"/>
                    </a:cubicBezTo>
                    <a:cubicBezTo>
                      <a:pt x="90" y="116"/>
                      <a:pt x="91" y="116"/>
                      <a:pt x="90" y="116"/>
                    </a:cubicBezTo>
                    <a:cubicBezTo>
                      <a:pt x="90" y="117"/>
                      <a:pt x="88" y="118"/>
                      <a:pt x="86" y="118"/>
                    </a:cubicBezTo>
                    <a:cubicBezTo>
                      <a:pt x="42" y="118"/>
                      <a:pt x="42" y="118"/>
                      <a:pt x="42" y="118"/>
                    </a:cubicBezTo>
                    <a:cubicBezTo>
                      <a:pt x="40" y="118"/>
                      <a:pt x="38" y="117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5"/>
                      <a:pt x="39" y="114"/>
                      <a:pt x="40" y="113"/>
                    </a:cubicBezTo>
                    <a:cubicBezTo>
                      <a:pt x="44" y="109"/>
                      <a:pt x="47" y="106"/>
                      <a:pt x="48" y="104"/>
                    </a:cubicBezTo>
                    <a:cubicBezTo>
                      <a:pt x="80" y="104"/>
                      <a:pt x="80" y="104"/>
                      <a:pt x="80" y="104"/>
                    </a:cubicBezTo>
                    <a:cubicBezTo>
                      <a:pt x="82" y="106"/>
                      <a:pt x="84" y="109"/>
                      <a:pt x="88" y="113"/>
                    </a:cubicBezTo>
                    <a:close/>
                    <a:moveTo>
                      <a:pt x="120" y="93"/>
                    </a:moveTo>
                    <a:cubicBezTo>
                      <a:pt x="120" y="95"/>
                      <a:pt x="119" y="96"/>
                      <a:pt x="117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9" y="96"/>
                      <a:pt x="8" y="95"/>
                      <a:pt x="8" y="93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9" y="8"/>
                      <a:pt x="120" y="9"/>
                      <a:pt x="120" y="11"/>
                    </a:cubicBezTo>
                    <a:lnTo>
                      <a:pt x="12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768395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Freeform 14">
                <a:extLst>
                  <a:ext uri="{FF2B5EF4-FFF2-40B4-BE49-F238E27FC236}">
                    <a16:creationId xmlns:a16="http://schemas.microsoft.com/office/drawing/2014/main" id="{FE6606E2-5697-4870-9789-A11C40DC8B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81801" y="947738"/>
                <a:ext cx="368300" cy="247650"/>
              </a:xfrm>
              <a:custGeom>
                <a:avLst/>
                <a:gdLst>
                  <a:gd name="T0" fmla="*/ 89 w 96"/>
                  <a:gd name="T1" fmla="*/ 0 h 64"/>
                  <a:gd name="T2" fmla="*/ 7 w 96"/>
                  <a:gd name="T3" fmla="*/ 0 h 64"/>
                  <a:gd name="T4" fmla="*/ 0 w 96"/>
                  <a:gd name="T5" fmla="*/ 7 h 64"/>
                  <a:gd name="T6" fmla="*/ 0 w 96"/>
                  <a:gd name="T7" fmla="*/ 57 h 64"/>
                  <a:gd name="T8" fmla="*/ 7 w 96"/>
                  <a:gd name="T9" fmla="*/ 64 h 64"/>
                  <a:gd name="T10" fmla="*/ 89 w 96"/>
                  <a:gd name="T11" fmla="*/ 64 h 64"/>
                  <a:gd name="T12" fmla="*/ 96 w 96"/>
                  <a:gd name="T13" fmla="*/ 57 h 64"/>
                  <a:gd name="T14" fmla="*/ 96 w 96"/>
                  <a:gd name="T15" fmla="*/ 7 h 64"/>
                  <a:gd name="T16" fmla="*/ 89 w 96"/>
                  <a:gd name="T17" fmla="*/ 0 h 64"/>
                  <a:gd name="T18" fmla="*/ 92 w 96"/>
                  <a:gd name="T19" fmla="*/ 57 h 64"/>
                  <a:gd name="T20" fmla="*/ 89 w 96"/>
                  <a:gd name="T21" fmla="*/ 60 h 64"/>
                  <a:gd name="T22" fmla="*/ 7 w 96"/>
                  <a:gd name="T23" fmla="*/ 60 h 64"/>
                  <a:gd name="T24" fmla="*/ 4 w 96"/>
                  <a:gd name="T25" fmla="*/ 57 h 64"/>
                  <a:gd name="T26" fmla="*/ 4 w 96"/>
                  <a:gd name="T27" fmla="*/ 7 h 64"/>
                  <a:gd name="T28" fmla="*/ 7 w 96"/>
                  <a:gd name="T29" fmla="*/ 4 h 64"/>
                  <a:gd name="T30" fmla="*/ 89 w 96"/>
                  <a:gd name="T31" fmla="*/ 4 h 64"/>
                  <a:gd name="T32" fmla="*/ 92 w 96"/>
                  <a:gd name="T33" fmla="*/ 7 h 64"/>
                  <a:gd name="T34" fmla="*/ 92 w 96"/>
                  <a:gd name="T35" fmla="*/ 5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64">
                    <a:moveTo>
                      <a:pt x="89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7" y="64"/>
                    </a:cubicBezTo>
                    <a:cubicBezTo>
                      <a:pt x="89" y="64"/>
                      <a:pt x="89" y="64"/>
                      <a:pt x="89" y="64"/>
                    </a:cubicBezTo>
                    <a:cubicBezTo>
                      <a:pt x="93" y="64"/>
                      <a:pt x="96" y="61"/>
                      <a:pt x="96" y="5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6" y="3"/>
                      <a:pt x="93" y="0"/>
                      <a:pt x="89" y="0"/>
                    </a:cubicBezTo>
                    <a:close/>
                    <a:moveTo>
                      <a:pt x="92" y="57"/>
                    </a:moveTo>
                    <a:cubicBezTo>
                      <a:pt x="92" y="59"/>
                      <a:pt x="91" y="60"/>
                      <a:pt x="89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5" y="60"/>
                      <a:pt x="4" y="59"/>
                      <a:pt x="4" y="5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91" y="4"/>
                      <a:pt x="92" y="5"/>
                      <a:pt x="92" y="7"/>
                    </a:cubicBezTo>
                    <a:lnTo>
                      <a:pt x="92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768395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Freeform 15">
                <a:extLst>
                  <a:ext uri="{FF2B5EF4-FFF2-40B4-BE49-F238E27FC236}">
                    <a16:creationId xmlns:a16="http://schemas.microsoft.com/office/drawing/2014/main" id="{00887397-6904-49EF-8AEB-132C686599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3726" y="1201738"/>
                <a:ext cx="46038" cy="47625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6 h 12"/>
                  <a:gd name="T8" fmla="*/ 6 w 12"/>
                  <a:gd name="T9" fmla="*/ 0 h 12"/>
                  <a:gd name="T10" fmla="*/ 6 w 12"/>
                  <a:gd name="T11" fmla="*/ 8 h 12"/>
                  <a:gd name="T12" fmla="*/ 4 w 12"/>
                  <a:gd name="T13" fmla="*/ 6 h 12"/>
                  <a:gd name="T14" fmla="*/ 6 w 12"/>
                  <a:gd name="T15" fmla="*/ 4 h 12"/>
                  <a:gd name="T16" fmla="*/ 8 w 12"/>
                  <a:gd name="T17" fmla="*/ 6 h 12"/>
                  <a:gd name="T18" fmla="*/ 6 w 12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768395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Freeform 16">
                <a:extLst>
                  <a:ext uri="{FF2B5EF4-FFF2-40B4-BE49-F238E27FC236}">
                    <a16:creationId xmlns:a16="http://schemas.microsoft.com/office/drawing/2014/main" id="{F2B1DE65-9818-4692-A85B-383745619D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1813" y="1044575"/>
                <a:ext cx="61913" cy="65087"/>
              </a:xfrm>
              <a:custGeom>
                <a:avLst/>
                <a:gdLst>
                  <a:gd name="T0" fmla="*/ 0 w 39"/>
                  <a:gd name="T1" fmla="*/ 24 h 41"/>
                  <a:gd name="T2" fmla="*/ 39 w 39"/>
                  <a:gd name="T3" fmla="*/ 41 h 41"/>
                  <a:gd name="T4" fmla="*/ 39 w 39"/>
                  <a:gd name="T5" fmla="*/ 32 h 41"/>
                  <a:gd name="T6" fmla="*/ 12 w 39"/>
                  <a:gd name="T7" fmla="*/ 19 h 41"/>
                  <a:gd name="T8" fmla="*/ 39 w 39"/>
                  <a:gd name="T9" fmla="*/ 10 h 41"/>
                  <a:gd name="T10" fmla="*/ 39 w 39"/>
                  <a:gd name="T11" fmla="*/ 0 h 41"/>
                  <a:gd name="T12" fmla="*/ 0 w 39"/>
                  <a:gd name="T13" fmla="*/ 17 h 41"/>
                  <a:gd name="T14" fmla="*/ 0 w 39"/>
                  <a:gd name="T15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41">
                    <a:moveTo>
                      <a:pt x="0" y="24"/>
                    </a:moveTo>
                    <a:lnTo>
                      <a:pt x="39" y="41"/>
                    </a:lnTo>
                    <a:lnTo>
                      <a:pt x="39" y="32"/>
                    </a:lnTo>
                    <a:lnTo>
                      <a:pt x="12" y="19"/>
                    </a:lnTo>
                    <a:lnTo>
                      <a:pt x="39" y="10"/>
                    </a:lnTo>
                    <a:lnTo>
                      <a:pt x="39" y="0"/>
                    </a:lnTo>
                    <a:lnTo>
                      <a:pt x="0" y="17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768395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Freeform 17">
                <a:extLst>
                  <a:ext uri="{FF2B5EF4-FFF2-40B4-BE49-F238E27FC236}">
                    <a16:creationId xmlns:a16="http://schemas.microsoft.com/office/drawing/2014/main" id="{064D045C-BAFE-43B2-9159-C0794E7526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0076" y="1033463"/>
                <a:ext cx="31750" cy="87312"/>
              </a:xfrm>
              <a:custGeom>
                <a:avLst/>
                <a:gdLst>
                  <a:gd name="T0" fmla="*/ 7 w 8"/>
                  <a:gd name="T1" fmla="*/ 0 h 23"/>
                  <a:gd name="T2" fmla="*/ 5 w 8"/>
                  <a:gd name="T3" fmla="*/ 0 h 23"/>
                  <a:gd name="T4" fmla="*/ 5 w 8"/>
                  <a:gd name="T5" fmla="*/ 2 h 23"/>
                  <a:gd name="T6" fmla="*/ 0 w 8"/>
                  <a:gd name="T7" fmla="*/ 20 h 23"/>
                  <a:gd name="T8" fmla="*/ 0 w 8"/>
                  <a:gd name="T9" fmla="*/ 22 h 23"/>
                  <a:gd name="T10" fmla="*/ 2 w 8"/>
                  <a:gd name="T11" fmla="*/ 23 h 23"/>
                  <a:gd name="T12" fmla="*/ 3 w 8"/>
                  <a:gd name="T13" fmla="*/ 23 h 23"/>
                  <a:gd name="T14" fmla="*/ 3 w 8"/>
                  <a:gd name="T15" fmla="*/ 22 h 23"/>
                  <a:gd name="T16" fmla="*/ 4 w 8"/>
                  <a:gd name="T17" fmla="*/ 21 h 23"/>
                  <a:gd name="T18" fmla="*/ 8 w 8"/>
                  <a:gd name="T19" fmla="*/ 3 h 23"/>
                  <a:gd name="T20" fmla="*/ 8 w 8"/>
                  <a:gd name="T21" fmla="*/ 1 h 23"/>
                  <a:gd name="T22" fmla="*/ 8 w 8"/>
                  <a:gd name="T23" fmla="*/ 0 h 23"/>
                  <a:gd name="T24" fmla="*/ 7 w 8"/>
                  <a:gd name="T2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23">
                    <a:moveTo>
                      <a:pt x="7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0" y="23"/>
                      <a:pt x="1" y="23"/>
                      <a:pt x="2" y="23"/>
                    </a:cubicBezTo>
                    <a:cubicBezTo>
                      <a:pt x="2" y="23"/>
                      <a:pt x="2" y="23"/>
                      <a:pt x="3" y="23"/>
                    </a:cubicBezTo>
                    <a:cubicBezTo>
                      <a:pt x="3" y="23"/>
                      <a:pt x="3" y="22"/>
                      <a:pt x="3" y="22"/>
                    </a:cubicBezTo>
                    <a:cubicBezTo>
                      <a:pt x="3" y="22"/>
                      <a:pt x="3" y="21"/>
                      <a:pt x="4" y="2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768395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" name="Freeform 18">
                <a:extLst>
                  <a:ext uri="{FF2B5EF4-FFF2-40B4-BE49-F238E27FC236}">
                    <a16:creationId xmlns:a16="http://schemas.microsoft.com/office/drawing/2014/main" id="{174FA2AA-5259-4E6C-9D07-447D9EF394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9763" y="1044575"/>
                <a:ext cx="60325" cy="65087"/>
              </a:xfrm>
              <a:custGeom>
                <a:avLst/>
                <a:gdLst>
                  <a:gd name="T0" fmla="*/ 0 w 38"/>
                  <a:gd name="T1" fmla="*/ 10 h 41"/>
                  <a:gd name="T2" fmla="*/ 26 w 38"/>
                  <a:gd name="T3" fmla="*/ 19 h 41"/>
                  <a:gd name="T4" fmla="*/ 0 w 38"/>
                  <a:gd name="T5" fmla="*/ 32 h 41"/>
                  <a:gd name="T6" fmla="*/ 0 w 38"/>
                  <a:gd name="T7" fmla="*/ 41 h 41"/>
                  <a:gd name="T8" fmla="*/ 38 w 38"/>
                  <a:gd name="T9" fmla="*/ 24 h 41"/>
                  <a:gd name="T10" fmla="*/ 38 w 38"/>
                  <a:gd name="T11" fmla="*/ 17 h 41"/>
                  <a:gd name="T12" fmla="*/ 0 w 38"/>
                  <a:gd name="T13" fmla="*/ 0 h 41"/>
                  <a:gd name="T14" fmla="*/ 0 w 38"/>
                  <a:gd name="T15" fmla="*/ 1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41">
                    <a:moveTo>
                      <a:pt x="0" y="10"/>
                    </a:moveTo>
                    <a:lnTo>
                      <a:pt x="26" y="19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38" y="24"/>
                    </a:lnTo>
                    <a:lnTo>
                      <a:pt x="38" y="17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768395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Group 44">
              <a:extLst>
                <a:ext uri="{FF2B5EF4-FFF2-40B4-BE49-F238E27FC236}">
                  <a16:creationId xmlns:a16="http://schemas.microsoft.com/office/drawing/2014/main" id="{BA9FC75B-AEDA-4315-A122-81A750379DAB}"/>
                </a:ext>
              </a:extLst>
            </p:cNvPr>
            <p:cNvGrpSpPr/>
            <p:nvPr/>
          </p:nvGrpSpPr>
          <p:grpSpPr>
            <a:xfrm>
              <a:off x="17419709" y="12037224"/>
              <a:ext cx="562808" cy="532740"/>
              <a:chOff x="8332788" y="4254500"/>
              <a:chExt cx="561975" cy="531813"/>
            </a:xfrm>
            <a:solidFill>
              <a:srgbClr val="F2F2F2"/>
            </a:solidFill>
          </p:grpSpPr>
          <p:sp>
            <p:nvSpPr>
              <p:cNvPr id="33" name="Rectangle 16">
                <a:extLst>
                  <a:ext uri="{FF2B5EF4-FFF2-40B4-BE49-F238E27FC236}">
                    <a16:creationId xmlns:a16="http://schemas.microsoft.com/office/drawing/2014/main" id="{F7F3E056-E3D1-4739-BB03-67E8B9818B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6926" y="4486275"/>
                <a:ext cx="188913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768395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Rectangle 17">
                <a:extLst>
                  <a:ext uri="{FF2B5EF4-FFF2-40B4-BE49-F238E27FC236}">
                    <a16:creationId xmlns:a16="http://schemas.microsoft.com/office/drawing/2014/main" id="{D80C48B9-1D81-4F03-87BB-7359D0FB8D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6926" y="4416425"/>
                <a:ext cx="139700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768395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Rectangle 18">
                <a:extLst>
                  <a:ext uri="{FF2B5EF4-FFF2-40B4-BE49-F238E27FC236}">
                    <a16:creationId xmlns:a16="http://schemas.microsoft.com/office/drawing/2014/main" id="{CCD2BB81-D267-46B9-BC29-9BCC1912D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6926" y="4564063"/>
                <a:ext cx="139700" cy="174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768395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Freeform 19">
                <a:extLst>
                  <a:ext uri="{FF2B5EF4-FFF2-40B4-BE49-F238E27FC236}">
                    <a16:creationId xmlns:a16="http://schemas.microsoft.com/office/drawing/2014/main" id="{734227EE-009E-4FE3-9FE3-16A65BEF6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9651" y="4513263"/>
                <a:ext cx="247650" cy="127000"/>
              </a:xfrm>
              <a:custGeom>
                <a:avLst/>
                <a:gdLst>
                  <a:gd name="T0" fmla="*/ 295 w 561"/>
                  <a:gd name="T1" fmla="*/ 289 h 289"/>
                  <a:gd name="T2" fmla="*/ 61 w 561"/>
                  <a:gd name="T3" fmla="*/ 157 h 289"/>
                  <a:gd name="T4" fmla="*/ 34 w 561"/>
                  <a:gd name="T5" fmla="*/ 172 h 289"/>
                  <a:gd name="T6" fmla="*/ 23 w 561"/>
                  <a:gd name="T7" fmla="*/ 175 h 289"/>
                  <a:gd name="T8" fmla="*/ 7 w 561"/>
                  <a:gd name="T9" fmla="*/ 168 h 289"/>
                  <a:gd name="T10" fmla="*/ 0 w 561"/>
                  <a:gd name="T11" fmla="*/ 152 h 289"/>
                  <a:gd name="T12" fmla="*/ 1 w 561"/>
                  <a:gd name="T13" fmla="*/ 23 h 289"/>
                  <a:gd name="T14" fmla="*/ 23 w 561"/>
                  <a:gd name="T15" fmla="*/ 0 h 289"/>
                  <a:gd name="T16" fmla="*/ 35 w 561"/>
                  <a:gd name="T17" fmla="*/ 3 h 289"/>
                  <a:gd name="T18" fmla="*/ 148 w 561"/>
                  <a:gd name="T19" fmla="*/ 68 h 289"/>
                  <a:gd name="T20" fmla="*/ 160 w 561"/>
                  <a:gd name="T21" fmla="*/ 88 h 289"/>
                  <a:gd name="T22" fmla="*/ 148 w 561"/>
                  <a:gd name="T23" fmla="*/ 108 h 289"/>
                  <a:gd name="T24" fmla="*/ 116 w 561"/>
                  <a:gd name="T25" fmla="*/ 126 h 289"/>
                  <a:gd name="T26" fmla="*/ 295 w 561"/>
                  <a:gd name="T27" fmla="*/ 225 h 289"/>
                  <a:gd name="T28" fmla="*/ 495 w 561"/>
                  <a:gd name="T29" fmla="*/ 97 h 289"/>
                  <a:gd name="T30" fmla="*/ 525 w 561"/>
                  <a:gd name="T31" fmla="*/ 77 h 289"/>
                  <a:gd name="T32" fmla="*/ 537 w 561"/>
                  <a:gd name="T33" fmla="*/ 80 h 289"/>
                  <a:gd name="T34" fmla="*/ 554 w 561"/>
                  <a:gd name="T35" fmla="*/ 121 h 289"/>
                  <a:gd name="T36" fmla="*/ 295 w 561"/>
                  <a:gd name="T37" fmla="*/ 289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61" h="289">
                    <a:moveTo>
                      <a:pt x="295" y="289"/>
                    </a:moveTo>
                    <a:cubicBezTo>
                      <a:pt x="200" y="289"/>
                      <a:pt x="111" y="239"/>
                      <a:pt x="61" y="157"/>
                    </a:cubicBezTo>
                    <a:cubicBezTo>
                      <a:pt x="47" y="165"/>
                      <a:pt x="36" y="171"/>
                      <a:pt x="34" y="172"/>
                    </a:cubicBezTo>
                    <a:cubicBezTo>
                      <a:pt x="31" y="174"/>
                      <a:pt x="27" y="175"/>
                      <a:pt x="23" y="175"/>
                    </a:cubicBezTo>
                    <a:cubicBezTo>
                      <a:pt x="17" y="175"/>
                      <a:pt x="11" y="172"/>
                      <a:pt x="7" y="168"/>
                    </a:cubicBezTo>
                    <a:cubicBezTo>
                      <a:pt x="2" y="164"/>
                      <a:pt x="0" y="158"/>
                      <a:pt x="0" y="152"/>
                    </a:cubicBezTo>
                    <a:cubicBezTo>
                      <a:pt x="0" y="140"/>
                      <a:pt x="0" y="29"/>
                      <a:pt x="1" y="23"/>
                    </a:cubicBezTo>
                    <a:cubicBezTo>
                      <a:pt x="1" y="10"/>
                      <a:pt x="11" y="0"/>
                      <a:pt x="23" y="0"/>
                    </a:cubicBezTo>
                    <a:cubicBezTo>
                      <a:pt x="27" y="0"/>
                      <a:pt x="32" y="1"/>
                      <a:pt x="35" y="3"/>
                    </a:cubicBezTo>
                    <a:cubicBezTo>
                      <a:pt x="37" y="4"/>
                      <a:pt x="145" y="66"/>
                      <a:pt x="148" y="68"/>
                    </a:cubicBezTo>
                    <a:cubicBezTo>
                      <a:pt x="155" y="73"/>
                      <a:pt x="160" y="80"/>
                      <a:pt x="160" y="88"/>
                    </a:cubicBezTo>
                    <a:cubicBezTo>
                      <a:pt x="160" y="96"/>
                      <a:pt x="155" y="104"/>
                      <a:pt x="148" y="108"/>
                    </a:cubicBezTo>
                    <a:cubicBezTo>
                      <a:pt x="145" y="110"/>
                      <a:pt x="129" y="119"/>
                      <a:pt x="116" y="126"/>
                    </a:cubicBezTo>
                    <a:cubicBezTo>
                      <a:pt x="156" y="188"/>
                      <a:pt x="223" y="225"/>
                      <a:pt x="295" y="225"/>
                    </a:cubicBezTo>
                    <a:cubicBezTo>
                      <a:pt x="385" y="225"/>
                      <a:pt x="463" y="175"/>
                      <a:pt x="495" y="97"/>
                    </a:cubicBezTo>
                    <a:cubicBezTo>
                      <a:pt x="500" y="85"/>
                      <a:pt x="512" y="77"/>
                      <a:pt x="525" y="77"/>
                    </a:cubicBezTo>
                    <a:cubicBezTo>
                      <a:pt x="529" y="77"/>
                      <a:pt x="533" y="78"/>
                      <a:pt x="537" y="80"/>
                    </a:cubicBezTo>
                    <a:cubicBezTo>
                      <a:pt x="553" y="86"/>
                      <a:pt x="561" y="105"/>
                      <a:pt x="554" y="121"/>
                    </a:cubicBezTo>
                    <a:cubicBezTo>
                      <a:pt x="512" y="223"/>
                      <a:pt x="411" y="289"/>
                      <a:pt x="295" y="2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768395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7FC7E5DC-9B21-4463-A9C3-FE6FD5A7FE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3938" y="4391025"/>
                <a:ext cx="250825" cy="128588"/>
              </a:xfrm>
              <a:custGeom>
                <a:avLst/>
                <a:gdLst>
                  <a:gd name="T0" fmla="*/ 544 w 567"/>
                  <a:gd name="T1" fmla="*/ 289 h 289"/>
                  <a:gd name="T2" fmla="*/ 533 w 567"/>
                  <a:gd name="T3" fmla="*/ 286 h 289"/>
                  <a:gd name="T4" fmla="*/ 419 w 567"/>
                  <a:gd name="T5" fmla="*/ 222 h 289"/>
                  <a:gd name="T6" fmla="*/ 407 w 567"/>
                  <a:gd name="T7" fmla="*/ 202 h 289"/>
                  <a:gd name="T8" fmla="*/ 419 w 567"/>
                  <a:gd name="T9" fmla="*/ 182 h 289"/>
                  <a:gd name="T10" fmla="*/ 448 w 567"/>
                  <a:gd name="T11" fmla="*/ 165 h 289"/>
                  <a:gd name="T12" fmla="*/ 260 w 567"/>
                  <a:gd name="T13" fmla="*/ 63 h 289"/>
                  <a:gd name="T14" fmla="*/ 66 w 567"/>
                  <a:gd name="T15" fmla="*/ 193 h 289"/>
                  <a:gd name="T16" fmla="*/ 36 w 567"/>
                  <a:gd name="T17" fmla="*/ 212 h 289"/>
                  <a:gd name="T18" fmla="*/ 24 w 567"/>
                  <a:gd name="T19" fmla="*/ 209 h 289"/>
                  <a:gd name="T20" fmla="*/ 7 w 567"/>
                  <a:gd name="T21" fmla="*/ 167 h 289"/>
                  <a:gd name="T22" fmla="*/ 260 w 567"/>
                  <a:gd name="T23" fmla="*/ 0 h 289"/>
                  <a:gd name="T24" fmla="*/ 503 w 567"/>
                  <a:gd name="T25" fmla="*/ 134 h 289"/>
                  <a:gd name="T26" fmla="*/ 532 w 567"/>
                  <a:gd name="T27" fmla="*/ 117 h 289"/>
                  <a:gd name="T28" fmla="*/ 543 w 567"/>
                  <a:gd name="T29" fmla="*/ 114 h 289"/>
                  <a:gd name="T30" fmla="*/ 566 w 567"/>
                  <a:gd name="T31" fmla="*/ 137 h 289"/>
                  <a:gd name="T32" fmla="*/ 567 w 567"/>
                  <a:gd name="T33" fmla="*/ 266 h 289"/>
                  <a:gd name="T34" fmla="*/ 560 w 567"/>
                  <a:gd name="T35" fmla="*/ 282 h 289"/>
                  <a:gd name="T36" fmla="*/ 544 w 567"/>
                  <a:gd name="T37" fmla="*/ 289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67" h="289">
                    <a:moveTo>
                      <a:pt x="544" y="289"/>
                    </a:moveTo>
                    <a:cubicBezTo>
                      <a:pt x="540" y="289"/>
                      <a:pt x="536" y="288"/>
                      <a:pt x="533" y="286"/>
                    </a:cubicBezTo>
                    <a:cubicBezTo>
                      <a:pt x="527" y="283"/>
                      <a:pt x="426" y="226"/>
                      <a:pt x="419" y="222"/>
                    </a:cubicBezTo>
                    <a:cubicBezTo>
                      <a:pt x="411" y="218"/>
                      <a:pt x="407" y="210"/>
                      <a:pt x="407" y="202"/>
                    </a:cubicBezTo>
                    <a:cubicBezTo>
                      <a:pt x="407" y="194"/>
                      <a:pt x="411" y="187"/>
                      <a:pt x="419" y="182"/>
                    </a:cubicBezTo>
                    <a:cubicBezTo>
                      <a:pt x="420" y="181"/>
                      <a:pt x="433" y="174"/>
                      <a:pt x="448" y="165"/>
                    </a:cubicBezTo>
                    <a:cubicBezTo>
                      <a:pt x="413" y="101"/>
                      <a:pt x="344" y="63"/>
                      <a:pt x="260" y="63"/>
                    </a:cubicBezTo>
                    <a:cubicBezTo>
                      <a:pt x="176" y="63"/>
                      <a:pt x="100" y="114"/>
                      <a:pt x="66" y="193"/>
                    </a:cubicBezTo>
                    <a:cubicBezTo>
                      <a:pt x="61" y="204"/>
                      <a:pt x="49" y="212"/>
                      <a:pt x="36" y="212"/>
                    </a:cubicBezTo>
                    <a:cubicBezTo>
                      <a:pt x="32" y="212"/>
                      <a:pt x="28" y="211"/>
                      <a:pt x="24" y="209"/>
                    </a:cubicBezTo>
                    <a:cubicBezTo>
                      <a:pt x="8" y="202"/>
                      <a:pt x="0" y="183"/>
                      <a:pt x="7" y="167"/>
                    </a:cubicBezTo>
                    <a:cubicBezTo>
                      <a:pt x="52" y="65"/>
                      <a:pt x="151" y="0"/>
                      <a:pt x="260" y="0"/>
                    </a:cubicBezTo>
                    <a:cubicBezTo>
                      <a:pt x="367" y="0"/>
                      <a:pt x="457" y="49"/>
                      <a:pt x="503" y="134"/>
                    </a:cubicBezTo>
                    <a:cubicBezTo>
                      <a:pt x="519" y="125"/>
                      <a:pt x="530" y="118"/>
                      <a:pt x="532" y="117"/>
                    </a:cubicBezTo>
                    <a:cubicBezTo>
                      <a:pt x="535" y="115"/>
                      <a:pt x="539" y="114"/>
                      <a:pt x="543" y="114"/>
                    </a:cubicBezTo>
                    <a:cubicBezTo>
                      <a:pt x="556" y="114"/>
                      <a:pt x="566" y="124"/>
                      <a:pt x="566" y="137"/>
                    </a:cubicBezTo>
                    <a:cubicBezTo>
                      <a:pt x="566" y="143"/>
                      <a:pt x="567" y="254"/>
                      <a:pt x="567" y="266"/>
                    </a:cubicBezTo>
                    <a:cubicBezTo>
                      <a:pt x="567" y="272"/>
                      <a:pt x="564" y="278"/>
                      <a:pt x="560" y="282"/>
                    </a:cubicBezTo>
                    <a:cubicBezTo>
                      <a:pt x="556" y="286"/>
                      <a:pt x="550" y="289"/>
                      <a:pt x="544" y="2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768395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Freeform 21">
                <a:extLst>
                  <a:ext uri="{FF2B5EF4-FFF2-40B4-BE49-F238E27FC236}">
                    <a16:creationId xmlns:a16="http://schemas.microsoft.com/office/drawing/2014/main" id="{3D77B726-7472-4CEB-B785-1AB6703B5F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2788" y="4254500"/>
                <a:ext cx="430213" cy="531813"/>
              </a:xfrm>
              <a:custGeom>
                <a:avLst/>
                <a:gdLst>
                  <a:gd name="T0" fmla="*/ 966 w 972"/>
                  <a:gd name="T1" fmla="*/ 903 h 1202"/>
                  <a:gd name="T2" fmla="*/ 900 w 972"/>
                  <a:gd name="T3" fmla="*/ 896 h 1202"/>
                  <a:gd name="T4" fmla="*/ 898 w 972"/>
                  <a:gd name="T5" fmla="*/ 897 h 1202"/>
                  <a:gd name="T6" fmla="*/ 898 w 972"/>
                  <a:gd name="T7" fmla="*/ 1128 h 1202"/>
                  <a:gd name="T8" fmla="*/ 74 w 972"/>
                  <a:gd name="T9" fmla="*/ 1128 h 1202"/>
                  <a:gd name="T10" fmla="*/ 74 w 972"/>
                  <a:gd name="T11" fmla="*/ 290 h 1202"/>
                  <a:gd name="T12" fmla="*/ 290 w 972"/>
                  <a:gd name="T13" fmla="*/ 290 h 1202"/>
                  <a:gd name="T14" fmla="*/ 290 w 972"/>
                  <a:gd name="T15" fmla="*/ 73 h 1202"/>
                  <a:gd name="T16" fmla="*/ 898 w 972"/>
                  <a:gd name="T17" fmla="*/ 73 h 1202"/>
                  <a:gd name="T18" fmla="*/ 898 w 972"/>
                  <a:gd name="T19" fmla="*/ 284 h 1202"/>
                  <a:gd name="T20" fmla="*/ 966 w 972"/>
                  <a:gd name="T21" fmla="*/ 276 h 1202"/>
                  <a:gd name="T22" fmla="*/ 972 w 972"/>
                  <a:gd name="T23" fmla="*/ 276 h 1202"/>
                  <a:gd name="T24" fmla="*/ 972 w 972"/>
                  <a:gd name="T25" fmla="*/ 0 h 1202"/>
                  <a:gd name="T26" fmla="*/ 257 w 972"/>
                  <a:gd name="T27" fmla="*/ 0 h 1202"/>
                  <a:gd name="T28" fmla="*/ 0 w 972"/>
                  <a:gd name="T29" fmla="*/ 256 h 1202"/>
                  <a:gd name="T30" fmla="*/ 0 w 972"/>
                  <a:gd name="T31" fmla="*/ 1202 h 1202"/>
                  <a:gd name="T32" fmla="*/ 972 w 972"/>
                  <a:gd name="T33" fmla="*/ 1202 h 1202"/>
                  <a:gd name="T34" fmla="*/ 972 w 972"/>
                  <a:gd name="T35" fmla="*/ 903 h 1202"/>
                  <a:gd name="T36" fmla="*/ 966 w 972"/>
                  <a:gd name="T37" fmla="*/ 903 h 1202"/>
                  <a:gd name="T38" fmla="*/ 253 w 972"/>
                  <a:gd name="T39" fmla="*/ 107 h 1202"/>
                  <a:gd name="T40" fmla="*/ 253 w 972"/>
                  <a:gd name="T41" fmla="*/ 253 h 1202"/>
                  <a:gd name="T42" fmla="*/ 107 w 972"/>
                  <a:gd name="T43" fmla="*/ 253 h 1202"/>
                  <a:gd name="T44" fmla="*/ 253 w 972"/>
                  <a:gd name="T45" fmla="*/ 107 h 1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72" h="1202">
                    <a:moveTo>
                      <a:pt x="966" y="903"/>
                    </a:moveTo>
                    <a:cubicBezTo>
                      <a:pt x="944" y="903"/>
                      <a:pt x="921" y="901"/>
                      <a:pt x="900" y="896"/>
                    </a:cubicBezTo>
                    <a:cubicBezTo>
                      <a:pt x="898" y="897"/>
                      <a:pt x="898" y="897"/>
                      <a:pt x="898" y="897"/>
                    </a:cubicBezTo>
                    <a:cubicBezTo>
                      <a:pt x="898" y="1128"/>
                      <a:pt x="898" y="1128"/>
                      <a:pt x="898" y="1128"/>
                    </a:cubicBezTo>
                    <a:cubicBezTo>
                      <a:pt x="74" y="1128"/>
                      <a:pt x="74" y="1128"/>
                      <a:pt x="74" y="1128"/>
                    </a:cubicBezTo>
                    <a:cubicBezTo>
                      <a:pt x="74" y="290"/>
                      <a:pt x="74" y="290"/>
                      <a:pt x="74" y="290"/>
                    </a:cubicBezTo>
                    <a:cubicBezTo>
                      <a:pt x="290" y="290"/>
                      <a:pt x="290" y="290"/>
                      <a:pt x="290" y="290"/>
                    </a:cubicBezTo>
                    <a:cubicBezTo>
                      <a:pt x="290" y="73"/>
                      <a:pt x="290" y="73"/>
                      <a:pt x="290" y="73"/>
                    </a:cubicBezTo>
                    <a:cubicBezTo>
                      <a:pt x="898" y="73"/>
                      <a:pt x="898" y="73"/>
                      <a:pt x="898" y="73"/>
                    </a:cubicBezTo>
                    <a:cubicBezTo>
                      <a:pt x="898" y="284"/>
                      <a:pt x="898" y="284"/>
                      <a:pt x="898" y="284"/>
                    </a:cubicBezTo>
                    <a:cubicBezTo>
                      <a:pt x="920" y="279"/>
                      <a:pt x="943" y="276"/>
                      <a:pt x="966" y="276"/>
                    </a:cubicBezTo>
                    <a:cubicBezTo>
                      <a:pt x="968" y="276"/>
                      <a:pt x="970" y="276"/>
                      <a:pt x="972" y="276"/>
                    </a:cubicBezTo>
                    <a:cubicBezTo>
                      <a:pt x="972" y="0"/>
                      <a:pt x="972" y="0"/>
                      <a:pt x="972" y="0"/>
                    </a:cubicBezTo>
                    <a:cubicBezTo>
                      <a:pt x="257" y="0"/>
                      <a:pt x="257" y="0"/>
                      <a:pt x="257" y="0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0" y="1202"/>
                      <a:pt x="0" y="1202"/>
                      <a:pt x="0" y="1202"/>
                    </a:cubicBezTo>
                    <a:cubicBezTo>
                      <a:pt x="972" y="1202"/>
                      <a:pt x="972" y="1202"/>
                      <a:pt x="972" y="1202"/>
                    </a:cubicBezTo>
                    <a:cubicBezTo>
                      <a:pt x="972" y="903"/>
                      <a:pt x="972" y="903"/>
                      <a:pt x="972" y="903"/>
                    </a:cubicBezTo>
                    <a:cubicBezTo>
                      <a:pt x="970" y="903"/>
                      <a:pt x="968" y="903"/>
                      <a:pt x="966" y="903"/>
                    </a:cubicBezTo>
                    <a:close/>
                    <a:moveTo>
                      <a:pt x="253" y="107"/>
                    </a:moveTo>
                    <a:cubicBezTo>
                      <a:pt x="253" y="253"/>
                      <a:pt x="253" y="253"/>
                      <a:pt x="253" y="253"/>
                    </a:cubicBezTo>
                    <a:cubicBezTo>
                      <a:pt x="107" y="253"/>
                      <a:pt x="107" y="253"/>
                      <a:pt x="107" y="253"/>
                    </a:cubicBezTo>
                    <a:lnTo>
                      <a:pt x="253" y="1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768395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Group 45">
              <a:extLst>
                <a:ext uri="{FF2B5EF4-FFF2-40B4-BE49-F238E27FC236}">
                  <a16:creationId xmlns:a16="http://schemas.microsoft.com/office/drawing/2014/main" id="{B2A8C3EB-5565-4012-AD40-C35E546D321D}"/>
                </a:ext>
              </a:extLst>
            </p:cNvPr>
            <p:cNvGrpSpPr/>
            <p:nvPr/>
          </p:nvGrpSpPr>
          <p:grpSpPr>
            <a:xfrm rot="2700000">
              <a:off x="19672372" y="11999724"/>
              <a:ext cx="348834" cy="607740"/>
              <a:chOff x="4732338" y="4783138"/>
              <a:chExt cx="703263" cy="1225550"/>
            </a:xfrm>
            <a:solidFill>
              <a:srgbClr val="F2F2F2"/>
            </a:solidFill>
          </p:grpSpPr>
          <p:sp>
            <p:nvSpPr>
              <p:cNvPr id="30" name="Freeform 30">
                <a:extLst>
                  <a:ext uri="{FF2B5EF4-FFF2-40B4-BE49-F238E27FC236}">
                    <a16:creationId xmlns:a16="http://schemas.microsoft.com/office/drawing/2014/main" id="{8AF27226-327B-4CAB-8C76-C135ADA192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32338" y="4783138"/>
                <a:ext cx="703263" cy="1173163"/>
              </a:xfrm>
              <a:custGeom>
                <a:avLst/>
                <a:gdLst>
                  <a:gd name="T0" fmla="*/ 50 w 184"/>
                  <a:gd name="T1" fmla="*/ 310 h 310"/>
                  <a:gd name="T2" fmla="*/ 32 w 184"/>
                  <a:gd name="T3" fmla="*/ 282 h 310"/>
                  <a:gd name="T4" fmla="*/ 10 w 184"/>
                  <a:gd name="T5" fmla="*/ 199 h 310"/>
                  <a:gd name="T6" fmla="*/ 39 w 184"/>
                  <a:gd name="T7" fmla="*/ 171 h 310"/>
                  <a:gd name="T8" fmla="*/ 30 w 184"/>
                  <a:gd name="T9" fmla="*/ 116 h 310"/>
                  <a:gd name="T10" fmla="*/ 36 w 184"/>
                  <a:gd name="T11" fmla="*/ 73 h 310"/>
                  <a:gd name="T12" fmla="*/ 36 w 184"/>
                  <a:gd name="T13" fmla="*/ 72 h 310"/>
                  <a:gd name="T14" fmla="*/ 92 w 184"/>
                  <a:gd name="T15" fmla="*/ 0 h 310"/>
                  <a:gd name="T16" fmla="*/ 148 w 184"/>
                  <a:gd name="T17" fmla="*/ 72 h 310"/>
                  <a:gd name="T18" fmla="*/ 148 w 184"/>
                  <a:gd name="T19" fmla="*/ 73 h 310"/>
                  <a:gd name="T20" fmla="*/ 155 w 184"/>
                  <a:gd name="T21" fmla="*/ 116 h 310"/>
                  <a:gd name="T22" fmla="*/ 145 w 184"/>
                  <a:gd name="T23" fmla="*/ 171 h 310"/>
                  <a:gd name="T24" fmla="*/ 174 w 184"/>
                  <a:gd name="T25" fmla="*/ 199 h 310"/>
                  <a:gd name="T26" fmla="*/ 153 w 184"/>
                  <a:gd name="T27" fmla="*/ 282 h 310"/>
                  <a:gd name="T28" fmla="*/ 134 w 184"/>
                  <a:gd name="T29" fmla="*/ 310 h 310"/>
                  <a:gd name="T30" fmla="*/ 134 w 184"/>
                  <a:gd name="T31" fmla="*/ 276 h 310"/>
                  <a:gd name="T32" fmla="*/ 118 w 184"/>
                  <a:gd name="T33" fmla="*/ 239 h 310"/>
                  <a:gd name="T34" fmla="*/ 118 w 184"/>
                  <a:gd name="T35" fmla="*/ 240 h 310"/>
                  <a:gd name="T36" fmla="*/ 115 w 184"/>
                  <a:gd name="T37" fmla="*/ 246 h 310"/>
                  <a:gd name="T38" fmla="*/ 108 w 184"/>
                  <a:gd name="T39" fmla="*/ 245 h 310"/>
                  <a:gd name="T40" fmla="*/ 76 w 184"/>
                  <a:gd name="T41" fmla="*/ 245 h 310"/>
                  <a:gd name="T42" fmla="*/ 69 w 184"/>
                  <a:gd name="T43" fmla="*/ 246 h 310"/>
                  <a:gd name="T44" fmla="*/ 66 w 184"/>
                  <a:gd name="T45" fmla="*/ 240 h 310"/>
                  <a:gd name="T46" fmla="*/ 66 w 184"/>
                  <a:gd name="T47" fmla="*/ 239 h 310"/>
                  <a:gd name="T48" fmla="*/ 50 w 184"/>
                  <a:gd name="T49" fmla="*/ 276 h 310"/>
                  <a:gd name="T50" fmla="*/ 50 w 184"/>
                  <a:gd name="T51" fmla="*/ 310 h 310"/>
                  <a:gd name="T52" fmla="*/ 55 w 184"/>
                  <a:gd name="T53" fmla="*/ 79 h 310"/>
                  <a:gd name="T54" fmla="*/ 50 w 184"/>
                  <a:gd name="T55" fmla="*/ 116 h 310"/>
                  <a:gd name="T56" fmla="*/ 61 w 184"/>
                  <a:gd name="T57" fmla="*/ 174 h 310"/>
                  <a:gd name="T58" fmla="*/ 64 w 184"/>
                  <a:gd name="T59" fmla="*/ 184 h 310"/>
                  <a:gd name="T60" fmla="*/ 54 w 184"/>
                  <a:gd name="T61" fmla="*/ 187 h 310"/>
                  <a:gd name="T62" fmla="*/ 29 w 184"/>
                  <a:gd name="T63" fmla="*/ 205 h 310"/>
                  <a:gd name="T64" fmla="*/ 36 w 184"/>
                  <a:gd name="T65" fmla="*/ 247 h 310"/>
                  <a:gd name="T66" fmla="*/ 65 w 184"/>
                  <a:gd name="T67" fmla="*/ 215 h 310"/>
                  <a:gd name="T68" fmla="*/ 74 w 184"/>
                  <a:gd name="T69" fmla="*/ 209 h 310"/>
                  <a:gd name="T70" fmla="*/ 79 w 184"/>
                  <a:gd name="T71" fmla="*/ 219 h 310"/>
                  <a:gd name="T72" fmla="*/ 82 w 184"/>
                  <a:gd name="T73" fmla="*/ 225 h 310"/>
                  <a:gd name="T74" fmla="*/ 103 w 184"/>
                  <a:gd name="T75" fmla="*/ 225 h 310"/>
                  <a:gd name="T76" fmla="*/ 105 w 184"/>
                  <a:gd name="T77" fmla="*/ 219 h 310"/>
                  <a:gd name="T78" fmla="*/ 110 w 184"/>
                  <a:gd name="T79" fmla="*/ 209 h 310"/>
                  <a:gd name="T80" fmla="*/ 120 w 184"/>
                  <a:gd name="T81" fmla="*/ 215 h 310"/>
                  <a:gd name="T82" fmla="*/ 148 w 184"/>
                  <a:gd name="T83" fmla="*/ 247 h 310"/>
                  <a:gd name="T84" fmla="*/ 155 w 184"/>
                  <a:gd name="T85" fmla="*/ 205 h 310"/>
                  <a:gd name="T86" fmla="*/ 130 w 184"/>
                  <a:gd name="T87" fmla="*/ 187 h 310"/>
                  <a:gd name="T88" fmla="*/ 120 w 184"/>
                  <a:gd name="T89" fmla="*/ 184 h 310"/>
                  <a:gd name="T90" fmla="*/ 123 w 184"/>
                  <a:gd name="T91" fmla="*/ 174 h 310"/>
                  <a:gd name="T92" fmla="*/ 135 w 184"/>
                  <a:gd name="T93" fmla="*/ 116 h 310"/>
                  <a:gd name="T94" fmla="*/ 129 w 184"/>
                  <a:gd name="T95" fmla="*/ 79 h 310"/>
                  <a:gd name="T96" fmla="*/ 92 w 184"/>
                  <a:gd name="T97" fmla="*/ 21 h 310"/>
                  <a:gd name="T98" fmla="*/ 55 w 184"/>
                  <a:gd name="T99" fmla="*/ 79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4" h="310">
                    <a:moveTo>
                      <a:pt x="50" y="310"/>
                    </a:moveTo>
                    <a:cubicBezTo>
                      <a:pt x="32" y="282"/>
                      <a:pt x="32" y="282"/>
                      <a:pt x="32" y="282"/>
                    </a:cubicBezTo>
                    <a:cubicBezTo>
                      <a:pt x="28" y="276"/>
                      <a:pt x="0" y="230"/>
                      <a:pt x="10" y="199"/>
                    </a:cubicBezTo>
                    <a:cubicBezTo>
                      <a:pt x="14" y="187"/>
                      <a:pt x="24" y="178"/>
                      <a:pt x="39" y="171"/>
                    </a:cubicBezTo>
                    <a:cubicBezTo>
                      <a:pt x="33" y="151"/>
                      <a:pt x="30" y="132"/>
                      <a:pt x="30" y="116"/>
                    </a:cubicBezTo>
                    <a:cubicBezTo>
                      <a:pt x="30" y="102"/>
                      <a:pt x="32" y="87"/>
                      <a:pt x="36" y="73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50" y="35"/>
                      <a:pt x="77" y="0"/>
                      <a:pt x="92" y="0"/>
                    </a:cubicBezTo>
                    <a:cubicBezTo>
                      <a:pt x="107" y="0"/>
                      <a:pt x="134" y="35"/>
                      <a:pt x="148" y="72"/>
                    </a:cubicBezTo>
                    <a:cubicBezTo>
                      <a:pt x="148" y="73"/>
                      <a:pt x="148" y="73"/>
                      <a:pt x="148" y="73"/>
                    </a:cubicBezTo>
                    <a:cubicBezTo>
                      <a:pt x="152" y="87"/>
                      <a:pt x="155" y="102"/>
                      <a:pt x="155" y="116"/>
                    </a:cubicBezTo>
                    <a:cubicBezTo>
                      <a:pt x="155" y="132"/>
                      <a:pt x="152" y="151"/>
                      <a:pt x="145" y="171"/>
                    </a:cubicBezTo>
                    <a:cubicBezTo>
                      <a:pt x="160" y="178"/>
                      <a:pt x="170" y="187"/>
                      <a:pt x="174" y="199"/>
                    </a:cubicBezTo>
                    <a:cubicBezTo>
                      <a:pt x="184" y="230"/>
                      <a:pt x="156" y="276"/>
                      <a:pt x="153" y="282"/>
                    </a:cubicBezTo>
                    <a:cubicBezTo>
                      <a:pt x="134" y="310"/>
                      <a:pt x="134" y="310"/>
                      <a:pt x="134" y="310"/>
                    </a:cubicBezTo>
                    <a:cubicBezTo>
                      <a:pt x="134" y="276"/>
                      <a:pt x="134" y="276"/>
                      <a:pt x="134" y="276"/>
                    </a:cubicBezTo>
                    <a:cubicBezTo>
                      <a:pt x="134" y="262"/>
                      <a:pt x="128" y="248"/>
                      <a:pt x="118" y="239"/>
                    </a:cubicBezTo>
                    <a:cubicBezTo>
                      <a:pt x="118" y="239"/>
                      <a:pt x="118" y="239"/>
                      <a:pt x="118" y="240"/>
                    </a:cubicBezTo>
                    <a:cubicBezTo>
                      <a:pt x="115" y="246"/>
                      <a:pt x="115" y="246"/>
                      <a:pt x="115" y="246"/>
                    </a:cubicBezTo>
                    <a:cubicBezTo>
                      <a:pt x="108" y="245"/>
                      <a:pt x="108" y="245"/>
                      <a:pt x="108" y="245"/>
                    </a:cubicBezTo>
                    <a:cubicBezTo>
                      <a:pt x="98" y="245"/>
                      <a:pt x="87" y="245"/>
                      <a:pt x="76" y="245"/>
                    </a:cubicBezTo>
                    <a:cubicBezTo>
                      <a:pt x="69" y="246"/>
                      <a:pt x="69" y="246"/>
                      <a:pt x="69" y="246"/>
                    </a:cubicBezTo>
                    <a:cubicBezTo>
                      <a:pt x="66" y="240"/>
                      <a:pt x="66" y="240"/>
                      <a:pt x="66" y="240"/>
                    </a:cubicBezTo>
                    <a:cubicBezTo>
                      <a:pt x="66" y="239"/>
                      <a:pt x="66" y="239"/>
                      <a:pt x="66" y="239"/>
                    </a:cubicBezTo>
                    <a:cubicBezTo>
                      <a:pt x="56" y="249"/>
                      <a:pt x="50" y="262"/>
                      <a:pt x="50" y="276"/>
                    </a:cubicBezTo>
                    <a:lnTo>
                      <a:pt x="50" y="310"/>
                    </a:lnTo>
                    <a:close/>
                    <a:moveTo>
                      <a:pt x="55" y="79"/>
                    </a:moveTo>
                    <a:cubicBezTo>
                      <a:pt x="52" y="91"/>
                      <a:pt x="50" y="104"/>
                      <a:pt x="50" y="116"/>
                    </a:cubicBezTo>
                    <a:cubicBezTo>
                      <a:pt x="50" y="132"/>
                      <a:pt x="53" y="152"/>
                      <a:pt x="61" y="174"/>
                    </a:cubicBezTo>
                    <a:cubicBezTo>
                      <a:pt x="64" y="184"/>
                      <a:pt x="64" y="184"/>
                      <a:pt x="64" y="184"/>
                    </a:cubicBezTo>
                    <a:cubicBezTo>
                      <a:pt x="54" y="187"/>
                      <a:pt x="54" y="187"/>
                      <a:pt x="54" y="187"/>
                    </a:cubicBezTo>
                    <a:cubicBezTo>
                      <a:pt x="45" y="190"/>
                      <a:pt x="33" y="196"/>
                      <a:pt x="29" y="205"/>
                    </a:cubicBezTo>
                    <a:cubicBezTo>
                      <a:pt x="26" y="216"/>
                      <a:pt x="30" y="233"/>
                      <a:pt x="36" y="247"/>
                    </a:cubicBezTo>
                    <a:cubicBezTo>
                      <a:pt x="42" y="234"/>
                      <a:pt x="52" y="223"/>
                      <a:pt x="65" y="215"/>
                    </a:cubicBezTo>
                    <a:cubicBezTo>
                      <a:pt x="74" y="209"/>
                      <a:pt x="74" y="209"/>
                      <a:pt x="74" y="209"/>
                    </a:cubicBezTo>
                    <a:cubicBezTo>
                      <a:pt x="79" y="219"/>
                      <a:pt x="79" y="219"/>
                      <a:pt x="79" y="219"/>
                    </a:cubicBezTo>
                    <a:cubicBezTo>
                      <a:pt x="80" y="221"/>
                      <a:pt x="81" y="223"/>
                      <a:pt x="82" y="225"/>
                    </a:cubicBezTo>
                    <a:cubicBezTo>
                      <a:pt x="89" y="225"/>
                      <a:pt x="96" y="225"/>
                      <a:pt x="103" y="225"/>
                    </a:cubicBezTo>
                    <a:cubicBezTo>
                      <a:pt x="104" y="223"/>
                      <a:pt x="105" y="221"/>
                      <a:pt x="105" y="219"/>
                    </a:cubicBezTo>
                    <a:cubicBezTo>
                      <a:pt x="110" y="209"/>
                      <a:pt x="110" y="209"/>
                      <a:pt x="110" y="209"/>
                    </a:cubicBezTo>
                    <a:cubicBezTo>
                      <a:pt x="120" y="215"/>
                      <a:pt x="120" y="215"/>
                      <a:pt x="120" y="215"/>
                    </a:cubicBezTo>
                    <a:cubicBezTo>
                      <a:pt x="133" y="223"/>
                      <a:pt x="142" y="234"/>
                      <a:pt x="148" y="247"/>
                    </a:cubicBezTo>
                    <a:cubicBezTo>
                      <a:pt x="154" y="233"/>
                      <a:pt x="159" y="216"/>
                      <a:pt x="155" y="205"/>
                    </a:cubicBezTo>
                    <a:cubicBezTo>
                      <a:pt x="152" y="196"/>
                      <a:pt x="140" y="190"/>
                      <a:pt x="130" y="187"/>
                    </a:cubicBezTo>
                    <a:cubicBezTo>
                      <a:pt x="120" y="184"/>
                      <a:pt x="120" y="184"/>
                      <a:pt x="120" y="184"/>
                    </a:cubicBezTo>
                    <a:cubicBezTo>
                      <a:pt x="123" y="174"/>
                      <a:pt x="123" y="174"/>
                      <a:pt x="123" y="174"/>
                    </a:cubicBezTo>
                    <a:cubicBezTo>
                      <a:pt x="131" y="152"/>
                      <a:pt x="135" y="132"/>
                      <a:pt x="135" y="116"/>
                    </a:cubicBezTo>
                    <a:cubicBezTo>
                      <a:pt x="135" y="104"/>
                      <a:pt x="133" y="91"/>
                      <a:pt x="129" y="79"/>
                    </a:cubicBezTo>
                    <a:cubicBezTo>
                      <a:pt x="117" y="47"/>
                      <a:pt x="99" y="26"/>
                      <a:pt x="92" y="21"/>
                    </a:cubicBezTo>
                    <a:cubicBezTo>
                      <a:pt x="85" y="26"/>
                      <a:pt x="67" y="47"/>
                      <a:pt x="55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768395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8BCBF688-C36C-4244-9EAA-CAADF5A439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60938" y="5127626"/>
                <a:ext cx="244475" cy="241300"/>
              </a:xfrm>
              <a:custGeom>
                <a:avLst/>
                <a:gdLst>
                  <a:gd name="T0" fmla="*/ 32 w 64"/>
                  <a:gd name="T1" fmla="*/ 64 h 64"/>
                  <a:gd name="T2" fmla="*/ 0 w 64"/>
                  <a:gd name="T3" fmla="*/ 32 h 64"/>
                  <a:gd name="T4" fmla="*/ 32 w 64"/>
                  <a:gd name="T5" fmla="*/ 0 h 64"/>
                  <a:gd name="T6" fmla="*/ 64 w 64"/>
                  <a:gd name="T7" fmla="*/ 32 h 64"/>
                  <a:gd name="T8" fmla="*/ 32 w 64"/>
                  <a:gd name="T9" fmla="*/ 64 h 64"/>
                  <a:gd name="T10" fmla="*/ 32 w 64"/>
                  <a:gd name="T11" fmla="*/ 12 h 64"/>
                  <a:gd name="T12" fmla="*/ 12 w 64"/>
                  <a:gd name="T13" fmla="*/ 32 h 64"/>
                  <a:gd name="T14" fmla="*/ 32 w 64"/>
                  <a:gd name="T15" fmla="*/ 52 h 64"/>
                  <a:gd name="T16" fmla="*/ 52 w 64"/>
                  <a:gd name="T17" fmla="*/ 32 h 64"/>
                  <a:gd name="T18" fmla="*/ 32 w 64"/>
                  <a:gd name="T19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32" y="64"/>
                    </a:moveTo>
                    <a:cubicBezTo>
                      <a:pt x="14" y="64"/>
                      <a:pt x="0" y="50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50"/>
                      <a:pt x="50" y="64"/>
                      <a:pt x="32" y="64"/>
                    </a:cubicBezTo>
                    <a:close/>
                    <a:moveTo>
                      <a:pt x="32" y="12"/>
                    </a:moveTo>
                    <a:cubicBezTo>
                      <a:pt x="21" y="12"/>
                      <a:pt x="12" y="21"/>
                      <a:pt x="12" y="32"/>
                    </a:cubicBezTo>
                    <a:cubicBezTo>
                      <a:pt x="12" y="43"/>
                      <a:pt x="21" y="52"/>
                      <a:pt x="32" y="52"/>
                    </a:cubicBezTo>
                    <a:cubicBezTo>
                      <a:pt x="43" y="52"/>
                      <a:pt x="52" y="43"/>
                      <a:pt x="52" y="32"/>
                    </a:cubicBezTo>
                    <a:cubicBezTo>
                      <a:pt x="52" y="21"/>
                      <a:pt x="43" y="12"/>
                      <a:pt x="3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768395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Freeform 32">
                <a:extLst>
                  <a:ext uri="{FF2B5EF4-FFF2-40B4-BE49-F238E27FC236}">
                    <a16:creationId xmlns:a16="http://schemas.microsoft.com/office/drawing/2014/main" id="{31BFDE32-F3C1-4118-8E95-63984B6245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73638" y="5649913"/>
                <a:ext cx="225425" cy="358775"/>
              </a:xfrm>
              <a:custGeom>
                <a:avLst/>
                <a:gdLst>
                  <a:gd name="T0" fmla="*/ 29 w 59"/>
                  <a:gd name="T1" fmla="*/ 95 h 95"/>
                  <a:gd name="T2" fmla="*/ 24 w 59"/>
                  <a:gd name="T3" fmla="*/ 85 h 95"/>
                  <a:gd name="T4" fmla="*/ 0 w 59"/>
                  <a:gd name="T5" fmla="*/ 26 h 95"/>
                  <a:gd name="T6" fmla="*/ 29 w 59"/>
                  <a:gd name="T7" fmla="*/ 0 h 95"/>
                  <a:gd name="T8" fmla="*/ 59 w 59"/>
                  <a:gd name="T9" fmla="*/ 26 h 95"/>
                  <a:gd name="T10" fmla="*/ 34 w 59"/>
                  <a:gd name="T11" fmla="*/ 85 h 95"/>
                  <a:gd name="T12" fmla="*/ 29 w 59"/>
                  <a:gd name="T13" fmla="*/ 95 h 95"/>
                  <a:gd name="T14" fmla="*/ 29 w 59"/>
                  <a:gd name="T15" fmla="*/ 12 h 95"/>
                  <a:gd name="T16" fmla="*/ 12 w 59"/>
                  <a:gd name="T17" fmla="*/ 26 h 95"/>
                  <a:gd name="T18" fmla="*/ 29 w 59"/>
                  <a:gd name="T19" fmla="*/ 69 h 95"/>
                  <a:gd name="T20" fmla="*/ 47 w 59"/>
                  <a:gd name="T21" fmla="*/ 26 h 95"/>
                  <a:gd name="T22" fmla="*/ 29 w 59"/>
                  <a:gd name="T23" fmla="*/ 1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95">
                    <a:moveTo>
                      <a:pt x="29" y="95"/>
                    </a:moveTo>
                    <a:cubicBezTo>
                      <a:pt x="24" y="85"/>
                      <a:pt x="24" y="85"/>
                      <a:pt x="24" y="85"/>
                    </a:cubicBezTo>
                    <a:cubicBezTo>
                      <a:pt x="20" y="77"/>
                      <a:pt x="0" y="38"/>
                      <a:pt x="0" y="26"/>
                    </a:cubicBezTo>
                    <a:cubicBezTo>
                      <a:pt x="0" y="12"/>
                      <a:pt x="13" y="0"/>
                      <a:pt x="29" y="0"/>
                    </a:cubicBezTo>
                    <a:cubicBezTo>
                      <a:pt x="45" y="0"/>
                      <a:pt x="59" y="12"/>
                      <a:pt x="59" y="26"/>
                    </a:cubicBezTo>
                    <a:cubicBezTo>
                      <a:pt x="59" y="38"/>
                      <a:pt x="39" y="77"/>
                      <a:pt x="34" y="85"/>
                    </a:cubicBezTo>
                    <a:lnTo>
                      <a:pt x="29" y="95"/>
                    </a:lnTo>
                    <a:close/>
                    <a:moveTo>
                      <a:pt x="29" y="12"/>
                    </a:moveTo>
                    <a:cubicBezTo>
                      <a:pt x="19" y="12"/>
                      <a:pt x="12" y="18"/>
                      <a:pt x="12" y="26"/>
                    </a:cubicBezTo>
                    <a:cubicBezTo>
                      <a:pt x="12" y="31"/>
                      <a:pt x="20" y="50"/>
                      <a:pt x="29" y="69"/>
                    </a:cubicBezTo>
                    <a:cubicBezTo>
                      <a:pt x="38" y="50"/>
                      <a:pt x="47" y="31"/>
                      <a:pt x="47" y="26"/>
                    </a:cubicBezTo>
                    <a:cubicBezTo>
                      <a:pt x="47" y="18"/>
                      <a:pt x="39" y="12"/>
                      <a:pt x="2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768395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45" name="Freeform 5" descr="e7d195523061f1c03a90ee8e42cb24248e56383cd534985688F9F494128731F165EE95AB4B0C0A38076AAEA07667B1565C446FC45FF01DFB0E885BCDBDF3A284F3DB14DA61DD97F0BAB2E6C668FB49317BA98E6F6ED1654B0A29C5E2375D66F3500866E484713E5324C949BACAE467BBCE444D78EEAF0886EB229C995BC80C9E592596167CC993A225DD9243B8C0305C">
            <a:extLst>
              <a:ext uri="{FF2B5EF4-FFF2-40B4-BE49-F238E27FC236}">
                <a16:creationId xmlns:a16="http://schemas.microsoft.com/office/drawing/2014/main" id="{3D04E0AF-2983-473A-9D5D-9DBA2B106063}"/>
              </a:ext>
            </a:extLst>
          </p:cNvPr>
          <p:cNvSpPr>
            <a:spLocks noEditPoints="1"/>
          </p:cNvSpPr>
          <p:nvPr/>
        </p:nvSpPr>
        <p:spPr bwMode="auto">
          <a:xfrm>
            <a:off x="1303651" y="3450375"/>
            <a:ext cx="355789" cy="355789"/>
          </a:xfrm>
          <a:custGeom>
            <a:avLst/>
            <a:gdLst>
              <a:gd name="T0" fmla="*/ 0 w 124"/>
              <a:gd name="T1" fmla="*/ 62 h 124"/>
              <a:gd name="T2" fmla="*/ 124 w 124"/>
              <a:gd name="T3" fmla="*/ 62 h 124"/>
              <a:gd name="T4" fmla="*/ 116 w 124"/>
              <a:gd name="T5" fmla="*/ 60 h 124"/>
              <a:gd name="T6" fmla="*/ 87 w 124"/>
              <a:gd name="T7" fmla="*/ 35 h 124"/>
              <a:gd name="T8" fmla="*/ 116 w 124"/>
              <a:gd name="T9" fmla="*/ 60 h 124"/>
              <a:gd name="T10" fmla="*/ 43 w 124"/>
              <a:gd name="T11" fmla="*/ 95 h 124"/>
              <a:gd name="T12" fmla="*/ 60 w 124"/>
              <a:gd name="T13" fmla="*/ 116 h 124"/>
              <a:gd name="T14" fmla="*/ 64 w 124"/>
              <a:gd name="T15" fmla="*/ 8 h 124"/>
              <a:gd name="T16" fmla="*/ 64 w 124"/>
              <a:gd name="T17" fmla="*/ 36 h 124"/>
              <a:gd name="T18" fmla="*/ 64 w 124"/>
              <a:gd name="T19" fmla="*/ 8 h 124"/>
              <a:gd name="T20" fmla="*/ 100 w 124"/>
              <a:gd name="T21" fmla="*/ 23 h 124"/>
              <a:gd name="T22" fmla="*/ 71 w 124"/>
              <a:gd name="T23" fmla="*/ 9 h 124"/>
              <a:gd name="T24" fmla="*/ 60 w 124"/>
              <a:gd name="T25" fmla="*/ 36 h 124"/>
              <a:gd name="T26" fmla="*/ 60 w 124"/>
              <a:gd name="T27" fmla="*/ 8 h 124"/>
              <a:gd name="T28" fmla="*/ 38 w 124"/>
              <a:gd name="T29" fmla="*/ 31 h 124"/>
              <a:gd name="T30" fmla="*/ 53 w 124"/>
              <a:gd name="T31" fmla="*/ 9 h 124"/>
              <a:gd name="T32" fmla="*/ 40 w 124"/>
              <a:gd name="T33" fmla="*/ 36 h 124"/>
              <a:gd name="T34" fmla="*/ 60 w 124"/>
              <a:gd name="T35" fmla="*/ 60 h 124"/>
              <a:gd name="T36" fmla="*/ 40 w 124"/>
              <a:gd name="T37" fmla="*/ 36 h 124"/>
              <a:gd name="T38" fmla="*/ 60 w 124"/>
              <a:gd name="T39" fmla="*/ 88 h 124"/>
              <a:gd name="T40" fmla="*/ 36 w 124"/>
              <a:gd name="T41" fmla="*/ 64 h 124"/>
              <a:gd name="T42" fmla="*/ 53 w 124"/>
              <a:gd name="T43" fmla="*/ 115 h 124"/>
              <a:gd name="T44" fmla="*/ 40 w 124"/>
              <a:gd name="T45" fmla="*/ 96 h 124"/>
              <a:gd name="T46" fmla="*/ 64 w 124"/>
              <a:gd name="T47" fmla="*/ 116 h 124"/>
              <a:gd name="T48" fmla="*/ 81 w 124"/>
              <a:gd name="T49" fmla="*/ 95 h 124"/>
              <a:gd name="T50" fmla="*/ 64 w 124"/>
              <a:gd name="T51" fmla="*/ 116 h 124"/>
              <a:gd name="T52" fmla="*/ 97 w 124"/>
              <a:gd name="T53" fmla="*/ 103 h 124"/>
              <a:gd name="T54" fmla="*/ 84 w 124"/>
              <a:gd name="T55" fmla="*/ 96 h 124"/>
              <a:gd name="T56" fmla="*/ 64 w 124"/>
              <a:gd name="T57" fmla="*/ 88 h 124"/>
              <a:gd name="T58" fmla="*/ 88 w 124"/>
              <a:gd name="T59" fmla="*/ 64 h 124"/>
              <a:gd name="T60" fmla="*/ 64 w 124"/>
              <a:gd name="T61" fmla="*/ 60 h 124"/>
              <a:gd name="T62" fmla="*/ 84 w 124"/>
              <a:gd name="T63" fmla="*/ 36 h 124"/>
              <a:gd name="T64" fmla="*/ 64 w 124"/>
              <a:gd name="T65" fmla="*/ 60 h 124"/>
              <a:gd name="T66" fmla="*/ 37 w 124"/>
              <a:gd name="T67" fmla="*/ 35 h 124"/>
              <a:gd name="T68" fmla="*/ 8 w 124"/>
              <a:gd name="T69" fmla="*/ 60 h 124"/>
              <a:gd name="T70" fmla="*/ 8 w 124"/>
              <a:gd name="T71" fmla="*/ 64 h 124"/>
              <a:gd name="T72" fmla="*/ 38 w 124"/>
              <a:gd name="T73" fmla="*/ 93 h 124"/>
              <a:gd name="T74" fmla="*/ 8 w 124"/>
              <a:gd name="T75" fmla="*/ 64 h 124"/>
              <a:gd name="T76" fmla="*/ 86 w 124"/>
              <a:gd name="T77" fmla="*/ 93 h 124"/>
              <a:gd name="T78" fmla="*/ 116 w 124"/>
              <a:gd name="T79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4" h="124">
                <a:moveTo>
                  <a:pt x="62" y="0"/>
                </a:moveTo>
                <a:cubicBezTo>
                  <a:pt x="28" y="0"/>
                  <a:pt x="0" y="28"/>
                  <a:pt x="0" y="62"/>
                </a:cubicBezTo>
                <a:cubicBezTo>
                  <a:pt x="0" y="96"/>
                  <a:pt x="28" y="124"/>
                  <a:pt x="62" y="124"/>
                </a:cubicBezTo>
                <a:cubicBezTo>
                  <a:pt x="96" y="124"/>
                  <a:pt x="124" y="96"/>
                  <a:pt x="124" y="62"/>
                </a:cubicBezTo>
                <a:cubicBezTo>
                  <a:pt x="124" y="28"/>
                  <a:pt x="96" y="0"/>
                  <a:pt x="62" y="0"/>
                </a:cubicBezTo>
                <a:close/>
                <a:moveTo>
                  <a:pt x="116" y="60"/>
                </a:moveTo>
                <a:cubicBezTo>
                  <a:pt x="92" y="60"/>
                  <a:pt x="92" y="60"/>
                  <a:pt x="92" y="60"/>
                </a:cubicBezTo>
                <a:cubicBezTo>
                  <a:pt x="92" y="51"/>
                  <a:pt x="90" y="43"/>
                  <a:pt x="87" y="35"/>
                </a:cubicBezTo>
                <a:cubicBezTo>
                  <a:pt x="93" y="33"/>
                  <a:pt x="98" y="30"/>
                  <a:pt x="102" y="26"/>
                </a:cubicBezTo>
                <a:cubicBezTo>
                  <a:pt x="110" y="35"/>
                  <a:pt x="115" y="47"/>
                  <a:pt x="116" y="60"/>
                </a:cubicBezTo>
                <a:close/>
                <a:moveTo>
                  <a:pt x="60" y="116"/>
                </a:moveTo>
                <a:cubicBezTo>
                  <a:pt x="53" y="110"/>
                  <a:pt x="48" y="103"/>
                  <a:pt x="43" y="95"/>
                </a:cubicBezTo>
                <a:cubicBezTo>
                  <a:pt x="49" y="93"/>
                  <a:pt x="54" y="92"/>
                  <a:pt x="60" y="92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116"/>
                  <a:pt x="60" y="116"/>
                  <a:pt x="60" y="116"/>
                </a:cubicBezTo>
                <a:close/>
                <a:moveTo>
                  <a:pt x="64" y="8"/>
                </a:moveTo>
                <a:cubicBezTo>
                  <a:pt x="72" y="14"/>
                  <a:pt x="78" y="23"/>
                  <a:pt x="82" y="33"/>
                </a:cubicBezTo>
                <a:cubicBezTo>
                  <a:pt x="76" y="35"/>
                  <a:pt x="70" y="36"/>
                  <a:pt x="64" y="36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8"/>
                  <a:pt x="64" y="8"/>
                  <a:pt x="64" y="8"/>
                </a:cubicBezTo>
                <a:close/>
                <a:moveTo>
                  <a:pt x="71" y="9"/>
                </a:moveTo>
                <a:cubicBezTo>
                  <a:pt x="82" y="11"/>
                  <a:pt x="92" y="16"/>
                  <a:pt x="100" y="23"/>
                </a:cubicBezTo>
                <a:cubicBezTo>
                  <a:pt x="95" y="26"/>
                  <a:pt x="91" y="29"/>
                  <a:pt x="86" y="31"/>
                </a:cubicBezTo>
                <a:cubicBezTo>
                  <a:pt x="82" y="23"/>
                  <a:pt x="77" y="15"/>
                  <a:pt x="71" y="9"/>
                </a:cubicBezTo>
                <a:close/>
                <a:moveTo>
                  <a:pt x="60" y="8"/>
                </a:moveTo>
                <a:cubicBezTo>
                  <a:pt x="60" y="36"/>
                  <a:pt x="60" y="36"/>
                  <a:pt x="60" y="36"/>
                </a:cubicBezTo>
                <a:cubicBezTo>
                  <a:pt x="54" y="36"/>
                  <a:pt x="48" y="35"/>
                  <a:pt x="42" y="33"/>
                </a:cubicBezTo>
                <a:cubicBezTo>
                  <a:pt x="46" y="23"/>
                  <a:pt x="52" y="14"/>
                  <a:pt x="60" y="8"/>
                </a:cubicBezTo>
                <a:cubicBezTo>
                  <a:pt x="60" y="8"/>
                  <a:pt x="60" y="8"/>
                  <a:pt x="60" y="8"/>
                </a:cubicBezTo>
                <a:close/>
                <a:moveTo>
                  <a:pt x="38" y="31"/>
                </a:moveTo>
                <a:cubicBezTo>
                  <a:pt x="33" y="29"/>
                  <a:pt x="29" y="26"/>
                  <a:pt x="24" y="23"/>
                </a:cubicBezTo>
                <a:cubicBezTo>
                  <a:pt x="32" y="16"/>
                  <a:pt x="42" y="11"/>
                  <a:pt x="53" y="9"/>
                </a:cubicBezTo>
                <a:cubicBezTo>
                  <a:pt x="47" y="15"/>
                  <a:pt x="42" y="23"/>
                  <a:pt x="38" y="31"/>
                </a:cubicBezTo>
                <a:close/>
                <a:moveTo>
                  <a:pt x="40" y="36"/>
                </a:moveTo>
                <a:cubicBezTo>
                  <a:pt x="47" y="38"/>
                  <a:pt x="53" y="40"/>
                  <a:pt x="60" y="40"/>
                </a:cubicBezTo>
                <a:cubicBezTo>
                  <a:pt x="60" y="60"/>
                  <a:pt x="60" y="60"/>
                  <a:pt x="6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52"/>
                  <a:pt x="38" y="44"/>
                  <a:pt x="40" y="36"/>
                </a:cubicBezTo>
                <a:close/>
                <a:moveTo>
                  <a:pt x="60" y="64"/>
                </a:moveTo>
                <a:cubicBezTo>
                  <a:pt x="60" y="88"/>
                  <a:pt x="60" y="88"/>
                  <a:pt x="60" y="88"/>
                </a:cubicBezTo>
                <a:cubicBezTo>
                  <a:pt x="54" y="88"/>
                  <a:pt x="48" y="89"/>
                  <a:pt x="42" y="91"/>
                </a:cubicBezTo>
                <a:cubicBezTo>
                  <a:pt x="38" y="83"/>
                  <a:pt x="36" y="74"/>
                  <a:pt x="36" y="64"/>
                </a:cubicBezTo>
                <a:lnTo>
                  <a:pt x="60" y="64"/>
                </a:lnTo>
                <a:close/>
                <a:moveTo>
                  <a:pt x="53" y="115"/>
                </a:moveTo>
                <a:cubicBezTo>
                  <a:pt x="43" y="114"/>
                  <a:pt x="34" y="109"/>
                  <a:pt x="27" y="103"/>
                </a:cubicBezTo>
                <a:cubicBezTo>
                  <a:pt x="31" y="100"/>
                  <a:pt x="35" y="98"/>
                  <a:pt x="40" y="96"/>
                </a:cubicBezTo>
                <a:cubicBezTo>
                  <a:pt x="43" y="103"/>
                  <a:pt x="48" y="110"/>
                  <a:pt x="53" y="115"/>
                </a:cubicBezTo>
                <a:close/>
                <a:moveTo>
                  <a:pt x="64" y="116"/>
                </a:moveTo>
                <a:cubicBezTo>
                  <a:pt x="64" y="92"/>
                  <a:pt x="64" y="92"/>
                  <a:pt x="64" y="92"/>
                </a:cubicBezTo>
                <a:cubicBezTo>
                  <a:pt x="70" y="92"/>
                  <a:pt x="75" y="93"/>
                  <a:pt x="81" y="95"/>
                </a:cubicBezTo>
                <a:cubicBezTo>
                  <a:pt x="76" y="103"/>
                  <a:pt x="71" y="110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lose/>
                <a:moveTo>
                  <a:pt x="84" y="96"/>
                </a:moveTo>
                <a:cubicBezTo>
                  <a:pt x="89" y="98"/>
                  <a:pt x="93" y="100"/>
                  <a:pt x="97" y="103"/>
                </a:cubicBezTo>
                <a:cubicBezTo>
                  <a:pt x="90" y="109"/>
                  <a:pt x="81" y="114"/>
                  <a:pt x="71" y="115"/>
                </a:cubicBezTo>
                <a:cubicBezTo>
                  <a:pt x="76" y="110"/>
                  <a:pt x="81" y="103"/>
                  <a:pt x="84" y="96"/>
                </a:cubicBezTo>
                <a:close/>
                <a:moveTo>
                  <a:pt x="82" y="91"/>
                </a:moveTo>
                <a:cubicBezTo>
                  <a:pt x="76" y="89"/>
                  <a:pt x="70" y="88"/>
                  <a:pt x="64" y="88"/>
                </a:cubicBezTo>
                <a:cubicBezTo>
                  <a:pt x="64" y="64"/>
                  <a:pt x="64" y="64"/>
                  <a:pt x="64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74"/>
                  <a:pt x="86" y="83"/>
                  <a:pt x="82" y="91"/>
                </a:cubicBezTo>
                <a:close/>
                <a:moveTo>
                  <a:pt x="64" y="60"/>
                </a:moveTo>
                <a:cubicBezTo>
                  <a:pt x="64" y="40"/>
                  <a:pt x="64" y="40"/>
                  <a:pt x="64" y="40"/>
                </a:cubicBezTo>
                <a:cubicBezTo>
                  <a:pt x="71" y="40"/>
                  <a:pt x="77" y="38"/>
                  <a:pt x="84" y="36"/>
                </a:cubicBezTo>
                <a:cubicBezTo>
                  <a:pt x="86" y="44"/>
                  <a:pt x="88" y="52"/>
                  <a:pt x="88" y="60"/>
                </a:cubicBezTo>
                <a:lnTo>
                  <a:pt x="64" y="60"/>
                </a:lnTo>
                <a:close/>
                <a:moveTo>
                  <a:pt x="22" y="26"/>
                </a:moveTo>
                <a:cubicBezTo>
                  <a:pt x="26" y="30"/>
                  <a:pt x="31" y="33"/>
                  <a:pt x="37" y="35"/>
                </a:cubicBezTo>
                <a:cubicBezTo>
                  <a:pt x="34" y="43"/>
                  <a:pt x="32" y="51"/>
                  <a:pt x="32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9" y="47"/>
                  <a:pt x="14" y="35"/>
                  <a:pt x="22" y="26"/>
                </a:cubicBezTo>
                <a:close/>
                <a:moveTo>
                  <a:pt x="8" y="64"/>
                </a:moveTo>
                <a:cubicBezTo>
                  <a:pt x="32" y="64"/>
                  <a:pt x="32" y="64"/>
                  <a:pt x="32" y="64"/>
                </a:cubicBezTo>
                <a:cubicBezTo>
                  <a:pt x="32" y="74"/>
                  <a:pt x="34" y="84"/>
                  <a:pt x="38" y="93"/>
                </a:cubicBezTo>
                <a:cubicBezTo>
                  <a:pt x="33" y="95"/>
                  <a:pt x="28" y="97"/>
                  <a:pt x="24" y="100"/>
                </a:cubicBezTo>
                <a:cubicBezTo>
                  <a:pt x="15" y="91"/>
                  <a:pt x="9" y="78"/>
                  <a:pt x="8" y="64"/>
                </a:cubicBezTo>
                <a:close/>
                <a:moveTo>
                  <a:pt x="100" y="100"/>
                </a:moveTo>
                <a:cubicBezTo>
                  <a:pt x="96" y="97"/>
                  <a:pt x="91" y="95"/>
                  <a:pt x="86" y="93"/>
                </a:cubicBezTo>
                <a:cubicBezTo>
                  <a:pt x="90" y="84"/>
                  <a:pt x="92" y="74"/>
                  <a:pt x="92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5" y="78"/>
                  <a:pt x="109" y="91"/>
                  <a:pt x="100" y="100"/>
                </a:cubicBezTo>
                <a:close/>
              </a:path>
            </a:pathLst>
          </a:custGeom>
          <a:solidFill>
            <a:srgbClr val="8AC0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cs typeface="+mn-ea"/>
              <a:sym typeface="+mn-lt"/>
            </a:endParaRPr>
          </a:p>
        </p:txBody>
      </p:sp>
      <p:grpSp>
        <p:nvGrpSpPr>
          <p:cNvPr id="46" name="Group 9" descr="e7d195523061f1c03a90ee8e42cb24248e56383cd534985688F9F494128731F165EE95AB4B0C0A38076AAEA07667B1565C446FC45FF01DFB0E885BCDBDF3A284F3DB14DA61DD97F0BAB2E6C668FB49317BA98E6F6ED1654B0A29C5E2375D66F3500866E484713E5324C949BACAE467BBCE444D78EEAF0886EB229C995BC80C9E592596167CC993A225DD9243B8C0305C">
            <a:extLst>
              <a:ext uri="{FF2B5EF4-FFF2-40B4-BE49-F238E27FC236}">
                <a16:creationId xmlns:a16="http://schemas.microsoft.com/office/drawing/2014/main" id="{312DF61A-C49D-4383-A103-7EA625EA98D8}"/>
              </a:ext>
            </a:extLst>
          </p:cNvPr>
          <p:cNvGrpSpPr/>
          <p:nvPr/>
        </p:nvGrpSpPr>
        <p:grpSpPr>
          <a:xfrm>
            <a:off x="1290803" y="2494837"/>
            <a:ext cx="381484" cy="384010"/>
            <a:chOff x="9344026" y="2587626"/>
            <a:chExt cx="239713" cy="241300"/>
          </a:xfrm>
          <a:solidFill>
            <a:srgbClr val="8AC0B4"/>
          </a:solidFill>
        </p:grpSpPr>
        <p:sp>
          <p:nvSpPr>
            <p:cNvPr id="47" name="Oval 339">
              <a:extLst>
                <a:ext uri="{FF2B5EF4-FFF2-40B4-BE49-F238E27FC236}">
                  <a16:creationId xmlns:a16="http://schemas.microsoft.com/office/drawing/2014/main" id="{1449D60B-759A-4BB7-A961-867B76F3D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0538" y="2614613"/>
              <a:ext cx="22225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48" name="Oval 340">
              <a:extLst>
                <a:ext uri="{FF2B5EF4-FFF2-40B4-BE49-F238E27FC236}">
                  <a16:creationId xmlns:a16="http://schemas.microsoft.com/office/drawing/2014/main" id="{55C7DFBC-8F84-4DCB-BFBB-42CE4D069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1" y="2614613"/>
              <a:ext cx="22225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49" name="Oval 341">
              <a:extLst>
                <a:ext uri="{FF2B5EF4-FFF2-40B4-BE49-F238E27FC236}">
                  <a16:creationId xmlns:a16="http://schemas.microsoft.com/office/drawing/2014/main" id="{FE7AB930-D7AB-46D4-A5EA-3B438F91D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0863" y="2614613"/>
              <a:ext cx="22225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0" name="Freeform 342">
              <a:extLst>
                <a:ext uri="{FF2B5EF4-FFF2-40B4-BE49-F238E27FC236}">
                  <a16:creationId xmlns:a16="http://schemas.microsoft.com/office/drawing/2014/main" id="{2002D568-9AC4-41CA-94FE-EA22B2CA6C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44026" y="2587626"/>
              <a:ext cx="239713" cy="241300"/>
            </a:xfrm>
            <a:custGeom>
              <a:avLst/>
              <a:gdLst>
                <a:gd name="T0" fmla="*/ 56 w 64"/>
                <a:gd name="T1" fmla="*/ 12 h 64"/>
                <a:gd name="T2" fmla="*/ 52 w 64"/>
                <a:gd name="T3" fmla="*/ 12 h 64"/>
                <a:gd name="T4" fmla="*/ 52 w 64"/>
                <a:gd name="T5" fmla="*/ 8 h 64"/>
                <a:gd name="T6" fmla="*/ 44 w 64"/>
                <a:gd name="T7" fmla="*/ 0 h 64"/>
                <a:gd name="T8" fmla="*/ 8 w 64"/>
                <a:gd name="T9" fmla="*/ 0 h 64"/>
                <a:gd name="T10" fmla="*/ 0 w 64"/>
                <a:gd name="T11" fmla="*/ 8 h 64"/>
                <a:gd name="T12" fmla="*/ 0 w 64"/>
                <a:gd name="T13" fmla="*/ 44 h 64"/>
                <a:gd name="T14" fmla="*/ 8 w 64"/>
                <a:gd name="T15" fmla="*/ 52 h 64"/>
                <a:gd name="T16" fmla="*/ 12 w 64"/>
                <a:gd name="T17" fmla="*/ 52 h 64"/>
                <a:gd name="T18" fmla="*/ 12 w 64"/>
                <a:gd name="T19" fmla="*/ 56 h 64"/>
                <a:gd name="T20" fmla="*/ 20 w 64"/>
                <a:gd name="T21" fmla="*/ 64 h 64"/>
                <a:gd name="T22" fmla="*/ 56 w 64"/>
                <a:gd name="T23" fmla="*/ 64 h 64"/>
                <a:gd name="T24" fmla="*/ 64 w 64"/>
                <a:gd name="T25" fmla="*/ 56 h 64"/>
                <a:gd name="T26" fmla="*/ 64 w 64"/>
                <a:gd name="T27" fmla="*/ 20 h 64"/>
                <a:gd name="T28" fmla="*/ 56 w 64"/>
                <a:gd name="T29" fmla="*/ 12 h 64"/>
                <a:gd name="T30" fmla="*/ 4 w 64"/>
                <a:gd name="T31" fmla="*/ 8 h 64"/>
                <a:gd name="T32" fmla="*/ 8 w 64"/>
                <a:gd name="T33" fmla="*/ 4 h 64"/>
                <a:gd name="T34" fmla="*/ 44 w 64"/>
                <a:gd name="T35" fmla="*/ 4 h 64"/>
                <a:gd name="T36" fmla="*/ 48 w 64"/>
                <a:gd name="T37" fmla="*/ 8 h 64"/>
                <a:gd name="T38" fmla="*/ 48 w 64"/>
                <a:gd name="T39" fmla="*/ 16 h 64"/>
                <a:gd name="T40" fmla="*/ 4 w 64"/>
                <a:gd name="T41" fmla="*/ 16 h 64"/>
                <a:gd name="T42" fmla="*/ 4 w 64"/>
                <a:gd name="T43" fmla="*/ 8 h 64"/>
                <a:gd name="T44" fmla="*/ 8 w 64"/>
                <a:gd name="T45" fmla="*/ 48 h 64"/>
                <a:gd name="T46" fmla="*/ 4 w 64"/>
                <a:gd name="T47" fmla="*/ 44 h 64"/>
                <a:gd name="T48" fmla="*/ 4 w 64"/>
                <a:gd name="T49" fmla="*/ 20 h 64"/>
                <a:gd name="T50" fmla="*/ 48 w 64"/>
                <a:gd name="T51" fmla="*/ 20 h 64"/>
                <a:gd name="T52" fmla="*/ 48 w 64"/>
                <a:gd name="T53" fmla="*/ 44 h 64"/>
                <a:gd name="T54" fmla="*/ 44 w 64"/>
                <a:gd name="T55" fmla="*/ 48 h 64"/>
                <a:gd name="T56" fmla="*/ 8 w 64"/>
                <a:gd name="T57" fmla="*/ 48 h 64"/>
                <a:gd name="T58" fmla="*/ 60 w 64"/>
                <a:gd name="T59" fmla="*/ 56 h 64"/>
                <a:gd name="T60" fmla="*/ 56 w 64"/>
                <a:gd name="T61" fmla="*/ 60 h 64"/>
                <a:gd name="T62" fmla="*/ 20 w 64"/>
                <a:gd name="T63" fmla="*/ 60 h 64"/>
                <a:gd name="T64" fmla="*/ 16 w 64"/>
                <a:gd name="T65" fmla="*/ 56 h 64"/>
                <a:gd name="T66" fmla="*/ 16 w 64"/>
                <a:gd name="T67" fmla="*/ 52 h 64"/>
                <a:gd name="T68" fmla="*/ 44 w 64"/>
                <a:gd name="T69" fmla="*/ 52 h 64"/>
                <a:gd name="T70" fmla="*/ 52 w 64"/>
                <a:gd name="T71" fmla="*/ 44 h 64"/>
                <a:gd name="T72" fmla="*/ 52 w 64"/>
                <a:gd name="T73" fmla="*/ 28 h 64"/>
                <a:gd name="T74" fmla="*/ 60 w 64"/>
                <a:gd name="T75" fmla="*/ 28 h 64"/>
                <a:gd name="T76" fmla="*/ 60 w 64"/>
                <a:gd name="T77" fmla="*/ 56 h 64"/>
                <a:gd name="T78" fmla="*/ 60 w 64"/>
                <a:gd name="T79" fmla="*/ 24 h 64"/>
                <a:gd name="T80" fmla="*/ 52 w 64"/>
                <a:gd name="T81" fmla="*/ 24 h 64"/>
                <a:gd name="T82" fmla="*/ 52 w 64"/>
                <a:gd name="T83" fmla="*/ 16 h 64"/>
                <a:gd name="T84" fmla="*/ 56 w 64"/>
                <a:gd name="T85" fmla="*/ 16 h 64"/>
                <a:gd name="T86" fmla="*/ 60 w 64"/>
                <a:gd name="T87" fmla="*/ 20 h 64"/>
                <a:gd name="T88" fmla="*/ 60 w 64"/>
                <a:gd name="T89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4" h="64">
                  <a:moveTo>
                    <a:pt x="56" y="12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4"/>
                    <a:pt x="48" y="0"/>
                    <a:pt x="4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4" y="52"/>
                    <a:pt x="8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60"/>
                    <a:pt x="16" y="64"/>
                    <a:pt x="20" y="64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60" y="64"/>
                    <a:pt x="64" y="60"/>
                    <a:pt x="64" y="5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6"/>
                    <a:pt x="60" y="12"/>
                    <a:pt x="56" y="12"/>
                  </a:cubicBezTo>
                  <a:close/>
                  <a:moveTo>
                    <a:pt x="4" y="8"/>
                  </a:moveTo>
                  <a:cubicBezTo>
                    <a:pt x="4" y="6"/>
                    <a:pt x="6" y="4"/>
                    <a:pt x="8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4"/>
                    <a:pt x="48" y="6"/>
                    <a:pt x="48" y="8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" y="16"/>
                    <a:pt x="4" y="16"/>
                    <a:pt x="4" y="16"/>
                  </a:cubicBezTo>
                  <a:lnTo>
                    <a:pt x="4" y="8"/>
                  </a:lnTo>
                  <a:close/>
                  <a:moveTo>
                    <a:pt x="8" y="48"/>
                  </a:moveTo>
                  <a:cubicBezTo>
                    <a:pt x="6" y="48"/>
                    <a:pt x="4" y="46"/>
                    <a:pt x="4" y="44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8" y="46"/>
                    <a:pt x="46" y="48"/>
                    <a:pt x="44" y="48"/>
                  </a:cubicBezTo>
                  <a:lnTo>
                    <a:pt x="8" y="48"/>
                  </a:lnTo>
                  <a:close/>
                  <a:moveTo>
                    <a:pt x="60" y="56"/>
                  </a:moveTo>
                  <a:cubicBezTo>
                    <a:pt x="60" y="58"/>
                    <a:pt x="58" y="60"/>
                    <a:pt x="56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8" y="60"/>
                    <a:pt x="16" y="58"/>
                    <a:pt x="16" y="56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8" y="52"/>
                    <a:pt x="52" y="48"/>
                    <a:pt x="52" y="44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60" y="28"/>
                    <a:pt x="60" y="28"/>
                    <a:pt x="60" y="28"/>
                  </a:cubicBezTo>
                  <a:lnTo>
                    <a:pt x="60" y="56"/>
                  </a:lnTo>
                  <a:close/>
                  <a:moveTo>
                    <a:pt x="60" y="24"/>
                  </a:moveTo>
                  <a:cubicBezTo>
                    <a:pt x="52" y="24"/>
                    <a:pt x="52" y="24"/>
                    <a:pt x="52" y="2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8" y="16"/>
                    <a:pt x="60" y="18"/>
                    <a:pt x="60" y="20"/>
                  </a:cubicBezTo>
                  <a:lnTo>
                    <a:pt x="6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51" name="文本框 50" descr="e7d195523061f1c03a90ee8e42cb24248e56383cd534985688F9F494128731F165EE95AB4B0C0A38076AAEA07667B1565C446FC45FF01DFB0E885BCDBDF3A284F3DB14DA61DD97F0BAB2E6C668FB49317BA98E6F6ED1654B0A29C5E2375D66F3500866E484713E5324C949BACAE467BBCE444D78EEAF0886EB229C995BC80C9E592596167CC993A225DD9243B8C0305C">
            <a:extLst>
              <a:ext uri="{FF2B5EF4-FFF2-40B4-BE49-F238E27FC236}">
                <a16:creationId xmlns:a16="http://schemas.microsoft.com/office/drawing/2014/main" id="{D1AF4ABC-857F-4AE0-B432-0367E2BCD395}"/>
              </a:ext>
            </a:extLst>
          </p:cNvPr>
          <p:cNvSpPr txBox="1"/>
          <p:nvPr/>
        </p:nvSpPr>
        <p:spPr>
          <a:xfrm>
            <a:off x="1826171" y="2426013"/>
            <a:ext cx="2117351" cy="51520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文本框 51" descr="e7d195523061f1c03a90ee8e42cb24248e56383cd534985688F9F494128731F165EE95AB4B0C0A38076AAEA07667B1565C446FC45FF01DFB0E885BCDBDF3A284F3DB14DA61DD97F0BAB2E6C668FB49317BA98E6F6ED1654B0A29C5E2375D66F3500866E484713E5324C949BACAE467BBCE444D78EEAF0886EB229C995BC80C9E592596167CC993A225DD9243B8C0305C">
            <a:extLst>
              <a:ext uri="{FF2B5EF4-FFF2-40B4-BE49-F238E27FC236}">
                <a16:creationId xmlns:a16="http://schemas.microsoft.com/office/drawing/2014/main" id="{A7071064-2869-4F22-A1D0-D6DF447D8613}"/>
              </a:ext>
            </a:extLst>
          </p:cNvPr>
          <p:cNvSpPr txBox="1"/>
          <p:nvPr/>
        </p:nvSpPr>
        <p:spPr>
          <a:xfrm>
            <a:off x="1826171" y="3387235"/>
            <a:ext cx="2165166" cy="51642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Freeform 5" descr="e7d195523061f1c03a90ee8e42cb24248e56383cd534985688F9F494128731F165EE95AB4B0C0A38076AAEA07667B1565C446FC45FF01DFB0E885BCDBDF3A284F3DB14DA61DD97F0BAB2E6C668FB49317BA98E6F6ED1654B0A29C5E2375D66F3500866E484713E5324C949BACAE467BBCE444D78EEAF0886EB229C995BC80C9E592596167CC993A225DD9243B8C0305C">
            <a:extLst>
              <a:ext uri="{FF2B5EF4-FFF2-40B4-BE49-F238E27FC236}">
                <a16:creationId xmlns:a16="http://schemas.microsoft.com/office/drawing/2014/main" id="{8A50ED34-7EDC-4197-9A56-3D563ADC0808}"/>
              </a:ext>
            </a:extLst>
          </p:cNvPr>
          <p:cNvSpPr>
            <a:spLocks noEditPoints="1"/>
          </p:cNvSpPr>
          <p:nvPr/>
        </p:nvSpPr>
        <p:spPr bwMode="auto">
          <a:xfrm>
            <a:off x="1303651" y="5333229"/>
            <a:ext cx="355789" cy="355789"/>
          </a:xfrm>
          <a:custGeom>
            <a:avLst/>
            <a:gdLst>
              <a:gd name="T0" fmla="*/ 0 w 124"/>
              <a:gd name="T1" fmla="*/ 62 h 124"/>
              <a:gd name="T2" fmla="*/ 124 w 124"/>
              <a:gd name="T3" fmla="*/ 62 h 124"/>
              <a:gd name="T4" fmla="*/ 116 w 124"/>
              <a:gd name="T5" fmla="*/ 60 h 124"/>
              <a:gd name="T6" fmla="*/ 87 w 124"/>
              <a:gd name="T7" fmla="*/ 35 h 124"/>
              <a:gd name="T8" fmla="*/ 116 w 124"/>
              <a:gd name="T9" fmla="*/ 60 h 124"/>
              <a:gd name="T10" fmla="*/ 43 w 124"/>
              <a:gd name="T11" fmla="*/ 95 h 124"/>
              <a:gd name="T12" fmla="*/ 60 w 124"/>
              <a:gd name="T13" fmla="*/ 116 h 124"/>
              <a:gd name="T14" fmla="*/ 64 w 124"/>
              <a:gd name="T15" fmla="*/ 8 h 124"/>
              <a:gd name="T16" fmla="*/ 64 w 124"/>
              <a:gd name="T17" fmla="*/ 36 h 124"/>
              <a:gd name="T18" fmla="*/ 64 w 124"/>
              <a:gd name="T19" fmla="*/ 8 h 124"/>
              <a:gd name="T20" fmla="*/ 100 w 124"/>
              <a:gd name="T21" fmla="*/ 23 h 124"/>
              <a:gd name="T22" fmla="*/ 71 w 124"/>
              <a:gd name="T23" fmla="*/ 9 h 124"/>
              <a:gd name="T24" fmla="*/ 60 w 124"/>
              <a:gd name="T25" fmla="*/ 36 h 124"/>
              <a:gd name="T26" fmla="*/ 60 w 124"/>
              <a:gd name="T27" fmla="*/ 8 h 124"/>
              <a:gd name="T28" fmla="*/ 38 w 124"/>
              <a:gd name="T29" fmla="*/ 31 h 124"/>
              <a:gd name="T30" fmla="*/ 53 w 124"/>
              <a:gd name="T31" fmla="*/ 9 h 124"/>
              <a:gd name="T32" fmla="*/ 40 w 124"/>
              <a:gd name="T33" fmla="*/ 36 h 124"/>
              <a:gd name="T34" fmla="*/ 60 w 124"/>
              <a:gd name="T35" fmla="*/ 60 h 124"/>
              <a:gd name="T36" fmla="*/ 40 w 124"/>
              <a:gd name="T37" fmla="*/ 36 h 124"/>
              <a:gd name="T38" fmla="*/ 60 w 124"/>
              <a:gd name="T39" fmla="*/ 88 h 124"/>
              <a:gd name="T40" fmla="*/ 36 w 124"/>
              <a:gd name="T41" fmla="*/ 64 h 124"/>
              <a:gd name="T42" fmla="*/ 53 w 124"/>
              <a:gd name="T43" fmla="*/ 115 h 124"/>
              <a:gd name="T44" fmla="*/ 40 w 124"/>
              <a:gd name="T45" fmla="*/ 96 h 124"/>
              <a:gd name="T46" fmla="*/ 64 w 124"/>
              <a:gd name="T47" fmla="*/ 116 h 124"/>
              <a:gd name="T48" fmla="*/ 81 w 124"/>
              <a:gd name="T49" fmla="*/ 95 h 124"/>
              <a:gd name="T50" fmla="*/ 64 w 124"/>
              <a:gd name="T51" fmla="*/ 116 h 124"/>
              <a:gd name="T52" fmla="*/ 97 w 124"/>
              <a:gd name="T53" fmla="*/ 103 h 124"/>
              <a:gd name="T54" fmla="*/ 84 w 124"/>
              <a:gd name="T55" fmla="*/ 96 h 124"/>
              <a:gd name="T56" fmla="*/ 64 w 124"/>
              <a:gd name="T57" fmla="*/ 88 h 124"/>
              <a:gd name="T58" fmla="*/ 88 w 124"/>
              <a:gd name="T59" fmla="*/ 64 h 124"/>
              <a:gd name="T60" fmla="*/ 64 w 124"/>
              <a:gd name="T61" fmla="*/ 60 h 124"/>
              <a:gd name="T62" fmla="*/ 84 w 124"/>
              <a:gd name="T63" fmla="*/ 36 h 124"/>
              <a:gd name="T64" fmla="*/ 64 w 124"/>
              <a:gd name="T65" fmla="*/ 60 h 124"/>
              <a:gd name="T66" fmla="*/ 37 w 124"/>
              <a:gd name="T67" fmla="*/ 35 h 124"/>
              <a:gd name="T68" fmla="*/ 8 w 124"/>
              <a:gd name="T69" fmla="*/ 60 h 124"/>
              <a:gd name="T70" fmla="*/ 8 w 124"/>
              <a:gd name="T71" fmla="*/ 64 h 124"/>
              <a:gd name="T72" fmla="*/ 38 w 124"/>
              <a:gd name="T73" fmla="*/ 93 h 124"/>
              <a:gd name="T74" fmla="*/ 8 w 124"/>
              <a:gd name="T75" fmla="*/ 64 h 124"/>
              <a:gd name="T76" fmla="*/ 86 w 124"/>
              <a:gd name="T77" fmla="*/ 93 h 124"/>
              <a:gd name="T78" fmla="*/ 116 w 124"/>
              <a:gd name="T79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4" h="124">
                <a:moveTo>
                  <a:pt x="62" y="0"/>
                </a:moveTo>
                <a:cubicBezTo>
                  <a:pt x="28" y="0"/>
                  <a:pt x="0" y="28"/>
                  <a:pt x="0" y="62"/>
                </a:cubicBezTo>
                <a:cubicBezTo>
                  <a:pt x="0" y="96"/>
                  <a:pt x="28" y="124"/>
                  <a:pt x="62" y="124"/>
                </a:cubicBezTo>
                <a:cubicBezTo>
                  <a:pt x="96" y="124"/>
                  <a:pt x="124" y="96"/>
                  <a:pt x="124" y="62"/>
                </a:cubicBezTo>
                <a:cubicBezTo>
                  <a:pt x="124" y="28"/>
                  <a:pt x="96" y="0"/>
                  <a:pt x="62" y="0"/>
                </a:cubicBezTo>
                <a:close/>
                <a:moveTo>
                  <a:pt x="116" y="60"/>
                </a:moveTo>
                <a:cubicBezTo>
                  <a:pt x="92" y="60"/>
                  <a:pt x="92" y="60"/>
                  <a:pt x="92" y="60"/>
                </a:cubicBezTo>
                <a:cubicBezTo>
                  <a:pt x="92" y="51"/>
                  <a:pt x="90" y="43"/>
                  <a:pt x="87" y="35"/>
                </a:cubicBezTo>
                <a:cubicBezTo>
                  <a:pt x="93" y="33"/>
                  <a:pt x="98" y="30"/>
                  <a:pt x="102" y="26"/>
                </a:cubicBezTo>
                <a:cubicBezTo>
                  <a:pt x="110" y="35"/>
                  <a:pt x="115" y="47"/>
                  <a:pt x="116" y="60"/>
                </a:cubicBezTo>
                <a:close/>
                <a:moveTo>
                  <a:pt x="60" y="116"/>
                </a:moveTo>
                <a:cubicBezTo>
                  <a:pt x="53" y="110"/>
                  <a:pt x="48" y="103"/>
                  <a:pt x="43" y="95"/>
                </a:cubicBezTo>
                <a:cubicBezTo>
                  <a:pt x="49" y="93"/>
                  <a:pt x="54" y="92"/>
                  <a:pt x="60" y="92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116"/>
                  <a:pt x="60" y="116"/>
                  <a:pt x="60" y="116"/>
                </a:cubicBezTo>
                <a:close/>
                <a:moveTo>
                  <a:pt x="64" y="8"/>
                </a:moveTo>
                <a:cubicBezTo>
                  <a:pt x="72" y="14"/>
                  <a:pt x="78" y="23"/>
                  <a:pt x="82" y="33"/>
                </a:cubicBezTo>
                <a:cubicBezTo>
                  <a:pt x="76" y="35"/>
                  <a:pt x="70" y="36"/>
                  <a:pt x="64" y="36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8"/>
                  <a:pt x="64" y="8"/>
                  <a:pt x="64" y="8"/>
                </a:cubicBezTo>
                <a:close/>
                <a:moveTo>
                  <a:pt x="71" y="9"/>
                </a:moveTo>
                <a:cubicBezTo>
                  <a:pt x="82" y="11"/>
                  <a:pt x="92" y="16"/>
                  <a:pt x="100" y="23"/>
                </a:cubicBezTo>
                <a:cubicBezTo>
                  <a:pt x="95" y="26"/>
                  <a:pt x="91" y="29"/>
                  <a:pt x="86" y="31"/>
                </a:cubicBezTo>
                <a:cubicBezTo>
                  <a:pt x="82" y="23"/>
                  <a:pt x="77" y="15"/>
                  <a:pt x="71" y="9"/>
                </a:cubicBezTo>
                <a:close/>
                <a:moveTo>
                  <a:pt x="60" y="8"/>
                </a:moveTo>
                <a:cubicBezTo>
                  <a:pt x="60" y="36"/>
                  <a:pt x="60" y="36"/>
                  <a:pt x="60" y="36"/>
                </a:cubicBezTo>
                <a:cubicBezTo>
                  <a:pt x="54" y="36"/>
                  <a:pt x="48" y="35"/>
                  <a:pt x="42" y="33"/>
                </a:cubicBezTo>
                <a:cubicBezTo>
                  <a:pt x="46" y="23"/>
                  <a:pt x="52" y="14"/>
                  <a:pt x="60" y="8"/>
                </a:cubicBezTo>
                <a:cubicBezTo>
                  <a:pt x="60" y="8"/>
                  <a:pt x="60" y="8"/>
                  <a:pt x="60" y="8"/>
                </a:cubicBezTo>
                <a:close/>
                <a:moveTo>
                  <a:pt x="38" y="31"/>
                </a:moveTo>
                <a:cubicBezTo>
                  <a:pt x="33" y="29"/>
                  <a:pt x="29" y="26"/>
                  <a:pt x="24" y="23"/>
                </a:cubicBezTo>
                <a:cubicBezTo>
                  <a:pt x="32" y="16"/>
                  <a:pt x="42" y="11"/>
                  <a:pt x="53" y="9"/>
                </a:cubicBezTo>
                <a:cubicBezTo>
                  <a:pt x="47" y="15"/>
                  <a:pt x="42" y="23"/>
                  <a:pt x="38" y="31"/>
                </a:cubicBezTo>
                <a:close/>
                <a:moveTo>
                  <a:pt x="40" y="36"/>
                </a:moveTo>
                <a:cubicBezTo>
                  <a:pt x="47" y="38"/>
                  <a:pt x="53" y="40"/>
                  <a:pt x="60" y="40"/>
                </a:cubicBezTo>
                <a:cubicBezTo>
                  <a:pt x="60" y="60"/>
                  <a:pt x="60" y="60"/>
                  <a:pt x="6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52"/>
                  <a:pt x="38" y="44"/>
                  <a:pt x="40" y="36"/>
                </a:cubicBezTo>
                <a:close/>
                <a:moveTo>
                  <a:pt x="60" y="64"/>
                </a:moveTo>
                <a:cubicBezTo>
                  <a:pt x="60" y="88"/>
                  <a:pt x="60" y="88"/>
                  <a:pt x="60" y="88"/>
                </a:cubicBezTo>
                <a:cubicBezTo>
                  <a:pt x="54" y="88"/>
                  <a:pt x="48" y="89"/>
                  <a:pt x="42" y="91"/>
                </a:cubicBezTo>
                <a:cubicBezTo>
                  <a:pt x="38" y="83"/>
                  <a:pt x="36" y="74"/>
                  <a:pt x="36" y="64"/>
                </a:cubicBezTo>
                <a:lnTo>
                  <a:pt x="60" y="64"/>
                </a:lnTo>
                <a:close/>
                <a:moveTo>
                  <a:pt x="53" y="115"/>
                </a:moveTo>
                <a:cubicBezTo>
                  <a:pt x="43" y="114"/>
                  <a:pt x="34" y="109"/>
                  <a:pt x="27" y="103"/>
                </a:cubicBezTo>
                <a:cubicBezTo>
                  <a:pt x="31" y="100"/>
                  <a:pt x="35" y="98"/>
                  <a:pt x="40" y="96"/>
                </a:cubicBezTo>
                <a:cubicBezTo>
                  <a:pt x="43" y="103"/>
                  <a:pt x="48" y="110"/>
                  <a:pt x="53" y="115"/>
                </a:cubicBezTo>
                <a:close/>
                <a:moveTo>
                  <a:pt x="64" y="116"/>
                </a:moveTo>
                <a:cubicBezTo>
                  <a:pt x="64" y="92"/>
                  <a:pt x="64" y="92"/>
                  <a:pt x="64" y="92"/>
                </a:cubicBezTo>
                <a:cubicBezTo>
                  <a:pt x="70" y="92"/>
                  <a:pt x="75" y="93"/>
                  <a:pt x="81" y="95"/>
                </a:cubicBezTo>
                <a:cubicBezTo>
                  <a:pt x="76" y="103"/>
                  <a:pt x="71" y="110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lose/>
                <a:moveTo>
                  <a:pt x="84" y="96"/>
                </a:moveTo>
                <a:cubicBezTo>
                  <a:pt x="89" y="98"/>
                  <a:pt x="93" y="100"/>
                  <a:pt x="97" y="103"/>
                </a:cubicBezTo>
                <a:cubicBezTo>
                  <a:pt x="90" y="109"/>
                  <a:pt x="81" y="114"/>
                  <a:pt x="71" y="115"/>
                </a:cubicBezTo>
                <a:cubicBezTo>
                  <a:pt x="76" y="110"/>
                  <a:pt x="81" y="103"/>
                  <a:pt x="84" y="96"/>
                </a:cubicBezTo>
                <a:close/>
                <a:moveTo>
                  <a:pt x="82" y="91"/>
                </a:moveTo>
                <a:cubicBezTo>
                  <a:pt x="76" y="89"/>
                  <a:pt x="70" y="88"/>
                  <a:pt x="64" y="88"/>
                </a:cubicBezTo>
                <a:cubicBezTo>
                  <a:pt x="64" y="64"/>
                  <a:pt x="64" y="64"/>
                  <a:pt x="64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74"/>
                  <a:pt x="86" y="83"/>
                  <a:pt x="82" y="91"/>
                </a:cubicBezTo>
                <a:close/>
                <a:moveTo>
                  <a:pt x="64" y="60"/>
                </a:moveTo>
                <a:cubicBezTo>
                  <a:pt x="64" y="40"/>
                  <a:pt x="64" y="40"/>
                  <a:pt x="64" y="40"/>
                </a:cubicBezTo>
                <a:cubicBezTo>
                  <a:pt x="71" y="40"/>
                  <a:pt x="77" y="38"/>
                  <a:pt x="84" y="36"/>
                </a:cubicBezTo>
                <a:cubicBezTo>
                  <a:pt x="86" y="44"/>
                  <a:pt x="88" y="52"/>
                  <a:pt x="88" y="60"/>
                </a:cubicBezTo>
                <a:lnTo>
                  <a:pt x="64" y="60"/>
                </a:lnTo>
                <a:close/>
                <a:moveTo>
                  <a:pt x="22" y="26"/>
                </a:moveTo>
                <a:cubicBezTo>
                  <a:pt x="26" y="30"/>
                  <a:pt x="31" y="33"/>
                  <a:pt x="37" y="35"/>
                </a:cubicBezTo>
                <a:cubicBezTo>
                  <a:pt x="34" y="43"/>
                  <a:pt x="32" y="51"/>
                  <a:pt x="32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9" y="47"/>
                  <a:pt x="14" y="35"/>
                  <a:pt x="22" y="26"/>
                </a:cubicBezTo>
                <a:close/>
                <a:moveTo>
                  <a:pt x="8" y="64"/>
                </a:moveTo>
                <a:cubicBezTo>
                  <a:pt x="32" y="64"/>
                  <a:pt x="32" y="64"/>
                  <a:pt x="32" y="64"/>
                </a:cubicBezTo>
                <a:cubicBezTo>
                  <a:pt x="32" y="74"/>
                  <a:pt x="34" y="84"/>
                  <a:pt x="38" y="93"/>
                </a:cubicBezTo>
                <a:cubicBezTo>
                  <a:pt x="33" y="95"/>
                  <a:pt x="28" y="97"/>
                  <a:pt x="24" y="100"/>
                </a:cubicBezTo>
                <a:cubicBezTo>
                  <a:pt x="15" y="91"/>
                  <a:pt x="9" y="78"/>
                  <a:pt x="8" y="64"/>
                </a:cubicBezTo>
                <a:close/>
                <a:moveTo>
                  <a:pt x="100" y="100"/>
                </a:moveTo>
                <a:cubicBezTo>
                  <a:pt x="96" y="97"/>
                  <a:pt x="91" y="95"/>
                  <a:pt x="86" y="93"/>
                </a:cubicBezTo>
                <a:cubicBezTo>
                  <a:pt x="90" y="84"/>
                  <a:pt x="92" y="74"/>
                  <a:pt x="92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5" y="78"/>
                  <a:pt x="109" y="91"/>
                  <a:pt x="100" y="100"/>
                </a:cubicBezTo>
                <a:close/>
              </a:path>
            </a:pathLst>
          </a:custGeom>
          <a:solidFill>
            <a:srgbClr val="8AC0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cs typeface="+mn-ea"/>
              <a:sym typeface="+mn-lt"/>
            </a:endParaRPr>
          </a:p>
        </p:txBody>
      </p:sp>
      <p:grpSp>
        <p:nvGrpSpPr>
          <p:cNvPr id="54" name="Group 9" descr="e7d195523061f1c03a90ee8e42cb24248e56383cd534985688F9F494128731F165EE95AB4B0C0A38076AAEA07667B1565C446FC45FF01DFB0E885BCDBDF3A284F3DB14DA61DD97F0BAB2E6C668FB49317BA98E6F6ED1654B0A29C5E2375D66F3500866E484713E5324C949BACAE467BBCE444D78EEAF0886EB229C995BC80C9E592596167CC993A225DD9243B8C0305C">
            <a:extLst>
              <a:ext uri="{FF2B5EF4-FFF2-40B4-BE49-F238E27FC236}">
                <a16:creationId xmlns:a16="http://schemas.microsoft.com/office/drawing/2014/main" id="{0BA64204-B0F8-45B5-8277-433317E25836}"/>
              </a:ext>
            </a:extLst>
          </p:cNvPr>
          <p:cNvGrpSpPr/>
          <p:nvPr/>
        </p:nvGrpSpPr>
        <p:grpSpPr>
          <a:xfrm>
            <a:off x="1290803" y="4377692"/>
            <a:ext cx="381484" cy="384010"/>
            <a:chOff x="9344026" y="2587626"/>
            <a:chExt cx="239713" cy="241300"/>
          </a:xfrm>
          <a:solidFill>
            <a:srgbClr val="8AC0B4"/>
          </a:solidFill>
        </p:grpSpPr>
        <p:sp>
          <p:nvSpPr>
            <p:cNvPr id="55" name="Oval 339">
              <a:extLst>
                <a:ext uri="{FF2B5EF4-FFF2-40B4-BE49-F238E27FC236}">
                  <a16:creationId xmlns:a16="http://schemas.microsoft.com/office/drawing/2014/main" id="{541801DE-8D39-42D8-94A4-6A14F50F1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0538" y="2614613"/>
              <a:ext cx="22225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6" name="Oval 340">
              <a:extLst>
                <a:ext uri="{FF2B5EF4-FFF2-40B4-BE49-F238E27FC236}">
                  <a16:creationId xmlns:a16="http://schemas.microsoft.com/office/drawing/2014/main" id="{F57F8DCE-8425-4A8F-9EA9-4D3361B3F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1" y="2614613"/>
              <a:ext cx="22225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7" name="Oval 341">
              <a:extLst>
                <a:ext uri="{FF2B5EF4-FFF2-40B4-BE49-F238E27FC236}">
                  <a16:creationId xmlns:a16="http://schemas.microsoft.com/office/drawing/2014/main" id="{C46D627F-FEE1-4B5B-B5BC-3B2B82CA6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0863" y="2614613"/>
              <a:ext cx="22225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8" name="Freeform 342">
              <a:extLst>
                <a:ext uri="{FF2B5EF4-FFF2-40B4-BE49-F238E27FC236}">
                  <a16:creationId xmlns:a16="http://schemas.microsoft.com/office/drawing/2014/main" id="{EA3A7B96-C999-4357-A01D-E94CF0795C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44026" y="2587626"/>
              <a:ext cx="239713" cy="241300"/>
            </a:xfrm>
            <a:custGeom>
              <a:avLst/>
              <a:gdLst>
                <a:gd name="T0" fmla="*/ 56 w 64"/>
                <a:gd name="T1" fmla="*/ 12 h 64"/>
                <a:gd name="T2" fmla="*/ 52 w 64"/>
                <a:gd name="T3" fmla="*/ 12 h 64"/>
                <a:gd name="T4" fmla="*/ 52 w 64"/>
                <a:gd name="T5" fmla="*/ 8 h 64"/>
                <a:gd name="T6" fmla="*/ 44 w 64"/>
                <a:gd name="T7" fmla="*/ 0 h 64"/>
                <a:gd name="T8" fmla="*/ 8 w 64"/>
                <a:gd name="T9" fmla="*/ 0 h 64"/>
                <a:gd name="T10" fmla="*/ 0 w 64"/>
                <a:gd name="T11" fmla="*/ 8 h 64"/>
                <a:gd name="T12" fmla="*/ 0 w 64"/>
                <a:gd name="T13" fmla="*/ 44 h 64"/>
                <a:gd name="T14" fmla="*/ 8 w 64"/>
                <a:gd name="T15" fmla="*/ 52 h 64"/>
                <a:gd name="T16" fmla="*/ 12 w 64"/>
                <a:gd name="T17" fmla="*/ 52 h 64"/>
                <a:gd name="T18" fmla="*/ 12 w 64"/>
                <a:gd name="T19" fmla="*/ 56 h 64"/>
                <a:gd name="T20" fmla="*/ 20 w 64"/>
                <a:gd name="T21" fmla="*/ 64 h 64"/>
                <a:gd name="T22" fmla="*/ 56 w 64"/>
                <a:gd name="T23" fmla="*/ 64 h 64"/>
                <a:gd name="T24" fmla="*/ 64 w 64"/>
                <a:gd name="T25" fmla="*/ 56 h 64"/>
                <a:gd name="T26" fmla="*/ 64 w 64"/>
                <a:gd name="T27" fmla="*/ 20 h 64"/>
                <a:gd name="T28" fmla="*/ 56 w 64"/>
                <a:gd name="T29" fmla="*/ 12 h 64"/>
                <a:gd name="T30" fmla="*/ 4 w 64"/>
                <a:gd name="T31" fmla="*/ 8 h 64"/>
                <a:gd name="T32" fmla="*/ 8 w 64"/>
                <a:gd name="T33" fmla="*/ 4 h 64"/>
                <a:gd name="T34" fmla="*/ 44 w 64"/>
                <a:gd name="T35" fmla="*/ 4 h 64"/>
                <a:gd name="T36" fmla="*/ 48 w 64"/>
                <a:gd name="T37" fmla="*/ 8 h 64"/>
                <a:gd name="T38" fmla="*/ 48 w 64"/>
                <a:gd name="T39" fmla="*/ 16 h 64"/>
                <a:gd name="T40" fmla="*/ 4 w 64"/>
                <a:gd name="T41" fmla="*/ 16 h 64"/>
                <a:gd name="T42" fmla="*/ 4 w 64"/>
                <a:gd name="T43" fmla="*/ 8 h 64"/>
                <a:gd name="T44" fmla="*/ 8 w 64"/>
                <a:gd name="T45" fmla="*/ 48 h 64"/>
                <a:gd name="T46" fmla="*/ 4 w 64"/>
                <a:gd name="T47" fmla="*/ 44 h 64"/>
                <a:gd name="T48" fmla="*/ 4 w 64"/>
                <a:gd name="T49" fmla="*/ 20 h 64"/>
                <a:gd name="T50" fmla="*/ 48 w 64"/>
                <a:gd name="T51" fmla="*/ 20 h 64"/>
                <a:gd name="T52" fmla="*/ 48 w 64"/>
                <a:gd name="T53" fmla="*/ 44 h 64"/>
                <a:gd name="T54" fmla="*/ 44 w 64"/>
                <a:gd name="T55" fmla="*/ 48 h 64"/>
                <a:gd name="T56" fmla="*/ 8 w 64"/>
                <a:gd name="T57" fmla="*/ 48 h 64"/>
                <a:gd name="T58" fmla="*/ 60 w 64"/>
                <a:gd name="T59" fmla="*/ 56 h 64"/>
                <a:gd name="T60" fmla="*/ 56 w 64"/>
                <a:gd name="T61" fmla="*/ 60 h 64"/>
                <a:gd name="T62" fmla="*/ 20 w 64"/>
                <a:gd name="T63" fmla="*/ 60 h 64"/>
                <a:gd name="T64" fmla="*/ 16 w 64"/>
                <a:gd name="T65" fmla="*/ 56 h 64"/>
                <a:gd name="T66" fmla="*/ 16 w 64"/>
                <a:gd name="T67" fmla="*/ 52 h 64"/>
                <a:gd name="T68" fmla="*/ 44 w 64"/>
                <a:gd name="T69" fmla="*/ 52 h 64"/>
                <a:gd name="T70" fmla="*/ 52 w 64"/>
                <a:gd name="T71" fmla="*/ 44 h 64"/>
                <a:gd name="T72" fmla="*/ 52 w 64"/>
                <a:gd name="T73" fmla="*/ 28 h 64"/>
                <a:gd name="T74" fmla="*/ 60 w 64"/>
                <a:gd name="T75" fmla="*/ 28 h 64"/>
                <a:gd name="T76" fmla="*/ 60 w 64"/>
                <a:gd name="T77" fmla="*/ 56 h 64"/>
                <a:gd name="T78" fmla="*/ 60 w 64"/>
                <a:gd name="T79" fmla="*/ 24 h 64"/>
                <a:gd name="T80" fmla="*/ 52 w 64"/>
                <a:gd name="T81" fmla="*/ 24 h 64"/>
                <a:gd name="T82" fmla="*/ 52 w 64"/>
                <a:gd name="T83" fmla="*/ 16 h 64"/>
                <a:gd name="T84" fmla="*/ 56 w 64"/>
                <a:gd name="T85" fmla="*/ 16 h 64"/>
                <a:gd name="T86" fmla="*/ 60 w 64"/>
                <a:gd name="T87" fmla="*/ 20 h 64"/>
                <a:gd name="T88" fmla="*/ 60 w 64"/>
                <a:gd name="T89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4" h="64">
                  <a:moveTo>
                    <a:pt x="56" y="12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4"/>
                    <a:pt x="48" y="0"/>
                    <a:pt x="4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4" y="52"/>
                    <a:pt x="8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60"/>
                    <a:pt x="16" y="64"/>
                    <a:pt x="20" y="64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60" y="64"/>
                    <a:pt x="64" y="60"/>
                    <a:pt x="64" y="5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6"/>
                    <a:pt x="60" y="12"/>
                    <a:pt x="56" y="12"/>
                  </a:cubicBezTo>
                  <a:close/>
                  <a:moveTo>
                    <a:pt x="4" y="8"/>
                  </a:moveTo>
                  <a:cubicBezTo>
                    <a:pt x="4" y="6"/>
                    <a:pt x="6" y="4"/>
                    <a:pt x="8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4"/>
                    <a:pt x="48" y="6"/>
                    <a:pt x="48" y="8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" y="16"/>
                    <a:pt x="4" y="16"/>
                    <a:pt x="4" y="16"/>
                  </a:cubicBezTo>
                  <a:lnTo>
                    <a:pt x="4" y="8"/>
                  </a:lnTo>
                  <a:close/>
                  <a:moveTo>
                    <a:pt x="8" y="48"/>
                  </a:moveTo>
                  <a:cubicBezTo>
                    <a:pt x="6" y="48"/>
                    <a:pt x="4" y="46"/>
                    <a:pt x="4" y="44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8" y="46"/>
                    <a:pt x="46" y="48"/>
                    <a:pt x="44" y="48"/>
                  </a:cubicBezTo>
                  <a:lnTo>
                    <a:pt x="8" y="48"/>
                  </a:lnTo>
                  <a:close/>
                  <a:moveTo>
                    <a:pt x="60" y="56"/>
                  </a:moveTo>
                  <a:cubicBezTo>
                    <a:pt x="60" y="58"/>
                    <a:pt x="58" y="60"/>
                    <a:pt x="56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8" y="60"/>
                    <a:pt x="16" y="58"/>
                    <a:pt x="16" y="56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8" y="52"/>
                    <a:pt x="52" y="48"/>
                    <a:pt x="52" y="44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60" y="28"/>
                    <a:pt x="60" y="28"/>
                    <a:pt x="60" y="28"/>
                  </a:cubicBezTo>
                  <a:lnTo>
                    <a:pt x="60" y="56"/>
                  </a:lnTo>
                  <a:close/>
                  <a:moveTo>
                    <a:pt x="60" y="24"/>
                  </a:moveTo>
                  <a:cubicBezTo>
                    <a:pt x="52" y="24"/>
                    <a:pt x="52" y="24"/>
                    <a:pt x="52" y="2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8" y="16"/>
                    <a:pt x="60" y="18"/>
                    <a:pt x="60" y="20"/>
                  </a:cubicBezTo>
                  <a:lnTo>
                    <a:pt x="6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59" name="文本框 58" descr="e7d195523061f1c03a90ee8e42cb24248e56383cd534985688F9F494128731F165EE95AB4B0C0A38076AAEA07667B1565C446FC45FF01DFB0E885BCDBDF3A284F3DB14DA61DD97F0BAB2E6C668FB49317BA98E6F6ED1654B0A29C5E2375D66F3500866E484713E5324C949BACAE467BBCE444D78EEAF0886EB229C995BC80C9E592596167CC993A225DD9243B8C0305C">
            <a:extLst>
              <a:ext uri="{FF2B5EF4-FFF2-40B4-BE49-F238E27FC236}">
                <a16:creationId xmlns:a16="http://schemas.microsoft.com/office/drawing/2014/main" id="{4CB17627-333B-444C-8CF6-A86890587743}"/>
              </a:ext>
            </a:extLst>
          </p:cNvPr>
          <p:cNvSpPr txBox="1"/>
          <p:nvPr/>
        </p:nvSpPr>
        <p:spPr>
          <a:xfrm>
            <a:off x="1826171" y="4348457"/>
            <a:ext cx="2117351" cy="51520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文本框 59" descr="e7d195523061f1c03a90ee8e42cb24248e56383cd534985688F9F494128731F165EE95AB4B0C0A38076AAEA07667B1565C446FC45FF01DFB0E885BCDBDF3A284F3DB14DA61DD97F0BAB2E6C668FB49317BA98E6F6ED1654B0A29C5E2375D66F3500866E484713E5324C949BACAE467BBCE444D78EEAF0886EB229C995BC80C9E592596167CC993A225DD9243B8C0305C">
            <a:extLst>
              <a:ext uri="{FF2B5EF4-FFF2-40B4-BE49-F238E27FC236}">
                <a16:creationId xmlns:a16="http://schemas.microsoft.com/office/drawing/2014/main" id="{4C77C01B-9ACC-4C9A-A970-6D65AD2F8EFE}"/>
              </a:ext>
            </a:extLst>
          </p:cNvPr>
          <p:cNvSpPr txBox="1"/>
          <p:nvPr/>
        </p:nvSpPr>
        <p:spPr>
          <a:xfrm>
            <a:off x="1826171" y="5309679"/>
            <a:ext cx="2165166" cy="51642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195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5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5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5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5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5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5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5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5" grpId="0" animBg="1"/>
      <p:bldP spid="51" grpId="0"/>
      <p:bldP spid="52" grpId="0"/>
      <p:bldP spid="53" grpId="0" animBg="1"/>
      <p:bldP spid="59" grpId="0"/>
      <p:bldP spid="6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16531A6-AE99-463E-97EB-80F3D5A779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63" y="280803"/>
            <a:ext cx="2426678" cy="150939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E81BB56-5A44-444F-B29B-EC8C591C2F18}"/>
              </a:ext>
            </a:extLst>
          </p:cNvPr>
          <p:cNvSpPr txBox="1"/>
          <p:nvPr/>
        </p:nvSpPr>
        <p:spPr>
          <a:xfrm>
            <a:off x="627017" y="922654"/>
            <a:ext cx="1802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4" name="Google Shape;336;p17">
            <a:extLst>
              <a:ext uri="{FF2B5EF4-FFF2-40B4-BE49-F238E27FC236}">
                <a16:creationId xmlns:a16="http://schemas.microsoft.com/office/drawing/2014/main" id="{4A51907E-6AA9-489E-BA81-BEEF2143778D}"/>
              </a:ext>
            </a:extLst>
          </p:cNvPr>
          <p:cNvSpPr/>
          <p:nvPr/>
        </p:nvSpPr>
        <p:spPr>
          <a:xfrm rot="6043774">
            <a:off x="2841143" y="3742161"/>
            <a:ext cx="3404653" cy="741863"/>
          </a:xfrm>
          <a:custGeom>
            <a:avLst/>
            <a:gdLst/>
            <a:ahLst/>
            <a:cxnLst/>
            <a:rect l="l" t="t" r="r" b="b"/>
            <a:pathLst>
              <a:path w="245364" h="57912" extrusionOk="0">
                <a:moveTo>
                  <a:pt x="0" y="57912"/>
                </a:moveTo>
                <a:cubicBezTo>
                  <a:pt x="11981" y="57912"/>
                  <a:pt x="22812" y="50316"/>
                  <a:pt x="33528" y="44958"/>
                </a:cubicBezTo>
                <a:cubicBezTo>
                  <a:pt x="49568" y="36938"/>
                  <a:pt x="67549" y="32704"/>
                  <a:pt x="85344" y="30480"/>
                </a:cubicBezTo>
                <a:cubicBezTo>
                  <a:pt x="97696" y="28936"/>
                  <a:pt x="110330" y="28174"/>
                  <a:pt x="122682" y="29718"/>
                </a:cubicBezTo>
                <a:cubicBezTo>
                  <a:pt x="140138" y="31900"/>
                  <a:pt x="157872" y="36965"/>
                  <a:pt x="175260" y="34290"/>
                </a:cubicBezTo>
                <a:cubicBezTo>
                  <a:pt x="200971" y="30334"/>
                  <a:pt x="226970" y="18394"/>
                  <a:pt x="245364" y="0"/>
                </a:cubicBezTo>
              </a:path>
            </a:pathLst>
          </a:custGeom>
          <a:noFill/>
          <a:ln w="19050" cap="flat" cmpd="sng">
            <a:solidFill>
              <a:srgbClr val="8AC0B4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Google Shape;337;p17">
            <a:extLst>
              <a:ext uri="{FF2B5EF4-FFF2-40B4-BE49-F238E27FC236}">
                <a16:creationId xmlns:a16="http://schemas.microsoft.com/office/drawing/2014/main" id="{A107AFB3-7314-41B4-B074-3ACF4362CD3F}"/>
              </a:ext>
            </a:extLst>
          </p:cNvPr>
          <p:cNvSpPr/>
          <p:nvPr/>
        </p:nvSpPr>
        <p:spPr>
          <a:xfrm rot="6043774">
            <a:off x="6308079" y="3742161"/>
            <a:ext cx="3404653" cy="741863"/>
          </a:xfrm>
          <a:custGeom>
            <a:avLst/>
            <a:gdLst/>
            <a:ahLst/>
            <a:cxnLst/>
            <a:rect l="l" t="t" r="r" b="b"/>
            <a:pathLst>
              <a:path w="245364" h="57912" extrusionOk="0">
                <a:moveTo>
                  <a:pt x="0" y="57912"/>
                </a:moveTo>
                <a:cubicBezTo>
                  <a:pt x="11981" y="57912"/>
                  <a:pt x="22812" y="50316"/>
                  <a:pt x="33528" y="44958"/>
                </a:cubicBezTo>
                <a:cubicBezTo>
                  <a:pt x="49568" y="36938"/>
                  <a:pt x="67549" y="32704"/>
                  <a:pt x="85344" y="30480"/>
                </a:cubicBezTo>
                <a:cubicBezTo>
                  <a:pt x="97696" y="28936"/>
                  <a:pt x="110330" y="28174"/>
                  <a:pt x="122682" y="29718"/>
                </a:cubicBezTo>
                <a:cubicBezTo>
                  <a:pt x="140138" y="31900"/>
                  <a:pt x="157872" y="36965"/>
                  <a:pt x="175260" y="34290"/>
                </a:cubicBezTo>
                <a:cubicBezTo>
                  <a:pt x="200971" y="30334"/>
                  <a:pt x="226970" y="18394"/>
                  <a:pt x="245364" y="0"/>
                </a:cubicBezTo>
              </a:path>
            </a:pathLst>
          </a:custGeom>
          <a:noFill/>
          <a:ln w="19050" cap="flat" cmpd="sng">
            <a:solidFill>
              <a:srgbClr val="8AC0B4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Google Shape;1013;p40">
            <a:extLst>
              <a:ext uri="{FF2B5EF4-FFF2-40B4-BE49-F238E27FC236}">
                <a16:creationId xmlns:a16="http://schemas.microsoft.com/office/drawing/2014/main" id="{151C43F4-7F19-40D9-802E-FCCE893E9E7B}"/>
              </a:ext>
            </a:extLst>
          </p:cNvPr>
          <p:cNvSpPr txBox="1">
            <a:spLocks/>
          </p:cNvSpPr>
          <p:nvPr/>
        </p:nvSpPr>
        <p:spPr>
          <a:xfrm>
            <a:off x="1753655" y="2476906"/>
            <a:ext cx="908800" cy="59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dirty="0"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7" name="Google Shape;1015;p40">
            <a:extLst>
              <a:ext uri="{FF2B5EF4-FFF2-40B4-BE49-F238E27FC236}">
                <a16:creationId xmlns:a16="http://schemas.microsoft.com/office/drawing/2014/main" id="{78CCECD2-A047-49BD-928C-6976077DB6E7}"/>
              </a:ext>
            </a:extLst>
          </p:cNvPr>
          <p:cNvSpPr txBox="1">
            <a:spLocks/>
          </p:cNvSpPr>
          <p:nvPr/>
        </p:nvSpPr>
        <p:spPr>
          <a:xfrm>
            <a:off x="5344672" y="2476906"/>
            <a:ext cx="908800" cy="59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dirty="0"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8" name="Google Shape;1017;p40">
            <a:extLst>
              <a:ext uri="{FF2B5EF4-FFF2-40B4-BE49-F238E27FC236}">
                <a16:creationId xmlns:a16="http://schemas.microsoft.com/office/drawing/2014/main" id="{0FA116D6-56A7-42F1-8020-7F6B01DFCE0D}"/>
              </a:ext>
            </a:extLst>
          </p:cNvPr>
          <p:cNvSpPr txBox="1">
            <a:spLocks/>
          </p:cNvSpPr>
          <p:nvPr/>
        </p:nvSpPr>
        <p:spPr>
          <a:xfrm>
            <a:off x="8935688" y="2476906"/>
            <a:ext cx="908800" cy="59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6D36D256-D1DC-41BF-A181-A1518535818F}"/>
              </a:ext>
            </a:extLst>
          </p:cNvPr>
          <p:cNvGrpSpPr/>
          <p:nvPr/>
        </p:nvGrpSpPr>
        <p:grpSpPr>
          <a:xfrm>
            <a:off x="2051518" y="4385158"/>
            <a:ext cx="1245898" cy="1221038"/>
            <a:chOff x="2111281" y="3901064"/>
            <a:chExt cx="1245898" cy="1221038"/>
          </a:xfrm>
          <a:solidFill>
            <a:srgbClr val="8AC0B4"/>
          </a:solidFill>
        </p:grpSpPr>
        <p:grpSp>
          <p:nvGrpSpPr>
            <p:cNvPr id="10" name="Google Shape;1032;p40">
              <a:extLst>
                <a:ext uri="{FF2B5EF4-FFF2-40B4-BE49-F238E27FC236}">
                  <a16:creationId xmlns:a16="http://schemas.microsoft.com/office/drawing/2014/main" id="{D931C116-613C-4801-8B3D-105579BF7011}"/>
                </a:ext>
              </a:extLst>
            </p:cNvPr>
            <p:cNvGrpSpPr/>
            <p:nvPr/>
          </p:nvGrpSpPr>
          <p:grpSpPr>
            <a:xfrm>
              <a:off x="2604307" y="3901064"/>
              <a:ext cx="752872" cy="746308"/>
              <a:chOff x="1210050" y="237075"/>
              <a:chExt cx="5077825" cy="5033550"/>
            </a:xfrm>
            <a:grpFill/>
          </p:grpSpPr>
          <p:sp>
            <p:nvSpPr>
              <p:cNvPr id="12" name="Google Shape;1033;p40">
                <a:extLst>
                  <a:ext uri="{FF2B5EF4-FFF2-40B4-BE49-F238E27FC236}">
                    <a16:creationId xmlns:a16="http://schemas.microsoft.com/office/drawing/2014/main" id="{57120900-07A0-421C-B884-9745752693A6}"/>
                  </a:ext>
                </a:extLst>
              </p:cNvPr>
              <p:cNvSpPr/>
              <p:nvPr/>
            </p:nvSpPr>
            <p:spPr>
              <a:xfrm>
                <a:off x="1210050" y="237075"/>
                <a:ext cx="5077825" cy="5033550"/>
              </a:xfrm>
              <a:custGeom>
                <a:avLst/>
                <a:gdLst/>
                <a:ahLst/>
                <a:cxnLst/>
                <a:rect l="l" t="t" r="r" b="b"/>
                <a:pathLst>
                  <a:path w="203113" h="201342" extrusionOk="0">
                    <a:moveTo>
                      <a:pt x="96539" y="3325"/>
                    </a:moveTo>
                    <a:cubicBezTo>
                      <a:pt x="97446" y="3325"/>
                      <a:pt x="98413" y="3411"/>
                      <a:pt x="99447" y="3594"/>
                    </a:cubicBezTo>
                    <a:cubicBezTo>
                      <a:pt x="105885" y="4482"/>
                      <a:pt x="110102" y="10031"/>
                      <a:pt x="113432" y="15137"/>
                    </a:cubicBezTo>
                    <a:cubicBezTo>
                      <a:pt x="113728" y="15729"/>
                      <a:pt x="114419" y="16025"/>
                      <a:pt x="115109" y="16025"/>
                    </a:cubicBezTo>
                    <a:cubicBezTo>
                      <a:pt x="115455" y="16025"/>
                      <a:pt x="115800" y="15951"/>
                      <a:pt x="116096" y="15803"/>
                    </a:cubicBezTo>
                    <a:cubicBezTo>
                      <a:pt x="119784" y="13344"/>
                      <a:pt x="123348" y="12259"/>
                      <a:pt x="126626" y="12259"/>
                    </a:cubicBezTo>
                    <a:cubicBezTo>
                      <a:pt x="135779" y="12259"/>
                      <a:pt x="142699" y="20717"/>
                      <a:pt x="143843" y="31341"/>
                    </a:cubicBezTo>
                    <a:cubicBezTo>
                      <a:pt x="143843" y="31785"/>
                      <a:pt x="144065" y="32229"/>
                      <a:pt x="144731" y="32451"/>
                    </a:cubicBezTo>
                    <a:cubicBezTo>
                      <a:pt x="144731" y="33187"/>
                      <a:pt x="145341" y="33618"/>
                      <a:pt x="145928" y="33618"/>
                    </a:cubicBezTo>
                    <a:cubicBezTo>
                      <a:pt x="146050" y="33618"/>
                      <a:pt x="146171" y="33599"/>
                      <a:pt x="146285" y="33561"/>
                    </a:cubicBezTo>
                    <a:cubicBezTo>
                      <a:pt x="146963" y="33467"/>
                      <a:pt x="147607" y="33421"/>
                      <a:pt x="148219" y="33421"/>
                    </a:cubicBezTo>
                    <a:cubicBezTo>
                      <a:pt x="156224" y="33421"/>
                      <a:pt x="158700" y="41185"/>
                      <a:pt x="158494" y="47990"/>
                    </a:cubicBezTo>
                    <a:cubicBezTo>
                      <a:pt x="158494" y="48878"/>
                      <a:pt x="158938" y="49766"/>
                      <a:pt x="159826" y="49988"/>
                    </a:cubicBezTo>
                    <a:cubicBezTo>
                      <a:pt x="165819" y="51098"/>
                      <a:pt x="170259" y="56203"/>
                      <a:pt x="170259" y="62197"/>
                    </a:cubicBezTo>
                    <a:cubicBezTo>
                      <a:pt x="170037" y="65748"/>
                      <a:pt x="168705" y="69078"/>
                      <a:pt x="166485" y="71742"/>
                    </a:cubicBezTo>
                    <a:cubicBezTo>
                      <a:pt x="162268" y="61087"/>
                      <a:pt x="154942" y="52208"/>
                      <a:pt x="145175" y="46214"/>
                    </a:cubicBezTo>
                    <a:cubicBezTo>
                      <a:pt x="146063" y="45104"/>
                      <a:pt x="146729" y="43994"/>
                      <a:pt x="147617" y="43106"/>
                    </a:cubicBezTo>
                    <a:cubicBezTo>
                      <a:pt x="148505" y="42218"/>
                      <a:pt x="149837" y="41330"/>
                      <a:pt x="149615" y="39999"/>
                    </a:cubicBezTo>
                    <a:cubicBezTo>
                      <a:pt x="149615" y="39555"/>
                      <a:pt x="149393" y="39333"/>
                      <a:pt x="148949" y="39333"/>
                    </a:cubicBezTo>
                    <a:cubicBezTo>
                      <a:pt x="147617" y="39333"/>
                      <a:pt x="146507" y="40886"/>
                      <a:pt x="145841" y="41774"/>
                    </a:cubicBezTo>
                    <a:cubicBezTo>
                      <a:pt x="144953" y="42884"/>
                      <a:pt x="144287" y="43994"/>
                      <a:pt x="143621" y="45104"/>
                    </a:cubicBezTo>
                    <a:cubicBezTo>
                      <a:pt x="141402" y="43772"/>
                      <a:pt x="139182" y="42884"/>
                      <a:pt x="136962" y="41996"/>
                    </a:cubicBezTo>
                    <a:cubicBezTo>
                      <a:pt x="134742" y="41108"/>
                      <a:pt x="132522" y="40221"/>
                      <a:pt x="130303" y="39555"/>
                    </a:cubicBezTo>
                    <a:cubicBezTo>
                      <a:pt x="133854" y="34893"/>
                      <a:pt x="134520" y="28678"/>
                      <a:pt x="132522" y="23128"/>
                    </a:cubicBezTo>
                    <a:cubicBezTo>
                      <a:pt x="132411" y="22906"/>
                      <a:pt x="132189" y="22795"/>
                      <a:pt x="131967" y="22795"/>
                    </a:cubicBezTo>
                    <a:cubicBezTo>
                      <a:pt x="131745" y="22795"/>
                      <a:pt x="131524" y="22906"/>
                      <a:pt x="131413" y="23128"/>
                    </a:cubicBezTo>
                    <a:cubicBezTo>
                      <a:pt x="130081" y="26014"/>
                      <a:pt x="130747" y="29122"/>
                      <a:pt x="130081" y="32229"/>
                    </a:cubicBezTo>
                    <a:cubicBezTo>
                      <a:pt x="129415" y="34449"/>
                      <a:pt x="128527" y="36669"/>
                      <a:pt x="127195" y="38889"/>
                    </a:cubicBezTo>
                    <a:cubicBezTo>
                      <a:pt x="122977" y="37779"/>
                      <a:pt x="118538" y="37113"/>
                      <a:pt x="114320" y="36891"/>
                    </a:cubicBezTo>
                    <a:cubicBezTo>
                      <a:pt x="116984" y="32673"/>
                      <a:pt x="119204" y="26680"/>
                      <a:pt x="116318" y="22906"/>
                    </a:cubicBezTo>
                    <a:cubicBezTo>
                      <a:pt x="116188" y="22776"/>
                      <a:pt x="116039" y="22722"/>
                      <a:pt x="115893" y="22722"/>
                    </a:cubicBezTo>
                    <a:cubicBezTo>
                      <a:pt x="115541" y="22722"/>
                      <a:pt x="115208" y="23036"/>
                      <a:pt x="115208" y="23350"/>
                    </a:cubicBezTo>
                    <a:cubicBezTo>
                      <a:pt x="115208" y="26014"/>
                      <a:pt x="114986" y="28678"/>
                      <a:pt x="114542" y="31341"/>
                    </a:cubicBezTo>
                    <a:cubicBezTo>
                      <a:pt x="113876" y="33117"/>
                      <a:pt x="112988" y="34893"/>
                      <a:pt x="111878" y="36669"/>
                    </a:cubicBezTo>
                    <a:cubicBezTo>
                      <a:pt x="110731" y="36595"/>
                      <a:pt x="109591" y="36558"/>
                      <a:pt x="108456" y="36558"/>
                    </a:cubicBezTo>
                    <a:cubicBezTo>
                      <a:pt x="102783" y="36558"/>
                      <a:pt x="97265" y="37483"/>
                      <a:pt x="91900" y="39333"/>
                    </a:cubicBezTo>
                    <a:cubicBezTo>
                      <a:pt x="92788" y="37113"/>
                      <a:pt x="93454" y="34671"/>
                      <a:pt x="93454" y="32229"/>
                    </a:cubicBezTo>
                    <a:cubicBezTo>
                      <a:pt x="93454" y="26902"/>
                      <a:pt x="93898" y="21574"/>
                      <a:pt x="95008" y="16469"/>
                    </a:cubicBezTo>
                    <a:cubicBezTo>
                      <a:pt x="95168" y="15989"/>
                      <a:pt x="94751" y="15624"/>
                      <a:pt x="94340" y="15624"/>
                    </a:cubicBezTo>
                    <a:cubicBezTo>
                      <a:pt x="94180" y="15624"/>
                      <a:pt x="94022" y="15679"/>
                      <a:pt x="93898" y="15803"/>
                    </a:cubicBezTo>
                    <a:cubicBezTo>
                      <a:pt x="87461" y="22018"/>
                      <a:pt x="92566" y="32895"/>
                      <a:pt x="89236" y="40443"/>
                    </a:cubicBezTo>
                    <a:cubicBezTo>
                      <a:pt x="87682" y="41108"/>
                      <a:pt x="86129" y="41996"/>
                      <a:pt x="84575" y="42884"/>
                    </a:cubicBezTo>
                    <a:cubicBezTo>
                      <a:pt x="83465" y="39999"/>
                      <a:pt x="80579" y="38001"/>
                      <a:pt x="77471" y="38001"/>
                    </a:cubicBezTo>
                    <a:cubicBezTo>
                      <a:pt x="77313" y="37994"/>
                      <a:pt x="77155" y="37991"/>
                      <a:pt x="76996" y="37991"/>
                    </a:cubicBezTo>
                    <a:cubicBezTo>
                      <a:pt x="71828" y="37991"/>
                      <a:pt x="66678" y="41469"/>
                      <a:pt x="62155" y="45992"/>
                    </a:cubicBezTo>
                    <a:cubicBezTo>
                      <a:pt x="61711" y="39999"/>
                      <a:pt x="61045" y="34227"/>
                      <a:pt x="64153" y="28900"/>
                    </a:cubicBezTo>
                    <a:cubicBezTo>
                      <a:pt x="67704" y="22462"/>
                      <a:pt x="74364" y="21130"/>
                      <a:pt x="81023" y="21130"/>
                    </a:cubicBezTo>
                    <a:cubicBezTo>
                      <a:pt x="82133" y="21130"/>
                      <a:pt x="82799" y="19798"/>
                      <a:pt x="82133" y="18910"/>
                    </a:cubicBezTo>
                    <a:cubicBezTo>
                      <a:pt x="84553" y="11851"/>
                      <a:pt x="87524" y="3325"/>
                      <a:pt x="96539" y="3325"/>
                    </a:cubicBezTo>
                    <a:close/>
                    <a:moveTo>
                      <a:pt x="74624" y="5699"/>
                    </a:moveTo>
                    <a:cubicBezTo>
                      <a:pt x="77402" y="5699"/>
                      <a:pt x="80393" y="6730"/>
                      <a:pt x="83465" y="9143"/>
                    </a:cubicBezTo>
                    <a:lnTo>
                      <a:pt x="83687" y="9143"/>
                    </a:lnTo>
                    <a:cubicBezTo>
                      <a:pt x="82133" y="12029"/>
                      <a:pt x="81023" y="14915"/>
                      <a:pt x="80357" y="18022"/>
                    </a:cubicBezTo>
                    <a:cubicBezTo>
                      <a:pt x="79351" y="17855"/>
                      <a:pt x="78350" y="17773"/>
                      <a:pt x="77362" y="17773"/>
                    </a:cubicBezTo>
                    <a:cubicBezTo>
                      <a:pt x="71808" y="17773"/>
                      <a:pt x="66657" y="20348"/>
                      <a:pt x="63265" y="24682"/>
                    </a:cubicBezTo>
                    <a:cubicBezTo>
                      <a:pt x="57937" y="30897"/>
                      <a:pt x="57937" y="40443"/>
                      <a:pt x="59935" y="47990"/>
                    </a:cubicBezTo>
                    <a:cubicBezTo>
                      <a:pt x="56161" y="52430"/>
                      <a:pt x="52610" y="57313"/>
                      <a:pt x="49502" y="62197"/>
                    </a:cubicBezTo>
                    <a:cubicBezTo>
                      <a:pt x="47282" y="65970"/>
                      <a:pt x="45284" y="69744"/>
                      <a:pt x="43508" y="73740"/>
                    </a:cubicBezTo>
                    <a:cubicBezTo>
                      <a:pt x="39513" y="69744"/>
                      <a:pt x="37071" y="64416"/>
                      <a:pt x="37071" y="58645"/>
                    </a:cubicBezTo>
                    <a:cubicBezTo>
                      <a:pt x="36849" y="55759"/>
                      <a:pt x="37515" y="52651"/>
                      <a:pt x="38847" y="50210"/>
                    </a:cubicBezTo>
                    <a:cubicBezTo>
                      <a:pt x="40401" y="48212"/>
                      <a:pt x="42399" y="46658"/>
                      <a:pt x="44396" y="45548"/>
                    </a:cubicBezTo>
                    <a:cubicBezTo>
                      <a:pt x="44618" y="45326"/>
                      <a:pt x="44840" y="44882"/>
                      <a:pt x="44618" y="44660"/>
                    </a:cubicBezTo>
                    <a:cubicBezTo>
                      <a:pt x="41362" y="35325"/>
                      <a:pt x="46598" y="25777"/>
                      <a:pt x="56798" y="25777"/>
                    </a:cubicBezTo>
                    <a:cubicBezTo>
                      <a:pt x="57027" y="25777"/>
                      <a:pt x="57259" y="25782"/>
                      <a:pt x="57493" y="25792"/>
                    </a:cubicBezTo>
                    <a:cubicBezTo>
                      <a:pt x="58159" y="25792"/>
                      <a:pt x="58825" y="25126"/>
                      <a:pt x="58825" y="24460"/>
                    </a:cubicBezTo>
                    <a:cubicBezTo>
                      <a:pt x="59661" y="15268"/>
                      <a:pt x="66158" y="5699"/>
                      <a:pt x="74624" y="5699"/>
                    </a:cubicBezTo>
                    <a:close/>
                    <a:moveTo>
                      <a:pt x="62599" y="7811"/>
                    </a:moveTo>
                    <a:lnTo>
                      <a:pt x="62599" y="7811"/>
                    </a:lnTo>
                    <a:cubicBezTo>
                      <a:pt x="59713" y="10253"/>
                      <a:pt x="57937" y="13583"/>
                      <a:pt x="56827" y="17135"/>
                    </a:cubicBezTo>
                    <a:cubicBezTo>
                      <a:pt x="55495" y="21796"/>
                      <a:pt x="56827" y="21796"/>
                      <a:pt x="52610" y="23128"/>
                    </a:cubicBezTo>
                    <a:cubicBezTo>
                      <a:pt x="49502" y="24016"/>
                      <a:pt x="46616" y="25570"/>
                      <a:pt x="44396" y="27790"/>
                    </a:cubicBezTo>
                    <a:cubicBezTo>
                      <a:pt x="40179" y="32229"/>
                      <a:pt x="39735" y="38889"/>
                      <a:pt x="43286" y="43994"/>
                    </a:cubicBezTo>
                    <a:cubicBezTo>
                      <a:pt x="42973" y="43949"/>
                      <a:pt x="42666" y="43928"/>
                      <a:pt x="42366" y="43928"/>
                    </a:cubicBezTo>
                    <a:cubicBezTo>
                      <a:pt x="36722" y="43928"/>
                      <a:pt x="33519" y="51588"/>
                      <a:pt x="33519" y="56647"/>
                    </a:cubicBezTo>
                    <a:cubicBezTo>
                      <a:pt x="33519" y="63529"/>
                      <a:pt x="36183" y="72186"/>
                      <a:pt x="42621" y="76181"/>
                    </a:cubicBezTo>
                    <a:cubicBezTo>
                      <a:pt x="42177" y="77069"/>
                      <a:pt x="41955" y="77735"/>
                      <a:pt x="41511" y="78623"/>
                    </a:cubicBezTo>
                    <a:cubicBezTo>
                      <a:pt x="39208" y="77040"/>
                      <a:pt x="35133" y="75644"/>
                      <a:pt x="31583" y="75644"/>
                    </a:cubicBezTo>
                    <a:cubicBezTo>
                      <a:pt x="29658" y="75644"/>
                      <a:pt x="27887" y="76055"/>
                      <a:pt x="26638" y="77069"/>
                    </a:cubicBezTo>
                    <a:cubicBezTo>
                      <a:pt x="26416" y="77291"/>
                      <a:pt x="26416" y="77735"/>
                      <a:pt x="26638" y="77957"/>
                    </a:cubicBezTo>
                    <a:cubicBezTo>
                      <a:pt x="28858" y="78623"/>
                      <a:pt x="31078" y="79067"/>
                      <a:pt x="33297" y="79067"/>
                    </a:cubicBezTo>
                    <a:cubicBezTo>
                      <a:pt x="35961" y="79511"/>
                      <a:pt x="38181" y="80621"/>
                      <a:pt x="40623" y="81065"/>
                    </a:cubicBezTo>
                    <a:cubicBezTo>
                      <a:pt x="38847" y="86171"/>
                      <a:pt x="37737" y="91498"/>
                      <a:pt x="37071" y="97048"/>
                    </a:cubicBezTo>
                    <a:cubicBezTo>
                      <a:pt x="35739" y="96382"/>
                      <a:pt x="34407" y="96382"/>
                      <a:pt x="33075" y="96382"/>
                    </a:cubicBezTo>
                    <a:cubicBezTo>
                      <a:pt x="31744" y="96382"/>
                      <a:pt x="30412" y="96826"/>
                      <a:pt x="29302" y="97714"/>
                    </a:cubicBezTo>
                    <a:cubicBezTo>
                      <a:pt x="29080" y="97936"/>
                      <a:pt x="29080" y="98602"/>
                      <a:pt x="29524" y="98824"/>
                    </a:cubicBezTo>
                    <a:cubicBezTo>
                      <a:pt x="30368" y="99246"/>
                      <a:pt x="31212" y="99400"/>
                      <a:pt x="32057" y="99400"/>
                    </a:cubicBezTo>
                    <a:cubicBezTo>
                      <a:pt x="32544" y="99400"/>
                      <a:pt x="33032" y="99349"/>
                      <a:pt x="33519" y="99267"/>
                    </a:cubicBezTo>
                    <a:cubicBezTo>
                      <a:pt x="33844" y="99332"/>
                      <a:pt x="34170" y="99359"/>
                      <a:pt x="34495" y="99359"/>
                    </a:cubicBezTo>
                    <a:cubicBezTo>
                      <a:pt x="35279" y="99359"/>
                      <a:pt x="36064" y="99202"/>
                      <a:pt x="36849" y="99045"/>
                    </a:cubicBezTo>
                    <a:lnTo>
                      <a:pt x="36849" y="99045"/>
                    </a:lnTo>
                    <a:cubicBezTo>
                      <a:pt x="36627" y="103041"/>
                      <a:pt x="36627" y="107259"/>
                      <a:pt x="36849" y="111254"/>
                    </a:cubicBezTo>
                    <a:cubicBezTo>
                      <a:pt x="35517" y="111698"/>
                      <a:pt x="34185" y="112142"/>
                      <a:pt x="33075" y="112808"/>
                    </a:cubicBezTo>
                    <a:cubicBezTo>
                      <a:pt x="31966" y="113252"/>
                      <a:pt x="30190" y="114140"/>
                      <a:pt x="29968" y="115472"/>
                    </a:cubicBezTo>
                    <a:cubicBezTo>
                      <a:pt x="29968" y="115916"/>
                      <a:pt x="30190" y="116360"/>
                      <a:pt x="30634" y="116582"/>
                    </a:cubicBezTo>
                    <a:cubicBezTo>
                      <a:pt x="30813" y="116654"/>
                      <a:pt x="31004" y="116685"/>
                      <a:pt x="31201" y="116685"/>
                    </a:cubicBezTo>
                    <a:cubicBezTo>
                      <a:pt x="32228" y="116685"/>
                      <a:pt x="33441" y="115844"/>
                      <a:pt x="34185" y="115472"/>
                    </a:cubicBezTo>
                    <a:cubicBezTo>
                      <a:pt x="35295" y="114806"/>
                      <a:pt x="36183" y="114362"/>
                      <a:pt x="37293" y="113696"/>
                    </a:cubicBezTo>
                    <a:cubicBezTo>
                      <a:pt x="38181" y="122797"/>
                      <a:pt x="42621" y="131011"/>
                      <a:pt x="49280" y="136782"/>
                    </a:cubicBezTo>
                    <a:cubicBezTo>
                      <a:pt x="45639" y="138717"/>
                      <a:pt x="40305" y="141060"/>
                      <a:pt x="35763" y="141060"/>
                    </a:cubicBezTo>
                    <a:cubicBezTo>
                      <a:pt x="31444" y="141060"/>
                      <a:pt x="27839" y="138942"/>
                      <a:pt x="27082" y="132343"/>
                    </a:cubicBezTo>
                    <a:lnTo>
                      <a:pt x="27082" y="132121"/>
                    </a:lnTo>
                    <a:cubicBezTo>
                      <a:pt x="27082" y="131455"/>
                      <a:pt x="26416" y="130789"/>
                      <a:pt x="25528" y="130789"/>
                    </a:cubicBezTo>
                    <a:cubicBezTo>
                      <a:pt x="15983" y="130567"/>
                      <a:pt x="8436" y="119690"/>
                      <a:pt x="16205" y="110589"/>
                    </a:cubicBezTo>
                    <a:cubicBezTo>
                      <a:pt x="16871" y="109923"/>
                      <a:pt x="16649" y="108813"/>
                      <a:pt x="15761" y="108369"/>
                    </a:cubicBezTo>
                    <a:cubicBezTo>
                      <a:pt x="0" y="105261"/>
                      <a:pt x="11765" y="88612"/>
                      <a:pt x="16205" y="81953"/>
                    </a:cubicBezTo>
                    <a:cubicBezTo>
                      <a:pt x="16300" y="81977"/>
                      <a:pt x="16392" y="81988"/>
                      <a:pt x="16481" y="81988"/>
                    </a:cubicBezTo>
                    <a:cubicBezTo>
                      <a:pt x="17220" y="81988"/>
                      <a:pt x="17688" y="81216"/>
                      <a:pt x="17093" y="80621"/>
                    </a:cubicBezTo>
                    <a:cubicBezTo>
                      <a:pt x="8658" y="70410"/>
                      <a:pt x="7770" y="56647"/>
                      <a:pt x="21754" y="50654"/>
                    </a:cubicBezTo>
                    <a:cubicBezTo>
                      <a:pt x="21976" y="50654"/>
                      <a:pt x="22198" y="50210"/>
                      <a:pt x="22198" y="49766"/>
                    </a:cubicBezTo>
                    <a:cubicBezTo>
                      <a:pt x="20867" y="38889"/>
                      <a:pt x="26416" y="30009"/>
                      <a:pt x="37515" y="28012"/>
                    </a:cubicBezTo>
                    <a:cubicBezTo>
                      <a:pt x="38181" y="28012"/>
                      <a:pt x="38625" y="27568"/>
                      <a:pt x="38625" y="26902"/>
                    </a:cubicBezTo>
                    <a:cubicBezTo>
                      <a:pt x="38625" y="26902"/>
                      <a:pt x="38625" y="26680"/>
                      <a:pt x="38625" y="26680"/>
                    </a:cubicBezTo>
                    <a:cubicBezTo>
                      <a:pt x="40623" y="20686"/>
                      <a:pt x="42399" y="15137"/>
                      <a:pt x="47504" y="10697"/>
                    </a:cubicBezTo>
                    <a:cubicBezTo>
                      <a:pt x="50324" y="8261"/>
                      <a:pt x="53145" y="7899"/>
                      <a:pt x="56051" y="7899"/>
                    </a:cubicBezTo>
                    <a:cubicBezTo>
                      <a:pt x="57283" y="7899"/>
                      <a:pt x="58531" y="7964"/>
                      <a:pt x="59801" y="7964"/>
                    </a:cubicBezTo>
                    <a:cubicBezTo>
                      <a:pt x="60721" y="7964"/>
                      <a:pt x="61653" y="7930"/>
                      <a:pt x="62599" y="7811"/>
                    </a:cubicBezTo>
                    <a:close/>
                    <a:moveTo>
                      <a:pt x="110346" y="41235"/>
                    </a:moveTo>
                    <a:cubicBezTo>
                      <a:pt x="116943" y="41235"/>
                      <a:pt x="123401" y="42349"/>
                      <a:pt x="129859" y="44438"/>
                    </a:cubicBezTo>
                    <a:cubicBezTo>
                      <a:pt x="147839" y="50210"/>
                      <a:pt x="159160" y="62863"/>
                      <a:pt x="164488" y="80843"/>
                    </a:cubicBezTo>
                    <a:cubicBezTo>
                      <a:pt x="166485" y="88168"/>
                      <a:pt x="167373" y="95716"/>
                      <a:pt x="166929" y="103485"/>
                    </a:cubicBezTo>
                    <a:cubicBezTo>
                      <a:pt x="164266" y="96160"/>
                      <a:pt x="159826" y="89944"/>
                      <a:pt x="153611" y="85505"/>
                    </a:cubicBezTo>
                    <a:cubicBezTo>
                      <a:pt x="152723" y="84617"/>
                      <a:pt x="151835" y="83951"/>
                      <a:pt x="150947" y="83285"/>
                    </a:cubicBezTo>
                    <a:cubicBezTo>
                      <a:pt x="150725" y="79067"/>
                      <a:pt x="148727" y="73518"/>
                      <a:pt x="145175" y="71520"/>
                    </a:cubicBezTo>
                    <a:cubicBezTo>
                      <a:pt x="145072" y="71417"/>
                      <a:pt x="144957" y="71373"/>
                      <a:pt x="144844" y="71373"/>
                    </a:cubicBezTo>
                    <a:cubicBezTo>
                      <a:pt x="144470" y="71373"/>
                      <a:pt x="144117" y="71845"/>
                      <a:pt x="144287" y="72186"/>
                    </a:cubicBezTo>
                    <a:cubicBezTo>
                      <a:pt x="144953" y="74406"/>
                      <a:pt x="145841" y="76403"/>
                      <a:pt x="146951" y="78401"/>
                    </a:cubicBezTo>
                    <a:cubicBezTo>
                      <a:pt x="147395" y="79511"/>
                      <a:pt x="147617" y="80399"/>
                      <a:pt x="148061" y="81509"/>
                    </a:cubicBezTo>
                    <a:cubicBezTo>
                      <a:pt x="139626" y="76403"/>
                      <a:pt x="130303" y="71964"/>
                      <a:pt x="128749" y="61309"/>
                    </a:cubicBezTo>
                    <a:cubicBezTo>
                      <a:pt x="128749" y="60919"/>
                      <a:pt x="128450" y="60743"/>
                      <a:pt x="128115" y="60743"/>
                    </a:cubicBezTo>
                    <a:cubicBezTo>
                      <a:pt x="127685" y="60743"/>
                      <a:pt x="127195" y="61032"/>
                      <a:pt x="127195" y="61531"/>
                    </a:cubicBezTo>
                    <a:cubicBezTo>
                      <a:pt x="127639" y="66636"/>
                      <a:pt x="129859" y="71520"/>
                      <a:pt x="133410" y="75294"/>
                    </a:cubicBezTo>
                    <a:cubicBezTo>
                      <a:pt x="131413" y="75072"/>
                      <a:pt x="129193" y="74628"/>
                      <a:pt x="127195" y="74184"/>
                    </a:cubicBezTo>
                    <a:cubicBezTo>
                      <a:pt x="125197" y="73074"/>
                      <a:pt x="122977" y="72408"/>
                      <a:pt x="120536" y="71742"/>
                    </a:cubicBezTo>
                    <a:cubicBezTo>
                      <a:pt x="120092" y="71742"/>
                      <a:pt x="119648" y="72408"/>
                      <a:pt x="120092" y="72852"/>
                    </a:cubicBezTo>
                    <a:cubicBezTo>
                      <a:pt x="122364" y="76829"/>
                      <a:pt x="128514" y="78059"/>
                      <a:pt x="133304" y="78059"/>
                    </a:cubicBezTo>
                    <a:cubicBezTo>
                      <a:pt x="134128" y="78059"/>
                      <a:pt x="134913" y="78023"/>
                      <a:pt x="135630" y="77957"/>
                    </a:cubicBezTo>
                    <a:lnTo>
                      <a:pt x="136074" y="77957"/>
                    </a:lnTo>
                    <a:cubicBezTo>
                      <a:pt x="136962" y="78623"/>
                      <a:pt x="137850" y="79289"/>
                      <a:pt x="138738" y="80177"/>
                    </a:cubicBezTo>
                    <a:cubicBezTo>
                      <a:pt x="144287" y="84173"/>
                      <a:pt x="150281" y="87059"/>
                      <a:pt x="154942" y="91942"/>
                    </a:cubicBezTo>
                    <a:cubicBezTo>
                      <a:pt x="158050" y="95272"/>
                      <a:pt x="160714" y="99045"/>
                      <a:pt x="162490" y="103263"/>
                    </a:cubicBezTo>
                    <a:cubicBezTo>
                      <a:pt x="158716" y="101043"/>
                      <a:pt x="154498" y="99711"/>
                      <a:pt x="150059" y="99045"/>
                    </a:cubicBezTo>
                    <a:cubicBezTo>
                      <a:pt x="139404" y="97270"/>
                      <a:pt x="128527" y="99711"/>
                      <a:pt x="120314" y="90610"/>
                    </a:cubicBezTo>
                    <a:cubicBezTo>
                      <a:pt x="120151" y="90448"/>
                      <a:pt x="119962" y="90378"/>
                      <a:pt x="119776" y="90378"/>
                    </a:cubicBezTo>
                    <a:cubicBezTo>
                      <a:pt x="119198" y="90378"/>
                      <a:pt x="118646" y="91049"/>
                      <a:pt x="118982" y="91720"/>
                    </a:cubicBezTo>
                    <a:cubicBezTo>
                      <a:pt x="121645" y="97714"/>
                      <a:pt x="126973" y="100155"/>
                      <a:pt x="133188" y="101265"/>
                    </a:cubicBezTo>
                    <a:cubicBezTo>
                      <a:pt x="137850" y="101931"/>
                      <a:pt x="142290" y="101709"/>
                      <a:pt x="147173" y="102153"/>
                    </a:cubicBezTo>
                    <a:cubicBezTo>
                      <a:pt x="146507" y="102597"/>
                      <a:pt x="146063" y="103263"/>
                      <a:pt x="145619" y="103707"/>
                    </a:cubicBezTo>
                    <a:cubicBezTo>
                      <a:pt x="143843" y="105483"/>
                      <a:pt x="142734" y="107703"/>
                      <a:pt x="142068" y="110367"/>
                    </a:cubicBezTo>
                    <a:cubicBezTo>
                      <a:pt x="142068" y="110692"/>
                      <a:pt x="142424" y="110898"/>
                      <a:pt x="142703" y="110898"/>
                    </a:cubicBezTo>
                    <a:cubicBezTo>
                      <a:pt x="142805" y="110898"/>
                      <a:pt x="142896" y="110870"/>
                      <a:pt x="142955" y="110810"/>
                    </a:cubicBezTo>
                    <a:cubicBezTo>
                      <a:pt x="144731" y="109257"/>
                      <a:pt x="146063" y="107481"/>
                      <a:pt x="147839" y="105927"/>
                    </a:cubicBezTo>
                    <a:cubicBezTo>
                      <a:pt x="149171" y="105039"/>
                      <a:pt x="150725" y="104151"/>
                      <a:pt x="152057" y="102819"/>
                    </a:cubicBezTo>
                    <a:cubicBezTo>
                      <a:pt x="157162" y="104151"/>
                      <a:pt x="162046" y="106371"/>
                      <a:pt x="166263" y="109257"/>
                    </a:cubicBezTo>
                    <a:cubicBezTo>
                      <a:pt x="164931" y="118580"/>
                      <a:pt x="160936" y="127015"/>
                      <a:pt x="154720" y="133897"/>
                    </a:cubicBezTo>
                    <a:cubicBezTo>
                      <a:pt x="144731" y="144330"/>
                      <a:pt x="131635" y="150767"/>
                      <a:pt x="117428" y="152099"/>
                    </a:cubicBezTo>
                    <a:cubicBezTo>
                      <a:pt x="120092" y="149879"/>
                      <a:pt x="121867" y="146993"/>
                      <a:pt x="122533" y="143886"/>
                    </a:cubicBezTo>
                    <a:cubicBezTo>
                      <a:pt x="123865" y="138336"/>
                      <a:pt x="121645" y="131233"/>
                      <a:pt x="116540" y="128791"/>
                    </a:cubicBezTo>
                    <a:cubicBezTo>
                      <a:pt x="121201" y="125239"/>
                      <a:pt x="123643" y="119468"/>
                      <a:pt x="123421" y="113696"/>
                    </a:cubicBezTo>
                    <a:cubicBezTo>
                      <a:pt x="122311" y="106371"/>
                      <a:pt x="116318" y="101043"/>
                      <a:pt x="109215" y="100155"/>
                    </a:cubicBezTo>
                    <a:cubicBezTo>
                      <a:pt x="112544" y="96160"/>
                      <a:pt x="113432" y="90610"/>
                      <a:pt x="111656" y="85505"/>
                    </a:cubicBezTo>
                    <a:cubicBezTo>
                      <a:pt x="109215" y="80843"/>
                      <a:pt x="102555" y="77957"/>
                      <a:pt x="97006" y="77735"/>
                    </a:cubicBezTo>
                    <a:cubicBezTo>
                      <a:pt x="99669" y="73518"/>
                      <a:pt x="101667" y="67968"/>
                      <a:pt x="98781" y="63529"/>
                    </a:cubicBezTo>
                    <a:cubicBezTo>
                      <a:pt x="96700" y="59886"/>
                      <a:pt x="92043" y="58276"/>
                      <a:pt x="87777" y="58276"/>
                    </a:cubicBezTo>
                    <a:cubicBezTo>
                      <a:pt x="86583" y="58276"/>
                      <a:pt x="85420" y="58402"/>
                      <a:pt x="84353" y="58645"/>
                    </a:cubicBezTo>
                    <a:cubicBezTo>
                      <a:pt x="85685" y="54205"/>
                      <a:pt x="86129" y="49766"/>
                      <a:pt x="85241" y="45326"/>
                    </a:cubicBezTo>
                    <a:cubicBezTo>
                      <a:pt x="92566" y="43994"/>
                      <a:pt x="99225" y="41552"/>
                      <a:pt x="106995" y="41330"/>
                    </a:cubicBezTo>
                    <a:cubicBezTo>
                      <a:pt x="108116" y="41266"/>
                      <a:pt x="109233" y="41235"/>
                      <a:pt x="110346" y="41235"/>
                    </a:cubicBezTo>
                    <a:close/>
                    <a:moveTo>
                      <a:pt x="76957" y="42548"/>
                    </a:moveTo>
                    <a:cubicBezTo>
                      <a:pt x="84190" y="42548"/>
                      <a:pt x="84093" y="52867"/>
                      <a:pt x="81911" y="58867"/>
                    </a:cubicBezTo>
                    <a:cubicBezTo>
                      <a:pt x="81689" y="59311"/>
                      <a:pt x="81911" y="59533"/>
                      <a:pt x="82133" y="59755"/>
                    </a:cubicBezTo>
                    <a:cubicBezTo>
                      <a:pt x="82133" y="60199"/>
                      <a:pt x="82355" y="60643"/>
                      <a:pt x="82799" y="60643"/>
                    </a:cubicBezTo>
                    <a:cubicBezTo>
                      <a:pt x="87017" y="61753"/>
                      <a:pt x="93010" y="60643"/>
                      <a:pt x="95674" y="64860"/>
                    </a:cubicBezTo>
                    <a:cubicBezTo>
                      <a:pt x="98116" y="69078"/>
                      <a:pt x="95452" y="73962"/>
                      <a:pt x="93676" y="77735"/>
                    </a:cubicBezTo>
                    <a:cubicBezTo>
                      <a:pt x="93010" y="78179"/>
                      <a:pt x="93010" y="79289"/>
                      <a:pt x="93676" y="79511"/>
                    </a:cubicBezTo>
                    <a:cubicBezTo>
                      <a:pt x="97672" y="82619"/>
                      <a:pt x="103443" y="81509"/>
                      <a:pt x="106995" y="85505"/>
                    </a:cubicBezTo>
                    <a:cubicBezTo>
                      <a:pt x="109215" y="88168"/>
                      <a:pt x="109880" y="91720"/>
                      <a:pt x="108327" y="94828"/>
                    </a:cubicBezTo>
                    <a:cubicBezTo>
                      <a:pt x="107661" y="97048"/>
                      <a:pt x="105885" y="98602"/>
                      <a:pt x="105441" y="100821"/>
                    </a:cubicBezTo>
                    <a:cubicBezTo>
                      <a:pt x="104997" y="101265"/>
                      <a:pt x="105219" y="101931"/>
                      <a:pt x="105885" y="102153"/>
                    </a:cubicBezTo>
                    <a:cubicBezTo>
                      <a:pt x="111434" y="105483"/>
                      <a:pt x="119870" y="107037"/>
                      <a:pt x="119870" y="115472"/>
                    </a:cubicBezTo>
                    <a:cubicBezTo>
                      <a:pt x="119870" y="121244"/>
                      <a:pt x="114764" y="123685"/>
                      <a:pt x="112544" y="127903"/>
                    </a:cubicBezTo>
                    <a:cubicBezTo>
                      <a:pt x="111656" y="128569"/>
                      <a:pt x="111656" y="129901"/>
                      <a:pt x="112544" y="130345"/>
                    </a:cubicBezTo>
                    <a:cubicBezTo>
                      <a:pt x="121645" y="137226"/>
                      <a:pt x="119204" y="147659"/>
                      <a:pt x="110102" y="151877"/>
                    </a:cubicBezTo>
                    <a:lnTo>
                      <a:pt x="109658" y="151877"/>
                    </a:lnTo>
                    <a:cubicBezTo>
                      <a:pt x="109506" y="151839"/>
                      <a:pt x="109354" y="151820"/>
                      <a:pt x="109205" y="151820"/>
                    </a:cubicBezTo>
                    <a:cubicBezTo>
                      <a:pt x="108485" y="151820"/>
                      <a:pt x="107845" y="152251"/>
                      <a:pt x="107661" y="152987"/>
                    </a:cubicBezTo>
                    <a:cubicBezTo>
                      <a:pt x="105361" y="153671"/>
                      <a:pt x="103026" y="153954"/>
                      <a:pt x="100685" y="153954"/>
                    </a:cubicBezTo>
                    <a:cubicBezTo>
                      <a:pt x="94668" y="153954"/>
                      <a:pt x="88614" y="152081"/>
                      <a:pt x="83021" y="150323"/>
                    </a:cubicBezTo>
                    <a:cubicBezTo>
                      <a:pt x="76805" y="148325"/>
                      <a:pt x="71034" y="145883"/>
                      <a:pt x="65263" y="142776"/>
                    </a:cubicBezTo>
                    <a:cubicBezTo>
                      <a:pt x="62821" y="139224"/>
                      <a:pt x="60823" y="135228"/>
                      <a:pt x="59047" y="131233"/>
                    </a:cubicBezTo>
                    <a:cubicBezTo>
                      <a:pt x="59269" y="131011"/>
                      <a:pt x="59491" y="130567"/>
                      <a:pt x="59491" y="130345"/>
                    </a:cubicBezTo>
                    <a:cubicBezTo>
                      <a:pt x="58381" y="122575"/>
                      <a:pt x="60157" y="114584"/>
                      <a:pt x="64597" y="108147"/>
                    </a:cubicBezTo>
                    <a:cubicBezTo>
                      <a:pt x="65104" y="108119"/>
                      <a:pt x="65608" y="108105"/>
                      <a:pt x="66108" y="108105"/>
                    </a:cubicBezTo>
                    <a:cubicBezTo>
                      <a:pt x="69544" y="108105"/>
                      <a:pt x="72789" y="108760"/>
                      <a:pt x="75696" y="109923"/>
                    </a:cubicBezTo>
                    <a:cubicBezTo>
                      <a:pt x="75696" y="110145"/>
                      <a:pt x="75696" y="110367"/>
                      <a:pt x="75696" y="110367"/>
                    </a:cubicBezTo>
                    <a:cubicBezTo>
                      <a:pt x="78359" y="115694"/>
                      <a:pt x="81245" y="121910"/>
                      <a:pt x="85685" y="125905"/>
                    </a:cubicBezTo>
                    <a:cubicBezTo>
                      <a:pt x="88119" y="127992"/>
                      <a:pt x="91507" y="129943"/>
                      <a:pt x="94782" y="129943"/>
                    </a:cubicBezTo>
                    <a:cubicBezTo>
                      <a:pt x="95687" y="129943"/>
                      <a:pt x="96584" y="129793"/>
                      <a:pt x="97450" y="129457"/>
                    </a:cubicBezTo>
                    <a:cubicBezTo>
                      <a:pt x="97894" y="129013"/>
                      <a:pt x="97894" y="128347"/>
                      <a:pt x="97450" y="128125"/>
                    </a:cubicBezTo>
                    <a:cubicBezTo>
                      <a:pt x="95674" y="127237"/>
                      <a:pt x="93676" y="126571"/>
                      <a:pt x="91900" y="125905"/>
                    </a:cubicBezTo>
                    <a:cubicBezTo>
                      <a:pt x="89236" y="124573"/>
                      <a:pt x="87017" y="122797"/>
                      <a:pt x="85463" y="120356"/>
                    </a:cubicBezTo>
                    <a:cubicBezTo>
                      <a:pt x="83243" y="117470"/>
                      <a:pt x="81245" y="114362"/>
                      <a:pt x="79247" y="111254"/>
                    </a:cubicBezTo>
                    <a:lnTo>
                      <a:pt x="79247" y="111254"/>
                    </a:lnTo>
                    <a:cubicBezTo>
                      <a:pt x="83597" y="112886"/>
                      <a:pt x="88114" y="114517"/>
                      <a:pt x="92134" y="114517"/>
                    </a:cubicBezTo>
                    <a:cubicBezTo>
                      <a:pt x="94678" y="114517"/>
                      <a:pt x="97024" y="113863"/>
                      <a:pt x="99003" y="112142"/>
                    </a:cubicBezTo>
                    <a:cubicBezTo>
                      <a:pt x="99669" y="111920"/>
                      <a:pt x="99003" y="111254"/>
                      <a:pt x="98559" y="111032"/>
                    </a:cubicBezTo>
                    <a:cubicBezTo>
                      <a:pt x="97667" y="111092"/>
                      <a:pt x="96759" y="111120"/>
                      <a:pt x="95844" y="111120"/>
                    </a:cubicBezTo>
                    <a:cubicBezTo>
                      <a:pt x="93342" y="111120"/>
                      <a:pt x="90786" y="110914"/>
                      <a:pt x="88348" y="110589"/>
                    </a:cubicBezTo>
                    <a:cubicBezTo>
                      <a:pt x="85241" y="109701"/>
                      <a:pt x="82355" y="108813"/>
                      <a:pt x="79469" y="107703"/>
                    </a:cubicBezTo>
                    <a:cubicBezTo>
                      <a:pt x="76509" y="106519"/>
                      <a:pt x="73451" y="105927"/>
                      <a:pt x="70360" y="105927"/>
                    </a:cubicBezTo>
                    <a:cubicBezTo>
                      <a:pt x="68814" y="105927"/>
                      <a:pt x="67260" y="106075"/>
                      <a:pt x="65706" y="106371"/>
                    </a:cubicBezTo>
                    <a:cubicBezTo>
                      <a:pt x="67482" y="104373"/>
                      <a:pt x="69480" y="102819"/>
                      <a:pt x="71922" y="101265"/>
                    </a:cubicBezTo>
                    <a:cubicBezTo>
                      <a:pt x="79469" y="96604"/>
                      <a:pt x="89902" y="97048"/>
                      <a:pt x="96562" y="90832"/>
                    </a:cubicBezTo>
                    <a:cubicBezTo>
                      <a:pt x="97136" y="90258"/>
                      <a:pt x="96720" y="89190"/>
                      <a:pt x="95884" y="89190"/>
                    </a:cubicBezTo>
                    <a:cubicBezTo>
                      <a:pt x="95750" y="89190"/>
                      <a:pt x="95605" y="89217"/>
                      <a:pt x="95452" y="89278"/>
                    </a:cubicBezTo>
                    <a:cubicBezTo>
                      <a:pt x="91012" y="91054"/>
                      <a:pt x="86129" y="92164"/>
                      <a:pt x="81689" y="93718"/>
                    </a:cubicBezTo>
                    <a:lnTo>
                      <a:pt x="82133" y="92830"/>
                    </a:lnTo>
                    <a:cubicBezTo>
                      <a:pt x="82799" y="91942"/>
                      <a:pt x="83909" y="90832"/>
                      <a:pt x="84131" y="89722"/>
                    </a:cubicBezTo>
                    <a:cubicBezTo>
                      <a:pt x="84131" y="89278"/>
                      <a:pt x="83687" y="89056"/>
                      <a:pt x="83243" y="89056"/>
                    </a:cubicBezTo>
                    <a:cubicBezTo>
                      <a:pt x="82133" y="89278"/>
                      <a:pt x="81245" y="90832"/>
                      <a:pt x="80579" y="91720"/>
                    </a:cubicBezTo>
                    <a:cubicBezTo>
                      <a:pt x="79691" y="92608"/>
                      <a:pt x="79025" y="93718"/>
                      <a:pt x="78581" y="94828"/>
                    </a:cubicBezTo>
                    <a:cubicBezTo>
                      <a:pt x="73032" y="96382"/>
                      <a:pt x="68148" y="99711"/>
                      <a:pt x="64375" y="103929"/>
                    </a:cubicBezTo>
                    <a:cubicBezTo>
                      <a:pt x="59713" y="109479"/>
                      <a:pt x="57049" y="116360"/>
                      <a:pt x="56383" y="123463"/>
                    </a:cubicBezTo>
                    <a:cubicBezTo>
                      <a:pt x="54607" y="115694"/>
                      <a:pt x="54829" y="107481"/>
                      <a:pt x="57049" y="99711"/>
                    </a:cubicBezTo>
                    <a:cubicBezTo>
                      <a:pt x="60379" y="87946"/>
                      <a:pt x="71922" y="77735"/>
                      <a:pt x="72588" y="65526"/>
                    </a:cubicBezTo>
                    <a:cubicBezTo>
                      <a:pt x="72588" y="65139"/>
                      <a:pt x="72288" y="64902"/>
                      <a:pt x="71950" y="64902"/>
                    </a:cubicBezTo>
                    <a:cubicBezTo>
                      <a:pt x="71706" y="64902"/>
                      <a:pt x="71442" y="65025"/>
                      <a:pt x="71256" y="65304"/>
                    </a:cubicBezTo>
                    <a:cubicBezTo>
                      <a:pt x="67260" y="72852"/>
                      <a:pt x="62599" y="80399"/>
                      <a:pt x="59047" y="88168"/>
                    </a:cubicBezTo>
                    <a:cubicBezTo>
                      <a:pt x="59491" y="83729"/>
                      <a:pt x="58603" y="79067"/>
                      <a:pt x="56161" y="75072"/>
                    </a:cubicBezTo>
                    <a:cubicBezTo>
                      <a:pt x="55962" y="74872"/>
                      <a:pt x="55673" y="74762"/>
                      <a:pt x="55415" y="74762"/>
                    </a:cubicBezTo>
                    <a:cubicBezTo>
                      <a:pt x="55099" y="74762"/>
                      <a:pt x="54829" y="74927"/>
                      <a:pt x="54829" y="75294"/>
                    </a:cubicBezTo>
                    <a:cubicBezTo>
                      <a:pt x="55273" y="78845"/>
                      <a:pt x="56827" y="81953"/>
                      <a:pt x="57049" y="85505"/>
                    </a:cubicBezTo>
                    <a:cubicBezTo>
                      <a:pt x="57271" y="87502"/>
                      <a:pt x="57271" y="89500"/>
                      <a:pt x="57271" y="91498"/>
                    </a:cubicBezTo>
                    <a:cubicBezTo>
                      <a:pt x="55717" y="89944"/>
                      <a:pt x="53720" y="88612"/>
                      <a:pt x="51500" y="87724"/>
                    </a:cubicBezTo>
                    <a:cubicBezTo>
                      <a:pt x="50390" y="87059"/>
                      <a:pt x="49280" y="86393"/>
                      <a:pt x="48170" y="85727"/>
                    </a:cubicBezTo>
                    <a:cubicBezTo>
                      <a:pt x="47282" y="85061"/>
                      <a:pt x="46394" y="84395"/>
                      <a:pt x="45506" y="83951"/>
                    </a:cubicBezTo>
                    <a:cubicBezTo>
                      <a:pt x="45387" y="83891"/>
                      <a:pt x="45284" y="83864"/>
                      <a:pt x="45197" y="83864"/>
                    </a:cubicBezTo>
                    <a:cubicBezTo>
                      <a:pt x="44959" y="83864"/>
                      <a:pt x="44840" y="84070"/>
                      <a:pt x="44840" y="84395"/>
                    </a:cubicBezTo>
                    <a:cubicBezTo>
                      <a:pt x="45062" y="86615"/>
                      <a:pt x="47282" y="87724"/>
                      <a:pt x="49280" y="88612"/>
                    </a:cubicBezTo>
                    <a:cubicBezTo>
                      <a:pt x="51944" y="89500"/>
                      <a:pt x="54385" y="91054"/>
                      <a:pt x="56605" y="92830"/>
                    </a:cubicBezTo>
                    <a:cubicBezTo>
                      <a:pt x="56827" y="93052"/>
                      <a:pt x="57049" y="93052"/>
                      <a:pt x="57049" y="93052"/>
                    </a:cubicBezTo>
                    <a:cubicBezTo>
                      <a:pt x="55273" y="97714"/>
                      <a:pt x="54164" y="102375"/>
                      <a:pt x="53498" y="107259"/>
                    </a:cubicBezTo>
                    <a:cubicBezTo>
                      <a:pt x="51944" y="118802"/>
                      <a:pt x="54607" y="130345"/>
                      <a:pt x="60823" y="140112"/>
                    </a:cubicBezTo>
                    <a:cubicBezTo>
                      <a:pt x="56605" y="137448"/>
                      <a:pt x="52832" y="134562"/>
                      <a:pt x="49058" y="131455"/>
                    </a:cubicBezTo>
                    <a:cubicBezTo>
                      <a:pt x="44618" y="126127"/>
                      <a:pt x="41511" y="119468"/>
                      <a:pt x="40179" y="112586"/>
                    </a:cubicBezTo>
                    <a:cubicBezTo>
                      <a:pt x="38625" y="101709"/>
                      <a:pt x="40179" y="90388"/>
                      <a:pt x="44396" y="80177"/>
                    </a:cubicBezTo>
                    <a:cubicBezTo>
                      <a:pt x="48170" y="70632"/>
                      <a:pt x="53276" y="61975"/>
                      <a:pt x="59935" y="54205"/>
                    </a:cubicBezTo>
                    <a:cubicBezTo>
                      <a:pt x="63043" y="50210"/>
                      <a:pt x="66816" y="46880"/>
                      <a:pt x="71034" y="44216"/>
                    </a:cubicBezTo>
                    <a:cubicBezTo>
                      <a:pt x="73403" y="43052"/>
                      <a:pt x="75359" y="42548"/>
                      <a:pt x="76957" y="42548"/>
                    </a:cubicBezTo>
                    <a:close/>
                    <a:moveTo>
                      <a:pt x="174268" y="76695"/>
                    </a:moveTo>
                    <a:cubicBezTo>
                      <a:pt x="175389" y="76695"/>
                      <a:pt x="176502" y="76820"/>
                      <a:pt x="177584" y="77069"/>
                    </a:cubicBezTo>
                    <a:cubicBezTo>
                      <a:pt x="184910" y="78845"/>
                      <a:pt x="187573" y="85061"/>
                      <a:pt x="184244" y="91942"/>
                    </a:cubicBezTo>
                    <a:cubicBezTo>
                      <a:pt x="183578" y="93052"/>
                      <a:pt x="184466" y="94606"/>
                      <a:pt x="185798" y="94606"/>
                    </a:cubicBezTo>
                    <a:cubicBezTo>
                      <a:pt x="186211" y="94591"/>
                      <a:pt x="186635" y="94582"/>
                      <a:pt x="187064" y="94582"/>
                    </a:cubicBezTo>
                    <a:cubicBezTo>
                      <a:pt x="192849" y="94582"/>
                      <a:pt x="199675" y="96214"/>
                      <a:pt x="198228" y="105927"/>
                    </a:cubicBezTo>
                    <a:cubicBezTo>
                      <a:pt x="197341" y="109257"/>
                      <a:pt x="195343" y="112142"/>
                      <a:pt x="192679" y="114140"/>
                    </a:cubicBezTo>
                    <a:cubicBezTo>
                      <a:pt x="191791" y="114362"/>
                      <a:pt x="191347" y="115250"/>
                      <a:pt x="192013" y="116138"/>
                    </a:cubicBezTo>
                    <a:cubicBezTo>
                      <a:pt x="198450" y="124795"/>
                      <a:pt x="192013" y="138336"/>
                      <a:pt x="181580" y="140112"/>
                    </a:cubicBezTo>
                    <a:cubicBezTo>
                      <a:pt x="180470" y="140334"/>
                      <a:pt x="179804" y="141888"/>
                      <a:pt x="180470" y="142998"/>
                    </a:cubicBezTo>
                    <a:cubicBezTo>
                      <a:pt x="184688" y="152099"/>
                      <a:pt x="185576" y="165640"/>
                      <a:pt x="172479" y="167860"/>
                    </a:cubicBezTo>
                    <a:cubicBezTo>
                      <a:pt x="171591" y="168082"/>
                      <a:pt x="171147" y="168748"/>
                      <a:pt x="171147" y="169635"/>
                    </a:cubicBezTo>
                    <a:cubicBezTo>
                      <a:pt x="170948" y="179797"/>
                      <a:pt x="163237" y="184236"/>
                      <a:pt x="154597" y="184236"/>
                    </a:cubicBezTo>
                    <a:cubicBezTo>
                      <a:pt x="153611" y="184236"/>
                      <a:pt x="152613" y="184178"/>
                      <a:pt x="151613" y="184064"/>
                    </a:cubicBezTo>
                    <a:cubicBezTo>
                      <a:pt x="151325" y="183584"/>
                      <a:pt x="150871" y="183354"/>
                      <a:pt x="150431" y="183354"/>
                    </a:cubicBezTo>
                    <a:cubicBezTo>
                      <a:pt x="149852" y="183354"/>
                      <a:pt x="149297" y="183752"/>
                      <a:pt x="149171" y="184508"/>
                    </a:cubicBezTo>
                    <a:cubicBezTo>
                      <a:pt x="147151" y="190713"/>
                      <a:pt x="141566" y="193541"/>
                      <a:pt x="135649" y="193541"/>
                    </a:cubicBezTo>
                    <a:cubicBezTo>
                      <a:pt x="132463" y="193541"/>
                      <a:pt x="129181" y="192721"/>
                      <a:pt x="126307" y="191168"/>
                    </a:cubicBezTo>
                    <a:cubicBezTo>
                      <a:pt x="126144" y="191086"/>
                      <a:pt x="125952" y="191035"/>
                      <a:pt x="125763" y="191035"/>
                    </a:cubicBezTo>
                    <a:cubicBezTo>
                      <a:pt x="125435" y="191035"/>
                      <a:pt x="125116" y="191189"/>
                      <a:pt x="124975" y="191612"/>
                    </a:cubicBezTo>
                    <a:cubicBezTo>
                      <a:pt x="122145" y="196618"/>
                      <a:pt x="117661" y="198690"/>
                      <a:pt x="112962" y="198690"/>
                    </a:cubicBezTo>
                    <a:cubicBezTo>
                      <a:pt x="108077" y="198690"/>
                      <a:pt x="102959" y="196451"/>
                      <a:pt x="99225" y="192943"/>
                    </a:cubicBezTo>
                    <a:cubicBezTo>
                      <a:pt x="95452" y="188948"/>
                      <a:pt x="92566" y="184508"/>
                      <a:pt x="90568" y="179625"/>
                    </a:cubicBezTo>
                    <a:cubicBezTo>
                      <a:pt x="90790" y="178737"/>
                      <a:pt x="90124" y="178071"/>
                      <a:pt x="89236" y="178071"/>
                    </a:cubicBezTo>
                    <a:cubicBezTo>
                      <a:pt x="88508" y="178114"/>
                      <a:pt x="87794" y="178135"/>
                      <a:pt x="87094" y="178135"/>
                    </a:cubicBezTo>
                    <a:cubicBezTo>
                      <a:pt x="76911" y="178135"/>
                      <a:pt x="69781" y="173540"/>
                      <a:pt x="67704" y="162532"/>
                    </a:cubicBezTo>
                    <a:cubicBezTo>
                      <a:pt x="67482" y="161866"/>
                      <a:pt x="66816" y="161422"/>
                      <a:pt x="65928" y="161422"/>
                    </a:cubicBezTo>
                    <a:cubicBezTo>
                      <a:pt x="65788" y="161424"/>
                      <a:pt x="65649" y="161425"/>
                      <a:pt x="65511" y="161425"/>
                    </a:cubicBezTo>
                    <a:cubicBezTo>
                      <a:pt x="50887" y="161425"/>
                      <a:pt x="53730" y="149792"/>
                      <a:pt x="54829" y="140556"/>
                    </a:cubicBezTo>
                    <a:lnTo>
                      <a:pt x="54829" y="140556"/>
                    </a:lnTo>
                    <a:lnTo>
                      <a:pt x="55273" y="140778"/>
                    </a:lnTo>
                    <a:lnTo>
                      <a:pt x="55495" y="140778"/>
                    </a:lnTo>
                    <a:cubicBezTo>
                      <a:pt x="61045" y="144774"/>
                      <a:pt x="67260" y="147881"/>
                      <a:pt x="73476" y="150323"/>
                    </a:cubicBezTo>
                    <a:cubicBezTo>
                      <a:pt x="77027" y="151877"/>
                      <a:pt x="80801" y="153431"/>
                      <a:pt x="84797" y="154763"/>
                    </a:cubicBezTo>
                    <a:cubicBezTo>
                      <a:pt x="84353" y="156983"/>
                      <a:pt x="83909" y="158980"/>
                      <a:pt x="83465" y="161200"/>
                    </a:cubicBezTo>
                    <a:cubicBezTo>
                      <a:pt x="82577" y="163198"/>
                      <a:pt x="82133" y="165418"/>
                      <a:pt x="81911" y="167638"/>
                    </a:cubicBezTo>
                    <a:cubicBezTo>
                      <a:pt x="81911" y="168118"/>
                      <a:pt x="82372" y="168482"/>
                      <a:pt x="82796" y="168482"/>
                    </a:cubicBezTo>
                    <a:cubicBezTo>
                      <a:pt x="82960" y="168482"/>
                      <a:pt x="83119" y="168428"/>
                      <a:pt x="83243" y="168304"/>
                    </a:cubicBezTo>
                    <a:cubicBezTo>
                      <a:pt x="85907" y="165196"/>
                      <a:pt x="86573" y="159646"/>
                      <a:pt x="86795" y="155429"/>
                    </a:cubicBezTo>
                    <a:cubicBezTo>
                      <a:pt x="91379" y="156824"/>
                      <a:pt x="96142" y="157682"/>
                      <a:pt x="101085" y="157682"/>
                    </a:cubicBezTo>
                    <a:cubicBezTo>
                      <a:pt x="101646" y="157682"/>
                      <a:pt x="102211" y="157671"/>
                      <a:pt x="102777" y="157648"/>
                    </a:cubicBezTo>
                    <a:cubicBezTo>
                      <a:pt x="102777" y="157648"/>
                      <a:pt x="102777" y="157870"/>
                      <a:pt x="102777" y="157870"/>
                    </a:cubicBezTo>
                    <a:cubicBezTo>
                      <a:pt x="102999" y="161644"/>
                      <a:pt x="103221" y="165196"/>
                      <a:pt x="103221" y="168969"/>
                    </a:cubicBezTo>
                    <a:cubicBezTo>
                      <a:pt x="103221" y="171855"/>
                      <a:pt x="102999" y="174963"/>
                      <a:pt x="104553" y="177627"/>
                    </a:cubicBezTo>
                    <a:cubicBezTo>
                      <a:pt x="104664" y="177849"/>
                      <a:pt x="104941" y="177960"/>
                      <a:pt x="105219" y="177960"/>
                    </a:cubicBezTo>
                    <a:cubicBezTo>
                      <a:pt x="105496" y="177960"/>
                      <a:pt x="105774" y="177849"/>
                      <a:pt x="105885" y="177627"/>
                    </a:cubicBezTo>
                    <a:cubicBezTo>
                      <a:pt x="107661" y="174963"/>
                      <a:pt x="106995" y="171411"/>
                      <a:pt x="106773" y="168304"/>
                    </a:cubicBezTo>
                    <a:cubicBezTo>
                      <a:pt x="106551" y="164752"/>
                      <a:pt x="105885" y="161200"/>
                      <a:pt x="105219" y="157648"/>
                    </a:cubicBezTo>
                    <a:cubicBezTo>
                      <a:pt x="107439" y="157205"/>
                      <a:pt x="109658" y="156539"/>
                      <a:pt x="111656" y="155651"/>
                    </a:cubicBezTo>
                    <a:cubicBezTo>
                      <a:pt x="112861" y="155765"/>
                      <a:pt x="114065" y="155821"/>
                      <a:pt x="115265" y="155821"/>
                    </a:cubicBezTo>
                    <a:cubicBezTo>
                      <a:pt x="118712" y="155821"/>
                      <a:pt x="122126" y="155364"/>
                      <a:pt x="125419" y="154541"/>
                    </a:cubicBezTo>
                    <a:cubicBezTo>
                      <a:pt x="126973" y="159202"/>
                      <a:pt x="127861" y="163864"/>
                      <a:pt x="128749" y="168526"/>
                    </a:cubicBezTo>
                    <a:cubicBezTo>
                      <a:pt x="128860" y="168748"/>
                      <a:pt x="129082" y="168859"/>
                      <a:pt x="129304" y="168859"/>
                    </a:cubicBezTo>
                    <a:cubicBezTo>
                      <a:pt x="129526" y="168859"/>
                      <a:pt x="129748" y="168748"/>
                      <a:pt x="129859" y="168526"/>
                    </a:cubicBezTo>
                    <a:cubicBezTo>
                      <a:pt x="130969" y="163642"/>
                      <a:pt x="130303" y="158314"/>
                      <a:pt x="128083" y="153875"/>
                    </a:cubicBezTo>
                    <a:cubicBezTo>
                      <a:pt x="139182" y="150989"/>
                      <a:pt x="149393" y="145218"/>
                      <a:pt x="157606" y="137004"/>
                    </a:cubicBezTo>
                    <a:cubicBezTo>
                      <a:pt x="163378" y="131233"/>
                      <a:pt x="167373" y="124129"/>
                      <a:pt x="169371" y="116360"/>
                    </a:cubicBezTo>
                    <a:cubicBezTo>
                      <a:pt x="171178" y="118017"/>
                      <a:pt x="173701" y="119469"/>
                      <a:pt x="176107" y="119469"/>
                    </a:cubicBezTo>
                    <a:cubicBezTo>
                      <a:pt x="177247" y="119469"/>
                      <a:pt x="178361" y="119143"/>
                      <a:pt x="179360" y="118358"/>
                    </a:cubicBezTo>
                    <a:cubicBezTo>
                      <a:pt x="179804" y="118136"/>
                      <a:pt x="179804" y="117692"/>
                      <a:pt x="179360" y="117470"/>
                    </a:cubicBezTo>
                    <a:cubicBezTo>
                      <a:pt x="178028" y="116582"/>
                      <a:pt x="176474" y="116138"/>
                      <a:pt x="174699" y="115916"/>
                    </a:cubicBezTo>
                    <a:cubicBezTo>
                      <a:pt x="173145" y="115472"/>
                      <a:pt x="171591" y="114806"/>
                      <a:pt x="170037" y="114140"/>
                    </a:cubicBezTo>
                    <a:cubicBezTo>
                      <a:pt x="172479" y="103707"/>
                      <a:pt x="172479" y="92830"/>
                      <a:pt x="170037" y="82397"/>
                    </a:cubicBezTo>
                    <a:cubicBezTo>
                      <a:pt x="169593" y="80843"/>
                      <a:pt x="169149" y="79289"/>
                      <a:pt x="168705" y="77735"/>
                    </a:cubicBezTo>
                    <a:cubicBezTo>
                      <a:pt x="170509" y="77042"/>
                      <a:pt x="172399" y="76695"/>
                      <a:pt x="174268" y="76695"/>
                    </a:cubicBezTo>
                    <a:close/>
                    <a:moveTo>
                      <a:pt x="97791" y="1"/>
                    </a:moveTo>
                    <a:cubicBezTo>
                      <a:pt x="97381" y="1"/>
                      <a:pt x="96972" y="15"/>
                      <a:pt x="96562" y="42"/>
                    </a:cubicBezTo>
                    <a:cubicBezTo>
                      <a:pt x="91678" y="486"/>
                      <a:pt x="87461" y="3372"/>
                      <a:pt x="85019" y="7367"/>
                    </a:cubicBezTo>
                    <a:cubicBezTo>
                      <a:pt x="82220" y="3338"/>
                      <a:pt x="78688" y="1679"/>
                      <a:pt x="75077" y="1679"/>
                    </a:cubicBezTo>
                    <a:cubicBezTo>
                      <a:pt x="71527" y="1679"/>
                      <a:pt x="67900" y="3282"/>
                      <a:pt x="64819" y="5814"/>
                    </a:cubicBezTo>
                    <a:cubicBezTo>
                      <a:pt x="64819" y="5814"/>
                      <a:pt x="64819" y="5592"/>
                      <a:pt x="64597" y="5592"/>
                    </a:cubicBezTo>
                    <a:cubicBezTo>
                      <a:pt x="62072" y="4419"/>
                      <a:pt x="59363" y="3833"/>
                      <a:pt x="56665" y="3833"/>
                    </a:cubicBezTo>
                    <a:cubicBezTo>
                      <a:pt x="52722" y="3833"/>
                      <a:pt x="48801" y="5085"/>
                      <a:pt x="45506" y="7589"/>
                    </a:cubicBezTo>
                    <a:cubicBezTo>
                      <a:pt x="40845" y="11363"/>
                      <a:pt x="35517" y="18688"/>
                      <a:pt x="35961" y="25126"/>
                    </a:cubicBezTo>
                    <a:cubicBezTo>
                      <a:pt x="30190" y="25348"/>
                      <a:pt x="25084" y="28456"/>
                      <a:pt x="22198" y="33561"/>
                    </a:cubicBezTo>
                    <a:cubicBezTo>
                      <a:pt x="18425" y="39777"/>
                      <a:pt x="21532" y="46658"/>
                      <a:pt x="16205" y="51320"/>
                    </a:cubicBezTo>
                    <a:cubicBezTo>
                      <a:pt x="7770" y="59311"/>
                      <a:pt x="4218" y="73074"/>
                      <a:pt x="14651" y="80843"/>
                    </a:cubicBezTo>
                    <a:cubicBezTo>
                      <a:pt x="7326" y="86615"/>
                      <a:pt x="666" y="97270"/>
                      <a:pt x="7104" y="106149"/>
                    </a:cubicBezTo>
                    <a:cubicBezTo>
                      <a:pt x="8208" y="107695"/>
                      <a:pt x="12389" y="109900"/>
                      <a:pt x="12650" y="111234"/>
                    </a:cubicBezTo>
                    <a:lnTo>
                      <a:pt x="12650" y="111234"/>
                    </a:lnTo>
                    <a:cubicBezTo>
                      <a:pt x="12649" y="111233"/>
                      <a:pt x="12647" y="111232"/>
                      <a:pt x="12646" y="111232"/>
                    </a:cubicBezTo>
                    <a:cubicBezTo>
                      <a:pt x="12512" y="111232"/>
                      <a:pt x="10574" y="116826"/>
                      <a:pt x="10441" y="116826"/>
                    </a:cubicBezTo>
                    <a:cubicBezTo>
                      <a:pt x="10436" y="116826"/>
                      <a:pt x="10433" y="116819"/>
                      <a:pt x="10433" y="116804"/>
                    </a:cubicBezTo>
                    <a:lnTo>
                      <a:pt x="10433" y="116804"/>
                    </a:lnTo>
                    <a:cubicBezTo>
                      <a:pt x="9990" y="119246"/>
                      <a:pt x="9990" y="121466"/>
                      <a:pt x="10877" y="123685"/>
                    </a:cubicBezTo>
                    <a:cubicBezTo>
                      <a:pt x="12209" y="127903"/>
                      <a:pt x="15539" y="131233"/>
                      <a:pt x="19535" y="132787"/>
                    </a:cubicBezTo>
                    <a:cubicBezTo>
                      <a:pt x="20423" y="133231"/>
                      <a:pt x="22198" y="133009"/>
                      <a:pt x="22864" y="133675"/>
                    </a:cubicBezTo>
                    <a:cubicBezTo>
                      <a:pt x="25084" y="135228"/>
                      <a:pt x="25306" y="137226"/>
                      <a:pt x="26860" y="139224"/>
                    </a:cubicBezTo>
                    <a:cubicBezTo>
                      <a:pt x="29785" y="142832"/>
                      <a:pt x="33567" y="144212"/>
                      <a:pt x="37528" y="144212"/>
                    </a:cubicBezTo>
                    <a:cubicBezTo>
                      <a:pt x="42585" y="144212"/>
                      <a:pt x="47934" y="141962"/>
                      <a:pt x="52166" y="139224"/>
                    </a:cubicBezTo>
                    <a:lnTo>
                      <a:pt x="52166" y="139224"/>
                    </a:lnTo>
                    <a:cubicBezTo>
                      <a:pt x="49058" y="145218"/>
                      <a:pt x="48836" y="152321"/>
                      <a:pt x="51500" y="158536"/>
                    </a:cubicBezTo>
                    <a:cubicBezTo>
                      <a:pt x="53942" y="163642"/>
                      <a:pt x="59269" y="164530"/>
                      <a:pt x="64375" y="164752"/>
                    </a:cubicBezTo>
                    <a:cubicBezTo>
                      <a:pt x="65880" y="174159"/>
                      <a:pt x="73924" y="181972"/>
                      <a:pt x="83099" y="181972"/>
                    </a:cubicBezTo>
                    <a:cubicBezTo>
                      <a:pt x="84749" y="181972"/>
                      <a:pt x="86435" y="181720"/>
                      <a:pt x="88126" y="181178"/>
                    </a:cubicBezTo>
                    <a:cubicBezTo>
                      <a:pt x="91833" y="192781"/>
                      <a:pt x="100803" y="201341"/>
                      <a:pt x="111215" y="201341"/>
                    </a:cubicBezTo>
                    <a:cubicBezTo>
                      <a:pt x="115147" y="201341"/>
                      <a:pt x="119284" y="200121"/>
                      <a:pt x="123421" y="197383"/>
                    </a:cubicBezTo>
                    <a:cubicBezTo>
                      <a:pt x="125479" y="195897"/>
                      <a:pt x="125888" y="195412"/>
                      <a:pt x="126468" y="195412"/>
                    </a:cubicBezTo>
                    <a:cubicBezTo>
                      <a:pt x="127014" y="195412"/>
                      <a:pt x="127712" y="195842"/>
                      <a:pt x="130081" y="196273"/>
                    </a:cubicBezTo>
                    <a:cubicBezTo>
                      <a:pt x="131661" y="196552"/>
                      <a:pt x="133281" y="196675"/>
                      <a:pt x="134923" y="196675"/>
                    </a:cubicBezTo>
                    <a:cubicBezTo>
                      <a:pt x="137202" y="196675"/>
                      <a:pt x="139524" y="196438"/>
                      <a:pt x="141846" y="196051"/>
                    </a:cubicBezTo>
                    <a:cubicBezTo>
                      <a:pt x="146729" y="194719"/>
                      <a:pt x="152057" y="192277"/>
                      <a:pt x="152279" y="187172"/>
                    </a:cubicBezTo>
                    <a:cubicBezTo>
                      <a:pt x="154170" y="187907"/>
                      <a:pt x="156123" y="188257"/>
                      <a:pt x="158050" y="188257"/>
                    </a:cubicBezTo>
                    <a:cubicBezTo>
                      <a:pt x="164267" y="188257"/>
                      <a:pt x="170212" y="184615"/>
                      <a:pt x="172923" y="178515"/>
                    </a:cubicBezTo>
                    <a:cubicBezTo>
                      <a:pt x="174921" y="173853"/>
                      <a:pt x="174255" y="172965"/>
                      <a:pt x="178472" y="170301"/>
                    </a:cubicBezTo>
                    <a:cubicBezTo>
                      <a:pt x="181580" y="168304"/>
                      <a:pt x="184244" y="165418"/>
                      <a:pt x="185576" y="161866"/>
                    </a:cubicBezTo>
                    <a:cubicBezTo>
                      <a:pt x="187573" y="156761"/>
                      <a:pt x="186242" y="152321"/>
                      <a:pt x="185798" y="147215"/>
                    </a:cubicBezTo>
                    <a:cubicBezTo>
                      <a:pt x="185132" y="142110"/>
                      <a:pt x="184022" y="145440"/>
                      <a:pt x="187795" y="142554"/>
                    </a:cubicBezTo>
                    <a:cubicBezTo>
                      <a:pt x="189349" y="141444"/>
                      <a:pt x="190903" y="140112"/>
                      <a:pt x="192235" y="138780"/>
                    </a:cubicBezTo>
                    <a:cubicBezTo>
                      <a:pt x="198007" y="132343"/>
                      <a:pt x="200448" y="122797"/>
                      <a:pt x="194899" y="115916"/>
                    </a:cubicBezTo>
                    <a:cubicBezTo>
                      <a:pt x="200448" y="113474"/>
                      <a:pt x="203112" y="105705"/>
                      <a:pt x="201780" y="100155"/>
                    </a:cubicBezTo>
                    <a:cubicBezTo>
                      <a:pt x="200226" y="93940"/>
                      <a:pt x="194233" y="91720"/>
                      <a:pt x="188461" y="91276"/>
                    </a:cubicBezTo>
                    <a:cubicBezTo>
                      <a:pt x="192486" y="80811"/>
                      <a:pt x="183740" y="72353"/>
                      <a:pt x="173966" y="72353"/>
                    </a:cubicBezTo>
                    <a:cubicBezTo>
                      <a:pt x="172959" y="72353"/>
                      <a:pt x="171941" y="72443"/>
                      <a:pt x="170925" y="72630"/>
                    </a:cubicBezTo>
                    <a:cubicBezTo>
                      <a:pt x="176474" y="65304"/>
                      <a:pt x="174699" y="52873"/>
                      <a:pt x="166485" y="47990"/>
                    </a:cubicBezTo>
                    <a:cubicBezTo>
                      <a:pt x="163156" y="45992"/>
                      <a:pt x="163156" y="46880"/>
                      <a:pt x="162046" y="42440"/>
                    </a:cubicBezTo>
                    <a:cubicBezTo>
                      <a:pt x="161602" y="39555"/>
                      <a:pt x="160492" y="36891"/>
                      <a:pt x="158716" y="34671"/>
                    </a:cubicBezTo>
                    <a:cubicBezTo>
                      <a:pt x="156647" y="31740"/>
                      <a:pt x="153238" y="30014"/>
                      <a:pt x="149738" y="30014"/>
                    </a:cubicBezTo>
                    <a:cubicBezTo>
                      <a:pt x="148733" y="30014"/>
                      <a:pt x="147720" y="30156"/>
                      <a:pt x="146729" y="30453"/>
                    </a:cubicBezTo>
                    <a:cubicBezTo>
                      <a:pt x="147617" y="23350"/>
                      <a:pt x="144509" y="16469"/>
                      <a:pt x="138738" y="12251"/>
                    </a:cubicBezTo>
                    <a:cubicBezTo>
                      <a:pt x="135630" y="10031"/>
                      <a:pt x="131856" y="8477"/>
                      <a:pt x="128083" y="8255"/>
                    </a:cubicBezTo>
                    <a:cubicBezTo>
                      <a:pt x="127954" y="8248"/>
                      <a:pt x="127823" y="8245"/>
                      <a:pt x="127691" y="8245"/>
                    </a:cubicBezTo>
                    <a:cubicBezTo>
                      <a:pt x="124000" y="8245"/>
                      <a:pt x="119313" y="10960"/>
                      <a:pt x="116261" y="10960"/>
                    </a:cubicBezTo>
                    <a:cubicBezTo>
                      <a:pt x="116050" y="10960"/>
                      <a:pt x="115847" y="10947"/>
                      <a:pt x="115652" y="10919"/>
                    </a:cubicBezTo>
                    <a:cubicBezTo>
                      <a:pt x="112766" y="10253"/>
                      <a:pt x="109215" y="4038"/>
                      <a:pt x="106107" y="2262"/>
                    </a:cubicBezTo>
                    <a:cubicBezTo>
                      <a:pt x="103576" y="705"/>
                      <a:pt x="100704" y="1"/>
                      <a:pt x="97791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Google Shape;1034;p40">
                <a:extLst>
                  <a:ext uri="{FF2B5EF4-FFF2-40B4-BE49-F238E27FC236}">
                    <a16:creationId xmlns:a16="http://schemas.microsoft.com/office/drawing/2014/main" id="{8203CC71-6D3F-466C-8252-EF841F8F79DB}"/>
                  </a:ext>
                </a:extLst>
              </p:cNvPr>
              <p:cNvSpPr/>
              <p:nvPr/>
            </p:nvSpPr>
            <p:spPr>
              <a:xfrm>
                <a:off x="4841875" y="4023225"/>
                <a:ext cx="219550" cy="360400"/>
              </a:xfrm>
              <a:custGeom>
                <a:avLst/>
                <a:gdLst/>
                <a:ahLst/>
                <a:cxnLst/>
                <a:rect l="l" t="t" r="r" b="b"/>
                <a:pathLst>
                  <a:path w="8782" h="14416" extrusionOk="0">
                    <a:moveTo>
                      <a:pt x="1299" y="0"/>
                    </a:moveTo>
                    <a:cubicBezTo>
                      <a:pt x="636" y="0"/>
                      <a:pt x="1" y="453"/>
                      <a:pt x="124" y="1319"/>
                    </a:cubicBezTo>
                    <a:cubicBezTo>
                      <a:pt x="346" y="4205"/>
                      <a:pt x="1234" y="7090"/>
                      <a:pt x="2566" y="9532"/>
                    </a:cubicBezTo>
                    <a:cubicBezTo>
                      <a:pt x="3898" y="11530"/>
                      <a:pt x="5674" y="14416"/>
                      <a:pt x="8116" y="14416"/>
                    </a:cubicBezTo>
                    <a:cubicBezTo>
                      <a:pt x="8560" y="14416"/>
                      <a:pt x="8781" y="13972"/>
                      <a:pt x="8781" y="13750"/>
                    </a:cubicBezTo>
                    <a:cubicBezTo>
                      <a:pt x="8560" y="11530"/>
                      <a:pt x="6784" y="9976"/>
                      <a:pt x="5674" y="8200"/>
                    </a:cubicBezTo>
                    <a:cubicBezTo>
                      <a:pt x="4120" y="5980"/>
                      <a:pt x="3010" y="3539"/>
                      <a:pt x="2566" y="875"/>
                    </a:cubicBezTo>
                    <a:cubicBezTo>
                      <a:pt x="2370" y="285"/>
                      <a:pt x="1825" y="0"/>
                      <a:pt x="1299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Google Shape;1035;p40">
                <a:extLst>
                  <a:ext uri="{FF2B5EF4-FFF2-40B4-BE49-F238E27FC236}">
                    <a16:creationId xmlns:a16="http://schemas.microsoft.com/office/drawing/2014/main" id="{801B3383-83C8-4929-92A1-FD1F46A76460}"/>
                  </a:ext>
                </a:extLst>
              </p:cNvPr>
              <p:cNvSpPr/>
              <p:nvPr/>
            </p:nvSpPr>
            <p:spPr>
              <a:xfrm>
                <a:off x="5245975" y="3678150"/>
                <a:ext cx="331550" cy="311475"/>
              </a:xfrm>
              <a:custGeom>
                <a:avLst/>
                <a:gdLst/>
                <a:ahLst/>
                <a:cxnLst/>
                <a:rect l="l" t="t" r="r" b="b"/>
                <a:pathLst>
                  <a:path w="13262" h="12459" extrusionOk="0">
                    <a:moveTo>
                      <a:pt x="1901" y="0"/>
                    </a:moveTo>
                    <a:cubicBezTo>
                      <a:pt x="955" y="0"/>
                      <a:pt x="1" y="961"/>
                      <a:pt x="609" y="2025"/>
                    </a:cubicBezTo>
                    <a:cubicBezTo>
                      <a:pt x="1941" y="4467"/>
                      <a:pt x="3716" y="6687"/>
                      <a:pt x="5714" y="8684"/>
                    </a:cubicBezTo>
                    <a:cubicBezTo>
                      <a:pt x="7268" y="10238"/>
                      <a:pt x="9710" y="12458"/>
                      <a:pt x="12152" y="12458"/>
                    </a:cubicBezTo>
                    <a:cubicBezTo>
                      <a:pt x="12818" y="12236"/>
                      <a:pt x="13262" y="11570"/>
                      <a:pt x="13040" y="11126"/>
                    </a:cubicBezTo>
                    <a:cubicBezTo>
                      <a:pt x="11930" y="9128"/>
                      <a:pt x="9710" y="7797"/>
                      <a:pt x="7934" y="6465"/>
                    </a:cubicBezTo>
                    <a:cubicBezTo>
                      <a:pt x="6158" y="4689"/>
                      <a:pt x="4382" y="2691"/>
                      <a:pt x="3051" y="693"/>
                    </a:cubicBezTo>
                    <a:cubicBezTo>
                      <a:pt x="2771" y="204"/>
                      <a:pt x="2337" y="0"/>
                      <a:pt x="1901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" name="Google Shape;1036;p40">
              <a:extLst>
                <a:ext uri="{FF2B5EF4-FFF2-40B4-BE49-F238E27FC236}">
                  <a16:creationId xmlns:a16="http://schemas.microsoft.com/office/drawing/2014/main" id="{76F01071-F48C-4F32-A7EA-14E53BEF7B6C}"/>
                </a:ext>
              </a:extLst>
            </p:cNvPr>
            <p:cNvSpPr/>
            <p:nvPr/>
          </p:nvSpPr>
          <p:spPr>
            <a:xfrm rot="-1822556">
              <a:off x="2111281" y="4375865"/>
              <a:ext cx="393443" cy="746237"/>
            </a:xfrm>
            <a:custGeom>
              <a:avLst/>
              <a:gdLst/>
              <a:ahLst/>
              <a:cxnLst/>
              <a:rect l="l" t="t" r="r" b="b"/>
              <a:pathLst>
                <a:path w="110325" h="209252" extrusionOk="0">
                  <a:moveTo>
                    <a:pt x="94443" y="2855"/>
                  </a:moveTo>
                  <a:cubicBezTo>
                    <a:pt x="97779" y="2855"/>
                    <a:pt x="100779" y="3705"/>
                    <a:pt x="100779" y="9134"/>
                  </a:cubicBezTo>
                  <a:cubicBezTo>
                    <a:pt x="100335" y="11576"/>
                    <a:pt x="99448" y="14018"/>
                    <a:pt x="98116" y="16238"/>
                  </a:cubicBezTo>
                  <a:cubicBezTo>
                    <a:pt x="96118" y="20455"/>
                    <a:pt x="93232" y="24229"/>
                    <a:pt x="89680" y="27337"/>
                  </a:cubicBezTo>
                  <a:cubicBezTo>
                    <a:pt x="88792" y="28003"/>
                    <a:pt x="88792" y="29556"/>
                    <a:pt x="89902" y="30000"/>
                  </a:cubicBezTo>
                  <a:cubicBezTo>
                    <a:pt x="89902" y="30888"/>
                    <a:pt x="90568" y="31554"/>
                    <a:pt x="91234" y="31554"/>
                  </a:cubicBezTo>
                  <a:cubicBezTo>
                    <a:pt x="99004" y="33330"/>
                    <a:pt x="104997" y="39990"/>
                    <a:pt x="106107" y="47981"/>
                  </a:cubicBezTo>
                  <a:cubicBezTo>
                    <a:pt x="100779" y="45539"/>
                    <a:pt x="94342" y="45317"/>
                    <a:pt x="90346" y="41099"/>
                  </a:cubicBezTo>
                  <a:cubicBezTo>
                    <a:pt x="90124" y="40212"/>
                    <a:pt x="89458" y="39324"/>
                    <a:pt x="89014" y="38658"/>
                  </a:cubicBezTo>
                  <a:cubicBezTo>
                    <a:pt x="88728" y="38371"/>
                    <a:pt x="88395" y="38246"/>
                    <a:pt x="88075" y="38246"/>
                  </a:cubicBezTo>
                  <a:cubicBezTo>
                    <a:pt x="87405" y="38246"/>
                    <a:pt x="86795" y="38794"/>
                    <a:pt x="86795" y="39546"/>
                  </a:cubicBezTo>
                  <a:cubicBezTo>
                    <a:pt x="86795" y="43541"/>
                    <a:pt x="87905" y="46871"/>
                    <a:pt x="86351" y="50867"/>
                  </a:cubicBezTo>
                  <a:cubicBezTo>
                    <a:pt x="85241" y="53752"/>
                    <a:pt x="83465" y="55972"/>
                    <a:pt x="81245" y="57970"/>
                  </a:cubicBezTo>
                  <a:cubicBezTo>
                    <a:pt x="81245" y="51089"/>
                    <a:pt x="76583" y="44429"/>
                    <a:pt x="79025" y="37770"/>
                  </a:cubicBezTo>
                  <a:cubicBezTo>
                    <a:pt x="79321" y="37178"/>
                    <a:pt x="78729" y="36783"/>
                    <a:pt x="78170" y="36783"/>
                  </a:cubicBezTo>
                  <a:cubicBezTo>
                    <a:pt x="77891" y="36783"/>
                    <a:pt x="77619" y="36882"/>
                    <a:pt x="77471" y="37104"/>
                  </a:cubicBezTo>
                  <a:cubicBezTo>
                    <a:pt x="77342" y="36457"/>
                    <a:pt x="76836" y="36112"/>
                    <a:pt x="76304" y="36112"/>
                  </a:cubicBezTo>
                  <a:cubicBezTo>
                    <a:pt x="75924" y="36112"/>
                    <a:pt x="75530" y="36289"/>
                    <a:pt x="75252" y="36660"/>
                  </a:cubicBezTo>
                  <a:cubicBezTo>
                    <a:pt x="72144" y="41543"/>
                    <a:pt x="69480" y="46205"/>
                    <a:pt x="63487" y="47759"/>
                  </a:cubicBezTo>
                  <a:cubicBezTo>
                    <a:pt x="62198" y="48017"/>
                    <a:pt x="60910" y="48143"/>
                    <a:pt x="59635" y="48143"/>
                  </a:cubicBezTo>
                  <a:cubicBezTo>
                    <a:pt x="55420" y="48143"/>
                    <a:pt x="51357" y="46764"/>
                    <a:pt x="47948" y="44207"/>
                  </a:cubicBezTo>
                  <a:cubicBezTo>
                    <a:pt x="55939" y="42653"/>
                    <a:pt x="62155" y="35550"/>
                    <a:pt x="69702" y="32442"/>
                  </a:cubicBezTo>
                  <a:cubicBezTo>
                    <a:pt x="70812" y="32442"/>
                    <a:pt x="71922" y="32220"/>
                    <a:pt x="72810" y="31776"/>
                  </a:cubicBezTo>
                  <a:cubicBezTo>
                    <a:pt x="74364" y="31332"/>
                    <a:pt x="74364" y="28669"/>
                    <a:pt x="72366" y="28669"/>
                  </a:cubicBezTo>
                  <a:cubicBezTo>
                    <a:pt x="71971" y="28689"/>
                    <a:pt x="71585" y="28699"/>
                    <a:pt x="71209" y="28699"/>
                  </a:cubicBezTo>
                  <a:cubicBezTo>
                    <a:pt x="63350" y="28699"/>
                    <a:pt x="59662" y="24288"/>
                    <a:pt x="58603" y="16238"/>
                  </a:cubicBezTo>
                  <a:cubicBezTo>
                    <a:pt x="58381" y="14240"/>
                    <a:pt x="57937" y="12242"/>
                    <a:pt x="57271" y="10244"/>
                  </a:cubicBezTo>
                  <a:lnTo>
                    <a:pt x="57271" y="10244"/>
                  </a:lnTo>
                  <a:cubicBezTo>
                    <a:pt x="68370" y="12242"/>
                    <a:pt x="74364" y="26227"/>
                    <a:pt x="86129" y="26449"/>
                  </a:cubicBezTo>
                  <a:cubicBezTo>
                    <a:pt x="86351" y="26782"/>
                    <a:pt x="86739" y="26948"/>
                    <a:pt x="87128" y="26948"/>
                  </a:cubicBezTo>
                  <a:cubicBezTo>
                    <a:pt x="87516" y="26948"/>
                    <a:pt x="87905" y="26782"/>
                    <a:pt x="88126" y="26449"/>
                  </a:cubicBezTo>
                  <a:cubicBezTo>
                    <a:pt x="89236" y="26227"/>
                    <a:pt x="89680" y="25117"/>
                    <a:pt x="89014" y="24451"/>
                  </a:cubicBezTo>
                  <a:cubicBezTo>
                    <a:pt x="91456" y="18235"/>
                    <a:pt x="93898" y="9578"/>
                    <a:pt x="92566" y="2919"/>
                  </a:cubicBezTo>
                  <a:cubicBezTo>
                    <a:pt x="93192" y="2884"/>
                    <a:pt x="93823" y="2855"/>
                    <a:pt x="94443" y="2855"/>
                  </a:cubicBezTo>
                  <a:close/>
                  <a:moveTo>
                    <a:pt x="75696" y="43097"/>
                  </a:moveTo>
                  <a:lnTo>
                    <a:pt x="75696" y="43097"/>
                  </a:lnTo>
                  <a:cubicBezTo>
                    <a:pt x="75474" y="49091"/>
                    <a:pt x="79025" y="55306"/>
                    <a:pt x="76583" y="61300"/>
                  </a:cubicBezTo>
                  <a:cubicBezTo>
                    <a:pt x="76032" y="62771"/>
                    <a:pt x="77461" y="63633"/>
                    <a:pt x="78724" y="63633"/>
                  </a:cubicBezTo>
                  <a:cubicBezTo>
                    <a:pt x="78986" y="63633"/>
                    <a:pt x="79241" y="63596"/>
                    <a:pt x="79469" y="63520"/>
                  </a:cubicBezTo>
                  <a:cubicBezTo>
                    <a:pt x="85019" y="60634"/>
                    <a:pt x="89236" y="55306"/>
                    <a:pt x="90790" y="49091"/>
                  </a:cubicBezTo>
                  <a:lnTo>
                    <a:pt x="90790" y="49091"/>
                  </a:lnTo>
                  <a:cubicBezTo>
                    <a:pt x="99891" y="64407"/>
                    <a:pt x="84131" y="78170"/>
                    <a:pt x="81245" y="93043"/>
                  </a:cubicBezTo>
                  <a:cubicBezTo>
                    <a:pt x="79247" y="103698"/>
                    <a:pt x="84353" y="111911"/>
                    <a:pt x="88792" y="121235"/>
                  </a:cubicBezTo>
                  <a:cubicBezTo>
                    <a:pt x="104672" y="153656"/>
                    <a:pt x="103898" y="204484"/>
                    <a:pt x="57077" y="204484"/>
                  </a:cubicBezTo>
                  <a:cubicBezTo>
                    <a:pt x="56774" y="204484"/>
                    <a:pt x="56469" y="204482"/>
                    <a:pt x="56161" y="204477"/>
                  </a:cubicBezTo>
                  <a:cubicBezTo>
                    <a:pt x="40179" y="204033"/>
                    <a:pt x="25306" y="196264"/>
                    <a:pt x="16205" y="183167"/>
                  </a:cubicBezTo>
                  <a:cubicBezTo>
                    <a:pt x="4884" y="167407"/>
                    <a:pt x="5106" y="148760"/>
                    <a:pt x="8879" y="130558"/>
                  </a:cubicBezTo>
                  <a:cubicBezTo>
                    <a:pt x="15095" y="99924"/>
                    <a:pt x="30411" y="73287"/>
                    <a:pt x="50834" y="50201"/>
                  </a:cubicBezTo>
                  <a:cubicBezTo>
                    <a:pt x="53545" y="51485"/>
                    <a:pt x="56440" y="52127"/>
                    <a:pt x="59400" y="52127"/>
                  </a:cubicBezTo>
                  <a:cubicBezTo>
                    <a:pt x="61045" y="52127"/>
                    <a:pt x="62710" y="51929"/>
                    <a:pt x="64375" y="51533"/>
                  </a:cubicBezTo>
                  <a:cubicBezTo>
                    <a:pt x="69036" y="50201"/>
                    <a:pt x="73032" y="47093"/>
                    <a:pt x="75696" y="43097"/>
                  </a:cubicBezTo>
                  <a:close/>
                  <a:moveTo>
                    <a:pt x="95053" y="1"/>
                  </a:moveTo>
                  <a:cubicBezTo>
                    <a:pt x="93866" y="1"/>
                    <a:pt x="92650" y="96"/>
                    <a:pt x="91456" y="255"/>
                  </a:cubicBezTo>
                  <a:cubicBezTo>
                    <a:pt x="91345" y="199"/>
                    <a:pt x="91206" y="172"/>
                    <a:pt x="91057" y="172"/>
                  </a:cubicBezTo>
                  <a:cubicBezTo>
                    <a:pt x="90610" y="172"/>
                    <a:pt x="90069" y="421"/>
                    <a:pt x="89902" y="921"/>
                  </a:cubicBezTo>
                  <a:cubicBezTo>
                    <a:pt x="89014" y="4917"/>
                    <a:pt x="88570" y="9134"/>
                    <a:pt x="88570" y="13130"/>
                  </a:cubicBezTo>
                  <a:cubicBezTo>
                    <a:pt x="87905" y="16682"/>
                    <a:pt x="87239" y="20233"/>
                    <a:pt x="86351" y="23563"/>
                  </a:cubicBezTo>
                  <a:cubicBezTo>
                    <a:pt x="74269" y="20974"/>
                    <a:pt x="68058" y="6433"/>
                    <a:pt x="55084" y="6433"/>
                  </a:cubicBezTo>
                  <a:cubicBezTo>
                    <a:pt x="54709" y="6433"/>
                    <a:pt x="54328" y="6445"/>
                    <a:pt x="53941" y="6470"/>
                  </a:cubicBezTo>
                  <a:cubicBezTo>
                    <a:pt x="52166" y="6470"/>
                    <a:pt x="51278" y="8468"/>
                    <a:pt x="52610" y="9578"/>
                  </a:cubicBezTo>
                  <a:cubicBezTo>
                    <a:pt x="56827" y="15128"/>
                    <a:pt x="53497" y="22897"/>
                    <a:pt x="59047" y="28225"/>
                  </a:cubicBezTo>
                  <a:cubicBezTo>
                    <a:pt x="60157" y="29334"/>
                    <a:pt x="61489" y="30444"/>
                    <a:pt x="63043" y="31110"/>
                  </a:cubicBezTo>
                  <a:cubicBezTo>
                    <a:pt x="57146" y="34160"/>
                    <a:pt x="51995" y="40376"/>
                    <a:pt x="45030" y="40376"/>
                  </a:cubicBezTo>
                  <a:cubicBezTo>
                    <a:pt x="44391" y="40376"/>
                    <a:pt x="43736" y="40324"/>
                    <a:pt x="43064" y="40212"/>
                  </a:cubicBezTo>
                  <a:cubicBezTo>
                    <a:pt x="42902" y="40175"/>
                    <a:pt x="42744" y="40158"/>
                    <a:pt x="42592" y="40158"/>
                  </a:cubicBezTo>
                  <a:cubicBezTo>
                    <a:pt x="40868" y="40158"/>
                    <a:pt x="39843" y="42336"/>
                    <a:pt x="41067" y="43763"/>
                  </a:cubicBezTo>
                  <a:cubicBezTo>
                    <a:pt x="43064" y="45539"/>
                    <a:pt x="45062" y="47093"/>
                    <a:pt x="47504" y="48647"/>
                  </a:cubicBezTo>
                  <a:cubicBezTo>
                    <a:pt x="21310" y="73953"/>
                    <a:pt x="3774" y="110801"/>
                    <a:pt x="1776" y="147206"/>
                  </a:cubicBezTo>
                  <a:cubicBezTo>
                    <a:pt x="0" y="178728"/>
                    <a:pt x="21532" y="207141"/>
                    <a:pt x="53941" y="209139"/>
                  </a:cubicBezTo>
                  <a:cubicBezTo>
                    <a:pt x="55220" y="209215"/>
                    <a:pt x="56475" y="209252"/>
                    <a:pt x="57705" y="209252"/>
                  </a:cubicBezTo>
                  <a:cubicBezTo>
                    <a:pt x="92566" y="209252"/>
                    <a:pt x="107923" y="179353"/>
                    <a:pt x="102777" y="146762"/>
                  </a:cubicBezTo>
                  <a:cubicBezTo>
                    <a:pt x="101445" y="138327"/>
                    <a:pt x="98782" y="130336"/>
                    <a:pt x="95230" y="122788"/>
                  </a:cubicBezTo>
                  <a:cubicBezTo>
                    <a:pt x="87905" y="107472"/>
                    <a:pt x="82799" y="97927"/>
                    <a:pt x="90568" y="81944"/>
                  </a:cubicBezTo>
                  <a:cubicBezTo>
                    <a:pt x="95896" y="70401"/>
                    <a:pt x="102111" y="58636"/>
                    <a:pt x="95230" y="47315"/>
                  </a:cubicBezTo>
                  <a:lnTo>
                    <a:pt x="95230" y="47315"/>
                  </a:lnTo>
                  <a:cubicBezTo>
                    <a:pt x="99004" y="48869"/>
                    <a:pt x="103665" y="49757"/>
                    <a:pt x="106773" y="52421"/>
                  </a:cubicBezTo>
                  <a:cubicBezTo>
                    <a:pt x="107143" y="52790"/>
                    <a:pt x="107611" y="52963"/>
                    <a:pt x="108072" y="52963"/>
                  </a:cubicBezTo>
                  <a:cubicBezTo>
                    <a:pt x="108993" y="52963"/>
                    <a:pt x="109881" y="52273"/>
                    <a:pt x="109881" y="51089"/>
                  </a:cubicBezTo>
                  <a:cubicBezTo>
                    <a:pt x="110325" y="40877"/>
                    <a:pt x="103665" y="31776"/>
                    <a:pt x="93898" y="28669"/>
                  </a:cubicBezTo>
                  <a:cubicBezTo>
                    <a:pt x="99669" y="23563"/>
                    <a:pt x="103443" y="16460"/>
                    <a:pt x="104775" y="8912"/>
                  </a:cubicBezTo>
                  <a:cubicBezTo>
                    <a:pt x="105322" y="1990"/>
                    <a:pt x="100486" y="1"/>
                    <a:pt x="95053" y="1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5C4A95D-08E1-446A-94B3-99B1928D69A2}"/>
              </a:ext>
            </a:extLst>
          </p:cNvPr>
          <p:cNvGrpSpPr/>
          <p:nvPr/>
        </p:nvGrpSpPr>
        <p:grpSpPr>
          <a:xfrm>
            <a:off x="9038888" y="4566689"/>
            <a:ext cx="1198314" cy="946081"/>
            <a:chOff x="9098651" y="4082595"/>
            <a:chExt cx="1198314" cy="946081"/>
          </a:xfrm>
          <a:solidFill>
            <a:srgbClr val="8AC0B4"/>
          </a:solidFill>
        </p:grpSpPr>
        <p:grpSp>
          <p:nvGrpSpPr>
            <p:cNvPr id="16" name="Google Shape;1019;p40">
              <a:extLst>
                <a:ext uri="{FF2B5EF4-FFF2-40B4-BE49-F238E27FC236}">
                  <a16:creationId xmlns:a16="http://schemas.microsoft.com/office/drawing/2014/main" id="{D2684DAC-F5B7-4CEC-8512-D7E9A08FCE45}"/>
                </a:ext>
              </a:extLst>
            </p:cNvPr>
            <p:cNvGrpSpPr/>
            <p:nvPr/>
          </p:nvGrpSpPr>
          <p:grpSpPr>
            <a:xfrm>
              <a:off x="9098651" y="4082595"/>
              <a:ext cx="551209" cy="946081"/>
              <a:chOff x="2215775" y="236850"/>
              <a:chExt cx="3048725" cy="5232750"/>
            </a:xfrm>
            <a:grpFill/>
          </p:grpSpPr>
          <p:sp>
            <p:nvSpPr>
              <p:cNvPr id="34" name="Google Shape;1020;p40">
                <a:extLst>
                  <a:ext uri="{FF2B5EF4-FFF2-40B4-BE49-F238E27FC236}">
                    <a16:creationId xmlns:a16="http://schemas.microsoft.com/office/drawing/2014/main" id="{75814826-3242-4E8D-B28A-1002DD0E362D}"/>
                  </a:ext>
                </a:extLst>
              </p:cNvPr>
              <p:cNvSpPr/>
              <p:nvPr/>
            </p:nvSpPr>
            <p:spPr>
              <a:xfrm>
                <a:off x="2215775" y="236850"/>
                <a:ext cx="3048725" cy="5232750"/>
              </a:xfrm>
              <a:custGeom>
                <a:avLst/>
                <a:gdLst/>
                <a:ahLst/>
                <a:cxnLst/>
                <a:rect l="l" t="t" r="r" b="b"/>
                <a:pathLst>
                  <a:path w="121949" h="209310" extrusionOk="0">
                    <a:moveTo>
                      <a:pt x="51998" y="2736"/>
                    </a:moveTo>
                    <a:cubicBezTo>
                      <a:pt x="54455" y="2736"/>
                      <a:pt x="56665" y="3189"/>
                      <a:pt x="57359" y="4653"/>
                    </a:cubicBezTo>
                    <a:cubicBezTo>
                      <a:pt x="58838" y="7776"/>
                      <a:pt x="47991" y="8762"/>
                      <a:pt x="46019" y="8762"/>
                    </a:cubicBezTo>
                    <a:cubicBezTo>
                      <a:pt x="45679" y="8779"/>
                      <a:pt x="45340" y="8787"/>
                      <a:pt x="45001" y="8787"/>
                    </a:cubicBezTo>
                    <a:cubicBezTo>
                      <a:pt x="42055" y="8787"/>
                      <a:pt x="39122" y="8167"/>
                      <a:pt x="36322" y="7283"/>
                    </a:cubicBezTo>
                    <a:cubicBezTo>
                      <a:pt x="38951" y="5639"/>
                      <a:pt x="41581" y="4489"/>
                      <a:pt x="44539" y="3667"/>
                    </a:cubicBezTo>
                    <a:cubicBezTo>
                      <a:pt x="46111" y="3318"/>
                      <a:pt x="49213" y="2736"/>
                      <a:pt x="51998" y="2736"/>
                    </a:cubicBezTo>
                    <a:close/>
                    <a:moveTo>
                      <a:pt x="35007" y="30456"/>
                    </a:moveTo>
                    <a:cubicBezTo>
                      <a:pt x="35007" y="30949"/>
                      <a:pt x="35171" y="31442"/>
                      <a:pt x="35171" y="31935"/>
                    </a:cubicBezTo>
                    <a:cubicBezTo>
                      <a:pt x="34350" y="32264"/>
                      <a:pt x="33692" y="32757"/>
                      <a:pt x="33035" y="33415"/>
                    </a:cubicBezTo>
                    <a:cubicBezTo>
                      <a:pt x="32377" y="34401"/>
                      <a:pt x="32377" y="35716"/>
                      <a:pt x="32870" y="36866"/>
                    </a:cubicBezTo>
                    <a:cubicBezTo>
                      <a:pt x="33461" y="37899"/>
                      <a:pt x="34449" y="38535"/>
                      <a:pt x="35596" y="38535"/>
                    </a:cubicBezTo>
                    <a:cubicBezTo>
                      <a:pt x="35726" y="38535"/>
                      <a:pt x="35859" y="38526"/>
                      <a:pt x="35993" y="38510"/>
                    </a:cubicBezTo>
                    <a:cubicBezTo>
                      <a:pt x="35993" y="38838"/>
                      <a:pt x="35993" y="39167"/>
                      <a:pt x="36157" y="39496"/>
                    </a:cubicBezTo>
                    <a:lnTo>
                      <a:pt x="34021" y="39167"/>
                    </a:lnTo>
                    <a:cubicBezTo>
                      <a:pt x="31063" y="38674"/>
                      <a:pt x="14956" y="38181"/>
                      <a:pt x="16435" y="32757"/>
                    </a:cubicBezTo>
                    <a:lnTo>
                      <a:pt x="16435" y="32757"/>
                    </a:lnTo>
                    <a:lnTo>
                      <a:pt x="16435" y="32922"/>
                    </a:lnTo>
                    <a:cubicBezTo>
                      <a:pt x="17093" y="30785"/>
                      <a:pt x="29748" y="30621"/>
                      <a:pt x="35007" y="30456"/>
                    </a:cubicBezTo>
                    <a:close/>
                    <a:moveTo>
                      <a:pt x="59167" y="29963"/>
                    </a:moveTo>
                    <a:cubicBezTo>
                      <a:pt x="63111" y="30621"/>
                      <a:pt x="65905" y="30621"/>
                      <a:pt x="63769" y="35716"/>
                    </a:cubicBezTo>
                    <a:cubicBezTo>
                      <a:pt x="62125" y="39496"/>
                      <a:pt x="60646" y="39824"/>
                      <a:pt x="57523" y="39989"/>
                    </a:cubicBezTo>
                    <a:lnTo>
                      <a:pt x="57687" y="38838"/>
                    </a:lnTo>
                    <a:cubicBezTo>
                      <a:pt x="59660" y="38510"/>
                      <a:pt x="61632" y="37523"/>
                      <a:pt x="61632" y="35223"/>
                    </a:cubicBezTo>
                    <a:cubicBezTo>
                      <a:pt x="61468" y="33743"/>
                      <a:pt x="60317" y="32429"/>
                      <a:pt x="58838" y="32264"/>
                    </a:cubicBezTo>
                    <a:cubicBezTo>
                      <a:pt x="58838" y="31607"/>
                      <a:pt x="59002" y="30949"/>
                      <a:pt x="59167" y="30128"/>
                    </a:cubicBezTo>
                    <a:lnTo>
                      <a:pt x="59167" y="29963"/>
                    </a:lnTo>
                    <a:close/>
                    <a:moveTo>
                      <a:pt x="58838" y="9090"/>
                    </a:moveTo>
                    <a:lnTo>
                      <a:pt x="58838" y="9090"/>
                    </a:lnTo>
                    <a:cubicBezTo>
                      <a:pt x="57030" y="19280"/>
                      <a:pt x="55551" y="29799"/>
                      <a:pt x="54565" y="40317"/>
                    </a:cubicBezTo>
                    <a:lnTo>
                      <a:pt x="51771" y="40317"/>
                    </a:lnTo>
                    <a:cubicBezTo>
                      <a:pt x="52264" y="39003"/>
                      <a:pt x="51771" y="37359"/>
                      <a:pt x="50620" y="36537"/>
                    </a:cubicBezTo>
                    <a:cubicBezTo>
                      <a:pt x="50127" y="36115"/>
                      <a:pt x="49514" y="35903"/>
                      <a:pt x="48921" y="35903"/>
                    </a:cubicBezTo>
                    <a:cubicBezTo>
                      <a:pt x="48132" y="35903"/>
                      <a:pt x="47380" y="36279"/>
                      <a:pt x="47005" y="37030"/>
                    </a:cubicBezTo>
                    <a:cubicBezTo>
                      <a:pt x="46772" y="37495"/>
                      <a:pt x="47115" y="37960"/>
                      <a:pt x="47510" y="37960"/>
                    </a:cubicBezTo>
                    <a:cubicBezTo>
                      <a:pt x="47674" y="37960"/>
                      <a:pt x="47846" y="37880"/>
                      <a:pt x="47991" y="37688"/>
                    </a:cubicBezTo>
                    <a:cubicBezTo>
                      <a:pt x="48116" y="37437"/>
                      <a:pt x="48386" y="37329"/>
                      <a:pt x="48689" y="37329"/>
                    </a:cubicBezTo>
                    <a:cubicBezTo>
                      <a:pt x="49180" y="37329"/>
                      <a:pt x="49760" y="37610"/>
                      <a:pt x="49963" y="38017"/>
                    </a:cubicBezTo>
                    <a:cubicBezTo>
                      <a:pt x="50292" y="38674"/>
                      <a:pt x="50456" y="39496"/>
                      <a:pt x="50292" y="40317"/>
                    </a:cubicBezTo>
                    <a:lnTo>
                      <a:pt x="47498" y="40317"/>
                    </a:lnTo>
                    <a:cubicBezTo>
                      <a:pt x="47498" y="40049"/>
                      <a:pt x="47169" y="39781"/>
                      <a:pt x="46869" y="39781"/>
                    </a:cubicBezTo>
                    <a:cubicBezTo>
                      <a:pt x="46802" y="39781"/>
                      <a:pt x="46736" y="39794"/>
                      <a:pt x="46676" y="39824"/>
                    </a:cubicBezTo>
                    <a:cubicBezTo>
                      <a:pt x="46312" y="40043"/>
                      <a:pt x="45925" y="40140"/>
                      <a:pt x="45552" y="40140"/>
                    </a:cubicBezTo>
                    <a:cubicBezTo>
                      <a:pt x="44240" y="40140"/>
                      <a:pt x="43114" y="38931"/>
                      <a:pt x="43882" y="37523"/>
                    </a:cubicBezTo>
                    <a:cubicBezTo>
                      <a:pt x="44000" y="37052"/>
                      <a:pt x="43611" y="36666"/>
                      <a:pt x="43261" y="36666"/>
                    </a:cubicBezTo>
                    <a:cubicBezTo>
                      <a:pt x="43122" y="36666"/>
                      <a:pt x="42989" y="36726"/>
                      <a:pt x="42896" y="36866"/>
                    </a:cubicBezTo>
                    <a:cubicBezTo>
                      <a:pt x="42238" y="37852"/>
                      <a:pt x="42238" y="39167"/>
                      <a:pt x="42731" y="40153"/>
                    </a:cubicBezTo>
                    <a:lnTo>
                      <a:pt x="40431" y="39824"/>
                    </a:lnTo>
                    <a:cubicBezTo>
                      <a:pt x="39609" y="36044"/>
                      <a:pt x="38623" y="31771"/>
                      <a:pt x="38294" y="30292"/>
                    </a:cubicBezTo>
                    <a:cubicBezTo>
                      <a:pt x="37472" y="23389"/>
                      <a:pt x="36486" y="16322"/>
                      <a:pt x="35171" y="9255"/>
                    </a:cubicBezTo>
                    <a:lnTo>
                      <a:pt x="35171" y="9255"/>
                    </a:lnTo>
                    <a:cubicBezTo>
                      <a:pt x="38652" y="11055"/>
                      <a:pt x="42483" y="11891"/>
                      <a:pt x="46345" y="11891"/>
                    </a:cubicBezTo>
                    <a:cubicBezTo>
                      <a:pt x="47772" y="11891"/>
                      <a:pt x="49202" y="11777"/>
                      <a:pt x="50620" y="11556"/>
                    </a:cubicBezTo>
                    <a:lnTo>
                      <a:pt x="50785" y="11556"/>
                    </a:lnTo>
                    <a:cubicBezTo>
                      <a:pt x="53579" y="11063"/>
                      <a:pt x="56373" y="10241"/>
                      <a:pt x="58838" y="9090"/>
                    </a:cubicBezTo>
                    <a:close/>
                    <a:moveTo>
                      <a:pt x="40924" y="42783"/>
                    </a:moveTo>
                    <a:cubicBezTo>
                      <a:pt x="42567" y="43111"/>
                      <a:pt x="44375" y="43276"/>
                      <a:pt x="46183" y="43440"/>
                    </a:cubicBezTo>
                    <a:lnTo>
                      <a:pt x="45854" y="43769"/>
                    </a:lnTo>
                    <a:cubicBezTo>
                      <a:pt x="45032" y="44426"/>
                      <a:pt x="45032" y="45741"/>
                      <a:pt x="45854" y="46563"/>
                    </a:cubicBezTo>
                    <a:cubicBezTo>
                      <a:pt x="45946" y="46624"/>
                      <a:pt x="46044" y="46651"/>
                      <a:pt x="46140" y="46651"/>
                    </a:cubicBezTo>
                    <a:cubicBezTo>
                      <a:pt x="46553" y="46651"/>
                      <a:pt x="46912" y="46142"/>
                      <a:pt x="46512" y="45741"/>
                    </a:cubicBezTo>
                    <a:cubicBezTo>
                      <a:pt x="46019" y="45084"/>
                      <a:pt x="47005" y="44591"/>
                      <a:pt x="47498" y="44591"/>
                    </a:cubicBezTo>
                    <a:cubicBezTo>
                      <a:pt x="48155" y="44591"/>
                      <a:pt x="48813" y="44755"/>
                      <a:pt x="49470" y="44919"/>
                    </a:cubicBezTo>
                    <a:cubicBezTo>
                      <a:pt x="49532" y="44932"/>
                      <a:pt x="49591" y="44938"/>
                      <a:pt x="49647" y="44938"/>
                    </a:cubicBezTo>
                    <a:cubicBezTo>
                      <a:pt x="50336" y="44938"/>
                      <a:pt x="50571" y="44060"/>
                      <a:pt x="49963" y="43605"/>
                    </a:cubicBezTo>
                    <a:lnTo>
                      <a:pt x="54072" y="43605"/>
                    </a:lnTo>
                    <a:cubicBezTo>
                      <a:pt x="54072" y="44262"/>
                      <a:pt x="53907" y="44755"/>
                      <a:pt x="53907" y="45248"/>
                    </a:cubicBezTo>
                    <a:cubicBezTo>
                      <a:pt x="52264" y="46563"/>
                      <a:pt x="50456" y="47549"/>
                      <a:pt x="48484" y="48206"/>
                    </a:cubicBezTo>
                    <a:cubicBezTo>
                      <a:pt x="47944" y="48266"/>
                      <a:pt x="47011" y="48348"/>
                      <a:pt x="45964" y="48348"/>
                    </a:cubicBezTo>
                    <a:cubicBezTo>
                      <a:pt x="44139" y="48348"/>
                      <a:pt x="41968" y="48100"/>
                      <a:pt x="40924" y="47056"/>
                    </a:cubicBezTo>
                    <a:cubicBezTo>
                      <a:pt x="41252" y="45741"/>
                      <a:pt x="41252" y="44262"/>
                      <a:pt x="40924" y="42783"/>
                    </a:cubicBezTo>
                    <a:close/>
                    <a:moveTo>
                      <a:pt x="86891" y="37577"/>
                    </a:moveTo>
                    <a:cubicBezTo>
                      <a:pt x="89021" y="37577"/>
                      <a:pt x="91275" y="38012"/>
                      <a:pt x="93681" y="39003"/>
                    </a:cubicBezTo>
                    <a:cubicBezTo>
                      <a:pt x="104692" y="43769"/>
                      <a:pt x="107322" y="56095"/>
                      <a:pt x="105349" y="66614"/>
                    </a:cubicBezTo>
                    <a:cubicBezTo>
                      <a:pt x="102884" y="81077"/>
                      <a:pt x="92859" y="90938"/>
                      <a:pt x="80532" y="97512"/>
                    </a:cubicBezTo>
                    <a:cubicBezTo>
                      <a:pt x="77903" y="93403"/>
                      <a:pt x="75437" y="89295"/>
                      <a:pt x="72972" y="85186"/>
                    </a:cubicBezTo>
                    <a:cubicBezTo>
                      <a:pt x="66398" y="73845"/>
                      <a:pt x="61632" y="62012"/>
                      <a:pt x="66562" y="49357"/>
                    </a:cubicBezTo>
                    <a:lnTo>
                      <a:pt x="66562" y="49193"/>
                    </a:lnTo>
                    <a:cubicBezTo>
                      <a:pt x="66727" y="49193"/>
                      <a:pt x="67056" y="49193"/>
                      <a:pt x="67056" y="49028"/>
                    </a:cubicBezTo>
                    <a:cubicBezTo>
                      <a:pt x="72988" y="43353"/>
                      <a:pt x="79123" y="37577"/>
                      <a:pt x="86891" y="37577"/>
                    </a:cubicBezTo>
                    <a:close/>
                    <a:moveTo>
                      <a:pt x="88630" y="27293"/>
                    </a:moveTo>
                    <a:cubicBezTo>
                      <a:pt x="91759" y="27293"/>
                      <a:pt x="94989" y="28088"/>
                      <a:pt x="98118" y="29799"/>
                    </a:cubicBezTo>
                    <a:cubicBezTo>
                      <a:pt x="106993" y="34894"/>
                      <a:pt x="111430" y="44755"/>
                      <a:pt x="111924" y="54452"/>
                    </a:cubicBezTo>
                    <a:cubicBezTo>
                      <a:pt x="112745" y="72202"/>
                      <a:pt x="103706" y="87651"/>
                      <a:pt x="90722" y="98827"/>
                    </a:cubicBezTo>
                    <a:cubicBezTo>
                      <a:pt x="89823" y="99726"/>
                      <a:pt x="90563" y="101171"/>
                      <a:pt x="91697" y="101171"/>
                    </a:cubicBezTo>
                    <a:cubicBezTo>
                      <a:pt x="91807" y="101171"/>
                      <a:pt x="91921" y="101157"/>
                      <a:pt x="92037" y="101128"/>
                    </a:cubicBezTo>
                    <a:cubicBezTo>
                      <a:pt x="95324" y="102279"/>
                      <a:pt x="97954" y="106716"/>
                      <a:pt x="95324" y="109674"/>
                    </a:cubicBezTo>
                    <a:cubicBezTo>
                      <a:pt x="94292" y="110559"/>
                      <a:pt x="92996" y="111179"/>
                      <a:pt x="91673" y="111179"/>
                    </a:cubicBezTo>
                    <a:cubicBezTo>
                      <a:pt x="91521" y="111179"/>
                      <a:pt x="91368" y="111171"/>
                      <a:pt x="91215" y="111154"/>
                    </a:cubicBezTo>
                    <a:cubicBezTo>
                      <a:pt x="90065" y="110825"/>
                      <a:pt x="88914" y="110496"/>
                      <a:pt x="87928" y="109839"/>
                    </a:cubicBezTo>
                    <a:cubicBezTo>
                      <a:pt x="85956" y="106223"/>
                      <a:pt x="83655" y="102607"/>
                      <a:pt x="81354" y="98991"/>
                    </a:cubicBezTo>
                    <a:cubicBezTo>
                      <a:pt x="99597" y="92746"/>
                      <a:pt x="112581" y="71709"/>
                      <a:pt x="107650" y="52644"/>
                    </a:cubicBezTo>
                    <a:cubicBezTo>
                      <a:pt x="105349" y="44098"/>
                      <a:pt x="99104" y="36537"/>
                      <a:pt x="90065" y="34894"/>
                    </a:cubicBezTo>
                    <a:cubicBezTo>
                      <a:pt x="88870" y="34650"/>
                      <a:pt x="87704" y="34536"/>
                      <a:pt x="86566" y="34536"/>
                    </a:cubicBezTo>
                    <a:cubicBezTo>
                      <a:pt x="80034" y="34536"/>
                      <a:pt x="74420" y="38279"/>
                      <a:pt x="69521" y="42618"/>
                    </a:cubicBezTo>
                    <a:cubicBezTo>
                      <a:pt x="70178" y="41468"/>
                      <a:pt x="70507" y="40317"/>
                      <a:pt x="70836" y="39003"/>
                    </a:cubicBezTo>
                    <a:cubicBezTo>
                      <a:pt x="74415" y="31728"/>
                      <a:pt x="81240" y="27293"/>
                      <a:pt x="88630" y="27293"/>
                    </a:cubicBezTo>
                    <a:close/>
                    <a:moveTo>
                      <a:pt x="67384" y="39989"/>
                    </a:moveTo>
                    <a:lnTo>
                      <a:pt x="67384" y="39989"/>
                    </a:lnTo>
                    <a:cubicBezTo>
                      <a:pt x="65576" y="45412"/>
                      <a:pt x="61796" y="50343"/>
                      <a:pt x="61139" y="56260"/>
                    </a:cubicBezTo>
                    <a:cubicBezTo>
                      <a:pt x="60481" y="63327"/>
                      <a:pt x="61632" y="70558"/>
                      <a:pt x="64755" y="77133"/>
                    </a:cubicBezTo>
                    <a:cubicBezTo>
                      <a:pt x="71657" y="92746"/>
                      <a:pt x="82833" y="106223"/>
                      <a:pt x="90393" y="121508"/>
                    </a:cubicBezTo>
                    <a:cubicBezTo>
                      <a:pt x="98940" y="138765"/>
                      <a:pt x="104692" y="158652"/>
                      <a:pt x="98282" y="177552"/>
                    </a:cubicBezTo>
                    <a:lnTo>
                      <a:pt x="98282" y="177717"/>
                    </a:lnTo>
                    <a:cubicBezTo>
                      <a:pt x="91858" y="196151"/>
                      <a:pt x="75111" y="205922"/>
                      <a:pt x="56912" y="205922"/>
                    </a:cubicBezTo>
                    <a:cubicBezTo>
                      <a:pt x="53694" y="205922"/>
                      <a:pt x="50429" y="205617"/>
                      <a:pt x="47169" y="204999"/>
                    </a:cubicBezTo>
                    <a:cubicBezTo>
                      <a:pt x="0" y="195960"/>
                      <a:pt x="4931" y="136793"/>
                      <a:pt x="19558" y="103265"/>
                    </a:cubicBezTo>
                    <a:cubicBezTo>
                      <a:pt x="25475" y="89788"/>
                      <a:pt x="37472" y="76311"/>
                      <a:pt x="37965" y="61026"/>
                    </a:cubicBezTo>
                    <a:cubicBezTo>
                      <a:pt x="38458" y="48535"/>
                      <a:pt x="29255" y="46070"/>
                      <a:pt x="21366" y="40646"/>
                    </a:cubicBezTo>
                    <a:lnTo>
                      <a:pt x="21366" y="40646"/>
                    </a:lnTo>
                    <a:cubicBezTo>
                      <a:pt x="25639" y="41304"/>
                      <a:pt x="29912" y="41632"/>
                      <a:pt x="34021" y="41961"/>
                    </a:cubicBezTo>
                    <a:lnTo>
                      <a:pt x="36815" y="42290"/>
                    </a:lnTo>
                    <a:cubicBezTo>
                      <a:pt x="37308" y="44755"/>
                      <a:pt x="38294" y="46892"/>
                      <a:pt x="39609" y="49028"/>
                    </a:cubicBezTo>
                    <a:cubicBezTo>
                      <a:pt x="39801" y="49221"/>
                      <a:pt x="39994" y="49300"/>
                      <a:pt x="40186" y="49300"/>
                    </a:cubicBezTo>
                    <a:cubicBezTo>
                      <a:pt x="40323" y="49300"/>
                      <a:pt x="40459" y="49261"/>
                      <a:pt x="40595" y="49193"/>
                    </a:cubicBezTo>
                    <a:cubicBezTo>
                      <a:pt x="42074" y="50179"/>
                      <a:pt x="43718" y="50672"/>
                      <a:pt x="45361" y="50836"/>
                    </a:cubicBezTo>
                    <a:cubicBezTo>
                      <a:pt x="45848" y="50890"/>
                      <a:pt x="46338" y="50917"/>
                      <a:pt x="46831" y="50917"/>
                    </a:cubicBezTo>
                    <a:cubicBezTo>
                      <a:pt x="49333" y="50917"/>
                      <a:pt x="51874" y="50210"/>
                      <a:pt x="54072" y="48699"/>
                    </a:cubicBezTo>
                    <a:cubicBezTo>
                      <a:pt x="54313" y="48941"/>
                      <a:pt x="54599" y="49049"/>
                      <a:pt x="54872" y="49049"/>
                    </a:cubicBezTo>
                    <a:cubicBezTo>
                      <a:pt x="55342" y="49049"/>
                      <a:pt x="55776" y="48727"/>
                      <a:pt x="55880" y="48206"/>
                    </a:cubicBezTo>
                    <a:cubicBezTo>
                      <a:pt x="56208" y="46563"/>
                      <a:pt x="56537" y="45084"/>
                      <a:pt x="56866" y="43440"/>
                    </a:cubicBezTo>
                    <a:cubicBezTo>
                      <a:pt x="60646" y="43276"/>
                      <a:pt x="64262" y="42125"/>
                      <a:pt x="67384" y="39989"/>
                    </a:cubicBezTo>
                    <a:close/>
                    <a:moveTo>
                      <a:pt x="51856" y="0"/>
                    </a:moveTo>
                    <a:cubicBezTo>
                      <a:pt x="51140" y="0"/>
                      <a:pt x="50492" y="23"/>
                      <a:pt x="49963" y="51"/>
                    </a:cubicBezTo>
                    <a:cubicBezTo>
                      <a:pt x="43718" y="215"/>
                      <a:pt x="37637" y="2352"/>
                      <a:pt x="32870" y="6132"/>
                    </a:cubicBezTo>
                    <a:cubicBezTo>
                      <a:pt x="32542" y="6461"/>
                      <a:pt x="32377" y="6789"/>
                      <a:pt x="32377" y="7283"/>
                    </a:cubicBezTo>
                    <a:cubicBezTo>
                      <a:pt x="32213" y="7447"/>
                      <a:pt x="32213" y="7776"/>
                      <a:pt x="32213" y="8104"/>
                    </a:cubicBezTo>
                    <a:cubicBezTo>
                      <a:pt x="32870" y="14843"/>
                      <a:pt x="33856" y="21581"/>
                      <a:pt x="34843" y="28320"/>
                    </a:cubicBezTo>
                    <a:cubicBezTo>
                      <a:pt x="32461" y="28036"/>
                      <a:pt x="29238" y="27753"/>
                      <a:pt x="25957" y="27753"/>
                    </a:cubicBezTo>
                    <a:cubicBezTo>
                      <a:pt x="19728" y="27753"/>
                      <a:pt x="13289" y="28774"/>
                      <a:pt x="11998" y="32757"/>
                    </a:cubicBezTo>
                    <a:cubicBezTo>
                      <a:pt x="11176" y="35551"/>
                      <a:pt x="12819" y="37523"/>
                      <a:pt x="15449" y="38838"/>
                    </a:cubicBezTo>
                    <a:cubicBezTo>
                      <a:pt x="16764" y="40646"/>
                      <a:pt x="18243" y="42125"/>
                      <a:pt x="19887" y="43440"/>
                    </a:cubicBezTo>
                    <a:cubicBezTo>
                      <a:pt x="22516" y="45412"/>
                      <a:pt x="26296" y="45741"/>
                      <a:pt x="28762" y="47713"/>
                    </a:cubicBezTo>
                    <a:cubicBezTo>
                      <a:pt x="35993" y="53630"/>
                      <a:pt x="35993" y="60862"/>
                      <a:pt x="33528" y="68915"/>
                    </a:cubicBezTo>
                    <a:cubicBezTo>
                      <a:pt x="31063" y="76968"/>
                      <a:pt x="25639" y="84364"/>
                      <a:pt x="21694" y="91924"/>
                    </a:cubicBezTo>
                    <a:cubicBezTo>
                      <a:pt x="17914" y="98991"/>
                      <a:pt x="14792" y="106387"/>
                      <a:pt x="12162" y="113948"/>
                    </a:cubicBezTo>
                    <a:cubicBezTo>
                      <a:pt x="3944" y="138765"/>
                      <a:pt x="986" y="170649"/>
                      <a:pt x="18736" y="192180"/>
                    </a:cubicBezTo>
                    <a:cubicBezTo>
                      <a:pt x="27999" y="203353"/>
                      <a:pt x="42922" y="209310"/>
                      <a:pt x="57668" y="209310"/>
                    </a:cubicBezTo>
                    <a:cubicBezTo>
                      <a:pt x="68302" y="209310"/>
                      <a:pt x="78844" y="206212"/>
                      <a:pt x="87106" y="199740"/>
                    </a:cubicBezTo>
                    <a:cubicBezTo>
                      <a:pt x="108143" y="182976"/>
                      <a:pt x="107157" y="152899"/>
                      <a:pt x="98118" y="130219"/>
                    </a:cubicBezTo>
                    <a:cubicBezTo>
                      <a:pt x="95817" y="124631"/>
                      <a:pt x="93187" y="119207"/>
                      <a:pt x="90229" y="114112"/>
                    </a:cubicBezTo>
                    <a:lnTo>
                      <a:pt x="91380" y="114112"/>
                    </a:lnTo>
                    <a:cubicBezTo>
                      <a:pt x="93845" y="114112"/>
                      <a:pt x="96310" y="112797"/>
                      <a:pt x="97789" y="110661"/>
                    </a:cubicBezTo>
                    <a:cubicBezTo>
                      <a:pt x="100255" y="106716"/>
                      <a:pt x="98282" y="101457"/>
                      <a:pt x="93845" y="99978"/>
                    </a:cubicBezTo>
                    <a:cubicBezTo>
                      <a:pt x="111430" y="86994"/>
                      <a:pt x="121949" y="58068"/>
                      <a:pt x="110773" y="38345"/>
                    </a:cubicBezTo>
                    <a:cubicBezTo>
                      <a:pt x="106065" y="30082"/>
                      <a:pt x="95909" y="24571"/>
                      <a:pt x="86773" y="24571"/>
                    </a:cubicBezTo>
                    <a:cubicBezTo>
                      <a:pt x="80281" y="24571"/>
                      <a:pt x="74305" y="27354"/>
                      <a:pt x="71164" y="33908"/>
                    </a:cubicBezTo>
                    <a:lnTo>
                      <a:pt x="71164" y="33086"/>
                    </a:lnTo>
                    <a:cubicBezTo>
                      <a:pt x="71022" y="32515"/>
                      <a:pt x="70507" y="32068"/>
                      <a:pt x="69943" y="32068"/>
                    </a:cubicBezTo>
                    <a:cubicBezTo>
                      <a:pt x="69858" y="32068"/>
                      <a:pt x="69772" y="32078"/>
                      <a:pt x="69685" y="32100"/>
                    </a:cubicBezTo>
                    <a:cubicBezTo>
                      <a:pt x="67549" y="29635"/>
                      <a:pt x="62947" y="28320"/>
                      <a:pt x="59660" y="27662"/>
                    </a:cubicBezTo>
                    <a:cubicBezTo>
                      <a:pt x="60810" y="20102"/>
                      <a:pt x="61796" y="12706"/>
                      <a:pt x="62618" y="5310"/>
                    </a:cubicBezTo>
                    <a:cubicBezTo>
                      <a:pt x="62618" y="4653"/>
                      <a:pt x="62289" y="3995"/>
                      <a:pt x="61632" y="3831"/>
                    </a:cubicBezTo>
                    <a:cubicBezTo>
                      <a:pt x="60540" y="555"/>
                      <a:pt x="55367" y="0"/>
                      <a:pt x="51856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Google Shape;1021;p40">
                <a:extLst>
                  <a:ext uri="{FF2B5EF4-FFF2-40B4-BE49-F238E27FC236}">
                    <a16:creationId xmlns:a16="http://schemas.microsoft.com/office/drawing/2014/main" id="{80A6FEAC-9F38-43B6-9131-289684083140}"/>
                  </a:ext>
                </a:extLst>
              </p:cNvPr>
              <p:cNvSpPr/>
              <p:nvPr/>
            </p:nvSpPr>
            <p:spPr>
              <a:xfrm>
                <a:off x="3197775" y="879900"/>
                <a:ext cx="13055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5222" h="4165" extrusionOk="0">
                    <a:moveTo>
                      <a:pt x="1012" y="0"/>
                    </a:moveTo>
                    <a:cubicBezTo>
                      <a:pt x="880" y="0"/>
                      <a:pt x="749" y="41"/>
                      <a:pt x="658" y="132"/>
                    </a:cubicBezTo>
                    <a:cubicBezTo>
                      <a:pt x="0" y="1447"/>
                      <a:pt x="329" y="3091"/>
                      <a:pt x="1644" y="3913"/>
                    </a:cubicBezTo>
                    <a:cubicBezTo>
                      <a:pt x="2026" y="4082"/>
                      <a:pt x="2419" y="4164"/>
                      <a:pt x="2797" y="4164"/>
                    </a:cubicBezTo>
                    <a:cubicBezTo>
                      <a:pt x="3884" y="4164"/>
                      <a:pt x="4851" y="3488"/>
                      <a:pt x="5095" y="2269"/>
                    </a:cubicBezTo>
                    <a:cubicBezTo>
                      <a:pt x="5221" y="2017"/>
                      <a:pt x="4863" y="1668"/>
                      <a:pt x="4541" y="1668"/>
                    </a:cubicBezTo>
                    <a:cubicBezTo>
                      <a:pt x="4444" y="1668"/>
                      <a:pt x="4350" y="1700"/>
                      <a:pt x="4273" y="1776"/>
                    </a:cubicBezTo>
                    <a:cubicBezTo>
                      <a:pt x="3865" y="2321"/>
                      <a:pt x="3344" y="2640"/>
                      <a:pt x="2709" y="2640"/>
                    </a:cubicBezTo>
                    <a:cubicBezTo>
                      <a:pt x="2578" y="2640"/>
                      <a:pt x="2442" y="2626"/>
                      <a:pt x="2301" y="2598"/>
                    </a:cubicBezTo>
                    <a:cubicBezTo>
                      <a:pt x="1479" y="2269"/>
                      <a:pt x="1151" y="1283"/>
                      <a:pt x="1479" y="625"/>
                    </a:cubicBezTo>
                    <a:cubicBezTo>
                      <a:pt x="1716" y="270"/>
                      <a:pt x="1355" y="0"/>
                      <a:pt x="1012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Google Shape;1022;p40">
                <a:extLst>
                  <a:ext uri="{FF2B5EF4-FFF2-40B4-BE49-F238E27FC236}">
                    <a16:creationId xmlns:a16="http://schemas.microsoft.com/office/drawing/2014/main" id="{C506107A-DC61-431F-9FD0-41D99BCB4DD5}"/>
                  </a:ext>
                </a:extLst>
              </p:cNvPr>
              <p:cNvSpPr/>
              <p:nvPr/>
            </p:nvSpPr>
            <p:spPr>
              <a:xfrm>
                <a:off x="3308700" y="926600"/>
                <a:ext cx="154350" cy="155950"/>
              </a:xfrm>
              <a:custGeom>
                <a:avLst/>
                <a:gdLst/>
                <a:ahLst/>
                <a:cxnLst/>
                <a:rect l="l" t="t" r="r" b="b"/>
                <a:pathLst>
                  <a:path w="6174" h="6238" extrusionOk="0">
                    <a:moveTo>
                      <a:pt x="5339" y="0"/>
                    </a:moveTo>
                    <a:cubicBezTo>
                      <a:pt x="5007" y="0"/>
                      <a:pt x="4675" y="219"/>
                      <a:pt x="4602" y="730"/>
                    </a:cubicBezTo>
                    <a:cubicBezTo>
                      <a:pt x="4274" y="1716"/>
                      <a:pt x="3616" y="2702"/>
                      <a:pt x="2959" y="3359"/>
                    </a:cubicBezTo>
                    <a:cubicBezTo>
                      <a:pt x="2630" y="3852"/>
                      <a:pt x="2137" y="4181"/>
                      <a:pt x="1644" y="4345"/>
                    </a:cubicBezTo>
                    <a:cubicBezTo>
                      <a:pt x="1644" y="4510"/>
                      <a:pt x="1480" y="4510"/>
                      <a:pt x="1480" y="4510"/>
                    </a:cubicBezTo>
                    <a:cubicBezTo>
                      <a:pt x="1315" y="4345"/>
                      <a:pt x="1151" y="4345"/>
                      <a:pt x="987" y="4181"/>
                    </a:cubicBezTo>
                    <a:cubicBezTo>
                      <a:pt x="494" y="4181"/>
                      <a:pt x="329" y="4674"/>
                      <a:pt x="165" y="5003"/>
                    </a:cubicBezTo>
                    <a:cubicBezTo>
                      <a:pt x="1" y="5332"/>
                      <a:pt x="1" y="5660"/>
                      <a:pt x="329" y="5825"/>
                    </a:cubicBezTo>
                    <a:cubicBezTo>
                      <a:pt x="672" y="6119"/>
                      <a:pt x="1059" y="6237"/>
                      <a:pt x="1459" y="6237"/>
                    </a:cubicBezTo>
                    <a:cubicBezTo>
                      <a:pt x="2401" y="6237"/>
                      <a:pt x="3417" y="5580"/>
                      <a:pt x="4109" y="5003"/>
                    </a:cubicBezTo>
                    <a:cubicBezTo>
                      <a:pt x="5424" y="4017"/>
                      <a:pt x="6082" y="2538"/>
                      <a:pt x="6082" y="894"/>
                    </a:cubicBezTo>
                    <a:cubicBezTo>
                      <a:pt x="6173" y="345"/>
                      <a:pt x="5756" y="0"/>
                      <a:pt x="5339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Google Shape;1023;p40">
                <a:extLst>
                  <a:ext uri="{FF2B5EF4-FFF2-40B4-BE49-F238E27FC236}">
                    <a16:creationId xmlns:a16="http://schemas.microsoft.com/office/drawing/2014/main" id="{799D145D-18AF-4FED-A770-C809100F8EAC}"/>
                  </a:ext>
                </a:extLst>
              </p:cNvPr>
              <p:cNvSpPr/>
              <p:nvPr/>
            </p:nvSpPr>
            <p:spPr>
              <a:xfrm>
                <a:off x="3514150" y="624825"/>
                <a:ext cx="97100" cy="203075"/>
              </a:xfrm>
              <a:custGeom>
                <a:avLst/>
                <a:gdLst/>
                <a:ahLst/>
                <a:cxnLst/>
                <a:rect l="l" t="t" r="r" b="b"/>
                <a:pathLst>
                  <a:path w="3884" h="8123" extrusionOk="0">
                    <a:moveTo>
                      <a:pt x="2700" y="1"/>
                    </a:moveTo>
                    <a:cubicBezTo>
                      <a:pt x="2509" y="1"/>
                      <a:pt x="2312" y="91"/>
                      <a:pt x="2137" y="310"/>
                    </a:cubicBezTo>
                    <a:cubicBezTo>
                      <a:pt x="0" y="2611"/>
                      <a:pt x="329" y="6062"/>
                      <a:pt x="2794" y="8034"/>
                    </a:cubicBezTo>
                    <a:cubicBezTo>
                      <a:pt x="2886" y="8096"/>
                      <a:pt x="2984" y="8123"/>
                      <a:pt x="3081" y="8123"/>
                    </a:cubicBezTo>
                    <a:cubicBezTo>
                      <a:pt x="3499" y="8123"/>
                      <a:pt x="3883" y="7614"/>
                      <a:pt x="3616" y="7213"/>
                    </a:cubicBezTo>
                    <a:cubicBezTo>
                      <a:pt x="2465" y="5405"/>
                      <a:pt x="2465" y="3104"/>
                      <a:pt x="3452" y="1296"/>
                    </a:cubicBezTo>
                    <a:cubicBezTo>
                      <a:pt x="3693" y="693"/>
                      <a:pt x="3226" y="1"/>
                      <a:pt x="2700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Google Shape;1024;p40">
                <a:extLst>
                  <a:ext uri="{FF2B5EF4-FFF2-40B4-BE49-F238E27FC236}">
                    <a16:creationId xmlns:a16="http://schemas.microsoft.com/office/drawing/2014/main" id="{4086A063-1B31-4685-8743-E3447F62338A}"/>
                  </a:ext>
                </a:extLst>
              </p:cNvPr>
              <p:cNvSpPr/>
              <p:nvPr/>
            </p:nvSpPr>
            <p:spPr>
              <a:xfrm>
                <a:off x="3399100" y="620550"/>
                <a:ext cx="125700" cy="117950"/>
              </a:xfrm>
              <a:custGeom>
                <a:avLst/>
                <a:gdLst/>
                <a:ahLst/>
                <a:cxnLst/>
                <a:rect l="l" t="t" r="r" b="b"/>
                <a:pathLst>
                  <a:path w="5028" h="4718" extrusionOk="0">
                    <a:moveTo>
                      <a:pt x="1792" y="0"/>
                    </a:moveTo>
                    <a:cubicBezTo>
                      <a:pt x="1693" y="0"/>
                      <a:pt x="1586" y="45"/>
                      <a:pt x="1480" y="152"/>
                    </a:cubicBezTo>
                    <a:cubicBezTo>
                      <a:pt x="165" y="974"/>
                      <a:pt x="0" y="2617"/>
                      <a:pt x="822" y="3768"/>
                    </a:cubicBezTo>
                    <a:cubicBezTo>
                      <a:pt x="1350" y="4384"/>
                      <a:pt x="2067" y="4717"/>
                      <a:pt x="2795" y="4717"/>
                    </a:cubicBezTo>
                    <a:cubicBezTo>
                      <a:pt x="3427" y="4717"/>
                      <a:pt x="4068" y="4467"/>
                      <a:pt x="4602" y="3932"/>
                    </a:cubicBezTo>
                    <a:cubicBezTo>
                      <a:pt x="5027" y="3507"/>
                      <a:pt x="4597" y="2716"/>
                      <a:pt x="4050" y="2716"/>
                    </a:cubicBezTo>
                    <a:cubicBezTo>
                      <a:pt x="3962" y="2716"/>
                      <a:pt x="3871" y="2736"/>
                      <a:pt x="3780" y="2782"/>
                    </a:cubicBezTo>
                    <a:cubicBezTo>
                      <a:pt x="3498" y="2994"/>
                      <a:pt x="3208" y="3084"/>
                      <a:pt x="2938" y="3084"/>
                    </a:cubicBezTo>
                    <a:cubicBezTo>
                      <a:pt x="1951" y="3084"/>
                      <a:pt x="1234" y="1877"/>
                      <a:pt x="2137" y="974"/>
                    </a:cubicBezTo>
                    <a:cubicBezTo>
                      <a:pt x="2394" y="588"/>
                      <a:pt x="2148" y="0"/>
                      <a:pt x="1792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Google Shape;1025;p40">
                <a:extLst>
                  <a:ext uri="{FF2B5EF4-FFF2-40B4-BE49-F238E27FC236}">
                    <a16:creationId xmlns:a16="http://schemas.microsoft.com/office/drawing/2014/main" id="{8EDB24DE-AACC-408B-A427-76636E0A1665}"/>
                  </a:ext>
                </a:extLst>
              </p:cNvPr>
              <p:cNvSpPr/>
              <p:nvPr/>
            </p:nvSpPr>
            <p:spPr>
              <a:xfrm>
                <a:off x="3539300" y="517525"/>
                <a:ext cx="114575" cy="92625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3705" extrusionOk="0">
                    <a:moveTo>
                      <a:pt x="802" y="0"/>
                    </a:moveTo>
                    <a:cubicBezTo>
                      <a:pt x="514" y="0"/>
                      <a:pt x="227" y="164"/>
                      <a:pt x="145" y="493"/>
                    </a:cubicBezTo>
                    <a:cubicBezTo>
                      <a:pt x="0" y="2225"/>
                      <a:pt x="1378" y="3704"/>
                      <a:pt x="3051" y="3704"/>
                    </a:cubicBezTo>
                    <a:cubicBezTo>
                      <a:pt x="3283" y="3704"/>
                      <a:pt x="3520" y="3676"/>
                      <a:pt x="3760" y="3616"/>
                    </a:cubicBezTo>
                    <a:cubicBezTo>
                      <a:pt x="4582" y="3287"/>
                      <a:pt x="4418" y="2137"/>
                      <a:pt x="3596" y="2137"/>
                    </a:cubicBezTo>
                    <a:cubicBezTo>
                      <a:pt x="3511" y="2151"/>
                      <a:pt x="3426" y="2158"/>
                      <a:pt x="3341" y="2158"/>
                    </a:cubicBezTo>
                    <a:cubicBezTo>
                      <a:pt x="2446" y="2158"/>
                      <a:pt x="1610" y="1394"/>
                      <a:pt x="1459" y="493"/>
                    </a:cubicBezTo>
                    <a:cubicBezTo>
                      <a:pt x="1377" y="164"/>
                      <a:pt x="1090" y="0"/>
                      <a:pt x="802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Google Shape;1026;p40">
                <a:extLst>
                  <a:ext uri="{FF2B5EF4-FFF2-40B4-BE49-F238E27FC236}">
                    <a16:creationId xmlns:a16="http://schemas.microsoft.com/office/drawing/2014/main" id="{2D808ABB-E564-4047-A345-639E3C8BE62D}"/>
                  </a:ext>
                </a:extLst>
              </p:cNvPr>
              <p:cNvSpPr/>
              <p:nvPr/>
            </p:nvSpPr>
            <p:spPr>
              <a:xfrm>
                <a:off x="3210100" y="660775"/>
                <a:ext cx="101625" cy="144575"/>
              </a:xfrm>
              <a:custGeom>
                <a:avLst/>
                <a:gdLst/>
                <a:ahLst/>
                <a:cxnLst/>
                <a:rect l="l" t="t" r="r" b="b"/>
                <a:pathLst>
                  <a:path w="4065" h="5783" extrusionOk="0">
                    <a:moveTo>
                      <a:pt x="3291" y="1"/>
                    </a:moveTo>
                    <a:cubicBezTo>
                      <a:pt x="3238" y="1"/>
                      <a:pt x="3182" y="8"/>
                      <a:pt x="3123" y="22"/>
                    </a:cubicBezTo>
                    <a:cubicBezTo>
                      <a:pt x="822" y="680"/>
                      <a:pt x="0" y="3802"/>
                      <a:pt x="1808" y="5610"/>
                    </a:cubicBezTo>
                    <a:cubicBezTo>
                      <a:pt x="1928" y="5731"/>
                      <a:pt x="2068" y="5783"/>
                      <a:pt x="2206" y="5783"/>
                    </a:cubicBezTo>
                    <a:cubicBezTo>
                      <a:pt x="2634" y="5783"/>
                      <a:pt x="3043" y="5286"/>
                      <a:pt x="2794" y="4789"/>
                    </a:cubicBezTo>
                    <a:cubicBezTo>
                      <a:pt x="1972" y="3474"/>
                      <a:pt x="2301" y="1830"/>
                      <a:pt x="3616" y="1008"/>
                    </a:cubicBezTo>
                    <a:cubicBezTo>
                      <a:pt x="4065" y="709"/>
                      <a:pt x="3832" y="1"/>
                      <a:pt x="3291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Google Shape;1027;p40">
                <a:extLst>
                  <a:ext uri="{FF2B5EF4-FFF2-40B4-BE49-F238E27FC236}">
                    <a16:creationId xmlns:a16="http://schemas.microsoft.com/office/drawing/2014/main" id="{6CE4D9F7-A5CA-4B27-9E86-6DA4BE455160}"/>
                  </a:ext>
                </a:extLst>
              </p:cNvPr>
              <p:cNvSpPr/>
              <p:nvPr/>
            </p:nvSpPr>
            <p:spPr>
              <a:xfrm>
                <a:off x="3190700" y="581575"/>
                <a:ext cx="131825" cy="61350"/>
              </a:xfrm>
              <a:custGeom>
                <a:avLst/>
                <a:gdLst/>
                <a:ahLst/>
                <a:cxnLst/>
                <a:rect l="l" t="t" r="r" b="b"/>
                <a:pathLst>
                  <a:path w="5273" h="2454" extrusionOk="0">
                    <a:moveTo>
                      <a:pt x="4392" y="0"/>
                    </a:moveTo>
                    <a:cubicBezTo>
                      <a:pt x="4194" y="0"/>
                      <a:pt x="4004" y="74"/>
                      <a:pt x="3899" y="232"/>
                    </a:cubicBezTo>
                    <a:cubicBezTo>
                      <a:pt x="3543" y="766"/>
                      <a:pt x="2994" y="1059"/>
                      <a:pt x="2462" y="1059"/>
                    </a:cubicBezTo>
                    <a:cubicBezTo>
                      <a:pt x="2010" y="1059"/>
                      <a:pt x="1571" y="849"/>
                      <a:pt x="1269" y="396"/>
                    </a:cubicBezTo>
                    <a:cubicBezTo>
                      <a:pt x="1129" y="257"/>
                      <a:pt x="963" y="196"/>
                      <a:pt x="801" y="196"/>
                    </a:cubicBezTo>
                    <a:cubicBezTo>
                      <a:pt x="389" y="196"/>
                      <a:pt x="1" y="583"/>
                      <a:pt x="119" y="1054"/>
                    </a:cubicBezTo>
                    <a:cubicBezTo>
                      <a:pt x="670" y="1999"/>
                      <a:pt x="1637" y="2453"/>
                      <a:pt x="2584" y="2453"/>
                    </a:cubicBezTo>
                    <a:cubicBezTo>
                      <a:pt x="3614" y="2453"/>
                      <a:pt x="4621" y="1917"/>
                      <a:pt x="5049" y="889"/>
                    </a:cubicBezTo>
                    <a:cubicBezTo>
                      <a:pt x="5273" y="331"/>
                      <a:pt x="4813" y="0"/>
                      <a:pt x="4392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Google Shape;1028;p40">
                <a:extLst>
                  <a:ext uri="{FF2B5EF4-FFF2-40B4-BE49-F238E27FC236}">
                    <a16:creationId xmlns:a16="http://schemas.microsoft.com/office/drawing/2014/main" id="{A96698B4-8CC6-4ECF-A75D-615AAD67291E}"/>
                  </a:ext>
                </a:extLst>
              </p:cNvPr>
              <p:cNvSpPr/>
              <p:nvPr/>
            </p:nvSpPr>
            <p:spPr>
              <a:xfrm>
                <a:off x="3344050" y="767500"/>
                <a:ext cx="145475" cy="95625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3825" extrusionOk="0">
                    <a:moveTo>
                      <a:pt x="1820" y="0"/>
                    </a:moveTo>
                    <a:cubicBezTo>
                      <a:pt x="868" y="0"/>
                      <a:pt x="0" y="947"/>
                      <a:pt x="394" y="1999"/>
                    </a:cubicBezTo>
                    <a:cubicBezTo>
                      <a:pt x="772" y="3633"/>
                      <a:pt x="2206" y="3825"/>
                      <a:pt x="3595" y="3825"/>
                    </a:cubicBezTo>
                    <a:cubicBezTo>
                      <a:pt x="4022" y="3825"/>
                      <a:pt x="4445" y="3807"/>
                      <a:pt x="4832" y="3807"/>
                    </a:cubicBezTo>
                    <a:cubicBezTo>
                      <a:pt x="5489" y="3807"/>
                      <a:pt x="5818" y="2656"/>
                      <a:pt x="4996" y="2492"/>
                    </a:cubicBezTo>
                    <a:cubicBezTo>
                      <a:pt x="4339" y="2327"/>
                      <a:pt x="3517" y="2327"/>
                      <a:pt x="2695" y="2163"/>
                    </a:cubicBezTo>
                    <a:cubicBezTo>
                      <a:pt x="2367" y="2163"/>
                      <a:pt x="2202" y="1999"/>
                      <a:pt x="1874" y="1670"/>
                    </a:cubicBezTo>
                    <a:cubicBezTo>
                      <a:pt x="1709" y="1506"/>
                      <a:pt x="1709" y="848"/>
                      <a:pt x="2202" y="848"/>
                    </a:cubicBezTo>
                    <a:cubicBezTo>
                      <a:pt x="2256" y="866"/>
                      <a:pt x="2308" y="874"/>
                      <a:pt x="2358" y="874"/>
                    </a:cubicBezTo>
                    <a:cubicBezTo>
                      <a:pt x="2758" y="874"/>
                      <a:pt x="2970" y="337"/>
                      <a:pt x="2531" y="191"/>
                    </a:cubicBezTo>
                    <a:cubicBezTo>
                      <a:pt x="2301" y="59"/>
                      <a:pt x="2058" y="0"/>
                      <a:pt x="1820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oogle Shape;1037;p40">
              <a:extLst>
                <a:ext uri="{FF2B5EF4-FFF2-40B4-BE49-F238E27FC236}">
                  <a16:creationId xmlns:a16="http://schemas.microsoft.com/office/drawing/2014/main" id="{CE392574-1972-4A31-932E-5359698C43F6}"/>
                </a:ext>
              </a:extLst>
            </p:cNvPr>
            <p:cNvGrpSpPr/>
            <p:nvPr/>
          </p:nvGrpSpPr>
          <p:grpSpPr>
            <a:xfrm>
              <a:off x="9791960" y="4327586"/>
              <a:ext cx="505005" cy="456075"/>
              <a:chOff x="887250" y="240725"/>
              <a:chExt cx="5505150" cy="4971750"/>
            </a:xfrm>
            <a:grpFill/>
          </p:grpSpPr>
          <p:sp>
            <p:nvSpPr>
              <p:cNvPr id="18" name="Google Shape;1038;p40">
                <a:extLst>
                  <a:ext uri="{FF2B5EF4-FFF2-40B4-BE49-F238E27FC236}">
                    <a16:creationId xmlns:a16="http://schemas.microsoft.com/office/drawing/2014/main" id="{B042D169-3984-4335-8CDE-C42D07F94367}"/>
                  </a:ext>
                </a:extLst>
              </p:cNvPr>
              <p:cNvSpPr/>
              <p:nvPr/>
            </p:nvSpPr>
            <p:spPr>
              <a:xfrm>
                <a:off x="946425" y="240725"/>
                <a:ext cx="5445975" cy="4971750"/>
              </a:xfrm>
              <a:custGeom>
                <a:avLst/>
                <a:gdLst/>
                <a:ahLst/>
                <a:cxnLst/>
                <a:rect l="l" t="t" r="r" b="b"/>
                <a:pathLst>
                  <a:path w="217839" h="198870" extrusionOk="0">
                    <a:moveTo>
                      <a:pt x="73097" y="7826"/>
                    </a:moveTo>
                    <a:cubicBezTo>
                      <a:pt x="81587" y="7826"/>
                      <a:pt x="90070" y="9612"/>
                      <a:pt x="97968" y="13215"/>
                    </a:cubicBezTo>
                    <a:cubicBezTo>
                      <a:pt x="118687" y="22686"/>
                      <a:pt x="126974" y="42812"/>
                      <a:pt x="132006" y="63531"/>
                    </a:cubicBezTo>
                    <a:cubicBezTo>
                      <a:pt x="141477" y="101415"/>
                      <a:pt x="146508" y="157650"/>
                      <a:pt x="109511" y="183104"/>
                    </a:cubicBezTo>
                    <a:cubicBezTo>
                      <a:pt x="100134" y="189507"/>
                      <a:pt x="91109" y="192264"/>
                      <a:pt x="82636" y="192264"/>
                    </a:cubicBezTo>
                    <a:cubicBezTo>
                      <a:pt x="52331" y="192264"/>
                      <a:pt x="29073" y="157003"/>
                      <a:pt x="21903" y="127165"/>
                    </a:cubicBezTo>
                    <a:cubicBezTo>
                      <a:pt x="12432" y="87800"/>
                      <a:pt x="8288" y="39557"/>
                      <a:pt x="44989" y="14695"/>
                    </a:cubicBezTo>
                    <a:cubicBezTo>
                      <a:pt x="53803" y="10130"/>
                      <a:pt x="63455" y="7826"/>
                      <a:pt x="73097" y="7826"/>
                    </a:cubicBezTo>
                    <a:close/>
                    <a:moveTo>
                      <a:pt x="95059" y="4241"/>
                    </a:moveTo>
                    <a:cubicBezTo>
                      <a:pt x="123257" y="4241"/>
                      <a:pt x="151684" y="10257"/>
                      <a:pt x="169594" y="34229"/>
                    </a:cubicBezTo>
                    <a:cubicBezTo>
                      <a:pt x="175514" y="42220"/>
                      <a:pt x="178769" y="52579"/>
                      <a:pt x="185873" y="59683"/>
                    </a:cubicBezTo>
                    <a:cubicBezTo>
                      <a:pt x="188241" y="61755"/>
                      <a:pt x="190904" y="63827"/>
                      <a:pt x="193864" y="65306"/>
                    </a:cubicBezTo>
                    <a:cubicBezTo>
                      <a:pt x="196528" y="66194"/>
                      <a:pt x="199192" y="67674"/>
                      <a:pt x="202151" y="68858"/>
                    </a:cubicBezTo>
                    <a:cubicBezTo>
                      <a:pt x="208071" y="82769"/>
                      <a:pt x="205999" y="91944"/>
                      <a:pt x="195936" y="96088"/>
                    </a:cubicBezTo>
                    <a:cubicBezTo>
                      <a:pt x="195048" y="96680"/>
                      <a:pt x="194752" y="97568"/>
                      <a:pt x="195048" y="98456"/>
                    </a:cubicBezTo>
                    <a:cubicBezTo>
                      <a:pt x="194456" y="98456"/>
                      <a:pt x="194160" y="99047"/>
                      <a:pt x="193864" y="99639"/>
                    </a:cubicBezTo>
                    <a:cubicBezTo>
                      <a:pt x="193864" y="126869"/>
                      <a:pt x="186465" y="147587"/>
                      <a:pt x="165747" y="165938"/>
                    </a:cubicBezTo>
                    <a:cubicBezTo>
                      <a:pt x="148284" y="181624"/>
                      <a:pt x="127862" y="191984"/>
                      <a:pt x="105072" y="193167"/>
                    </a:cubicBezTo>
                    <a:cubicBezTo>
                      <a:pt x="107144" y="192279"/>
                      <a:pt x="108919" y="191096"/>
                      <a:pt x="110695" y="189912"/>
                    </a:cubicBezTo>
                    <a:cubicBezTo>
                      <a:pt x="155092" y="161794"/>
                      <a:pt x="148580" y="96384"/>
                      <a:pt x="135261" y="52875"/>
                    </a:cubicBezTo>
                    <a:cubicBezTo>
                      <a:pt x="128158" y="29789"/>
                      <a:pt x="110399" y="10551"/>
                      <a:pt x="88793" y="4336"/>
                    </a:cubicBezTo>
                    <a:cubicBezTo>
                      <a:pt x="90878" y="4274"/>
                      <a:pt x="92968" y="4241"/>
                      <a:pt x="95059" y="4241"/>
                    </a:cubicBezTo>
                    <a:close/>
                    <a:moveTo>
                      <a:pt x="100770" y="0"/>
                    </a:moveTo>
                    <a:cubicBezTo>
                      <a:pt x="93086" y="0"/>
                      <a:pt x="85375" y="604"/>
                      <a:pt x="77842" y="1672"/>
                    </a:cubicBezTo>
                    <a:cubicBezTo>
                      <a:pt x="77546" y="1672"/>
                      <a:pt x="77250" y="1968"/>
                      <a:pt x="76954" y="1968"/>
                    </a:cubicBezTo>
                    <a:cubicBezTo>
                      <a:pt x="76305" y="1947"/>
                      <a:pt x="75657" y="1936"/>
                      <a:pt x="75008" y="1936"/>
                    </a:cubicBezTo>
                    <a:cubicBezTo>
                      <a:pt x="66486" y="1936"/>
                      <a:pt x="58018" y="3762"/>
                      <a:pt x="50317" y="7887"/>
                    </a:cubicBezTo>
                    <a:cubicBezTo>
                      <a:pt x="49725" y="7295"/>
                      <a:pt x="49133" y="7295"/>
                      <a:pt x="48541" y="7295"/>
                    </a:cubicBezTo>
                    <a:cubicBezTo>
                      <a:pt x="1" y="26534"/>
                      <a:pt x="6808" y="91352"/>
                      <a:pt x="17167" y="131901"/>
                    </a:cubicBezTo>
                    <a:cubicBezTo>
                      <a:pt x="25189" y="163453"/>
                      <a:pt x="50120" y="198869"/>
                      <a:pt x="82358" y="198869"/>
                    </a:cubicBezTo>
                    <a:cubicBezTo>
                      <a:pt x="85805" y="198869"/>
                      <a:pt x="89335" y="198465"/>
                      <a:pt x="92937" y="197607"/>
                    </a:cubicBezTo>
                    <a:cubicBezTo>
                      <a:pt x="96517" y="198087"/>
                      <a:pt x="100073" y="198318"/>
                      <a:pt x="103599" y="198318"/>
                    </a:cubicBezTo>
                    <a:cubicBezTo>
                      <a:pt x="128345" y="198318"/>
                      <a:pt x="151533" y="186921"/>
                      <a:pt x="170186" y="170081"/>
                    </a:cubicBezTo>
                    <a:cubicBezTo>
                      <a:pt x="188537" y="153211"/>
                      <a:pt x="206887" y="125389"/>
                      <a:pt x="196824" y="99639"/>
                    </a:cubicBezTo>
                    <a:lnTo>
                      <a:pt x="197416" y="99639"/>
                    </a:lnTo>
                    <a:cubicBezTo>
                      <a:pt x="208071" y="96680"/>
                      <a:pt x="217838" y="87504"/>
                      <a:pt x="214582" y="75370"/>
                    </a:cubicBezTo>
                    <a:cubicBezTo>
                      <a:pt x="212807" y="68562"/>
                      <a:pt x="208071" y="66786"/>
                      <a:pt x="202743" y="63235"/>
                    </a:cubicBezTo>
                    <a:cubicBezTo>
                      <a:pt x="197416" y="59683"/>
                      <a:pt x="191792" y="57611"/>
                      <a:pt x="187057" y="51988"/>
                    </a:cubicBezTo>
                    <a:cubicBezTo>
                      <a:pt x="183801" y="47548"/>
                      <a:pt x="181137" y="42516"/>
                      <a:pt x="178474" y="37781"/>
                    </a:cubicBezTo>
                    <a:cubicBezTo>
                      <a:pt x="161670" y="9618"/>
                      <a:pt x="131431" y="0"/>
                      <a:pt x="100770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Google Shape;1039;p40">
                <a:extLst>
                  <a:ext uri="{FF2B5EF4-FFF2-40B4-BE49-F238E27FC236}">
                    <a16:creationId xmlns:a16="http://schemas.microsoft.com/office/drawing/2014/main" id="{BFBA2CFB-A0A0-4852-89CF-A7417DE9F247}"/>
                  </a:ext>
                </a:extLst>
              </p:cNvPr>
              <p:cNvSpPr/>
              <p:nvPr/>
            </p:nvSpPr>
            <p:spPr>
              <a:xfrm>
                <a:off x="887250" y="556025"/>
                <a:ext cx="3550925" cy="4329125"/>
              </a:xfrm>
              <a:custGeom>
                <a:avLst/>
                <a:gdLst/>
                <a:ahLst/>
                <a:cxnLst/>
                <a:rect l="l" t="t" r="r" b="b"/>
                <a:pathLst>
                  <a:path w="142037" h="173165" extrusionOk="0">
                    <a:moveTo>
                      <a:pt x="68962" y="3267"/>
                    </a:moveTo>
                    <a:cubicBezTo>
                      <a:pt x="105071" y="5634"/>
                      <a:pt x="126085" y="32864"/>
                      <a:pt x="132005" y="68085"/>
                    </a:cubicBezTo>
                    <a:cubicBezTo>
                      <a:pt x="135260" y="87027"/>
                      <a:pt x="137036" y="108338"/>
                      <a:pt x="131709" y="126984"/>
                    </a:cubicBezTo>
                    <a:cubicBezTo>
                      <a:pt x="126233" y="146539"/>
                      <a:pt x="111112" y="167242"/>
                      <a:pt x="89985" y="167242"/>
                    </a:cubicBezTo>
                    <a:cubicBezTo>
                      <a:pt x="87129" y="167242"/>
                      <a:pt x="84164" y="166863"/>
                      <a:pt x="81097" y="166053"/>
                    </a:cubicBezTo>
                    <a:cubicBezTo>
                      <a:pt x="21014" y="150662"/>
                      <a:pt x="0" y="18657"/>
                      <a:pt x="68962" y="3267"/>
                    </a:cubicBezTo>
                    <a:close/>
                    <a:moveTo>
                      <a:pt x="69782" y="1"/>
                    </a:moveTo>
                    <a:cubicBezTo>
                      <a:pt x="29147" y="1"/>
                      <a:pt x="19266" y="56191"/>
                      <a:pt x="22790" y="87027"/>
                    </a:cubicBezTo>
                    <a:cubicBezTo>
                      <a:pt x="26638" y="119289"/>
                      <a:pt x="49428" y="172268"/>
                      <a:pt x="88200" y="173156"/>
                    </a:cubicBezTo>
                    <a:cubicBezTo>
                      <a:pt x="88526" y="173162"/>
                      <a:pt x="88849" y="173165"/>
                      <a:pt x="89171" y="173165"/>
                    </a:cubicBezTo>
                    <a:cubicBezTo>
                      <a:pt x="137686" y="173165"/>
                      <a:pt x="142037" y="106932"/>
                      <a:pt x="137332" y="73413"/>
                    </a:cubicBezTo>
                    <a:cubicBezTo>
                      <a:pt x="132301" y="36120"/>
                      <a:pt x="111286" y="1195"/>
                      <a:pt x="71922" y="899"/>
                    </a:cubicBezTo>
                    <a:cubicBezTo>
                      <a:pt x="71922" y="307"/>
                      <a:pt x="71330" y="11"/>
                      <a:pt x="70738" y="11"/>
                    </a:cubicBezTo>
                    <a:cubicBezTo>
                      <a:pt x="70417" y="4"/>
                      <a:pt x="70099" y="1"/>
                      <a:pt x="69782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Google Shape;1040;p40">
                <a:extLst>
                  <a:ext uri="{FF2B5EF4-FFF2-40B4-BE49-F238E27FC236}">
                    <a16:creationId xmlns:a16="http://schemas.microsoft.com/office/drawing/2014/main" id="{9769E046-8E40-46D8-B718-8370FBCCE3CB}"/>
                  </a:ext>
                </a:extLst>
              </p:cNvPr>
              <p:cNvSpPr/>
              <p:nvPr/>
            </p:nvSpPr>
            <p:spPr>
              <a:xfrm>
                <a:off x="4372350" y="4455175"/>
                <a:ext cx="299900" cy="152450"/>
              </a:xfrm>
              <a:custGeom>
                <a:avLst/>
                <a:gdLst/>
                <a:ahLst/>
                <a:cxnLst/>
                <a:rect l="l" t="t" r="r" b="b"/>
                <a:pathLst>
                  <a:path w="11996" h="6098" extrusionOk="0">
                    <a:moveTo>
                      <a:pt x="1897" y="0"/>
                    </a:moveTo>
                    <a:cubicBezTo>
                      <a:pt x="1710" y="0"/>
                      <a:pt x="1556" y="92"/>
                      <a:pt x="1480" y="319"/>
                    </a:cubicBezTo>
                    <a:lnTo>
                      <a:pt x="296" y="2687"/>
                    </a:lnTo>
                    <a:cubicBezTo>
                      <a:pt x="0" y="3279"/>
                      <a:pt x="296" y="4167"/>
                      <a:pt x="888" y="4463"/>
                    </a:cubicBezTo>
                    <a:cubicBezTo>
                      <a:pt x="2276" y="5573"/>
                      <a:pt x="3989" y="6098"/>
                      <a:pt x="5722" y="6098"/>
                    </a:cubicBezTo>
                    <a:cubicBezTo>
                      <a:pt x="7686" y="6098"/>
                      <a:pt x="9675" y="5425"/>
                      <a:pt x="11247" y="4167"/>
                    </a:cubicBezTo>
                    <a:cubicBezTo>
                      <a:pt x="11996" y="3169"/>
                      <a:pt x="11272" y="1961"/>
                      <a:pt x="10317" y="1961"/>
                    </a:cubicBezTo>
                    <a:cubicBezTo>
                      <a:pt x="10139" y="1961"/>
                      <a:pt x="9953" y="2002"/>
                      <a:pt x="9767" y="2095"/>
                    </a:cubicBezTo>
                    <a:cubicBezTo>
                      <a:pt x="8600" y="2929"/>
                      <a:pt x="7244" y="3293"/>
                      <a:pt x="5860" y="3293"/>
                    </a:cubicBezTo>
                    <a:cubicBezTo>
                      <a:pt x="4787" y="3293"/>
                      <a:pt x="3697" y="3075"/>
                      <a:pt x="2664" y="2687"/>
                    </a:cubicBezTo>
                    <a:cubicBezTo>
                      <a:pt x="2664" y="2095"/>
                      <a:pt x="2960" y="1799"/>
                      <a:pt x="3256" y="1207"/>
                    </a:cubicBezTo>
                    <a:cubicBezTo>
                      <a:pt x="3256" y="767"/>
                      <a:pt x="2438" y="0"/>
                      <a:pt x="1897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Google Shape;1041;p40">
                <a:extLst>
                  <a:ext uri="{FF2B5EF4-FFF2-40B4-BE49-F238E27FC236}">
                    <a16:creationId xmlns:a16="http://schemas.microsoft.com/office/drawing/2014/main" id="{B84154F1-9EE7-4607-BE4D-29BCFEFC2402}"/>
                  </a:ext>
                </a:extLst>
              </p:cNvPr>
              <p:cNvSpPr/>
              <p:nvPr/>
            </p:nvSpPr>
            <p:spPr>
              <a:xfrm>
                <a:off x="4555075" y="4276750"/>
                <a:ext cx="313050" cy="165250"/>
              </a:xfrm>
              <a:custGeom>
                <a:avLst/>
                <a:gdLst/>
                <a:ahLst/>
                <a:cxnLst/>
                <a:rect l="l" t="t" r="r" b="b"/>
                <a:pathLst>
                  <a:path w="12522" h="6610" extrusionOk="0">
                    <a:moveTo>
                      <a:pt x="5822" y="1"/>
                    </a:moveTo>
                    <a:cubicBezTo>
                      <a:pt x="3849" y="1"/>
                      <a:pt x="1896" y="695"/>
                      <a:pt x="682" y="2129"/>
                    </a:cubicBezTo>
                    <a:cubicBezTo>
                      <a:pt x="1" y="3038"/>
                      <a:pt x="714" y="4295"/>
                      <a:pt x="1618" y="4295"/>
                    </a:cubicBezTo>
                    <a:cubicBezTo>
                      <a:pt x="1892" y="4295"/>
                      <a:pt x="2183" y="4180"/>
                      <a:pt x="2458" y="3905"/>
                    </a:cubicBezTo>
                    <a:cubicBezTo>
                      <a:pt x="3452" y="2911"/>
                      <a:pt x="4651" y="2453"/>
                      <a:pt x="5825" y="2453"/>
                    </a:cubicBezTo>
                    <a:cubicBezTo>
                      <a:pt x="7801" y="2453"/>
                      <a:pt x="9707" y="3749"/>
                      <a:pt x="10450" y="5977"/>
                    </a:cubicBezTo>
                    <a:cubicBezTo>
                      <a:pt x="10587" y="6389"/>
                      <a:pt x="10979" y="6610"/>
                      <a:pt x="11390" y="6610"/>
                    </a:cubicBezTo>
                    <a:cubicBezTo>
                      <a:pt x="11864" y="6610"/>
                      <a:pt x="12363" y="6315"/>
                      <a:pt x="12521" y="5681"/>
                    </a:cubicBezTo>
                    <a:cubicBezTo>
                      <a:pt x="12521" y="1967"/>
                      <a:pt x="9144" y="1"/>
                      <a:pt x="5822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Google Shape;1042;p40">
                <a:extLst>
                  <a:ext uri="{FF2B5EF4-FFF2-40B4-BE49-F238E27FC236}">
                    <a16:creationId xmlns:a16="http://schemas.microsoft.com/office/drawing/2014/main" id="{5C3AAE3F-8E96-4095-AAE9-4D51899BF82F}"/>
                  </a:ext>
                </a:extLst>
              </p:cNvPr>
              <p:cNvSpPr/>
              <p:nvPr/>
            </p:nvSpPr>
            <p:spPr>
              <a:xfrm>
                <a:off x="4520325" y="3955950"/>
                <a:ext cx="296000" cy="184500"/>
              </a:xfrm>
              <a:custGeom>
                <a:avLst/>
                <a:gdLst/>
                <a:ahLst/>
                <a:cxnLst/>
                <a:rect l="l" t="t" r="r" b="b"/>
                <a:pathLst>
                  <a:path w="11840" h="7380" extrusionOk="0">
                    <a:moveTo>
                      <a:pt x="1052" y="0"/>
                    </a:moveTo>
                    <a:cubicBezTo>
                      <a:pt x="561" y="0"/>
                      <a:pt x="1" y="385"/>
                      <a:pt x="1" y="1050"/>
                    </a:cubicBezTo>
                    <a:cubicBezTo>
                      <a:pt x="1" y="4010"/>
                      <a:pt x="2072" y="6674"/>
                      <a:pt x="5032" y="7266"/>
                    </a:cubicBezTo>
                    <a:cubicBezTo>
                      <a:pt x="5414" y="7342"/>
                      <a:pt x="5797" y="7379"/>
                      <a:pt x="6175" y="7379"/>
                    </a:cubicBezTo>
                    <a:cubicBezTo>
                      <a:pt x="8722" y="7379"/>
                      <a:pt x="11066" y="5699"/>
                      <a:pt x="11840" y="3122"/>
                    </a:cubicBezTo>
                    <a:cubicBezTo>
                      <a:pt x="11840" y="2227"/>
                      <a:pt x="11163" y="1332"/>
                      <a:pt x="10449" y="1332"/>
                    </a:cubicBezTo>
                    <a:cubicBezTo>
                      <a:pt x="10219" y="1332"/>
                      <a:pt x="9984" y="1425"/>
                      <a:pt x="9768" y="1642"/>
                    </a:cubicBezTo>
                    <a:cubicBezTo>
                      <a:pt x="8584" y="3122"/>
                      <a:pt x="7400" y="4602"/>
                      <a:pt x="5624" y="4602"/>
                    </a:cubicBezTo>
                    <a:cubicBezTo>
                      <a:pt x="3552" y="4306"/>
                      <a:pt x="2072" y="2826"/>
                      <a:pt x="1776" y="754"/>
                    </a:cubicBezTo>
                    <a:cubicBezTo>
                      <a:pt x="1776" y="235"/>
                      <a:pt x="1435" y="0"/>
                      <a:pt x="1052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Google Shape;1043;p40">
                <a:extLst>
                  <a:ext uri="{FF2B5EF4-FFF2-40B4-BE49-F238E27FC236}">
                    <a16:creationId xmlns:a16="http://schemas.microsoft.com/office/drawing/2014/main" id="{16C9F06C-47BB-47E4-BB7F-49880F1C1C56}"/>
                  </a:ext>
                </a:extLst>
              </p:cNvPr>
              <p:cNvSpPr/>
              <p:nvPr/>
            </p:nvSpPr>
            <p:spPr>
              <a:xfrm>
                <a:off x="4853300" y="1165375"/>
                <a:ext cx="251875" cy="203525"/>
              </a:xfrm>
              <a:custGeom>
                <a:avLst/>
                <a:gdLst/>
                <a:ahLst/>
                <a:cxnLst/>
                <a:rect l="l" t="t" r="r" b="b"/>
                <a:pathLst>
                  <a:path w="10075" h="8141" extrusionOk="0">
                    <a:moveTo>
                      <a:pt x="4741" y="1"/>
                    </a:moveTo>
                    <a:cubicBezTo>
                      <a:pt x="4056" y="1"/>
                      <a:pt x="3349" y="156"/>
                      <a:pt x="2664" y="499"/>
                    </a:cubicBezTo>
                    <a:cubicBezTo>
                      <a:pt x="0" y="2275"/>
                      <a:pt x="0" y="6122"/>
                      <a:pt x="2664" y="7898"/>
                    </a:cubicBezTo>
                    <a:cubicBezTo>
                      <a:pt x="2890" y="8068"/>
                      <a:pt x="3116" y="8140"/>
                      <a:pt x="3328" y="8140"/>
                    </a:cubicBezTo>
                    <a:cubicBezTo>
                      <a:pt x="4225" y="8140"/>
                      <a:pt x="4862" y="6841"/>
                      <a:pt x="4144" y="6122"/>
                    </a:cubicBezTo>
                    <a:cubicBezTo>
                      <a:pt x="3256" y="5530"/>
                      <a:pt x="3256" y="4050"/>
                      <a:pt x="4144" y="3459"/>
                    </a:cubicBezTo>
                    <a:cubicBezTo>
                      <a:pt x="4367" y="3291"/>
                      <a:pt x="4580" y="3219"/>
                      <a:pt x="4778" y="3219"/>
                    </a:cubicBezTo>
                    <a:cubicBezTo>
                      <a:pt x="5631" y="3219"/>
                      <a:pt x="6216" y="4569"/>
                      <a:pt x="6216" y="5530"/>
                    </a:cubicBezTo>
                    <a:cubicBezTo>
                      <a:pt x="6216" y="6312"/>
                      <a:pt x="6876" y="6680"/>
                      <a:pt x="7542" y="6680"/>
                    </a:cubicBezTo>
                    <a:cubicBezTo>
                      <a:pt x="8138" y="6680"/>
                      <a:pt x="8740" y="6385"/>
                      <a:pt x="8880" y="5826"/>
                    </a:cubicBezTo>
                    <a:cubicBezTo>
                      <a:pt x="10074" y="2721"/>
                      <a:pt x="7605" y="1"/>
                      <a:pt x="4741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Google Shape;1044;p40">
                <a:extLst>
                  <a:ext uri="{FF2B5EF4-FFF2-40B4-BE49-F238E27FC236}">
                    <a16:creationId xmlns:a16="http://schemas.microsoft.com/office/drawing/2014/main" id="{BDED41CA-3444-4C61-A7FC-A69825AB4398}"/>
                  </a:ext>
                </a:extLst>
              </p:cNvPr>
              <p:cNvSpPr/>
              <p:nvPr/>
            </p:nvSpPr>
            <p:spPr>
              <a:xfrm>
                <a:off x="5008675" y="1408300"/>
                <a:ext cx="278050" cy="220100"/>
              </a:xfrm>
              <a:custGeom>
                <a:avLst/>
                <a:gdLst/>
                <a:ahLst/>
                <a:cxnLst/>
                <a:rect l="l" t="t" r="r" b="b"/>
                <a:pathLst>
                  <a:path w="11122" h="8804" extrusionOk="0">
                    <a:moveTo>
                      <a:pt x="6038" y="1"/>
                    </a:moveTo>
                    <a:cubicBezTo>
                      <a:pt x="5092" y="1"/>
                      <a:pt x="4127" y="265"/>
                      <a:pt x="3257" y="845"/>
                    </a:cubicBezTo>
                    <a:cubicBezTo>
                      <a:pt x="889" y="2325"/>
                      <a:pt x="1" y="5581"/>
                      <a:pt x="1481" y="8244"/>
                    </a:cubicBezTo>
                    <a:cubicBezTo>
                      <a:pt x="1678" y="8639"/>
                      <a:pt x="2040" y="8803"/>
                      <a:pt x="2413" y="8803"/>
                    </a:cubicBezTo>
                    <a:cubicBezTo>
                      <a:pt x="3158" y="8803"/>
                      <a:pt x="3947" y="8146"/>
                      <a:pt x="3553" y="7356"/>
                    </a:cubicBezTo>
                    <a:cubicBezTo>
                      <a:pt x="3257" y="5876"/>
                      <a:pt x="3849" y="4397"/>
                      <a:pt x="5032" y="3805"/>
                    </a:cubicBezTo>
                    <a:cubicBezTo>
                      <a:pt x="5308" y="3667"/>
                      <a:pt x="5583" y="3609"/>
                      <a:pt x="5854" y="3609"/>
                    </a:cubicBezTo>
                    <a:cubicBezTo>
                      <a:pt x="6751" y="3609"/>
                      <a:pt x="7607" y="4238"/>
                      <a:pt x="8288" y="4693"/>
                    </a:cubicBezTo>
                    <a:cubicBezTo>
                      <a:pt x="8541" y="4819"/>
                      <a:pt x="8821" y="4878"/>
                      <a:pt x="9099" y="4878"/>
                    </a:cubicBezTo>
                    <a:cubicBezTo>
                      <a:pt x="10123" y="4878"/>
                      <a:pt x="11121" y="4080"/>
                      <a:pt x="10656" y="2917"/>
                    </a:cubicBezTo>
                    <a:cubicBezTo>
                      <a:pt x="9859" y="1123"/>
                      <a:pt x="7988" y="1"/>
                      <a:pt x="6038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Google Shape;1045;p40">
                <a:extLst>
                  <a:ext uri="{FF2B5EF4-FFF2-40B4-BE49-F238E27FC236}">
                    <a16:creationId xmlns:a16="http://schemas.microsoft.com/office/drawing/2014/main" id="{10FD4CFA-A81F-4FAA-A32D-A694CE2E9BE2}"/>
                  </a:ext>
                </a:extLst>
              </p:cNvPr>
              <p:cNvSpPr/>
              <p:nvPr/>
            </p:nvSpPr>
            <p:spPr>
              <a:xfrm>
                <a:off x="4480225" y="851300"/>
                <a:ext cx="262100" cy="273025"/>
              </a:xfrm>
              <a:custGeom>
                <a:avLst/>
                <a:gdLst/>
                <a:ahLst/>
                <a:cxnLst/>
                <a:rect l="l" t="t" r="r" b="b"/>
                <a:pathLst>
                  <a:path w="10484" h="10921" extrusionOk="0">
                    <a:moveTo>
                      <a:pt x="6430" y="1"/>
                    </a:moveTo>
                    <a:cubicBezTo>
                      <a:pt x="6302" y="1"/>
                      <a:pt x="6173" y="13"/>
                      <a:pt x="6044" y="39"/>
                    </a:cubicBezTo>
                    <a:cubicBezTo>
                      <a:pt x="5452" y="39"/>
                      <a:pt x="5156" y="631"/>
                      <a:pt x="5156" y="1223"/>
                    </a:cubicBezTo>
                    <a:cubicBezTo>
                      <a:pt x="5452" y="2111"/>
                      <a:pt x="6044" y="2407"/>
                      <a:pt x="6636" y="3295"/>
                    </a:cubicBezTo>
                    <a:cubicBezTo>
                      <a:pt x="7228" y="4183"/>
                      <a:pt x="7228" y="5070"/>
                      <a:pt x="7228" y="6254"/>
                    </a:cubicBezTo>
                    <a:cubicBezTo>
                      <a:pt x="6572" y="7785"/>
                      <a:pt x="5109" y="8669"/>
                      <a:pt x="3554" y="8669"/>
                    </a:cubicBezTo>
                    <a:cubicBezTo>
                      <a:pt x="3004" y="8669"/>
                      <a:pt x="2442" y="8558"/>
                      <a:pt x="1901" y="8326"/>
                    </a:cubicBezTo>
                    <a:cubicBezTo>
                      <a:pt x="1671" y="8154"/>
                      <a:pt x="1453" y="8082"/>
                      <a:pt x="1256" y="8082"/>
                    </a:cubicBezTo>
                    <a:cubicBezTo>
                      <a:pt x="439" y="8082"/>
                      <a:pt x="1" y="9329"/>
                      <a:pt x="717" y="9806"/>
                    </a:cubicBezTo>
                    <a:cubicBezTo>
                      <a:pt x="1792" y="10559"/>
                      <a:pt x="3023" y="10921"/>
                      <a:pt x="4240" y="10921"/>
                    </a:cubicBezTo>
                    <a:cubicBezTo>
                      <a:pt x="6374" y="10921"/>
                      <a:pt x="8465" y="9808"/>
                      <a:pt x="9596" y="7734"/>
                    </a:cubicBezTo>
                    <a:cubicBezTo>
                      <a:pt x="10484" y="6254"/>
                      <a:pt x="10484" y="4183"/>
                      <a:pt x="9596" y="2703"/>
                    </a:cubicBezTo>
                    <a:cubicBezTo>
                      <a:pt x="9056" y="1352"/>
                      <a:pt x="7775" y="1"/>
                      <a:pt x="6430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Google Shape;1046;p40">
                <a:extLst>
                  <a:ext uri="{FF2B5EF4-FFF2-40B4-BE49-F238E27FC236}">
                    <a16:creationId xmlns:a16="http://schemas.microsoft.com/office/drawing/2014/main" id="{8F28132C-4306-4CA0-BAEE-8F1F6279E85D}"/>
                  </a:ext>
                </a:extLst>
              </p:cNvPr>
              <p:cNvSpPr/>
              <p:nvPr/>
            </p:nvSpPr>
            <p:spPr>
              <a:xfrm>
                <a:off x="4603850" y="1256025"/>
                <a:ext cx="296100" cy="276775"/>
              </a:xfrm>
              <a:custGeom>
                <a:avLst/>
                <a:gdLst/>
                <a:ahLst/>
                <a:cxnLst/>
                <a:rect l="l" t="t" r="r" b="b"/>
                <a:pathLst>
                  <a:path w="11844" h="11071" extrusionOk="0">
                    <a:moveTo>
                      <a:pt x="4564" y="1"/>
                    </a:moveTo>
                    <a:cubicBezTo>
                      <a:pt x="2095" y="1"/>
                      <a:pt x="1" y="1486"/>
                      <a:pt x="507" y="4272"/>
                    </a:cubicBezTo>
                    <a:cubicBezTo>
                      <a:pt x="627" y="4870"/>
                      <a:pt x="1084" y="5129"/>
                      <a:pt x="1587" y="5129"/>
                    </a:cubicBezTo>
                    <a:cubicBezTo>
                      <a:pt x="2329" y="5129"/>
                      <a:pt x="3171" y="4563"/>
                      <a:pt x="3171" y="3680"/>
                    </a:cubicBezTo>
                    <a:cubicBezTo>
                      <a:pt x="3171" y="3155"/>
                      <a:pt x="3506" y="2966"/>
                      <a:pt x="3952" y="2966"/>
                    </a:cubicBezTo>
                    <a:cubicBezTo>
                      <a:pt x="4763" y="2966"/>
                      <a:pt x="5940" y="3594"/>
                      <a:pt x="6131" y="3976"/>
                    </a:cubicBezTo>
                    <a:cubicBezTo>
                      <a:pt x="7315" y="6048"/>
                      <a:pt x="7019" y="8416"/>
                      <a:pt x="8499" y="10192"/>
                    </a:cubicBezTo>
                    <a:cubicBezTo>
                      <a:pt x="8808" y="10811"/>
                      <a:pt x="9333" y="11070"/>
                      <a:pt x="9861" y="11070"/>
                    </a:cubicBezTo>
                    <a:cubicBezTo>
                      <a:pt x="10848" y="11070"/>
                      <a:pt x="11844" y="10164"/>
                      <a:pt x="11458" y="9008"/>
                    </a:cubicBezTo>
                    <a:cubicBezTo>
                      <a:pt x="10866" y="5752"/>
                      <a:pt x="9386" y="1016"/>
                      <a:pt x="5835" y="128"/>
                    </a:cubicBezTo>
                    <a:cubicBezTo>
                      <a:pt x="5408" y="43"/>
                      <a:pt x="4980" y="1"/>
                      <a:pt x="4564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Google Shape;1047;p40">
                <a:extLst>
                  <a:ext uri="{FF2B5EF4-FFF2-40B4-BE49-F238E27FC236}">
                    <a16:creationId xmlns:a16="http://schemas.microsoft.com/office/drawing/2014/main" id="{E3C65CE5-14AD-4D57-BFC1-75F067B584A7}"/>
                  </a:ext>
                </a:extLst>
              </p:cNvPr>
              <p:cNvSpPr/>
              <p:nvPr/>
            </p:nvSpPr>
            <p:spPr>
              <a:xfrm>
                <a:off x="2347825" y="2168325"/>
                <a:ext cx="788850" cy="841225"/>
              </a:xfrm>
              <a:custGeom>
                <a:avLst/>
                <a:gdLst/>
                <a:ahLst/>
                <a:cxnLst/>
                <a:rect l="l" t="t" r="r" b="b"/>
                <a:pathLst>
                  <a:path w="31554" h="33649" extrusionOk="0">
                    <a:moveTo>
                      <a:pt x="15268" y="0"/>
                    </a:moveTo>
                    <a:cubicBezTo>
                      <a:pt x="14748" y="0"/>
                      <a:pt x="14249" y="295"/>
                      <a:pt x="14091" y="929"/>
                    </a:cubicBezTo>
                    <a:cubicBezTo>
                      <a:pt x="14387" y="4185"/>
                      <a:pt x="13203" y="7441"/>
                      <a:pt x="11131" y="9809"/>
                    </a:cubicBezTo>
                    <a:cubicBezTo>
                      <a:pt x="9947" y="10992"/>
                      <a:pt x="8467" y="10992"/>
                      <a:pt x="7283" y="12176"/>
                    </a:cubicBezTo>
                    <a:cubicBezTo>
                      <a:pt x="6691" y="12472"/>
                      <a:pt x="6395" y="13360"/>
                      <a:pt x="6987" y="13952"/>
                    </a:cubicBezTo>
                    <a:cubicBezTo>
                      <a:pt x="7449" y="14545"/>
                      <a:pt x="8042" y="14786"/>
                      <a:pt x="8698" y="14786"/>
                    </a:cubicBezTo>
                    <a:cubicBezTo>
                      <a:pt x="10992" y="14786"/>
                      <a:pt x="14058" y="11847"/>
                      <a:pt x="14979" y="10696"/>
                    </a:cubicBezTo>
                    <a:cubicBezTo>
                      <a:pt x="15867" y="9809"/>
                      <a:pt x="16459" y="8625"/>
                      <a:pt x="16755" y="7737"/>
                    </a:cubicBezTo>
                    <a:cubicBezTo>
                      <a:pt x="17938" y="9217"/>
                      <a:pt x="19418" y="10400"/>
                      <a:pt x="21194" y="11288"/>
                    </a:cubicBezTo>
                    <a:cubicBezTo>
                      <a:pt x="22082" y="11584"/>
                      <a:pt x="22674" y="11880"/>
                      <a:pt x="23562" y="11880"/>
                    </a:cubicBezTo>
                    <a:cubicBezTo>
                      <a:pt x="21194" y="13656"/>
                      <a:pt x="19122" y="15728"/>
                      <a:pt x="17938" y="18392"/>
                    </a:cubicBezTo>
                    <a:cubicBezTo>
                      <a:pt x="16755" y="20464"/>
                      <a:pt x="16755" y="23127"/>
                      <a:pt x="17938" y="25495"/>
                    </a:cubicBezTo>
                    <a:cubicBezTo>
                      <a:pt x="17080" y="25373"/>
                      <a:pt x="16222" y="25301"/>
                      <a:pt x="15385" y="25301"/>
                    </a:cubicBezTo>
                    <a:cubicBezTo>
                      <a:pt x="14201" y="25301"/>
                      <a:pt x="13059" y="25444"/>
                      <a:pt x="12019" y="25791"/>
                    </a:cubicBezTo>
                    <a:cubicBezTo>
                      <a:pt x="11131" y="26383"/>
                      <a:pt x="9947" y="26975"/>
                      <a:pt x="9355" y="27863"/>
                    </a:cubicBezTo>
                    <a:cubicBezTo>
                      <a:pt x="9355" y="26087"/>
                      <a:pt x="9059" y="24015"/>
                      <a:pt x="8467" y="22535"/>
                    </a:cubicBezTo>
                    <a:cubicBezTo>
                      <a:pt x="7875" y="19280"/>
                      <a:pt x="6100" y="16320"/>
                      <a:pt x="4028" y="13952"/>
                    </a:cubicBezTo>
                    <a:cubicBezTo>
                      <a:pt x="3615" y="13539"/>
                      <a:pt x="3154" y="13367"/>
                      <a:pt x="2713" y="13367"/>
                    </a:cubicBezTo>
                    <a:cubicBezTo>
                      <a:pt x="1253" y="13367"/>
                      <a:pt x="1" y="15253"/>
                      <a:pt x="1364" y="16616"/>
                    </a:cubicBezTo>
                    <a:cubicBezTo>
                      <a:pt x="3140" y="18984"/>
                      <a:pt x="4620" y="21352"/>
                      <a:pt x="5508" y="24015"/>
                    </a:cubicBezTo>
                    <a:cubicBezTo>
                      <a:pt x="5804" y="26383"/>
                      <a:pt x="6100" y="28455"/>
                      <a:pt x="6691" y="30823"/>
                    </a:cubicBezTo>
                    <a:cubicBezTo>
                      <a:pt x="6987" y="31119"/>
                      <a:pt x="7283" y="31119"/>
                      <a:pt x="7579" y="31119"/>
                    </a:cubicBezTo>
                    <a:cubicBezTo>
                      <a:pt x="7579" y="31711"/>
                      <a:pt x="7579" y="32007"/>
                      <a:pt x="7579" y="32599"/>
                    </a:cubicBezTo>
                    <a:cubicBezTo>
                      <a:pt x="7912" y="33263"/>
                      <a:pt x="8618" y="33648"/>
                      <a:pt x="9330" y="33648"/>
                    </a:cubicBezTo>
                    <a:cubicBezTo>
                      <a:pt x="9886" y="33648"/>
                      <a:pt x="10446" y="33414"/>
                      <a:pt x="10835" y="32895"/>
                    </a:cubicBezTo>
                    <a:cubicBezTo>
                      <a:pt x="12019" y="31119"/>
                      <a:pt x="12611" y="29639"/>
                      <a:pt x="14979" y="29047"/>
                    </a:cubicBezTo>
                    <a:cubicBezTo>
                      <a:pt x="15960" y="28924"/>
                      <a:pt x="16991" y="28852"/>
                      <a:pt x="18031" y="28852"/>
                    </a:cubicBezTo>
                    <a:cubicBezTo>
                      <a:pt x="19502" y="28852"/>
                      <a:pt x="20991" y="28996"/>
                      <a:pt x="22378" y="29343"/>
                    </a:cubicBezTo>
                    <a:lnTo>
                      <a:pt x="22674" y="29343"/>
                    </a:lnTo>
                    <a:cubicBezTo>
                      <a:pt x="22991" y="29422"/>
                      <a:pt x="23287" y="29459"/>
                      <a:pt x="23568" y="29459"/>
                    </a:cubicBezTo>
                    <a:cubicBezTo>
                      <a:pt x="24334" y="29459"/>
                      <a:pt x="24984" y="29184"/>
                      <a:pt x="25634" y="28751"/>
                    </a:cubicBezTo>
                    <a:cubicBezTo>
                      <a:pt x="26818" y="28159"/>
                      <a:pt x="26818" y="26383"/>
                      <a:pt x="25338" y="26087"/>
                    </a:cubicBezTo>
                    <a:cubicBezTo>
                      <a:pt x="22674" y="25495"/>
                      <a:pt x="20898" y="22535"/>
                      <a:pt x="22082" y="19872"/>
                    </a:cubicBezTo>
                    <a:cubicBezTo>
                      <a:pt x="22378" y="18984"/>
                      <a:pt x="26522" y="13656"/>
                      <a:pt x="26522" y="13360"/>
                    </a:cubicBezTo>
                    <a:cubicBezTo>
                      <a:pt x="26770" y="13732"/>
                      <a:pt x="27173" y="13896"/>
                      <a:pt x="27559" y="13896"/>
                    </a:cubicBezTo>
                    <a:cubicBezTo>
                      <a:pt x="28094" y="13896"/>
                      <a:pt x="28594" y="13580"/>
                      <a:pt x="28594" y="13064"/>
                    </a:cubicBezTo>
                    <a:cubicBezTo>
                      <a:pt x="28298" y="12768"/>
                      <a:pt x="28298" y="12472"/>
                      <a:pt x="28298" y="12176"/>
                    </a:cubicBezTo>
                    <a:cubicBezTo>
                      <a:pt x="29481" y="12176"/>
                      <a:pt x="30665" y="11288"/>
                      <a:pt x="31257" y="10400"/>
                    </a:cubicBezTo>
                    <a:cubicBezTo>
                      <a:pt x="31553" y="9513"/>
                      <a:pt x="30961" y="8625"/>
                      <a:pt x="30369" y="8625"/>
                    </a:cubicBezTo>
                    <a:cubicBezTo>
                      <a:pt x="29777" y="8477"/>
                      <a:pt x="29186" y="8403"/>
                      <a:pt x="28594" y="8403"/>
                    </a:cubicBezTo>
                    <a:cubicBezTo>
                      <a:pt x="28002" y="8403"/>
                      <a:pt x="27410" y="8477"/>
                      <a:pt x="26818" y="8625"/>
                    </a:cubicBezTo>
                    <a:cubicBezTo>
                      <a:pt x="25338" y="8625"/>
                      <a:pt x="23858" y="8625"/>
                      <a:pt x="22674" y="8033"/>
                    </a:cubicBezTo>
                    <a:cubicBezTo>
                      <a:pt x="19714" y="6849"/>
                      <a:pt x="17938" y="4481"/>
                      <a:pt x="17051" y="1521"/>
                    </a:cubicBezTo>
                    <a:cubicBezTo>
                      <a:pt x="17051" y="1225"/>
                      <a:pt x="16755" y="929"/>
                      <a:pt x="16459" y="633"/>
                    </a:cubicBezTo>
                    <a:cubicBezTo>
                      <a:pt x="16184" y="221"/>
                      <a:pt x="15718" y="0"/>
                      <a:pt x="15268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Google Shape;1048;p40">
                <a:extLst>
                  <a:ext uri="{FF2B5EF4-FFF2-40B4-BE49-F238E27FC236}">
                    <a16:creationId xmlns:a16="http://schemas.microsoft.com/office/drawing/2014/main" id="{B57E27FA-D09B-478E-B8A9-554D19D80BC7}"/>
                  </a:ext>
                </a:extLst>
              </p:cNvPr>
              <p:cNvSpPr/>
              <p:nvPr/>
            </p:nvSpPr>
            <p:spPr>
              <a:xfrm>
                <a:off x="1733525" y="1216675"/>
                <a:ext cx="870400" cy="1178025"/>
              </a:xfrm>
              <a:custGeom>
                <a:avLst/>
                <a:gdLst/>
                <a:ahLst/>
                <a:cxnLst/>
                <a:rect l="l" t="t" r="r" b="b"/>
                <a:pathLst>
                  <a:path w="34816" h="47121" extrusionOk="0">
                    <a:moveTo>
                      <a:pt x="9694" y="1"/>
                    </a:moveTo>
                    <a:cubicBezTo>
                      <a:pt x="9065" y="1"/>
                      <a:pt x="8473" y="371"/>
                      <a:pt x="8177" y="1111"/>
                    </a:cubicBezTo>
                    <a:cubicBezTo>
                      <a:pt x="4330" y="6734"/>
                      <a:pt x="2258" y="13837"/>
                      <a:pt x="2850" y="20941"/>
                    </a:cubicBezTo>
                    <a:cubicBezTo>
                      <a:pt x="2998" y="21829"/>
                      <a:pt x="3664" y="22273"/>
                      <a:pt x="4293" y="22273"/>
                    </a:cubicBezTo>
                    <a:cubicBezTo>
                      <a:pt x="4922" y="22273"/>
                      <a:pt x="5514" y="21829"/>
                      <a:pt x="5514" y="20941"/>
                    </a:cubicBezTo>
                    <a:cubicBezTo>
                      <a:pt x="5810" y="15613"/>
                      <a:pt x="7290" y="10286"/>
                      <a:pt x="9657" y="5550"/>
                    </a:cubicBezTo>
                    <a:cubicBezTo>
                      <a:pt x="13209" y="10878"/>
                      <a:pt x="16465" y="16205"/>
                      <a:pt x="19720" y="21533"/>
                    </a:cubicBezTo>
                    <a:cubicBezTo>
                      <a:pt x="21496" y="24493"/>
                      <a:pt x="22976" y="27156"/>
                      <a:pt x="24456" y="29820"/>
                    </a:cubicBezTo>
                    <a:cubicBezTo>
                      <a:pt x="25640" y="31596"/>
                      <a:pt x="26528" y="33668"/>
                      <a:pt x="27712" y="35444"/>
                    </a:cubicBezTo>
                    <a:cubicBezTo>
                      <a:pt x="29488" y="37515"/>
                      <a:pt x="30080" y="40179"/>
                      <a:pt x="29488" y="42843"/>
                    </a:cubicBezTo>
                    <a:cubicBezTo>
                      <a:pt x="19720" y="37515"/>
                      <a:pt x="10249" y="31300"/>
                      <a:pt x="1962" y="23901"/>
                    </a:cubicBezTo>
                    <a:cubicBezTo>
                      <a:pt x="1796" y="23790"/>
                      <a:pt x="1619" y="23741"/>
                      <a:pt x="1446" y="23741"/>
                    </a:cubicBezTo>
                    <a:cubicBezTo>
                      <a:pt x="693" y="23741"/>
                      <a:pt x="1" y="24659"/>
                      <a:pt x="482" y="25380"/>
                    </a:cubicBezTo>
                    <a:cubicBezTo>
                      <a:pt x="8769" y="34260"/>
                      <a:pt x="18833" y="41659"/>
                      <a:pt x="29784" y="46987"/>
                    </a:cubicBezTo>
                    <a:cubicBezTo>
                      <a:pt x="30013" y="47078"/>
                      <a:pt x="30249" y="47120"/>
                      <a:pt x="30482" y="47120"/>
                    </a:cubicBezTo>
                    <a:cubicBezTo>
                      <a:pt x="31757" y="47120"/>
                      <a:pt x="32948" y="45870"/>
                      <a:pt x="32447" y="44619"/>
                    </a:cubicBezTo>
                    <a:cubicBezTo>
                      <a:pt x="34815" y="40179"/>
                      <a:pt x="32151" y="35148"/>
                      <a:pt x="29488" y="30708"/>
                    </a:cubicBezTo>
                    <a:cubicBezTo>
                      <a:pt x="24160" y="20349"/>
                      <a:pt x="18241" y="10286"/>
                      <a:pt x="11433" y="1111"/>
                    </a:cubicBezTo>
                    <a:cubicBezTo>
                      <a:pt x="10989" y="371"/>
                      <a:pt x="10323" y="1"/>
                      <a:pt x="9694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Google Shape;1049;p40">
                <a:extLst>
                  <a:ext uri="{FF2B5EF4-FFF2-40B4-BE49-F238E27FC236}">
                    <a16:creationId xmlns:a16="http://schemas.microsoft.com/office/drawing/2014/main" id="{FECAC2CB-1220-46C1-AC27-BF060143E24B}"/>
                  </a:ext>
                </a:extLst>
              </p:cNvPr>
              <p:cNvSpPr/>
              <p:nvPr/>
            </p:nvSpPr>
            <p:spPr>
              <a:xfrm>
                <a:off x="2411500" y="770875"/>
                <a:ext cx="1354125" cy="1383550"/>
              </a:xfrm>
              <a:custGeom>
                <a:avLst/>
                <a:gdLst/>
                <a:ahLst/>
                <a:cxnLst/>
                <a:rect l="l" t="t" r="r" b="b"/>
                <a:pathLst>
                  <a:path w="54165" h="55342" extrusionOk="0">
                    <a:moveTo>
                      <a:pt x="11248" y="0"/>
                    </a:moveTo>
                    <a:cubicBezTo>
                      <a:pt x="8880" y="0"/>
                      <a:pt x="9176" y="3256"/>
                      <a:pt x="11248" y="3256"/>
                    </a:cubicBezTo>
                    <a:cubicBezTo>
                      <a:pt x="20423" y="4144"/>
                      <a:pt x="29302" y="7400"/>
                      <a:pt x="36998" y="12727"/>
                    </a:cubicBezTo>
                    <a:cubicBezTo>
                      <a:pt x="44397" y="18055"/>
                      <a:pt x="46469" y="22790"/>
                      <a:pt x="42029" y="31965"/>
                    </a:cubicBezTo>
                    <a:cubicBezTo>
                      <a:pt x="39957" y="35813"/>
                      <a:pt x="37294" y="39661"/>
                      <a:pt x="34334" y="43212"/>
                    </a:cubicBezTo>
                    <a:cubicBezTo>
                      <a:pt x="32854" y="44988"/>
                      <a:pt x="31374" y="46764"/>
                      <a:pt x="29894" y="48244"/>
                    </a:cubicBezTo>
                    <a:cubicBezTo>
                      <a:pt x="27913" y="49345"/>
                      <a:pt x="26218" y="49873"/>
                      <a:pt x="24794" y="49873"/>
                    </a:cubicBezTo>
                    <a:cubicBezTo>
                      <a:pt x="22390" y="49873"/>
                      <a:pt x="20761" y="48368"/>
                      <a:pt x="19831" y="45580"/>
                    </a:cubicBezTo>
                    <a:cubicBezTo>
                      <a:pt x="17463" y="41733"/>
                      <a:pt x="15391" y="37589"/>
                      <a:pt x="13912" y="33445"/>
                    </a:cubicBezTo>
                    <a:cubicBezTo>
                      <a:pt x="10064" y="25158"/>
                      <a:pt x="3257" y="13023"/>
                      <a:pt x="3553" y="3552"/>
                    </a:cubicBezTo>
                    <a:cubicBezTo>
                      <a:pt x="3553" y="2887"/>
                      <a:pt x="2993" y="2502"/>
                      <a:pt x="2449" y="2502"/>
                    </a:cubicBezTo>
                    <a:cubicBezTo>
                      <a:pt x="2025" y="2502"/>
                      <a:pt x="1610" y="2737"/>
                      <a:pt x="1481" y="3256"/>
                    </a:cubicBezTo>
                    <a:cubicBezTo>
                      <a:pt x="1" y="9767"/>
                      <a:pt x="3257" y="16279"/>
                      <a:pt x="5328" y="22494"/>
                    </a:cubicBezTo>
                    <a:cubicBezTo>
                      <a:pt x="8584" y="31078"/>
                      <a:pt x="12432" y="39365"/>
                      <a:pt x="16575" y="47652"/>
                    </a:cubicBezTo>
                    <a:cubicBezTo>
                      <a:pt x="19470" y="53047"/>
                      <a:pt x="22365" y="55342"/>
                      <a:pt x="25390" y="55342"/>
                    </a:cubicBezTo>
                    <a:cubicBezTo>
                      <a:pt x="29169" y="55342"/>
                      <a:pt x="33151" y="51761"/>
                      <a:pt x="37590" y="46172"/>
                    </a:cubicBezTo>
                    <a:cubicBezTo>
                      <a:pt x="43509" y="39069"/>
                      <a:pt x="54164" y="28118"/>
                      <a:pt x="48245" y="18351"/>
                    </a:cubicBezTo>
                    <a:cubicBezTo>
                      <a:pt x="40845" y="6808"/>
                      <a:pt x="24271" y="888"/>
                      <a:pt x="11248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Google Shape;1050;p40">
                <a:extLst>
                  <a:ext uri="{FF2B5EF4-FFF2-40B4-BE49-F238E27FC236}">
                    <a16:creationId xmlns:a16="http://schemas.microsoft.com/office/drawing/2014/main" id="{2198D941-0207-459B-806A-42F666326E2D}"/>
                  </a:ext>
                </a:extLst>
              </p:cNvPr>
              <p:cNvSpPr/>
              <p:nvPr/>
            </p:nvSpPr>
            <p:spPr>
              <a:xfrm>
                <a:off x="3010850" y="1828275"/>
                <a:ext cx="1183925" cy="1225500"/>
              </a:xfrm>
              <a:custGeom>
                <a:avLst/>
                <a:gdLst/>
                <a:ahLst/>
                <a:cxnLst/>
                <a:rect l="l" t="t" r="r" b="b"/>
                <a:pathLst>
                  <a:path w="47357" h="49020" extrusionOk="0">
                    <a:moveTo>
                      <a:pt x="28171" y="1"/>
                    </a:moveTo>
                    <a:cubicBezTo>
                      <a:pt x="24053" y="1"/>
                      <a:pt x="20292" y="2047"/>
                      <a:pt x="18351" y="5652"/>
                    </a:cubicBezTo>
                    <a:cubicBezTo>
                      <a:pt x="13320" y="12459"/>
                      <a:pt x="9176" y="19563"/>
                      <a:pt x="5328" y="27258"/>
                    </a:cubicBezTo>
                    <a:cubicBezTo>
                      <a:pt x="4511" y="28892"/>
                      <a:pt x="5809" y="30245"/>
                      <a:pt x="7178" y="30245"/>
                    </a:cubicBezTo>
                    <a:cubicBezTo>
                      <a:pt x="7792" y="30245"/>
                      <a:pt x="8421" y="29972"/>
                      <a:pt x="8880" y="29330"/>
                    </a:cubicBezTo>
                    <a:cubicBezTo>
                      <a:pt x="12728" y="24002"/>
                      <a:pt x="15687" y="14827"/>
                      <a:pt x="20719" y="10388"/>
                    </a:cubicBezTo>
                    <a:cubicBezTo>
                      <a:pt x="21326" y="8365"/>
                      <a:pt x="22485" y="7448"/>
                      <a:pt x="24292" y="7448"/>
                    </a:cubicBezTo>
                    <a:cubicBezTo>
                      <a:pt x="25130" y="7448"/>
                      <a:pt x="26106" y="7645"/>
                      <a:pt x="27230" y="8020"/>
                    </a:cubicBezTo>
                    <a:cubicBezTo>
                      <a:pt x="28451" y="7354"/>
                      <a:pt x="29506" y="7021"/>
                      <a:pt x="30394" y="7021"/>
                    </a:cubicBezTo>
                    <a:cubicBezTo>
                      <a:pt x="31874" y="7021"/>
                      <a:pt x="32891" y="7946"/>
                      <a:pt x="33446" y="9796"/>
                    </a:cubicBezTo>
                    <a:cubicBezTo>
                      <a:pt x="35814" y="13347"/>
                      <a:pt x="37294" y="17491"/>
                      <a:pt x="38477" y="21931"/>
                    </a:cubicBezTo>
                    <a:cubicBezTo>
                      <a:pt x="39661" y="25482"/>
                      <a:pt x="40845" y="29330"/>
                      <a:pt x="41437" y="33178"/>
                    </a:cubicBezTo>
                    <a:lnTo>
                      <a:pt x="42029" y="38801"/>
                    </a:lnTo>
                    <a:cubicBezTo>
                      <a:pt x="40299" y="42477"/>
                      <a:pt x="38096" y="44257"/>
                      <a:pt x="35418" y="44257"/>
                    </a:cubicBezTo>
                    <a:cubicBezTo>
                      <a:pt x="34430" y="44257"/>
                      <a:pt x="33378" y="44015"/>
                      <a:pt x="32262" y="43537"/>
                    </a:cubicBezTo>
                    <a:cubicBezTo>
                      <a:pt x="27230" y="43241"/>
                      <a:pt x="6808" y="37321"/>
                      <a:pt x="6512" y="31994"/>
                    </a:cubicBezTo>
                    <a:cubicBezTo>
                      <a:pt x="6512" y="30986"/>
                      <a:pt x="5749" y="30454"/>
                      <a:pt x="5035" y="30454"/>
                    </a:cubicBezTo>
                    <a:cubicBezTo>
                      <a:pt x="4491" y="30454"/>
                      <a:pt x="3976" y="30762"/>
                      <a:pt x="3848" y="31402"/>
                    </a:cubicBezTo>
                    <a:cubicBezTo>
                      <a:pt x="1" y="41761"/>
                      <a:pt x="25159" y="46201"/>
                      <a:pt x="31078" y="47680"/>
                    </a:cubicBezTo>
                    <a:cubicBezTo>
                      <a:pt x="33432" y="48308"/>
                      <a:pt x="35952" y="49019"/>
                      <a:pt x="38330" y="49019"/>
                    </a:cubicBezTo>
                    <a:cubicBezTo>
                      <a:pt x="40437" y="49019"/>
                      <a:pt x="42432" y="48461"/>
                      <a:pt x="44101" y="46793"/>
                    </a:cubicBezTo>
                    <a:cubicBezTo>
                      <a:pt x="47357" y="43537"/>
                      <a:pt x="46765" y="36433"/>
                      <a:pt x="45877" y="31994"/>
                    </a:cubicBezTo>
                    <a:cubicBezTo>
                      <a:pt x="44397" y="24298"/>
                      <a:pt x="41733" y="16603"/>
                      <a:pt x="38181" y="9500"/>
                    </a:cubicBezTo>
                    <a:cubicBezTo>
                      <a:pt x="36110" y="5652"/>
                      <a:pt x="33742" y="916"/>
                      <a:pt x="29006" y="29"/>
                    </a:cubicBezTo>
                    <a:cubicBezTo>
                      <a:pt x="28727" y="10"/>
                      <a:pt x="28448" y="1"/>
                      <a:pt x="28171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Google Shape;1051;p40">
                <a:extLst>
                  <a:ext uri="{FF2B5EF4-FFF2-40B4-BE49-F238E27FC236}">
                    <a16:creationId xmlns:a16="http://schemas.microsoft.com/office/drawing/2014/main" id="{1476BAFC-D6E2-451E-8DE2-D1255280EF3F}"/>
                  </a:ext>
                </a:extLst>
              </p:cNvPr>
              <p:cNvSpPr/>
              <p:nvPr/>
            </p:nvSpPr>
            <p:spPr>
              <a:xfrm>
                <a:off x="2692675" y="3082250"/>
                <a:ext cx="1309725" cy="1512250"/>
              </a:xfrm>
              <a:custGeom>
                <a:avLst/>
                <a:gdLst/>
                <a:ahLst/>
                <a:cxnLst/>
                <a:rect l="l" t="t" r="r" b="b"/>
                <a:pathLst>
                  <a:path w="52389" h="60490" extrusionOk="0">
                    <a:moveTo>
                      <a:pt x="1896" y="1"/>
                    </a:moveTo>
                    <a:cubicBezTo>
                      <a:pt x="1000" y="1"/>
                      <a:pt x="1" y="633"/>
                      <a:pt x="1" y="1665"/>
                    </a:cubicBezTo>
                    <a:cubicBezTo>
                      <a:pt x="498" y="12841"/>
                      <a:pt x="5371" y="60490"/>
                      <a:pt x="23190" y="60490"/>
                    </a:cubicBezTo>
                    <a:cubicBezTo>
                      <a:pt x="26606" y="60490"/>
                      <a:pt x="30498" y="58739"/>
                      <a:pt x="34926" y="54645"/>
                    </a:cubicBezTo>
                    <a:cubicBezTo>
                      <a:pt x="42325" y="47837"/>
                      <a:pt x="52388" y="29191"/>
                      <a:pt x="48541" y="19128"/>
                    </a:cubicBezTo>
                    <a:cubicBezTo>
                      <a:pt x="44397" y="7289"/>
                      <a:pt x="22199" y="3145"/>
                      <a:pt x="12136" y="1073"/>
                    </a:cubicBezTo>
                    <a:cubicBezTo>
                      <a:pt x="12043" y="1058"/>
                      <a:pt x="11951" y="1050"/>
                      <a:pt x="11861" y="1050"/>
                    </a:cubicBezTo>
                    <a:cubicBezTo>
                      <a:pt x="10214" y="1050"/>
                      <a:pt x="8973" y="3487"/>
                      <a:pt x="10656" y="4329"/>
                    </a:cubicBezTo>
                    <a:cubicBezTo>
                      <a:pt x="18943" y="8473"/>
                      <a:pt x="28710" y="9952"/>
                      <a:pt x="36702" y="14392"/>
                    </a:cubicBezTo>
                    <a:cubicBezTo>
                      <a:pt x="49133" y="21791"/>
                      <a:pt x="40845" y="37774"/>
                      <a:pt x="34926" y="46653"/>
                    </a:cubicBezTo>
                    <a:cubicBezTo>
                      <a:pt x="30972" y="52267"/>
                      <a:pt x="27441" y="54459"/>
                      <a:pt x="24344" y="54459"/>
                    </a:cubicBezTo>
                    <a:cubicBezTo>
                      <a:pt x="15848" y="54459"/>
                      <a:pt x="10615" y="37966"/>
                      <a:pt x="8880" y="30375"/>
                    </a:cubicBezTo>
                    <a:cubicBezTo>
                      <a:pt x="6512" y="20903"/>
                      <a:pt x="4736" y="11136"/>
                      <a:pt x="3257" y="1073"/>
                    </a:cubicBezTo>
                    <a:cubicBezTo>
                      <a:pt x="3133" y="329"/>
                      <a:pt x="2541" y="1"/>
                      <a:pt x="1896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Google Shape;1052;p40">
                <a:extLst>
                  <a:ext uri="{FF2B5EF4-FFF2-40B4-BE49-F238E27FC236}">
                    <a16:creationId xmlns:a16="http://schemas.microsoft.com/office/drawing/2014/main" id="{49103E7A-85C8-457F-830A-1DF72E692A40}"/>
                  </a:ext>
                </a:extLst>
              </p:cNvPr>
              <p:cNvSpPr/>
              <p:nvPr/>
            </p:nvSpPr>
            <p:spPr>
              <a:xfrm>
                <a:off x="2004550" y="2883050"/>
                <a:ext cx="636375" cy="1382600"/>
              </a:xfrm>
              <a:custGeom>
                <a:avLst/>
                <a:gdLst/>
                <a:ahLst/>
                <a:cxnLst/>
                <a:rect l="l" t="t" r="r" b="b"/>
                <a:pathLst>
                  <a:path w="25455" h="55304" extrusionOk="0">
                    <a:moveTo>
                      <a:pt x="14408" y="0"/>
                    </a:moveTo>
                    <a:cubicBezTo>
                      <a:pt x="13920" y="0"/>
                      <a:pt x="13449" y="235"/>
                      <a:pt x="13319" y="754"/>
                    </a:cubicBezTo>
                    <a:cubicBezTo>
                      <a:pt x="10951" y="11705"/>
                      <a:pt x="0" y="19992"/>
                      <a:pt x="296" y="31831"/>
                    </a:cubicBezTo>
                    <a:cubicBezTo>
                      <a:pt x="592" y="39231"/>
                      <a:pt x="9767" y="50182"/>
                      <a:pt x="15687" y="54029"/>
                    </a:cubicBezTo>
                    <a:cubicBezTo>
                      <a:pt x="16982" y="54854"/>
                      <a:pt x="18184" y="55303"/>
                      <a:pt x="19255" y="55303"/>
                    </a:cubicBezTo>
                    <a:cubicBezTo>
                      <a:pt x="20875" y="55303"/>
                      <a:pt x="22195" y="54274"/>
                      <a:pt x="23086" y="51957"/>
                    </a:cubicBezTo>
                    <a:cubicBezTo>
                      <a:pt x="25454" y="46038"/>
                      <a:pt x="23086" y="36271"/>
                      <a:pt x="23086" y="29759"/>
                    </a:cubicBezTo>
                    <a:cubicBezTo>
                      <a:pt x="23382" y="22952"/>
                      <a:pt x="23086" y="15849"/>
                      <a:pt x="21902" y="9041"/>
                    </a:cubicBezTo>
                    <a:cubicBezTo>
                      <a:pt x="21754" y="8449"/>
                      <a:pt x="21162" y="8153"/>
                      <a:pt x="20570" y="8153"/>
                    </a:cubicBezTo>
                    <a:cubicBezTo>
                      <a:pt x="19978" y="8153"/>
                      <a:pt x="19387" y="8449"/>
                      <a:pt x="19239" y="9041"/>
                    </a:cubicBezTo>
                    <a:cubicBezTo>
                      <a:pt x="18351" y="16736"/>
                      <a:pt x="18055" y="24432"/>
                      <a:pt x="18647" y="31831"/>
                    </a:cubicBezTo>
                    <a:cubicBezTo>
                      <a:pt x="18647" y="35975"/>
                      <a:pt x="19831" y="42190"/>
                      <a:pt x="18647" y="46038"/>
                    </a:cubicBezTo>
                    <a:lnTo>
                      <a:pt x="18647" y="50182"/>
                    </a:lnTo>
                    <a:cubicBezTo>
                      <a:pt x="16871" y="48702"/>
                      <a:pt x="15095" y="46926"/>
                      <a:pt x="13615" y="45150"/>
                    </a:cubicBezTo>
                    <a:cubicBezTo>
                      <a:pt x="8879" y="40118"/>
                      <a:pt x="4736" y="35383"/>
                      <a:pt x="5624" y="27688"/>
                    </a:cubicBezTo>
                    <a:cubicBezTo>
                      <a:pt x="6512" y="23544"/>
                      <a:pt x="8287" y="19696"/>
                      <a:pt x="10359" y="15849"/>
                    </a:cubicBezTo>
                    <a:cubicBezTo>
                      <a:pt x="12727" y="10817"/>
                      <a:pt x="15687" y="6969"/>
                      <a:pt x="15687" y="1050"/>
                    </a:cubicBezTo>
                    <a:cubicBezTo>
                      <a:pt x="15687" y="385"/>
                      <a:pt x="15034" y="0"/>
                      <a:pt x="14408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Google Shape;1053;p40">
                <a:extLst>
                  <a:ext uri="{FF2B5EF4-FFF2-40B4-BE49-F238E27FC236}">
                    <a16:creationId xmlns:a16="http://schemas.microsoft.com/office/drawing/2014/main" id="{CB61F2D8-A7E3-42D7-B8BA-32E24D346B51}"/>
                  </a:ext>
                </a:extLst>
              </p:cNvPr>
              <p:cNvSpPr/>
              <p:nvPr/>
            </p:nvSpPr>
            <p:spPr>
              <a:xfrm>
                <a:off x="1597575" y="2209800"/>
                <a:ext cx="696100" cy="971625"/>
              </a:xfrm>
              <a:custGeom>
                <a:avLst/>
                <a:gdLst/>
                <a:ahLst/>
                <a:cxnLst/>
                <a:rect l="l" t="t" r="r" b="b"/>
                <a:pathLst>
                  <a:path w="27844" h="38865" extrusionOk="0">
                    <a:moveTo>
                      <a:pt x="2316" y="1"/>
                    </a:moveTo>
                    <a:cubicBezTo>
                      <a:pt x="1382" y="1"/>
                      <a:pt x="593" y="967"/>
                      <a:pt x="593" y="1934"/>
                    </a:cubicBezTo>
                    <a:cubicBezTo>
                      <a:pt x="1" y="9037"/>
                      <a:pt x="297" y="16141"/>
                      <a:pt x="1776" y="23540"/>
                    </a:cubicBezTo>
                    <a:cubicBezTo>
                      <a:pt x="2368" y="27980"/>
                      <a:pt x="3256" y="34491"/>
                      <a:pt x="7104" y="37451"/>
                    </a:cubicBezTo>
                    <a:cubicBezTo>
                      <a:pt x="8066" y="38413"/>
                      <a:pt x="9284" y="38865"/>
                      <a:pt x="10520" y="38865"/>
                    </a:cubicBezTo>
                    <a:cubicBezTo>
                      <a:pt x="11945" y="38865"/>
                      <a:pt x="13394" y="38265"/>
                      <a:pt x="14503" y="37155"/>
                    </a:cubicBezTo>
                    <a:cubicBezTo>
                      <a:pt x="18943" y="32123"/>
                      <a:pt x="22495" y="26204"/>
                      <a:pt x="24566" y="19989"/>
                    </a:cubicBezTo>
                    <a:cubicBezTo>
                      <a:pt x="24991" y="19140"/>
                      <a:pt x="24199" y="18444"/>
                      <a:pt x="23390" y="18444"/>
                    </a:cubicBezTo>
                    <a:cubicBezTo>
                      <a:pt x="23069" y="18444"/>
                      <a:pt x="22746" y="18553"/>
                      <a:pt x="22495" y="18805"/>
                    </a:cubicBezTo>
                    <a:cubicBezTo>
                      <a:pt x="20127" y="21172"/>
                      <a:pt x="18055" y="24132"/>
                      <a:pt x="16575" y="27092"/>
                    </a:cubicBezTo>
                    <a:cubicBezTo>
                      <a:pt x="15687" y="28572"/>
                      <a:pt x="14503" y="31532"/>
                      <a:pt x="13319" y="32419"/>
                    </a:cubicBezTo>
                    <a:cubicBezTo>
                      <a:pt x="12630" y="32902"/>
                      <a:pt x="11956" y="33112"/>
                      <a:pt x="11313" y="33112"/>
                    </a:cubicBezTo>
                    <a:cubicBezTo>
                      <a:pt x="9199" y="33112"/>
                      <a:pt x="7420" y="30842"/>
                      <a:pt x="6512" y="28572"/>
                    </a:cubicBezTo>
                    <a:cubicBezTo>
                      <a:pt x="3256" y="21764"/>
                      <a:pt x="3552" y="12293"/>
                      <a:pt x="3848" y="4302"/>
                    </a:cubicBezTo>
                    <a:lnTo>
                      <a:pt x="3848" y="4302"/>
                    </a:lnTo>
                    <a:cubicBezTo>
                      <a:pt x="11544" y="7558"/>
                      <a:pt x="18647" y="11997"/>
                      <a:pt x="25158" y="17621"/>
                    </a:cubicBezTo>
                    <a:cubicBezTo>
                      <a:pt x="25502" y="17896"/>
                      <a:pt x="25846" y="18011"/>
                      <a:pt x="26157" y="18011"/>
                    </a:cubicBezTo>
                    <a:cubicBezTo>
                      <a:pt x="27182" y="18011"/>
                      <a:pt x="27843" y="16754"/>
                      <a:pt x="26934" y="15845"/>
                    </a:cubicBezTo>
                    <a:cubicBezTo>
                      <a:pt x="20127" y="8741"/>
                      <a:pt x="11840" y="3414"/>
                      <a:pt x="2960" y="158"/>
                    </a:cubicBezTo>
                    <a:cubicBezTo>
                      <a:pt x="2743" y="50"/>
                      <a:pt x="2526" y="1"/>
                      <a:pt x="2316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C0155D6E-064C-4832-A6B9-AA053AA8B181}"/>
              </a:ext>
            </a:extLst>
          </p:cNvPr>
          <p:cNvGrpSpPr/>
          <p:nvPr/>
        </p:nvGrpSpPr>
        <p:grpSpPr>
          <a:xfrm>
            <a:off x="5598319" y="4334027"/>
            <a:ext cx="1282057" cy="1294309"/>
            <a:chOff x="5658082" y="3849933"/>
            <a:chExt cx="1282057" cy="1294309"/>
          </a:xfrm>
          <a:solidFill>
            <a:srgbClr val="8AC0B4"/>
          </a:solidFill>
        </p:grpSpPr>
        <p:grpSp>
          <p:nvGrpSpPr>
            <p:cNvPr id="44" name="Google Shape;1029;p40">
              <a:extLst>
                <a:ext uri="{FF2B5EF4-FFF2-40B4-BE49-F238E27FC236}">
                  <a16:creationId xmlns:a16="http://schemas.microsoft.com/office/drawing/2014/main" id="{9FC42A7B-B36F-4833-AABC-A74971998AD8}"/>
                </a:ext>
              </a:extLst>
            </p:cNvPr>
            <p:cNvGrpSpPr/>
            <p:nvPr/>
          </p:nvGrpSpPr>
          <p:grpSpPr>
            <a:xfrm>
              <a:off x="5969974" y="4602442"/>
              <a:ext cx="970165" cy="541800"/>
              <a:chOff x="144800" y="687700"/>
              <a:chExt cx="7342325" cy="4100400"/>
            </a:xfrm>
            <a:grpFill/>
          </p:grpSpPr>
          <p:sp>
            <p:nvSpPr>
              <p:cNvPr id="64" name="Google Shape;1030;p40">
                <a:extLst>
                  <a:ext uri="{FF2B5EF4-FFF2-40B4-BE49-F238E27FC236}">
                    <a16:creationId xmlns:a16="http://schemas.microsoft.com/office/drawing/2014/main" id="{1C4E6C31-38A9-40C8-B196-0957637E93EB}"/>
                  </a:ext>
                </a:extLst>
              </p:cNvPr>
              <p:cNvSpPr/>
              <p:nvPr/>
            </p:nvSpPr>
            <p:spPr>
              <a:xfrm>
                <a:off x="144800" y="687700"/>
                <a:ext cx="7342325" cy="4100400"/>
              </a:xfrm>
              <a:custGeom>
                <a:avLst/>
                <a:gdLst/>
                <a:ahLst/>
                <a:cxnLst/>
                <a:rect l="l" t="t" r="r" b="b"/>
                <a:pathLst>
                  <a:path w="293693" h="164016" extrusionOk="0">
                    <a:moveTo>
                      <a:pt x="95299" y="14434"/>
                    </a:moveTo>
                    <a:cubicBezTo>
                      <a:pt x="95299" y="18117"/>
                      <a:pt x="95562" y="21538"/>
                      <a:pt x="96089" y="25222"/>
                    </a:cubicBezTo>
                    <a:lnTo>
                      <a:pt x="88195" y="25222"/>
                    </a:lnTo>
                    <a:cubicBezTo>
                      <a:pt x="87669" y="20222"/>
                      <a:pt x="90563" y="15749"/>
                      <a:pt x="95299" y="14434"/>
                    </a:cubicBezTo>
                    <a:close/>
                    <a:moveTo>
                      <a:pt x="103193" y="13644"/>
                    </a:moveTo>
                    <a:cubicBezTo>
                      <a:pt x="102930" y="17591"/>
                      <a:pt x="102930" y="21538"/>
                      <a:pt x="103456" y="25485"/>
                    </a:cubicBezTo>
                    <a:cubicBezTo>
                      <a:pt x="101614" y="25485"/>
                      <a:pt x="99772" y="25222"/>
                      <a:pt x="97931" y="25222"/>
                    </a:cubicBezTo>
                    <a:cubicBezTo>
                      <a:pt x="97931" y="21538"/>
                      <a:pt x="97931" y="17591"/>
                      <a:pt x="97667" y="13907"/>
                    </a:cubicBezTo>
                    <a:cubicBezTo>
                      <a:pt x="99509" y="13644"/>
                      <a:pt x="101351" y="13644"/>
                      <a:pt x="103193" y="13644"/>
                    </a:cubicBezTo>
                    <a:close/>
                    <a:moveTo>
                      <a:pt x="105561" y="13644"/>
                    </a:moveTo>
                    <a:lnTo>
                      <a:pt x="105824" y="13907"/>
                    </a:lnTo>
                    <a:cubicBezTo>
                      <a:pt x="107666" y="14171"/>
                      <a:pt x="109771" y="14434"/>
                      <a:pt x="111613" y="14697"/>
                    </a:cubicBezTo>
                    <a:cubicBezTo>
                      <a:pt x="111087" y="18644"/>
                      <a:pt x="111087" y="22327"/>
                      <a:pt x="111613" y="26274"/>
                    </a:cubicBezTo>
                    <a:cubicBezTo>
                      <a:pt x="109508" y="26011"/>
                      <a:pt x="107666" y="25748"/>
                      <a:pt x="105298" y="25748"/>
                    </a:cubicBezTo>
                    <a:cubicBezTo>
                      <a:pt x="105824" y="21801"/>
                      <a:pt x="105824" y="17591"/>
                      <a:pt x="105561" y="13644"/>
                    </a:cubicBezTo>
                    <a:close/>
                    <a:moveTo>
                      <a:pt x="113981" y="15223"/>
                    </a:moveTo>
                    <a:cubicBezTo>
                      <a:pt x="116612" y="15749"/>
                      <a:pt x="118717" y="16539"/>
                      <a:pt x="120822" y="17065"/>
                    </a:cubicBezTo>
                    <a:cubicBezTo>
                      <a:pt x="120822" y="20485"/>
                      <a:pt x="120822" y="23906"/>
                      <a:pt x="121348" y="27590"/>
                    </a:cubicBezTo>
                    <a:lnTo>
                      <a:pt x="121348" y="27590"/>
                    </a:lnTo>
                    <a:lnTo>
                      <a:pt x="113455" y="26537"/>
                    </a:lnTo>
                    <a:cubicBezTo>
                      <a:pt x="113455" y="22590"/>
                      <a:pt x="113981" y="18907"/>
                      <a:pt x="113981" y="15223"/>
                    </a:cubicBezTo>
                    <a:close/>
                    <a:moveTo>
                      <a:pt x="123716" y="17854"/>
                    </a:moveTo>
                    <a:lnTo>
                      <a:pt x="126085" y="18644"/>
                    </a:lnTo>
                    <a:cubicBezTo>
                      <a:pt x="127400" y="18907"/>
                      <a:pt x="128716" y="19433"/>
                      <a:pt x="130031" y="19959"/>
                    </a:cubicBezTo>
                    <a:cubicBezTo>
                      <a:pt x="129768" y="22854"/>
                      <a:pt x="130031" y="26011"/>
                      <a:pt x="130294" y="29168"/>
                    </a:cubicBezTo>
                    <a:cubicBezTo>
                      <a:pt x="128189" y="28642"/>
                      <a:pt x="126085" y="28379"/>
                      <a:pt x="123980" y="27853"/>
                    </a:cubicBezTo>
                    <a:cubicBezTo>
                      <a:pt x="123980" y="24695"/>
                      <a:pt x="123980" y="21275"/>
                      <a:pt x="123716" y="17854"/>
                    </a:cubicBezTo>
                    <a:close/>
                    <a:moveTo>
                      <a:pt x="132663" y="20749"/>
                    </a:moveTo>
                    <a:cubicBezTo>
                      <a:pt x="134504" y="21538"/>
                      <a:pt x="136346" y="22327"/>
                      <a:pt x="137925" y="23117"/>
                    </a:cubicBezTo>
                    <a:cubicBezTo>
                      <a:pt x="137925" y="25748"/>
                      <a:pt x="138188" y="28379"/>
                      <a:pt x="138451" y="30747"/>
                    </a:cubicBezTo>
                    <a:lnTo>
                      <a:pt x="132663" y="29432"/>
                    </a:lnTo>
                    <a:cubicBezTo>
                      <a:pt x="132926" y="26537"/>
                      <a:pt x="132926" y="23643"/>
                      <a:pt x="132663" y="20749"/>
                    </a:cubicBezTo>
                    <a:close/>
                    <a:moveTo>
                      <a:pt x="140556" y="24169"/>
                    </a:moveTo>
                    <a:lnTo>
                      <a:pt x="140556" y="24432"/>
                    </a:lnTo>
                    <a:cubicBezTo>
                      <a:pt x="142661" y="25485"/>
                      <a:pt x="144766" y="26537"/>
                      <a:pt x="146871" y="27590"/>
                    </a:cubicBezTo>
                    <a:cubicBezTo>
                      <a:pt x="146608" y="29432"/>
                      <a:pt x="146082" y="31010"/>
                      <a:pt x="145819" y="32589"/>
                    </a:cubicBezTo>
                    <a:cubicBezTo>
                      <a:pt x="143977" y="32063"/>
                      <a:pt x="142135" y="31537"/>
                      <a:pt x="140293" y="31010"/>
                    </a:cubicBezTo>
                    <a:cubicBezTo>
                      <a:pt x="140293" y="28905"/>
                      <a:pt x="140556" y="26537"/>
                      <a:pt x="140556" y="24169"/>
                    </a:cubicBezTo>
                    <a:close/>
                    <a:moveTo>
                      <a:pt x="149502" y="29168"/>
                    </a:moveTo>
                    <a:cubicBezTo>
                      <a:pt x="153186" y="31537"/>
                      <a:pt x="156870" y="34168"/>
                      <a:pt x="160553" y="37062"/>
                    </a:cubicBezTo>
                    <a:cubicBezTo>
                      <a:pt x="156375" y="35495"/>
                      <a:pt x="152197" y="34187"/>
                      <a:pt x="148018" y="33139"/>
                    </a:cubicBezTo>
                    <a:lnTo>
                      <a:pt x="148018" y="33139"/>
                    </a:lnTo>
                    <a:cubicBezTo>
                      <a:pt x="148513" y="31874"/>
                      <a:pt x="149008" y="30405"/>
                      <a:pt x="149502" y="29168"/>
                    </a:cubicBezTo>
                    <a:close/>
                    <a:moveTo>
                      <a:pt x="101614" y="31010"/>
                    </a:moveTo>
                    <a:cubicBezTo>
                      <a:pt x="107666" y="31537"/>
                      <a:pt x="113455" y="32063"/>
                      <a:pt x="118717" y="32852"/>
                    </a:cubicBezTo>
                    <a:cubicBezTo>
                      <a:pt x="117928" y="34168"/>
                      <a:pt x="116875" y="35483"/>
                      <a:pt x="115560" y="36536"/>
                    </a:cubicBezTo>
                    <a:cubicBezTo>
                      <a:pt x="114244" y="37325"/>
                      <a:pt x="112928" y="37851"/>
                      <a:pt x="111613" y="38115"/>
                    </a:cubicBezTo>
                    <a:cubicBezTo>
                      <a:pt x="109448" y="37465"/>
                      <a:pt x="107283" y="36994"/>
                      <a:pt x="104971" y="36994"/>
                    </a:cubicBezTo>
                    <a:cubicBezTo>
                      <a:pt x="104473" y="36994"/>
                      <a:pt x="103969" y="37015"/>
                      <a:pt x="103456" y="37062"/>
                    </a:cubicBezTo>
                    <a:cubicBezTo>
                      <a:pt x="103193" y="34957"/>
                      <a:pt x="102667" y="32852"/>
                      <a:pt x="101351" y="31010"/>
                    </a:cubicBezTo>
                    <a:close/>
                    <a:moveTo>
                      <a:pt x="151081" y="39956"/>
                    </a:moveTo>
                    <a:lnTo>
                      <a:pt x="151081" y="39956"/>
                    </a:lnTo>
                    <a:cubicBezTo>
                      <a:pt x="156344" y="41535"/>
                      <a:pt x="161343" y="43114"/>
                      <a:pt x="166079" y="45482"/>
                    </a:cubicBezTo>
                    <a:cubicBezTo>
                      <a:pt x="165553" y="45745"/>
                      <a:pt x="164763" y="46271"/>
                      <a:pt x="164237" y="46534"/>
                    </a:cubicBezTo>
                    <a:lnTo>
                      <a:pt x="164237" y="46798"/>
                    </a:lnTo>
                    <a:cubicBezTo>
                      <a:pt x="161080" y="45482"/>
                      <a:pt x="157922" y="44693"/>
                      <a:pt x="154765" y="44693"/>
                    </a:cubicBezTo>
                    <a:cubicBezTo>
                      <a:pt x="153975" y="42851"/>
                      <a:pt x="152660" y="41272"/>
                      <a:pt x="151081" y="39956"/>
                    </a:cubicBezTo>
                    <a:close/>
                    <a:moveTo>
                      <a:pt x="87504" y="30550"/>
                    </a:moveTo>
                    <a:cubicBezTo>
                      <a:pt x="90234" y="30550"/>
                      <a:pt x="92931" y="30616"/>
                      <a:pt x="95562" y="30747"/>
                    </a:cubicBezTo>
                    <a:lnTo>
                      <a:pt x="95299" y="30747"/>
                    </a:lnTo>
                    <a:cubicBezTo>
                      <a:pt x="98983" y="33905"/>
                      <a:pt x="100035" y="38641"/>
                      <a:pt x="98194" y="43114"/>
                    </a:cubicBezTo>
                    <a:cubicBezTo>
                      <a:pt x="96615" y="46798"/>
                      <a:pt x="93457" y="49692"/>
                      <a:pt x="89774" y="51271"/>
                    </a:cubicBezTo>
                    <a:lnTo>
                      <a:pt x="86353" y="51271"/>
                    </a:lnTo>
                    <a:cubicBezTo>
                      <a:pt x="84774" y="44166"/>
                      <a:pt x="82406" y="37325"/>
                      <a:pt x="79249" y="30747"/>
                    </a:cubicBezTo>
                    <a:cubicBezTo>
                      <a:pt x="82012" y="30616"/>
                      <a:pt x="84774" y="30550"/>
                      <a:pt x="87504" y="30550"/>
                    </a:cubicBezTo>
                    <a:close/>
                    <a:moveTo>
                      <a:pt x="123190" y="33378"/>
                    </a:moveTo>
                    <a:lnTo>
                      <a:pt x="126085" y="33905"/>
                    </a:lnTo>
                    <a:lnTo>
                      <a:pt x="128979" y="34431"/>
                    </a:lnTo>
                    <a:cubicBezTo>
                      <a:pt x="128979" y="34694"/>
                      <a:pt x="129242" y="34957"/>
                      <a:pt x="129242" y="35220"/>
                    </a:cubicBezTo>
                    <a:cubicBezTo>
                      <a:pt x="130821" y="36799"/>
                      <a:pt x="132926" y="37588"/>
                      <a:pt x="133978" y="39430"/>
                    </a:cubicBezTo>
                    <a:cubicBezTo>
                      <a:pt x="138201" y="45143"/>
                      <a:pt x="133983" y="53200"/>
                      <a:pt x="127078" y="53200"/>
                    </a:cubicBezTo>
                    <a:cubicBezTo>
                      <a:pt x="126669" y="53200"/>
                      <a:pt x="126249" y="53171"/>
                      <a:pt x="125821" y="53112"/>
                    </a:cubicBezTo>
                    <a:cubicBezTo>
                      <a:pt x="125295" y="53112"/>
                      <a:pt x="124769" y="52849"/>
                      <a:pt x="124243" y="52849"/>
                    </a:cubicBezTo>
                    <a:cubicBezTo>
                      <a:pt x="123980" y="52849"/>
                      <a:pt x="123453" y="52849"/>
                      <a:pt x="122927" y="52586"/>
                    </a:cubicBezTo>
                    <a:lnTo>
                      <a:pt x="122401" y="52586"/>
                    </a:lnTo>
                    <a:cubicBezTo>
                      <a:pt x="122401" y="52060"/>
                      <a:pt x="122401" y="51271"/>
                      <a:pt x="122401" y="50744"/>
                    </a:cubicBezTo>
                    <a:cubicBezTo>
                      <a:pt x="122138" y="46271"/>
                      <a:pt x="119770" y="42588"/>
                      <a:pt x="116086" y="40220"/>
                    </a:cubicBezTo>
                    <a:lnTo>
                      <a:pt x="116875" y="39956"/>
                    </a:lnTo>
                    <a:cubicBezTo>
                      <a:pt x="119506" y="38378"/>
                      <a:pt x="121611" y="36010"/>
                      <a:pt x="123190" y="33378"/>
                    </a:cubicBezTo>
                    <a:close/>
                    <a:moveTo>
                      <a:pt x="170026" y="46798"/>
                    </a:moveTo>
                    <a:lnTo>
                      <a:pt x="170026" y="47061"/>
                    </a:lnTo>
                    <a:cubicBezTo>
                      <a:pt x="175288" y="49692"/>
                      <a:pt x="180551" y="52323"/>
                      <a:pt x="185550" y="55481"/>
                    </a:cubicBezTo>
                    <a:cubicBezTo>
                      <a:pt x="185550" y="55481"/>
                      <a:pt x="185287" y="55744"/>
                      <a:pt x="185024" y="56007"/>
                    </a:cubicBezTo>
                    <a:cubicBezTo>
                      <a:pt x="184234" y="57059"/>
                      <a:pt x="183182" y="58112"/>
                      <a:pt x="181866" y="58901"/>
                    </a:cubicBezTo>
                    <a:cubicBezTo>
                      <a:pt x="180551" y="59427"/>
                      <a:pt x="179235" y="59954"/>
                      <a:pt x="177919" y="60217"/>
                    </a:cubicBezTo>
                    <a:cubicBezTo>
                      <a:pt x="176078" y="59427"/>
                      <a:pt x="174236" y="59164"/>
                      <a:pt x="172394" y="58901"/>
                    </a:cubicBezTo>
                    <a:cubicBezTo>
                      <a:pt x="172394" y="58638"/>
                      <a:pt x="172394" y="58375"/>
                      <a:pt x="172394" y="58112"/>
                    </a:cubicBezTo>
                    <a:cubicBezTo>
                      <a:pt x="172394" y="54428"/>
                      <a:pt x="170815" y="51008"/>
                      <a:pt x="167658" y="48903"/>
                    </a:cubicBezTo>
                    <a:cubicBezTo>
                      <a:pt x="168710" y="48376"/>
                      <a:pt x="169236" y="47587"/>
                      <a:pt x="170026" y="46798"/>
                    </a:cubicBezTo>
                    <a:close/>
                    <a:moveTo>
                      <a:pt x="103456" y="40483"/>
                    </a:moveTo>
                    <a:cubicBezTo>
                      <a:pt x="108982" y="41798"/>
                      <a:pt x="115560" y="42325"/>
                      <a:pt x="117928" y="48903"/>
                    </a:cubicBezTo>
                    <a:cubicBezTo>
                      <a:pt x="120033" y="55481"/>
                      <a:pt x="115297" y="58638"/>
                      <a:pt x="110034" y="59954"/>
                    </a:cubicBezTo>
                    <a:cubicBezTo>
                      <a:pt x="109442" y="59888"/>
                      <a:pt x="108850" y="59855"/>
                      <a:pt x="108258" y="59855"/>
                    </a:cubicBezTo>
                    <a:cubicBezTo>
                      <a:pt x="106482" y="59855"/>
                      <a:pt x="104706" y="60151"/>
                      <a:pt x="102930" y="60743"/>
                    </a:cubicBezTo>
                    <a:lnTo>
                      <a:pt x="102667" y="60743"/>
                    </a:lnTo>
                    <a:cubicBezTo>
                      <a:pt x="101614" y="56796"/>
                      <a:pt x="98720" y="53639"/>
                      <a:pt x="94773" y="52060"/>
                    </a:cubicBezTo>
                    <a:cubicBezTo>
                      <a:pt x="99246" y="49955"/>
                      <a:pt x="102404" y="45745"/>
                      <a:pt x="103456" y="41009"/>
                    </a:cubicBezTo>
                    <a:lnTo>
                      <a:pt x="103456" y="40483"/>
                    </a:lnTo>
                    <a:close/>
                    <a:moveTo>
                      <a:pt x="138451" y="38904"/>
                    </a:moveTo>
                    <a:lnTo>
                      <a:pt x="138451" y="38904"/>
                    </a:lnTo>
                    <a:cubicBezTo>
                      <a:pt x="143977" y="40483"/>
                      <a:pt x="150029" y="41272"/>
                      <a:pt x="151607" y="47850"/>
                    </a:cubicBezTo>
                    <a:cubicBezTo>
                      <a:pt x="153004" y="54602"/>
                      <a:pt x="147809" y="60529"/>
                      <a:pt x="141490" y="60529"/>
                    </a:cubicBezTo>
                    <a:cubicBezTo>
                      <a:pt x="140668" y="60529"/>
                      <a:pt x="139826" y="60429"/>
                      <a:pt x="138977" y="60217"/>
                    </a:cubicBezTo>
                    <a:cubicBezTo>
                      <a:pt x="138836" y="60146"/>
                      <a:pt x="138714" y="60114"/>
                      <a:pt x="138606" y="60114"/>
                    </a:cubicBezTo>
                    <a:cubicBezTo>
                      <a:pt x="138310" y="60114"/>
                      <a:pt x="138118" y="60358"/>
                      <a:pt x="137925" y="60743"/>
                    </a:cubicBezTo>
                    <a:lnTo>
                      <a:pt x="136346" y="60743"/>
                    </a:lnTo>
                    <a:cubicBezTo>
                      <a:pt x="135294" y="58375"/>
                      <a:pt x="133452" y="56533"/>
                      <a:pt x="131610" y="55217"/>
                    </a:cubicBezTo>
                    <a:cubicBezTo>
                      <a:pt x="134768" y="54165"/>
                      <a:pt x="137662" y="51534"/>
                      <a:pt x="138977" y="48376"/>
                    </a:cubicBezTo>
                    <a:cubicBezTo>
                      <a:pt x="140030" y="45219"/>
                      <a:pt x="139767" y="42061"/>
                      <a:pt x="138451" y="38904"/>
                    </a:cubicBezTo>
                    <a:close/>
                    <a:moveTo>
                      <a:pt x="156607" y="48376"/>
                    </a:moveTo>
                    <a:cubicBezTo>
                      <a:pt x="158185" y="49166"/>
                      <a:pt x="160027" y="49692"/>
                      <a:pt x="161869" y="49692"/>
                    </a:cubicBezTo>
                    <a:cubicBezTo>
                      <a:pt x="163711" y="50481"/>
                      <a:pt x="165553" y="51797"/>
                      <a:pt x="166605" y="53376"/>
                    </a:cubicBezTo>
                    <a:cubicBezTo>
                      <a:pt x="170795" y="60029"/>
                      <a:pt x="163444" y="68760"/>
                      <a:pt x="156442" y="68760"/>
                    </a:cubicBezTo>
                    <a:cubicBezTo>
                      <a:pt x="155968" y="68760"/>
                      <a:pt x="155495" y="68720"/>
                      <a:pt x="155028" y="68637"/>
                    </a:cubicBezTo>
                    <a:lnTo>
                      <a:pt x="154502" y="68637"/>
                    </a:lnTo>
                    <a:cubicBezTo>
                      <a:pt x="153186" y="65479"/>
                      <a:pt x="150555" y="63111"/>
                      <a:pt x="147397" y="62059"/>
                    </a:cubicBezTo>
                    <a:cubicBezTo>
                      <a:pt x="152397" y="60480"/>
                      <a:pt x="155554" y="56007"/>
                      <a:pt x="155817" y="50744"/>
                    </a:cubicBezTo>
                    <a:cubicBezTo>
                      <a:pt x="156080" y="49955"/>
                      <a:pt x="156080" y="49166"/>
                      <a:pt x="155817" y="48376"/>
                    </a:cubicBezTo>
                    <a:close/>
                    <a:moveTo>
                      <a:pt x="188971" y="57322"/>
                    </a:moveTo>
                    <a:lnTo>
                      <a:pt x="189234" y="57586"/>
                    </a:lnTo>
                    <a:cubicBezTo>
                      <a:pt x="191602" y="59164"/>
                      <a:pt x="193970" y="61006"/>
                      <a:pt x="196075" y="62585"/>
                    </a:cubicBezTo>
                    <a:cubicBezTo>
                      <a:pt x="195812" y="63111"/>
                      <a:pt x="195812" y="63900"/>
                      <a:pt x="196075" y="64427"/>
                    </a:cubicBezTo>
                    <a:cubicBezTo>
                      <a:pt x="197390" y="65742"/>
                      <a:pt x="197390" y="67321"/>
                      <a:pt x="196075" y="68637"/>
                    </a:cubicBezTo>
                    <a:cubicBezTo>
                      <a:pt x="194496" y="70478"/>
                      <a:pt x="191339" y="70215"/>
                      <a:pt x="188971" y="70478"/>
                    </a:cubicBezTo>
                    <a:lnTo>
                      <a:pt x="188707" y="70478"/>
                    </a:lnTo>
                    <a:cubicBezTo>
                      <a:pt x="187918" y="66795"/>
                      <a:pt x="185813" y="63900"/>
                      <a:pt x="182656" y="62059"/>
                    </a:cubicBezTo>
                    <a:lnTo>
                      <a:pt x="183182" y="61795"/>
                    </a:lnTo>
                    <a:cubicBezTo>
                      <a:pt x="185550" y="61006"/>
                      <a:pt x="187655" y="59427"/>
                      <a:pt x="188971" y="57322"/>
                    </a:cubicBezTo>
                    <a:close/>
                    <a:moveTo>
                      <a:pt x="90056" y="55218"/>
                    </a:moveTo>
                    <a:cubicBezTo>
                      <a:pt x="92471" y="55218"/>
                      <a:pt x="94780" y="56218"/>
                      <a:pt x="96615" y="57849"/>
                    </a:cubicBezTo>
                    <a:lnTo>
                      <a:pt x="96615" y="58112"/>
                    </a:lnTo>
                    <a:cubicBezTo>
                      <a:pt x="100699" y="63472"/>
                      <a:pt x="98841" y="71555"/>
                      <a:pt x="91281" y="71555"/>
                    </a:cubicBezTo>
                    <a:cubicBezTo>
                      <a:pt x="91047" y="71555"/>
                      <a:pt x="90808" y="71547"/>
                      <a:pt x="90563" y="71531"/>
                    </a:cubicBezTo>
                    <a:cubicBezTo>
                      <a:pt x="90037" y="71531"/>
                      <a:pt x="89511" y="71794"/>
                      <a:pt x="89248" y="72057"/>
                    </a:cubicBezTo>
                    <a:cubicBezTo>
                      <a:pt x="88984" y="66532"/>
                      <a:pt x="88195" y="61006"/>
                      <a:pt x="87143" y="55481"/>
                    </a:cubicBezTo>
                    <a:lnTo>
                      <a:pt x="87932" y="55481"/>
                    </a:lnTo>
                    <a:cubicBezTo>
                      <a:pt x="88643" y="55303"/>
                      <a:pt x="89354" y="55218"/>
                      <a:pt x="90056" y="55218"/>
                    </a:cubicBezTo>
                    <a:close/>
                    <a:moveTo>
                      <a:pt x="121875" y="54954"/>
                    </a:moveTo>
                    <a:cubicBezTo>
                      <a:pt x="126085" y="57849"/>
                      <a:pt x="131873" y="57849"/>
                      <a:pt x="133189" y="63374"/>
                    </a:cubicBezTo>
                    <a:cubicBezTo>
                      <a:pt x="134768" y="69689"/>
                      <a:pt x="128189" y="71005"/>
                      <a:pt x="123190" y="71794"/>
                    </a:cubicBezTo>
                    <a:lnTo>
                      <a:pt x="123453" y="72057"/>
                    </a:lnTo>
                    <a:lnTo>
                      <a:pt x="121348" y="72057"/>
                    </a:lnTo>
                    <a:cubicBezTo>
                      <a:pt x="121348" y="71794"/>
                      <a:pt x="121348" y="71268"/>
                      <a:pt x="121348" y="71005"/>
                    </a:cubicBezTo>
                    <a:cubicBezTo>
                      <a:pt x="120559" y="67058"/>
                      <a:pt x="118191" y="63637"/>
                      <a:pt x="114770" y="61532"/>
                    </a:cubicBezTo>
                    <a:cubicBezTo>
                      <a:pt x="117928" y="60743"/>
                      <a:pt x="120559" y="58112"/>
                      <a:pt x="121875" y="54954"/>
                    </a:cubicBezTo>
                    <a:close/>
                    <a:moveTo>
                      <a:pt x="201074" y="66532"/>
                    </a:moveTo>
                    <a:cubicBezTo>
                      <a:pt x="203442" y="68374"/>
                      <a:pt x="205547" y="70478"/>
                      <a:pt x="207652" y="72847"/>
                    </a:cubicBezTo>
                    <a:cubicBezTo>
                      <a:pt x="207389" y="72847"/>
                      <a:pt x="207126" y="73110"/>
                      <a:pt x="207126" y="73636"/>
                    </a:cubicBezTo>
                    <a:cubicBezTo>
                      <a:pt x="206863" y="74425"/>
                      <a:pt x="206600" y="75478"/>
                      <a:pt x="206863" y="76267"/>
                    </a:cubicBezTo>
                    <a:cubicBezTo>
                      <a:pt x="206600" y="77320"/>
                      <a:pt x="206337" y="78372"/>
                      <a:pt x="205547" y="79161"/>
                    </a:cubicBezTo>
                    <a:cubicBezTo>
                      <a:pt x="204495" y="80740"/>
                      <a:pt x="202916" y="81793"/>
                      <a:pt x="201074" y="82056"/>
                    </a:cubicBezTo>
                    <a:cubicBezTo>
                      <a:pt x="201600" y="77583"/>
                      <a:pt x="198443" y="74952"/>
                      <a:pt x="194496" y="73110"/>
                    </a:cubicBezTo>
                    <a:cubicBezTo>
                      <a:pt x="196864" y="72847"/>
                      <a:pt x="198706" y="71531"/>
                      <a:pt x="200022" y="69952"/>
                    </a:cubicBezTo>
                    <a:cubicBezTo>
                      <a:pt x="200548" y="68900"/>
                      <a:pt x="201074" y="67584"/>
                      <a:pt x="201074" y="66532"/>
                    </a:cubicBezTo>
                    <a:close/>
                    <a:moveTo>
                      <a:pt x="171341" y="62585"/>
                    </a:moveTo>
                    <a:cubicBezTo>
                      <a:pt x="176341" y="64690"/>
                      <a:pt x="186339" y="67058"/>
                      <a:pt x="184498" y="73899"/>
                    </a:cubicBezTo>
                    <a:cubicBezTo>
                      <a:pt x="182919" y="78109"/>
                      <a:pt x="179498" y="81530"/>
                      <a:pt x="175288" y="82582"/>
                    </a:cubicBezTo>
                    <a:cubicBezTo>
                      <a:pt x="173973" y="82056"/>
                      <a:pt x="172657" y="81793"/>
                      <a:pt x="171341" y="81530"/>
                    </a:cubicBezTo>
                    <a:cubicBezTo>
                      <a:pt x="171078" y="81530"/>
                      <a:pt x="170815" y="81530"/>
                      <a:pt x="170552" y="81793"/>
                    </a:cubicBezTo>
                    <a:cubicBezTo>
                      <a:pt x="169523" y="77160"/>
                      <a:pt x="166731" y="73282"/>
                      <a:pt x="162916" y="70899"/>
                    </a:cubicBezTo>
                    <a:lnTo>
                      <a:pt x="162916" y="70899"/>
                    </a:lnTo>
                    <a:cubicBezTo>
                      <a:pt x="166731" y="69288"/>
                      <a:pt x="169540" y="66188"/>
                      <a:pt x="171341" y="62585"/>
                    </a:cubicBezTo>
                    <a:close/>
                    <a:moveTo>
                      <a:pt x="107111" y="63779"/>
                    </a:moveTo>
                    <a:cubicBezTo>
                      <a:pt x="111903" y="63779"/>
                      <a:pt x="116303" y="66961"/>
                      <a:pt x="117402" y="71794"/>
                    </a:cubicBezTo>
                    <a:cubicBezTo>
                      <a:pt x="117928" y="77320"/>
                      <a:pt x="113718" y="82319"/>
                      <a:pt x="108192" y="82845"/>
                    </a:cubicBezTo>
                    <a:lnTo>
                      <a:pt x="108455" y="83108"/>
                    </a:lnTo>
                    <a:cubicBezTo>
                      <a:pt x="107798" y="82977"/>
                      <a:pt x="107140" y="82911"/>
                      <a:pt x="106482" y="82911"/>
                    </a:cubicBezTo>
                    <a:cubicBezTo>
                      <a:pt x="105824" y="82911"/>
                      <a:pt x="105166" y="82977"/>
                      <a:pt x="104509" y="83108"/>
                    </a:cubicBezTo>
                    <a:cubicBezTo>
                      <a:pt x="103456" y="79161"/>
                      <a:pt x="100825" y="75741"/>
                      <a:pt x="97141" y="74162"/>
                    </a:cubicBezTo>
                    <a:cubicBezTo>
                      <a:pt x="100825" y="72320"/>
                      <a:pt x="103193" y="68374"/>
                      <a:pt x="103193" y="63900"/>
                    </a:cubicBezTo>
                    <a:cubicBezTo>
                      <a:pt x="103456" y="64164"/>
                      <a:pt x="103982" y="64164"/>
                      <a:pt x="104245" y="64164"/>
                    </a:cubicBezTo>
                    <a:cubicBezTo>
                      <a:pt x="105201" y="63903"/>
                      <a:pt x="106164" y="63779"/>
                      <a:pt x="107111" y="63779"/>
                    </a:cubicBezTo>
                    <a:close/>
                    <a:moveTo>
                      <a:pt x="267907" y="7593"/>
                    </a:moveTo>
                    <a:cubicBezTo>
                      <a:pt x="267907" y="37588"/>
                      <a:pt x="257908" y="72583"/>
                      <a:pt x="227649" y="82056"/>
                    </a:cubicBezTo>
                    <a:lnTo>
                      <a:pt x="222387" y="82056"/>
                    </a:lnTo>
                    <a:cubicBezTo>
                      <a:pt x="221598" y="82056"/>
                      <a:pt x="220808" y="82582"/>
                      <a:pt x="220282" y="83371"/>
                    </a:cubicBezTo>
                    <a:cubicBezTo>
                      <a:pt x="220545" y="82845"/>
                      <a:pt x="220545" y="82319"/>
                      <a:pt x="220545" y="81793"/>
                    </a:cubicBezTo>
                    <a:cubicBezTo>
                      <a:pt x="217651" y="62059"/>
                      <a:pt x="220545" y="43114"/>
                      <a:pt x="235280" y="28379"/>
                    </a:cubicBezTo>
                    <a:cubicBezTo>
                      <a:pt x="244489" y="19170"/>
                      <a:pt x="257382" y="14960"/>
                      <a:pt x="267907" y="7593"/>
                    </a:cubicBezTo>
                    <a:close/>
                    <a:moveTo>
                      <a:pt x="137156" y="63903"/>
                    </a:moveTo>
                    <a:cubicBezTo>
                      <a:pt x="142417" y="64691"/>
                      <a:pt x="150030" y="65224"/>
                      <a:pt x="151081" y="71794"/>
                    </a:cubicBezTo>
                    <a:cubicBezTo>
                      <a:pt x="152134" y="78635"/>
                      <a:pt x="144503" y="82056"/>
                      <a:pt x="138977" y="83635"/>
                    </a:cubicBezTo>
                    <a:cubicBezTo>
                      <a:pt x="138188" y="79161"/>
                      <a:pt x="135294" y="75478"/>
                      <a:pt x="131084" y="73373"/>
                    </a:cubicBezTo>
                    <a:cubicBezTo>
                      <a:pt x="134768" y="72320"/>
                      <a:pt x="137136" y="68900"/>
                      <a:pt x="137399" y="65216"/>
                    </a:cubicBezTo>
                    <a:cubicBezTo>
                      <a:pt x="137399" y="64779"/>
                      <a:pt x="137217" y="64341"/>
                      <a:pt x="137156" y="63903"/>
                    </a:cubicBezTo>
                    <a:close/>
                    <a:moveTo>
                      <a:pt x="188444" y="74425"/>
                    </a:moveTo>
                    <a:lnTo>
                      <a:pt x="188444" y="74952"/>
                    </a:lnTo>
                    <a:cubicBezTo>
                      <a:pt x="192128" y="76267"/>
                      <a:pt x="197127" y="78109"/>
                      <a:pt x="197127" y="81793"/>
                    </a:cubicBezTo>
                    <a:cubicBezTo>
                      <a:pt x="197127" y="87055"/>
                      <a:pt x="190812" y="88108"/>
                      <a:pt x="186602" y="88371"/>
                    </a:cubicBezTo>
                    <a:lnTo>
                      <a:pt x="186076" y="88371"/>
                    </a:lnTo>
                    <a:cubicBezTo>
                      <a:pt x="185287" y="88371"/>
                      <a:pt x="184498" y="88634"/>
                      <a:pt x="183971" y="89160"/>
                    </a:cubicBezTo>
                    <a:cubicBezTo>
                      <a:pt x="182656" y="87318"/>
                      <a:pt x="181077" y="85740"/>
                      <a:pt x="178972" y="84424"/>
                    </a:cubicBezTo>
                    <a:cubicBezTo>
                      <a:pt x="183708" y="82845"/>
                      <a:pt x="187129" y="79161"/>
                      <a:pt x="188444" y="74425"/>
                    </a:cubicBezTo>
                    <a:close/>
                    <a:moveTo>
                      <a:pt x="210810" y="76004"/>
                    </a:moveTo>
                    <a:cubicBezTo>
                      <a:pt x="212388" y="77846"/>
                      <a:pt x="213967" y="79951"/>
                      <a:pt x="215809" y="82056"/>
                    </a:cubicBezTo>
                    <a:cubicBezTo>
                      <a:pt x="215809" y="82319"/>
                      <a:pt x="215809" y="82582"/>
                      <a:pt x="216072" y="83108"/>
                    </a:cubicBezTo>
                    <a:cubicBezTo>
                      <a:pt x="216072" y="83371"/>
                      <a:pt x="216335" y="83371"/>
                      <a:pt x="216335" y="83635"/>
                    </a:cubicBezTo>
                    <a:cubicBezTo>
                      <a:pt x="214493" y="86003"/>
                      <a:pt x="212652" y="88371"/>
                      <a:pt x="210547" y="90476"/>
                    </a:cubicBezTo>
                    <a:lnTo>
                      <a:pt x="210283" y="90476"/>
                    </a:lnTo>
                    <a:cubicBezTo>
                      <a:pt x="208705" y="88108"/>
                      <a:pt x="206863" y="86003"/>
                      <a:pt x="204495" y="84161"/>
                    </a:cubicBezTo>
                    <a:cubicBezTo>
                      <a:pt x="205810" y="83635"/>
                      <a:pt x="207389" y="82582"/>
                      <a:pt x="208442" y="81530"/>
                    </a:cubicBezTo>
                    <a:cubicBezTo>
                      <a:pt x="209757" y="79951"/>
                      <a:pt x="210547" y="78109"/>
                      <a:pt x="210810" y="76004"/>
                    </a:cubicBezTo>
                    <a:close/>
                    <a:moveTo>
                      <a:pt x="89248" y="74952"/>
                    </a:moveTo>
                    <a:lnTo>
                      <a:pt x="89248" y="75215"/>
                    </a:lnTo>
                    <a:cubicBezTo>
                      <a:pt x="89511" y="75215"/>
                      <a:pt x="89774" y="75478"/>
                      <a:pt x="90037" y="75478"/>
                    </a:cubicBezTo>
                    <a:cubicBezTo>
                      <a:pt x="92668" y="76004"/>
                      <a:pt x="95299" y="77320"/>
                      <a:pt x="97404" y="79161"/>
                    </a:cubicBezTo>
                    <a:cubicBezTo>
                      <a:pt x="100562" y="80740"/>
                      <a:pt x="99772" y="83371"/>
                      <a:pt x="95036" y="86529"/>
                    </a:cubicBezTo>
                    <a:cubicBezTo>
                      <a:pt x="94773" y="89949"/>
                      <a:pt x="93984" y="91791"/>
                      <a:pt x="92931" y="92318"/>
                    </a:cubicBezTo>
                    <a:cubicBezTo>
                      <a:pt x="91352" y="91791"/>
                      <a:pt x="90037" y="91528"/>
                      <a:pt x="88458" y="91265"/>
                    </a:cubicBezTo>
                    <a:cubicBezTo>
                      <a:pt x="88984" y="85740"/>
                      <a:pt x="89248" y="80214"/>
                      <a:pt x="89248" y="74952"/>
                    </a:cubicBezTo>
                    <a:close/>
                    <a:moveTo>
                      <a:pt x="155028" y="72847"/>
                    </a:moveTo>
                    <a:cubicBezTo>
                      <a:pt x="155291" y="73110"/>
                      <a:pt x="155554" y="73373"/>
                      <a:pt x="155817" y="73636"/>
                    </a:cubicBezTo>
                    <a:cubicBezTo>
                      <a:pt x="158185" y="74688"/>
                      <a:pt x="160817" y="74688"/>
                      <a:pt x="162922" y="76530"/>
                    </a:cubicBezTo>
                    <a:cubicBezTo>
                      <a:pt x="165290" y="78635"/>
                      <a:pt x="166605" y="81530"/>
                      <a:pt x="166342" y="84687"/>
                    </a:cubicBezTo>
                    <a:cubicBezTo>
                      <a:pt x="165816" y="87581"/>
                      <a:pt x="163974" y="90213"/>
                      <a:pt x="161606" y="91791"/>
                    </a:cubicBezTo>
                    <a:cubicBezTo>
                      <a:pt x="159764" y="92581"/>
                      <a:pt x="157922" y="93370"/>
                      <a:pt x="156080" y="93896"/>
                    </a:cubicBezTo>
                    <a:cubicBezTo>
                      <a:pt x="155554" y="93896"/>
                      <a:pt x="155028" y="93633"/>
                      <a:pt x="154765" y="93633"/>
                    </a:cubicBezTo>
                    <a:lnTo>
                      <a:pt x="154239" y="93633"/>
                    </a:lnTo>
                    <a:cubicBezTo>
                      <a:pt x="153728" y="89290"/>
                      <a:pt x="150736" y="85443"/>
                      <a:pt x="146950" y="83778"/>
                    </a:cubicBezTo>
                    <a:lnTo>
                      <a:pt x="146950" y="83778"/>
                    </a:lnTo>
                    <a:cubicBezTo>
                      <a:pt x="151508" y="82102"/>
                      <a:pt x="154771" y="77725"/>
                      <a:pt x="155028" y="72847"/>
                    </a:cubicBezTo>
                    <a:close/>
                    <a:moveTo>
                      <a:pt x="120822" y="74952"/>
                    </a:moveTo>
                    <a:lnTo>
                      <a:pt x="121085" y="75215"/>
                    </a:lnTo>
                    <a:cubicBezTo>
                      <a:pt x="123980" y="75478"/>
                      <a:pt x="126874" y="76267"/>
                      <a:pt x="129505" y="77320"/>
                    </a:cubicBezTo>
                    <a:cubicBezTo>
                      <a:pt x="132399" y="78635"/>
                      <a:pt x="134504" y="81530"/>
                      <a:pt x="134768" y="84950"/>
                    </a:cubicBezTo>
                    <a:cubicBezTo>
                      <a:pt x="135294" y="91002"/>
                      <a:pt x="129242" y="93633"/>
                      <a:pt x="123716" y="94159"/>
                    </a:cubicBezTo>
                    <a:cubicBezTo>
                      <a:pt x="122927" y="93896"/>
                      <a:pt x="122138" y="93633"/>
                      <a:pt x="121348" y="93370"/>
                    </a:cubicBezTo>
                    <a:lnTo>
                      <a:pt x="120559" y="93370"/>
                    </a:lnTo>
                    <a:cubicBezTo>
                      <a:pt x="119506" y="89423"/>
                      <a:pt x="116875" y="86266"/>
                      <a:pt x="113192" y="84424"/>
                    </a:cubicBezTo>
                    <a:cubicBezTo>
                      <a:pt x="117138" y="82845"/>
                      <a:pt x="120033" y="79161"/>
                      <a:pt x="120822" y="74952"/>
                    </a:cubicBezTo>
                    <a:close/>
                    <a:moveTo>
                      <a:pt x="199495" y="85213"/>
                    </a:moveTo>
                    <a:cubicBezTo>
                      <a:pt x="200285" y="85740"/>
                      <a:pt x="201337" y="86266"/>
                      <a:pt x="201600" y="86529"/>
                    </a:cubicBezTo>
                    <a:cubicBezTo>
                      <a:pt x="204232" y="88108"/>
                      <a:pt x="206600" y="90213"/>
                      <a:pt x="208178" y="92581"/>
                    </a:cubicBezTo>
                    <a:cubicBezTo>
                      <a:pt x="206073" y="94686"/>
                      <a:pt x="203705" y="97054"/>
                      <a:pt x="201074" y="98896"/>
                    </a:cubicBezTo>
                    <a:cubicBezTo>
                      <a:pt x="201074" y="98106"/>
                      <a:pt x="201074" y="97317"/>
                      <a:pt x="201074" y="96527"/>
                    </a:cubicBezTo>
                    <a:cubicBezTo>
                      <a:pt x="200811" y="94949"/>
                      <a:pt x="199759" y="93633"/>
                      <a:pt x="198706" y="92844"/>
                    </a:cubicBezTo>
                    <a:cubicBezTo>
                      <a:pt x="197127" y="91528"/>
                      <a:pt x="195285" y="90476"/>
                      <a:pt x="193181" y="89949"/>
                    </a:cubicBezTo>
                    <a:cubicBezTo>
                      <a:pt x="195812" y="89160"/>
                      <a:pt x="198180" y="87581"/>
                      <a:pt x="199495" y="85213"/>
                    </a:cubicBezTo>
                    <a:close/>
                    <a:moveTo>
                      <a:pt x="170552" y="84687"/>
                    </a:moveTo>
                    <a:cubicBezTo>
                      <a:pt x="174499" y="87055"/>
                      <a:pt x="182656" y="88897"/>
                      <a:pt x="180814" y="95475"/>
                    </a:cubicBezTo>
                    <a:cubicBezTo>
                      <a:pt x="180024" y="97580"/>
                      <a:pt x="178709" y="99159"/>
                      <a:pt x="176604" y="99948"/>
                    </a:cubicBezTo>
                    <a:cubicBezTo>
                      <a:pt x="175518" y="99652"/>
                      <a:pt x="174359" y="99504"/>
                      <a:pt x="173181" y="99504"/>
                    </a:cubicBezTo>
                    <a:cubicBezTo>
                      <a:pt x="171218" y="99504"/>
                      <a:pt x="169204" y="99915"/>
                      <a:pt x="167395" y="100737"/>
                    </a:cubicBezTo>
                    <a:cubicBezTo>
                      <a:pt x="167395" y="100737"/>
                      <a:pt x="167131" y="101001"/>
                      <a:pt x="167131" y="101264"/>
                    </a:cubicBezTo>
                    <a:cubicBezTo>
                      <a:pt x="165290" y="98896"/>
                      <a:pt x="163185" y="97054"/>
                      <a:pt x="160817" y="95738"/>
                    </a:cubicBezTo>
                    <a:cubicBezTo>
                      <a:pt x="165553" y="93896"/>
                      <a:pt x="169236" y="89686"/>
                      <a:pt x="170552" y="84687"/>
                    </a:cubicBezTo>
                    <a:close/>
                    <a:moveTo>
                      <a:pt x="104509" y="86266"/>
                    </a:moveTo>
                    <a:cubicBezTo>
                      <a:pt x="108719" y="88371"/>
                      <a:pt x="115033" y="87844"/>
                      <a:pt x="116612" y="93896"/>
                    </a:cubicBezTo>
                    <a:cubicBezTo>
                      <a:pt x="118454" y="101264"/>
                      <a:pt x="111087" y="104684"/>
                      <a:pt x="104772" y="104684"/>
                    </a:cubicBezTo>
                    <a:cubicBezTo>
                      <a:pt x="103982" y="104158"/>
                      <a:pt x="102930" y="104158"/>
                      <a:pt x="101877" y="103895"/>
                    </a:cubicBezTo>
                    <a:cubicBezTo>
                      <a:pt x="101877" y="100211"/>
                      <a:pt x="100035" y="96791"/>
                      <a:pt x="96878" y="94949"/>
                    </a:cubicBezTo>
                    <a:cubicBezTo>
                      <a:pt x="100825" y="93896"/>
                      <a:pt x="103719" y="91002"/>
                      <a:pt x="104245" y="87055"/>
                    </a:cubicBezTo>
                    <a:lnTo>
                      <a:pt x="104509" y="87318"/>
                    </a:lnTo>
                    <a:lnTo>
                      <a:pt x="104509" y="86266"/>
                    </a:lnTo>
                    <a:close/>
                    <a:moveTo>
                      <a:pt x="142505" y="86970"/>
                    </a:moveTo>
                    <a:cubicBezTo>
                      <a:pt x="147385" y="86970"/>
                      <a:pt x="151370" y="92012"/>
                      <a:pt x="149765" y="97054"/>
                    </a:cubicBezTo>
                    <a:cubicBezTo>
                      <a:pt x="148976" y="99685"/>
                      <a:pt x="147134" y="102053"/>
                      <a:pt x="144503" y="103369"/>
                    </a:cubicBezTo>
                    <a:cubicBezTo>
                      <a:pt x="142924" y="104158"/>
                      <a:pt x="141082" y="104684"/>
                      <a:pt x="139241" y="104684"/>
                    </a:cubicBezTo>
                    <a:cubicBezTo>
                      <a:pt x="138925" y="104684"/>
                      <a:pt x="138483" y="104642"/>
                      <a:pt x="138016" y="104642"/>
                    </a:cubicBezTo>
                    <a:cubicBezTo>
                      <a:pt x="137315" y="104642"/>
                      <a:pt x="136557" y="104737"/>
                      <a:pt x="136083" y="105210"/>
                    </a:cubicBezTo>
                    <a:cubicBezTo>
                      <a:pt x="136616" y="104322"/>
                      <a:pt x="135829" y="103553"/>
                      <a:pt x="135019" y="103553"/>
                    </a:cubicBezTo>
                    <a:cubicBezTo>
                      <a:pt x="134709" y="103553"/>
                      <a:pt x="134395" y="103666"/>
                      <a:pt x="134151" y="103927"/>
                    </a:cubicBezTo>
                    <a:lnTo>
                      <a:pt x="134151" y="103927"/>
                    </a:lnTo>
                    <a:cubicBezTo>
                      <a:pt x="132830" y="100607"/>
                      <a:pt x="130755" y="97802"/>
                      <a:pt x="127926" y="96001"/>
                    </a:cubicBezTo>
                    <a:cubicBezTo>
                      <a:pt x="133189" y="95738"/>
                      <a:pt x="137662" y="92054"/>
                      <a:pt x="138977" y="87055"/>
                    </a:cubicBezTo>
                    <a:cubicBezTo>
                      <a:pt x="139241" y="87318"/>
                      <a:pt x="139767" y="87318"/>
                      <a:pt x="140293" y="87318"/>
                    </a:cubicBezTo>
                    <a:cubicBezTo>
                      <a:pt x="141040" y="87081"/>
                      <a:pt x="141782" y="86970"/>
                      <a:pt x="142505" y="86970"/>
                    </a:cubicBezTo>
                    <a:close/>
                    <a:moveTo>
                      <a:pt x="185287" y="91791"/>
                    </a:moveTo>
                    <a:cubicBezTo>
                      <a:pt x="188971" y="92581"/>
                      <a:pt x="192654" y="93896"/>
                      <a:pt x="196338" y="95738"/>
                    </a:cubicBezTo>
                    <a:cubicBezTo>
                      <a:pt x="198180" y="96791"/>
                      <a:pt x="197917" y="98896"/>
                      <a:pt x="198180" y="101264"/>
                    </a:cubicBezTo>
                    <a:cubicBezTo>
                      <a:pt x="195022" y="103632"/>
                      <a:pt x="191339" y="105737"/>
                      <a:pt x="187918" y="107842"/>
                    </a:cubicBezTo>
                    <a:lnTo>
                      <a:pt x="187918" y="107579"/>
                    </a:lnTo>
                    <a:cubicBezTo>
                      <a:pt x="187392" y="105210"/>
                      <a:pt x="184498" y="102842"/>
                      <a:pt x="181340" y="101527"/>
                    </a:cubicBezTo>
                    <a:cubicBezTo>
                      <a:pt x="183445" y="99948"/>
                      <a:pt x="184761" y="97843"/>
                      <a:pt x="185287" y="95212"/>
                    </a:cubicBezTo>
                    <a:cubicBezTo>
                      <a:pt x="185287" y="94159"/>
                      <a:pt x="185287" y="93107"/>
                      <a:pt x="185287" y="91791"/>
                    </a:cubicBezTo>
                    <a:close/>
                    <a:moveTo>
                      <a:pt x="120559" y="96791"/>
                    </a:moveTo>
                    <a:lnTo>
                      <a:pt x="120559" y="97317"/>
                    </a:lnTo>
                    <a:cubicBezTo>
                      <a:pt x="126611" y="99159"/>
                      <a:pt x="133189" y="104947"/>
                      <a:pt x="129505" y="111789"/>
                    </a:cubicBezTo>
                    <a:cubicBezTo>
                      <a:pt x="128189" y="113893"/>
                      <a:pt x="126348" y="115472"/>
                      <a:pt x="123716" y="115998"/>
                    </a:cubicBezTo>
                    <a:cubicBezTo>
                      <a:pt x="121856" y="115812"/>
                      <a:pt x="119864" y="115626"/>
                      <a:pt x="117926" y="115626"/>
                    </a:cubicBezTo>
                    <a:cubicBezTo>
                      <a:pt x="117124" y="115626"/>
                      <a:pt x="116330" y="115658"/>
                      <a:pt x="115560" y="115735"/>
                    </a:cubicBezTo>
                    <a:lnTo>
                      <a:pt x="115297" y="115735"/>
                    </a:lnTo>
                    <a:cubicBezTo>
                      <a:pt x="114244" y="112052"/>
                      <a:pt x="112402" y="109157"/>
                      <a:pt x="109508" y="107052"/>
                    </a:cubicBezTo>
                    <a:cubicBezTo>
                      <a:pt x="115033" y="106526"/>
                      <a:pt x="119506" y="102579"/>
                      <a:pt x="120559" y="96791"/>
                    </a:cubicBezTo>
                    <a:close/>
                    <a:moveTo>
                      <a:pt x="176604" y="104158"/>
                    </a:moveTo>
                    <a:cubicBezTo>
                      <a:pt x="178446" y="104684"/>
                      <a:pt x="184761" y="106263"/>
                      <a:pt x="185024" y="109157"/>
                    </a:cubicBezTo>
                    <a:cubicBezTo>
                      <a:pt x="180024" y="111789"/>
                      <a:pt x="175025" y="113893"/>
                      <a:pt x="169763" y="115998"/>
                    </a:cubicBezTo>
                    <a:cubicBezTo>
                      <a:pt x="171605" y="112315"/>
                      <a:pt x="171341" y="107842"/>
                      <a:pt x="169236" y="104421"/>
                    </a:cubicBezTo>
                    <a:cubicBezTo>
                      <a:pt x="171078" y="104421"/>
                      <a:pt x="172920" y="104421"/>
                      <a:pt x="174499" y="104158"/>
                    </a:cubicBezTo>
                    <a:close/>
                    <a:moveTo>
                      <a:pt x="154239" y="96791"/>
                    </a:moveTo>
                    <a:cubicBezTo>
                      <a:pt x="157922" y="99159"/>
                      <a:pt x="161869" y="100737"/>
                      <a:pt x="164763" y="104421"/>
                    </a:cubicBezTo>
                    <a:cubicBezTo>
                      <a:pt x="167921" y="108368"/>
                      <a:pt x="167921" y="113893"/>
                      <a:pt x="164763" y="117577"/>
                    </a:cubicBezTo>
                    <a:cubicBezTo>
                      <a:pt x="160817" y="118893"/>
                      <a:pt x="156870" y="120208"/>
                      <a:pt x="152660" y="120998"/>
                    </a:cubicBezTo>
                    <a:cubicBezTo>
                      <a:pt x="153186" y="118893"/>
                      <a:pt x="152397" y="116525"/>
                      <a:pt x="151081" y="114420"/>
                    </a:cubicBezTo>
                    <a:cubicBezTo>
                      <a:pt x="149502" y="112578"/>
                      <a:pt x="147397" y="110736"/>
                      <a:pt x="145029" y="109684"/>
                    </a:cubicBezTo>
                    <a:lnTo>
                      <a:pt x="141346" y="108105"/>
                    </a:lnTo>
                    <a:cubicBezTo>
                      <a:pt x="142398" y="107842"/>
                      <a:pt x="143714" y="107842"/>
                      <a:pt x="144766" y="107315"/>
                    </a:cubicBezTo>
                    <a:cubicBezTo>
                      <a:pt x="149239" y="106000"/>
                      <a:pt x="152660" y="102316"/>
                      <a:pt x="153975" y="97843"/>
                    </a:cubicBezTo>
                    <a:cubicBezTo>
                      <a:pt x="153975" y="97580"/>
                      <a:pt x="153975" y="97054"/>
                      <a:pt x="154239" y="96791"/>
                    </a:cubicBezTo>
                    <a:close/>
                    <a:moveTo>
                      <a:pt x="134504" y="108631"/>
                    </a:moveTo>
                    <a:cubicBezTo>
                      <a:pt x="138714" y="112315"/>
                      <a:pt x="152134" y="115209"/>
                      <a:pt x="149502" y="121787"/>
                    </a:cubicBezTo>
                    <a:cubicBezTo>
                      <a:pt x="144240" y="123103"/>
                      <a:pt x="138977" y="124155"/>
                      <a:pt x="133715" y="124945"/>
                    </a:cubicBezTo>
                    <a:cubicBezTo>
                      <a:pt x="133978" y="122313"/>
                      <a:pt x="132663" y="119419"/>
                      <a:pt x="130294" y="117840"/>
                    </a:cubicBezTo>
                    <a:cubicBezTo>
                      <a:pt x="129768" y="117577"/>
                      <a:pt x="129242" y="117314"/>
                      <a:pt x="128979" y="117051"/>
                    </a:cubicBezTo>
                    <a:cubicBezTo>
                      <a:pt x="131347" y="115735"/>
                      <a:pt x="133452" y="113367"/>
                      <a:pt x="134241" y="110473"/>
                    </a:cubicBezTo>
                    <a:cubicBezTo>
                      <a:pt x="134241" y="109947"/>
                      <a:pt x="134504" y="109157"/>
                      <a:pt x="134504" y="108631"/>
                    </a:cubicBezTo>
                    <a:close/>
                    <a:moveTo>
                      <a:pt x="115033" y="118893"/>
                    </a:moveTo>
                    <a:cubicBezTo>
                      <a:pt x="117665" y="119419"/>
                      <a:pt x="120296" y="119682"/>
                      <a:pt x="123190" y="119682"/>
                    </a:cubicBezTo>
                    <a:cubicBezTo>
                      <a:pt x="126348" y="119945"/>
                      <a:pt x="131347" y="121524"/>
                      <a:pt x="130821" y="125471"/>
                    </a:cubicBezTo>
                    <a:cubicBezTo>
                      <a:pt x="124243" y="126523"/>
                      <a:pt x="117665" y="127313"/>
                      <a:pt x="110823" y="128102"/>
                    </a:cubicBezTo>
                    <a:lnTo>
                      <a:pt x="109771" y="128102"/>
                    </a:lnTo>
                    <a:cubicBezTo>
                      <a:pt x="112665" y="126260"/>
                      <a:pt x="114770" y="123103"/>
                      <a:pt x="115033" y="119682"/>
                    </a:cubicBezTo>
                    <a:lnTo>
                      <a:pt x="115033" y="118893"/>
                    </a:lnTo>
                    <a:close/>
                    <a:moveTo>
                      <a:pt x="101088" y="107579"/>
                    </a:moveTo>
                    <a:cubicBezTo>
                      <a:pt x="106087" y="109157"/>
                      <a:pt x="111087" y="112315"/>
                      <a:pt x="111350" y="118103"/>
                    </a:cubicBezTo>
                    <a:cubicBezTo>
                      <a:pt x="111613" y="124681"/>
                      <a:pt x="106350" y="126786"/>
                      <a:pt x="100825" y="127576"/>
                    </a:cubicBezTo>
                    <a:lnTo>
                      <a:pt x="100825" y="127839"/>
                    </a:lnTo>
                    <a:cubicBezTo>
                      <a:pt x="100035" y="127839"/>
                      <a:pt x="100035" y="128628"/>
                      <a:pt x="100562" y="129155"/>
                    </a:cubicBezTo>
                    <a:lnTo>
                      <a:pt x="99246" y="129155"/>
                    </a:lnTo>
                    <a:cubicBezTo>
                      <a:pt x="101351" y="123366"/>
                      <a:pt x="97931" y="118367"/>
                      <a:pt x="93194" y="114420"/>
                    </a:cubicBezTo>
                    <a:cubicBezTo>
                      <a:pt x="96878" y="113893"/>
                      <a:pt x="100035" y="111262"/>
                      <a:pt x="101088" y="107579"/>
                    </a:cubicBezTo>
                    <a:close/>
                    <a:moveTo>
                      <a:pt x="74513" y="31273"/>
                    </a:moveTo>
                    <a:lnTo>
                      <a:pt x="74513" y="31273"/>
                    </a:lnTo>
                    <a:cubicBezTo>
                      <a:pt x="85827" y="65216"/>
                      <a:pt x="86090" y="96001"/>
                      <a:pt x="73460" y="129681"/>
                    </a:cubicBezTo>
                    <a:cubicBezTo>
                      <a:pt x="66093" y="129155"/>
                      <a:pt x="58725" y="127839"/>
                      <a:pt x="51621" y="125997"/>
                    </a:cubicBezTo>
                    <a:lnTo>
                      <a:pt x="51621" y="126260"/>
                    </a:lnTo>
                    <a:cubicBezTo>
                      <a:pt x="28993" y="119945"/>
                      <a:pt x="4259" y="99948"/>
                      <a:pt x="10048" y="73636"/>
                    </a:cubicBezTo>
                    <a:cubicBezTo>
                      <a:pt x="16363" y="44166"/>
                      <a:pt x="44780" y="33642"/>
                      <a:pt x="74513" y="31273"/>
                    </a:cubicBezTo>
                    <a:close/>
                    <a:moveTo>
                      <a:pt x="87932" y="94159"/>
                    </a:moveTo>
                    <a:cubicBezTo>
                      <a:pt x="90300" y="94949"/>
                      <a:pt x="92405" y="96001"/>
                      <a:pt x="94247" y="97317"/>
                    </a:cubicBezTo>
                    <a:cubicBezTo>
                      <a:pt x="100734" y="102646"/>
                      <a:pt x="97428" y="111240"/>
                      <a:pt x="90258" y="111240"/>
                    </a:cubicBezTo>
                    <a:cubicBezTo>
                      <a:pt x="89286" y="111240"/>
                      <a:pt x="88242" y="111082"/>
                      <a:pt x="87143" y="110736"/>
                    </a:cubicBezTo>
                    <a:cubicBezTo>
                      <a:pt x="86991" y="110693"/>
                      <a:pt x="86844" y="110673"/>
                      <a:pt x="86701" y="110673"/>
                    </a:cubicBezTo>
                    <a:cubicBezTo>
                      <a:pt x="85106" y="110673"/>
                      <a:pt x="84136" y="113191"/>
                      <a:pt x="85827" y="114157"/>
                    </a:cubicBezTo>
                    <a:cubicBezTo>
                      <a:pt x="91352" y="117051"/>
                      <a:pt x="98983" y="122050"/>
                      <a:pt x="96089" y="129418"/>
                    </a:cubicBezTo>
                    <a:cubicBezTo>
                      <a:pt x="92235" y="129726"/>
                      <a:pt x="88472" y="129854"/>
                      <a:pt x="84694" y="129854"/>
                    </a:cubicBezTo>
                    <a:cubicBezTo>
                      <a:pt x="82022" y="129854"/>
                      <a:pt x="79342" y="129790"/>
                      <a:pt x="76618" y="129681"/>
                    </a:cubicBezTo>
                    <a:cubicBezTo>
                      <a:pt x="82406" y="118630"/>
                      <a:pt x="86090" y="106526"/>
                      <a:pt x="87932" y="94159"/>
                    </a:cubicBezTo>
                    <a:close/>
                    <a:moveTo>
                      <a:pt x="220545" y="87055"/>
                    </a:moveTo>
                    <a:cubicBezTo>
                      <a:pt x="221071" y="87318"/>
                      <a:pt x="221598" y="87581"/>
                      <a:pt x="222387" y="87581"/>
                    </a:cubicBezTo>
                    <a:cubicBezTo>
                      <a:pt x="223250" y="87546"/>
                      <a:pt x="224107" y="87528"/>
                      <a:pt x="224957" y="87528"/>
                    </a:cubicBezTo>
                    <a:cubicBezTo>
                      <a:pt x="261978" y="87528"/>
                      <a:pt x="287142" y="120755"/>
                      <a:pt x="276853" y="155993"/>
                    </a:cubicBezTo>
                    <a:lnTo>
                      <a:pt x="276590" y="155993"/>
                    </a:lnTo>
                    <a:cubicBezTo>
                      <a:pt x="255014" y="136522"/>
                      <a:pt x="217125" y="121524"/>
                      <a:pt x="218703" y="89160"/>
                    </a:cubicBezTo>
                    <a:cubicBezTo>
                      <a:pt x="219230" y="88371"/>
                      <a:pt x="220019" y="87581"/>
                      <a:pt x="220545" y="87055"/>
                    </a:cubicBezTo>
                    <a:close/>
                    <a:moveTo>
                      <a:pt x="270461" y="1"/>
                    </a:moveTo>
                    <a:cubicBezTo>
                      <a:pt x="269840" y="1"/>
                      <a:pt x="269212" y="236"/>
                      <a:pt x="268696" y="751"/>
                    </a:cubicBezTo>
                    <a:cubicBezTo>
                      <a:pt x="252909" y="13907"/>
                      <a:pt x="233964" y="17065"/>
                      <a:pt x="222650" y="35483"/>
                    </a:cubicBezTo>
                    <a:cubicBezTo>
                      <a:pt x="215283" y="47061"/>
                      <a:pt x="212388" y="60743"/>
                      <a:pt x="213967" y="74162"/>
                    </a:cubicBezTo>
                    <a:cubicBezTo>
                      <a:pt x="202653" y="59954"/>
                      <a:pt x="187918" y="48639"/>
                      <a:pt x="171078" y="41535"/>
                    </a:cubicBezTo>
                    <a:cubicBezTo>
                      <a:pt x="171078" y="41009"/>
                      <a:pt x="170815" y="40483"/>
                      <a:pt x="170552" y="39956"/>
                    </a:cubicBezTo>
                    <a:cubicBezTo>
                      <a:pt x="164237" y="33905"/>
                      <a:pt x="157133" y="28642"/>
                      <a:pt x="149502" y="24169"/>
                    </a:cubicBezTo>
                    <a:cubicBezTo>
                      <a:pt x="149502" y="23906"/>
                      <a:pt x="148976" y="23380"/>
                      <a:pt x="148450" y="23380"/>
                    </a:cubicBezTo>
                    <a:cubicBezTo>
                      <a:pt x="145819" y="21801"/>
                      <a:pt x="142924" y="20485"/>
                      <a:pt x="140030" y="19170"/>
                    </a:cubicBezTo>
                    <a:cubicBezTo>
                      <a:pt x="139837" y="18785"/>
                      <a:pt x="139504" y="18540"/>
                      <a:pt x="139132" y="18540"/>
                    </a:cubicBezTo>
                    <a:cubicBezTo>
                      <a:pt x="138996" y="18540"/>
                      <a:pt x="138855" y="18573"/>
                      <a:pt x="138714" y="18644"/>
                    </a:cubicBezTo>
                    <a:cubicBezTo>
                      <a:pt x="135557" y="17328"/>
                      <a:pt x="132663" y="16012"/>
                      <a:pt x="129242" y="14960"/>
                    </a:cubicBezTo>
                    <a:cubicBezTo>
                      <a:pt x="120747" y="12190"/>
                      <a:pt x="108493" y="9031"/>
                      <a:pt x="97575" y="9031"/>
                    </a:cubicBezTo>
                    <a:cubicBezTo>
                      <a:pt x="92937" y="9031"/>
                      <a:pt x="88540" y="9601"/>
                      <a:pt x="84774" y="11013"/>
                    </a:cubicBezTo>
                    <a:cubicBezTo>
                      <a:pt x="83985" y="11276"/>
                      <a:pt x="83459" y="12066"/>
                      <a:pt x="83459" y="12855"/>
                    </a:cubicBezTo>
                    <a:cubicBezTo>
                      <a:pt x="83196" y="17065"/>
                      <a:pt x="83722" y="21275"/>
                      <a:pt x="85038" y="24959"/>
                    </a:cubicBezTo>
                    <a:cubicBezTo>
                      <a:pt x="49253" y="26274"/>
                      <a:pt x="7154" y="38115"/>
                      <a:pt x="3733" y="76793"/>
                    </a:cubicBezTo>
                    <a:cubicBezTo>
                      <a:pt x="1" y="121580"/>
                      <a:pt x="51326" y="135074"/>
                      <a:pt x="86954" y="135074"/>
                    </a:cubicBezTo>
                    <a:cubicBezTo>
                      <a:pt x="89003" y="135074"/>
                      <a:pt x="91000" y="135029"/>
                      <a:pt x="92931" y="134943"/>
                    </a:cubicBezTo>
                    <a:cubicBezTo>
                      <a:pt x="134504" y="133364"/>
                      <a:pt x="183971" y="125997"/>
                      <a:pt x="213967" y="94423"/>
                    </a:cubicBezTo>
                    <a:lnTo>
                      <a:pt x="213967" y="94423"/>
                    </a:lnTo>
                    <a:cubicBezTo>
                      <a:pt x="211599" y="124945"/>
                      <a:pt x="258435" y="145731"/>
                      <a:pt x="275801" y="163097"/>
                    </a:cubicBezTo>
                    <a:cubicBezTo>
                      <a:pt x="276423" y="163720"/>
                      <a:pt x="277210" y="164015"/>
                      <a:pt x="277966" y="164015"/>
                    </a:cubicBezTo>
                    <a:cubicBezTo>
                      <a:pt x="279128" y="164015"/>
                      <a:pt x="280218" y="163319"/>
                      <a:pt x="280537" y="162045"/>
                    </a:cubicBezTo>
                    <a:cubicBezTo>
                      <a:pt x="293693" y="128891"/>
                      <a:pt x="274485" y="91791"/>
                      <a:pt x="239753" y="83635"/>
                    </a:cubicBezTo>
                    <a:cubicBezTo>
                      <a:pt x="266065" y="71005"/>
                      <a:pt x="274485" y="28116"/>
                      <a:pt x="273169" y="2593"/>
                    </a:cubicBezTo>
                    <a:cubicBezTo>
                      <a:pt x="272992" y="999"/>
                      <a:pt x="271742" y="1"/>
                      <a:pt x="270461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Google Shape;1031;p40">
                <a:extLst>
                  <a:ext uri="{FF2B5EF4-FFF2-40B4-BE49-F238E27FC236}">
                    <a16:creationId xmlns:a16="http://schemas.microsoft.com/office/drawing/2014/main" id="{87C0B9B1-C937-433E-96BF-801665556F8A}"/>
                  </a:ext>
                </a:extLst>
              </p:cNvPr>
              <p:cNvSpPr/>
              <p:nvPr/>
            </p:nvSpPr>
            <p:spPr>
              <a:xfrm>
                <a:off x="1422150" y="2089300"/>
                <a:ext cx="223700" cy="426775"/>
              </a:xfrm>
              <a:custGeom>
                <a:avLst/>
                <a:gdLst/>
                <a:ahLst/>
                <a:cxnLst/>
                <a:rect l="l" t="t" r="r" b="b"/>
                <a:pathLst>
                  <a:path w="8948" h="17071" extrusionOk="0">
                    <a:moveTo>
                      <a:pt x="5267" y="0"/>
                    </a:moveTo>
                    <a:cubicBezTo>
                      <a:pt x="4445" y="0"/>
                      <a:pt x="3596" y="338"/>
                      <a:pt x="3158" y="995"/>
                    </a:cubicBezTo>
                    <a:cubicBezTo>
                      <a:pt x="527" y="4942"/>
                      <a:pt x="1" y="13625"/>
                      <a:pt x="4211" y="16519"/>
                    </a:cubicBezTo>
                    <a:cubicBezTo>
                      <a:pt x="4660" y="16905"/>
                      <a:pt x="5141" y="17071"/>
                      <a:pt x="5615" y="17071"/>
                    </a:cubicBezTo>
                    <a:cubicBezTo>
                      <a:pt x="7083" y="17071"/>
                      <a:pt x="8485" y="15479"/>
                      <a:pt x="8684" y="13888"/>
                    </a:cubicBezTo>
                    <a:cubicBezTo>
                      <a:pt x="8947" y="12046"/>
                      <a:pt x="7368" y="10205"/>
                      <a:pt x="7105" y="8100"/>
                    </a:cubicBezTo>
                    <a:cubicBezTo>
                      <a:pt x="6842" y="5995"/>
                      <a:pt x="7105" y="4153"/>
                      <a:pt x="7368" y="2048"/>
                    </a:cubicBezTo>
                    <a:cubicBezTo>
                      <a:pt x="7522" y="665"/>
                      <a:pt x="6420" y="0"/>
                      <a:pt x="5267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Google Shape;1054;p40">
              <a:extLst>
                <a:ext uri="{FF2B5EF4-FFF2-40B4-BE49-F238E27FC236}">
                  <a16:creationId xmlns:a16="http://schemas.microsoft.com/office/drawing/2014/main" id="{E144964D-2EBC-4C19-BAC3-B51D299ED160}"/>
                </a:ext>
              </a:extLst>
            </p:cNvPr>
            <p:cNvGrpSpPr/>
            <p:nvPr/>
          </p:nvGrpSpPr>
          <p:grpSpPr>
            <a:xfrm rot="-3218725">
              <a:off x="5618769" y="3889246"/>
              <a:ext cx="894301" cy="815676"/>
              <a:chOff x="1030000" y="241100"/>
              <a:chExt cx="5484050" cy="5001900"/>
            </a:xfrm>
            <a:grpFill/>
          </p:grpSpPr>
          <p:sp>
            <p:nvSpPr>
              <p:cNvPr id="46" name="Google Shape;1055;p40">
                <a:extLst>
                  <a:ext uri="{FF2B5EF4-FFF2-40B4-BE49-F238E27FC236}">
                    <a16:creationId xmlns:a16="http://schemas.microsoft.com/office/drawing/2014/main" id="{290CF3E0-F55D-4BA0-9ADA-DB9A613E8E71}"/>
                  </a:ext>
                </a:extLst>
              </p:cNvPr>
              <p:cNvSpPr/>
              <p:nvPr/>
            </p:nvSpPr>
            <p:spPr>
              <a:xfrm>
                <a:off x="3763250" y="930250"/>
                <a:ext cx="1927325" cy="1698350"/>
              </a:xfrm>
              <a:custGeom>
                <a:avLst/>
                <a:gdLst/>
                <a:ahLst/>
                <a:cxnLst/>
                <a:rect l="l" t="t" r="r" b="b"/>
                <a:pathLst>
                  <a:path w="77093" h="67934" extrusionOk="0">
                    <a:moveTo>
                      <a:pt x="59155" y="1"/>
                    </a:moveTo>
                    <a:cubicBezTo>
                      <a:pt x="57651" y="1"/>
                      <a:pt x="56140" y="263"/>
                      <a:pt x="54666" y="816"/>
                    </a:cubicBezTo>
                    <a:cubicBezTo>
                      <a:pt x="52330" y="1750"/>
                      <a:pt x="50227" y="3385"/>
                      <a:pt x="48825" y="5488"/>
                    </a:cubicBezTo>
                    <a:cubicBezTo>
                      <a:pt x="42751" y="12496"/>
                      <a:pt x="39948" y="22542"/>
                      <a:pt x="32239" y="28148"/>
                    </a:cubicBezTo>
                    <a:cubicBezTo>
                      <a:pt x="28735" y="30484"/>
                      <a:pt x="24763" y="32353"/>
                      <a:pt x="20558" y="33288"/>
                    </a:cubicBezTo>
                    <a:cubicBezTo>
                      <a:pt x="16353" y="34456"/>
                      <a:pt x="12382" y="35857"/>
                      <a:pt x="8644" y="37960"/>
                    </a:cubicBezTo>
                    <a:cubicBezTo>
                      <a:pt x="4673" y="40062"/>
                      <a:pt x="1870" y="43567"/>
                      <a:pt x="935" y="48005"/>
                    </a:cubicBezTo>
                    <a:cubicBezTo>
                      <a:pt x="1" y="52210"/>
                      <a:pt x="2337" y="56649"/>
                      <a:pt x="6308" y="58518"/>
                    </a:cubicBezTo>
                    <a:cubicBezTo>
                      <a:pt x="7009" y="57583"/>
                      <a:pt x="6308" y="56649"/>
                      <a:pt x="5841" y="55481"/>
                    </a:cubicBezTo>
                    <a:cubicBezTo>
                      <a:pt x="3972" y="51509"/>
                      <a:pt x="4673" y="46837"/>
                      <a:pt x="7943" y="43800"/>
                    </a:cubicBezTo>
                    <a:cubicBezTo>
                      <a:pt x="10980" y="40997"/>
                      <a:pt x="9345" y="42165"/>
                      <a:pt x="13550" y="40997"/>
                    </a:cubicBezTo>
                    <a:cubicBezTo>
                      <a:pt x="17683" y="45461"/>
                      <a:pt x="28251" y="48520"/>
                      <a:pt x="36725" y="48520"/>
                    </a:cubicBezTo>
                    <a:cubicBezTo>
                      <a:pt x="40226" y="48520"/>
                      <a:pt x="43369" y="47998"/>
                      <a:pt x="45555" y="46837"/>
                    </a:cubicBezTo>
                    <a:cubicBezTo>
                      <a:pt x="53264" y="42399"/>
                      <a:pt x="57002" y="33288"/>
                      <a:pt x="54899" y="24644"/>
                    </a:cubicBezTo>
                    <a:lnTo>
                      <a:pt x="54899" y="24644"/>
                    </a:lnTo>
                    <a:cubicBezTo>
                      <a:pt x="53731" y="26046"/>
                      <a:pt x="53030" y="27681"/>
                      <a:pt x="53264" y="29316"/>
                    </a:cubicBezTo>
                    <a:cubicBezTo>
                      <a:pt x="52563" y="36091"/>
                      <a:pt x="48825" y="42165"/>
                      <a:pt x="42985" y="45669"/>
                    </a:cubicBezTo>
                    <a:cubicBezTo>
                      <a:pt x="41461" y="46462"/>
                      <a:pt x="39174" y="46825"/>
                      <a:pt x="36563" y="46825"/>
                    </a:cubicBezTo>
                    <a:cubicBezTo>
                      <a:pt x="29168" y="46825"/>
                      <a:pt x="19177" y="43912"/>
                      <a:pt x="16587" y="39595"/>
                    </a:cubicBezTo>
                    <a:cubicBezTo>
                      <a:pt x="24063" y="37726"/>
                      <a:pt x="36678" y="30484"/>
                      <a:pt x="41350" y="24410"/>
                    </a:cubicBezTo>
                    <a:cubicBezTo>
                      <a:pt x="44387" y="20673"/>
                      <a:pt x="46723" y="16701"/>
                      <a:pt x="49059" y="12263"/>
                    </a:cubicBezTo>
                    <a:cubicBezTo>
                      <a:pt x="50461" y="14365"/>
                      <a:pt x="51395" y="16701"/>
                      <a:pt x="52096" y="19037"/>
                    </a:cubicBezTo>
                    <a:cubicBezTo>
                      <a:pt x="52563" y="17636"/>
                      <a:pt x="52330" y="16000"/>
                      <a:pt x="51395" y="14599"/>
                    </a:cubicBezTo>
                    <a:cubicBezTo>
                      <a:pt x="50694" y="13898"/>
                      <a:pt x="50227" y="13197"/>
                      <a:pt x="49993" y="12263"/>
                    </a:cubicBezTo>
                    <a:cubicBezTo>
                      <a:pt x="49760" y="11095"/>
                      <a:pt x="49526" y="10861"/>
                      <a:pt x="50461" y="9927"/>
                    </a:cubicBezTo>
                    <a:cubicBezTo>
                      <a:pt x="52330" y="7357"/>
                      <a:pt x="54899" y="5488"/>
                      <a:pt x="57936" y="4787"/>
                    </a:cubicBezTo>
                    <a:cubicBezTo>
                      <a:pt x="58524" y="4647"/>
                      <a:pt x="59112" y="4581"/>
                      <a:pt x="59695" y="4581"/>
                    </a:cubicBezTo>
                    <a:cubicBezTo>
                      <a:pt x="63974" y="4581"/>
                      <a:pt x="67972" y="8150"/>
                      <a:pt x="69617" y="12263"/>
                    </a:cubicBezTo>
                    <a:cubicBezTo>
                      <a:pt x="76158" y="29083"/>
                      <a:pt x="63543" y="48940"/>
                      <a:pt x="50227" y="58284"/>
                    </a:cubicBezTo>
                    <a:cubicBezTo>
                      <a:pt x="43719" y="63040"/>
                      <a:pt x="36004" y="65382"/>
                      <a:pt x="28267" y="65382"/>
                    </a:cubicBezTo>
                    <a:cubicBezTo>
                      <a:pt x="21563" y="65382"/>
                      <a:pt x="14843" y="63624"/>
                      <a:pt x="8878" y="60153"/>
                    </a:cubicBezTo>
                    <a:cubicBezTo>
                      <a:pt x="8789" y="60064"/>
                      <a:pt x="8691" y="60026"/>
                      <a:pt x="8596" y="60026"/>
                    </a:cubicBezTo>
                    <a:cubicBezTo>
                      <a:pt x="8194" y="60026"/>
                      <a:pt x="7844" y="60710"/>
                      <a:pt x="8411" y="61088"/>
                    </a:cubicBezTo>
                    <a:cubicBezTo>
                      <a:pt x="15019" y="65790"/>
                      <a:pt x="22388" y="67934"/>
                      <a:pt x="29915" y="67934"/>
                    </a:cubicBezTo>
                    <a:cubicBezTo>
                      <a:pt x="36225" y="67934"/>
                      <a:pt x="42647" y="66427"/>
                      <a:pt x="48825" y="63657"/>
                    </a:cubicBezTo>
                    <a:cubicBezTo>
                      <a:pt x="55366" y="60620"/>
                      <a:pt x="60973" y="55948"/>
                      <a:pt x="65178" y="49874"/>
                    </a:cubicBezTo>
                    <a:cubicBezTo>
                      <a:pt x="70084" y="44034"/>
                      <a:pt x="73588" y="37026"/>
                      <a:pt x="75457" y="29550"/>
                    </a:cubicBezTo>
                    <a:cubicBezTo>
                      <a:pt x="77092" y="23009"/>
                      <a:pt x="76391" y="16234"/>
                      <a:pt x="73355" y="10160"/>
                    </a:cubicBezTo>
                    <a:cubicBezTo>
                      <a:pt x="71719" y="6656"/>
                      <a:pt x="69150" y="3853"/>
                      <a:pt x="65879" y="1750"/>
                    </a:cubicBezTo>
                    <a:cubicBezTo>
                      <a:pt x="63757" y="618"/>
                      <a:pt x="61464" y="1"/>
                      <a:pt x="59155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Google Shape;1056;p40">
                <a:extLst>
                  <a:ext uri="{FF2B5EF4-FFF2-40B4-BE49-F238E27FC236}">
                    <a16:creationId xmlns:a16="http://schemas.microsoft.com/office/drawing/2014/main" id="{DE471FB7-B682-4BBE-826C-4032A8C27785}"/>
                  </a:ext>
                </a:extLst>
              </p:cNvPr>
              <p:cNvSpPr/>
              <p:nvPr/>
            </p:nvSpPr>
            <p:spPr>
              <a:xfrm>
                <a:off x="4370650" y="1885075"/>
                <a:ext cx="87625" cy="115375"/>
              </a:xfrm>
              <a:custGeom>
                <a:avLst/>
                <a:gdLst/>
                <a:ahLst/>
                <a:cxnLst/>
                <a:rect l="l" t="t" r="r" b="b"/>
                <a:pathLst>
                  <a:path w="3505" h="4615" extrusionOk="0">
                    <a:moveTo>
                      <a:pt x="3271" y="1"/>
                    </a:moveTo>
                    <a:cubicBezTo>
                      <a:pt x="2103" y="234"/>
                      <a:pt x="935" y="935"/>
                      <a:pt x="234" y="2103"/>
                    </a:cubicBezTo>
                    <a:cubicBezTo>
                      <a:pt x="0" y="2804"/>
                      <a:pt x="0" y="3505"/>
                      <a:pt x="467" y="4206"/>
                    </a:cubicBezTo>
                    <a:cubicBezTo>
                      <a:pt x="467" y="4439"/>
                      <a:pt x="701" y="4439"/>
                      <a:pt x="701" y="4439"/>
                    </a:cubicBezTo>
                    <a:cubicBezTo>
                      <a:pt x="818" y="4556"/>
                      <a:pt x="876" y="4614"/>
                      <a:pt x="935" y="4614"/>
                    </a:cubicBezTo>
                    <a:cubicBezTo>
                      <a:pt x="993" y="4614"/>
                      <a:pt x="1051" y="4556"/>
                      <a:pt x="1168" y="4439"/>
                    </a:cubicBezTo>
                    <a:cubicBezTo>
                      <a:pt x="2103" y="4206"/>
                      <a:pt x="2804" y="3738"/>
                      <a:pt x="3271" y="3038"/>
                    </a:cubicBezTo>
                    <a:cubicBezTo>
                      <a:pt x="3504" y="2570"/>
                      <a:pt x="3504" y="2103"/>
                      <a:pt x="3504" y="1636"/>
                    </a:cubicBezTo>
                    <a:lnTo>
                      <a:pt x="3504" y="1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Google Shape;1057;p40">
                <a:extLst>
                  <a:ext uri="{FF2B5EF4-FFF2-40B4-BE49-F238E27FC236}">
                    <a16:creationId xmlns:a16="http://schemas.microsoft.com/office/drawing/2014/main" id="{7274AB73-5023-44C7-B22A-A221B9D6FE38}"/>
                  </a:ext>
                </a:extLst>
              </p:cNvPr>
              <p:cNvSpPr/>
              <p:nvPr/>
            </p:nvSpPr>
            <p:spPr>
              <a:xfrm>
                <a:off x="4592575" y="1902600"/>
                <a:ext cx="70100" cy="138725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5549" extrusionOk="0">
                    <a:moveTo>
                      <a:pt x="1402" y="0"/>
                    </a:moveTo>
                    <a:lnTo>
                      <a:pt x="1168" y="468"/>
                    </a:lnTo>
                    <a:cubicBezTo>
                      <a:pt x="468" y="1402"/>
                      <a:pt x="0" y="2570"/>
                      <a:pt x="0" y="3738"/>
                    </a:cubicBezTo>
                    <a:cubicBezTo>
                      <a:pt x="0" y="4439"/>
                      <a:pt x="468" y="5140"/>
                      <a:pt x="1168" y="5374"/>
                    </a:cubicBezTo>
                    <a:cubicBezTo>
                      <a:pt x="1285" y="5490"/>
                      <a:pt x="1344" y="5549"/>
                      <a:pt x="1402" y="5549"/>
                    </a:cubicBezTo>
                    <a:cubicBezTo>
                      <a:pt x="1460" y="5549"/>
                      <a:pt x="1519" y="5490"/>
                      <a:pt x="1636" y="5374"/>
                    </a:cubicBezTo>
                    <a:cubicBezTo>
                      <a:pt x="1636" y="5374"/>
                      <a:pt x="1869" y="5374"/>
                      <a:pt x="1869" y="5140"/>
                    </a:cubicBezTo>
                    <a:cubicBezTo>
                      <a:pt x="2570" y="4439"/>
                      <a:pt x="2804" y="3738"/>
                      <a:pt x="2804" y="2804"/>
                    </a:cubicBezTo>
                    <a:cubicBezTo>
                      <a:pt x="2804" y="2337"/>
                      <a:pt x="2570" y="1869"/>
                      <a:pt x="2337" y="1636"/>
                    </a:cubicBezTo>
                    <a:cubicBezTo>
                      <a:pt x="2103" y="935"/>
                      <a:pt x="1869" y="468"/>
                      <a:pt x="1402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Google Shape;1058;p40">
                <a:extLst>
                  <a:ext uri="{FF2B5EF4-FFF2-40B4-BE49-F238E27FC236}">
                    <a16:creationId xmlns:a16="http://schemas.microsoft.com/office/drawing/2014/main" id="{218E21CA-D3EF-4356-B470-FCD7B46FF213}"/>
                  </a:ext>
                </a:extLst>
              </p:cNvPr>
              <p:cNvSpPr/>
              <p:nvPr/>
            </p:nvSpPr>
            <p:spPr>
              <a:xfrm>
                <a:off x="4791150" y="1820825"/>
                <a:ext cx="87625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3505" h="4907" extrusionOk="0">
                    <a:moveTo>
                      <a:pt x="234" y="1"/>
                    </a:moveTo>
                    <a:lnTo>
                      <a:pt x="234" y="468"/>
                    </a:lnTo>
                    <a:cubicBezTo>
                      <a:pt x="0" y="1636"/>
                      <a:pt x="234" y="2804"/>
                      <a:pt x="935" y="3972"/>
                    </a:cubicBezTo>
                    <a:cubicBezTo>
                      <a:pt x="1402" y="4439"/>
                      <a:pt x="2103" y="4907"/>
                      <a:pt x="2804" y="4907"/>
                    </a:cubicBezTo>
                    <a:cubicBezTo>
                      <a:pt x="3037" y="4907"/>
                      <a:pt x="3271" y="4673"/>
                      <a:pt x="3271" y="4673"/>
                    </a:cubicBezTo>
                    <a:cubicBezTo>
                      <a:pt x="3271" y="4439"/>
                      <a:pt x="3271" y="4439"/>
                      <a:pt x="3271" y="4206"/>
                    </a:cubicBezTo>
                    <a:cubicBezTo>
                      <a:pt x="3504" y="3271"/>
                      <a:pt x="3271" y="2337"/>
                      <a:pt x="2804" y="1636"/>
                    </a:cubicBezTo>
                    <a:cubicBezTo>
                      <a:pt x="2570" y="1403"/>
                      <a:pt x="2103" y="1169"/>
                      <a:pt x="1869" y="935"/>
                    </a:cubicBezTo>
                    <a:lnTo>
                      <a:pt x="234" y="1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Google Shape;1059;p40">
                <a:extLst>
                  <a:ext uri="{FF2B5EF4-FFF2-40B4-BE49-F238E27FC236}">
                    <a16:creationId xmlns:a16="http://schemas.microsoft.com/office/drawing/2014/main" id="{CCC79DB6-641E-46EE-A181-CC0C5EC246E9}"/>
                  </a:ext>
                </a:extLst>
              </p:cNvPr>
              <p:cNvSpPr/>
              <p:nvPr/>
            </p:nvSpPr>
            <p:spPr>
              <a:xfrm>
                <a:off x="4913800" y="1639775"/>
                <a:ext cx="1285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5140" h="3192" extrusionOk="0">
                    <a:moveTo>
                      <a:pt x="1869" y="1"/>
                    </a:moveTo>
                    <a:cubicBezTo>
                      <a:pt x="1402" y="1"/>
                      <a:pt x="701" y="1"/>
                      <a:pt x="0" y="235"/>
                    </a:cubicBezTo>
                    <a:lnTo>
                      <a:pt x="234" y="468"/>
                    </a:lnTo>
                    <a:cubicBezTo>
                      <a:pt x="701" y="1636"/>
                      <a:pt x="1635" y="2571"/>
                      <a:pt x="2570" y="3038"/>
                    </a:cubicBezTo>
                    <a:cubicBezTo>
                      <a:pt x="2957" y="3135"/>
                      <a:pt x="3304" y="3191"/>
                      <a:pt x="3611" y="3191"/>
                    </a:cubicBezTo>
                    <a:cubicBezTo>
                      <a:pt x="4045" y="3191"/>
                      <a:pt x="4399" y="3078"/>
                      <a:pt x="4672" y="2804"/>
                    </a:cubicBezTo>
                    <a:cubicBezTo>
                      <a:pt x="4672" y="2804"/>
                      <a:pt x="5139" y="2571"/>
                      <a:pt x="5139" y="2571"/>
                    </a:cubicBezTo>
                    <a:cubicBezTo>
                      <a:pt x="5139" y="2337"/>
                      <a:pt x="5139" y="2103"/>
                      <a:pt x="5139" y="2103"/>
                    </a:cubicBezTo>
                    <a:cubicBezTo>
                      <a:pt x="4672" y="1169"/>
                      <a:pt x="4205" y="468"/>
                      <a:pt x="3271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Google Shape;1060;p40">
                <a:extLst>
                  <a:ext uri="{FF2B5EF4-FFF2-40B4-BE49-F238E27FC236}">
                    <a16:creationId xmlns:a16="http://schemas.microsoft.com/office/drawing/2014/main" id="{94F80CBA-F869-492B-9B46-D21A53687684}"/>
                  </a:ext>
                </a:extLst>
              </p:cNvPr>
              <p:cNvSpPr/>
              <p:nvPr/>
            </p:nvSpPr>
            <p:spPr>
              <a:xfrm>
                <a:off x="4925475" y="1423700"/>
                <a:ext cx="1109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3972" extrusionOk="0">
                    <a:moveTo>
                      <a:pt x="3504" y="0"/>
                    </a:moveTo>
                    <a:cubicBezTo>
                      <a:pt x="2804" y="0"/>
                      <a:pt x="1869" y="467"/>
                      <a:pt x="1168" y="935"/>
                    </a:cubicBezTo>
                    <a:cubicBezTo>
                      <a:pt x="935" y="1402"/>
                      <a:pt x="701" y="1636"/>
                      <a:pt x="467" y="2103"/>
                    </a:cubicBezTo>
                    <a:cubicBezTo>
                      <a:pt x="234" y="2570"/>
                      <a:pt x="0" y="3271"/>
                      <a:pt x="0" y="3972"/>
                    </a:cubicBezTo>
                    <a:lnTo>
                      <a:pt x="234" y="3738"/>
                    </a:lnTo>
                    <a:cubicBezTo>
                      <a:pt x="1636" y="3738"/>
                      <a:pt x="2804" y="3271"/>
                      <a:pt x="3738" y="2570"/>
                    </a:cubicBezTo>
                    <a:cubicBezTo>
                      <a:pt x="4205" y="1869"/>
                      <a:pt x="4439" y="1168"/>
                      <a:pt x="4205" y="467"/>
                    </a:cubicBezTo>
                    <a:cubicBezTo>
                      <a:pt x="4205" y="234"/>
                      <a:pt x="4205" y="234"/>
                      <a:pt x="3972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Google Shape;1061;p40">
                <a:extLst>
                  <a:ext uri="{FF2B5EF4-FFF2-40B4-BE49-F238E27FC236}">
                    <a16:creationId xmlns:a16="http://schemas.microsoft.com/office/drawing/2014/main" id="{7ED1A176-206D-4E97-9467-A0ACABE3ED7F}"/>
                  </a:ext>
                </a:extLst>
              </p:cNvPr>
              <p:cNvSpPr/>
              <p:nvPr/>
            </p:nvSpPr>
            <p:spPr>
              <a:xfrm>
                <a:off x="4382325" y="3973800"/>
                <a:ext cx="2131725" cy="1269200"/>
              </a:xfrm>
              <a:custGeom>
                <a:avLst/>
                <a:gdLst/>
                <a:ahLst/>
                <a:cxnLst/>
                <a:rect l="l" t="t" r="r" b="b"/>
                <a:pathLst>
                  <a:path w="85269" h="50768" extrusionOk="0">
                    <a:moveTo>
                      <a:pt x="72238" y="0"/>
                    </a:moveTo>
                    <a:cubicBezTo>
                      <a:pt x="70285" y="0"/>
                      <a:pt x="68364" y="305"/>
                      <a:pt x="66580" y="1019"/>
                    </a:cubicBezTo>
                    <a:cubicBezTo>
                      <a:pt x="57469" y="3823"/>
                      <a:pt x="49993" y="10831"/>
                      <a:pt x="40649" y="11532"/>
                    </a:cubicBezTo>
                    <a:cubicBezTo>
                      <a:pt x="40085" y="11561"/>
                      <a:pt x="39521" y="11576"/>
                      <a:pt x="38958" y="11576"/>
                    </a:cubicBezTo>
                    <a:cubicBezTo>
                      <a:pt x="35090" y="11576"/>
                      <a:pt x="31267" y="10886"/>
                      <a:pt x="27800" y="9663"/>
                    </a:cubicBezTo>
                    <a:cubicBezTo>
                      <a:pt x="23595" y="8495"/>
                      <a:pt x="19390" y="7560"/>
                      <a:pt x="14952" y="7327"/>
                    </a:cubicBezTo>
                    <a:cubicBezTo>
                      <a:pt x="14687" y="7312"/>
                      <a:pt x="14422" y="7305"/>
                      <a:pt x="14157" y="7305"/>
                    </a:cubicBezTo>
                    <a:cubicBezTo>
                      <a:pt x="10220" y="7305"/>
                      <a:pt x="6335" y="8920"/>
                      <a:pt x="3271" y="11765"/>
                    </a:cubicBezTo>
                    <a:cubicBezTo>
                      <a:pt x="234" y="14802"/>
                      <a:pt x="0" y="19942"/>
                      <a:pt x="2570" y="23446"/>
                    </a:cubicBezTo>
                    <a:cubicBezTo>
                      <a:pt x="3505" y="23212"/>
                      <a:pt x="3505" y="21811"/>
                      <a:pt x="3505" y="20876"/>
                    </a:cubicBezTo>
                    <a:cubicBezTo>
                      <a:pt x="3972" y="16438"/>
                      <a:pt x="7242" y="12933"/>
                      <a:pt x="11447" y="11999"/>
                    </a:cubicBezTo>
                    <a:cubicBezTo>
                      <a:pt x="13054" y="11642"/>
                      <a:pt x="13739" y="11490"/>
                      <a:pt x="14208" y="11490"/>
                    </a:cubicBezTo>
                    <a:cubicBezTo>
                      <a:pt x="14966" y="11490"/>
                      <a:pt x="15156" y="11889"/>
                      <a:pt x="17755" y="12466"/>
                    </a:cubicBezTo>
                    <a:cubicBezTo>
                      <a:pt x="19157" y="20876"/>
                      <a:pt x="33407" y="33958"/>
                      <a:pt x="41817" y="34426"/>
                    </a:cubicBezTo>
                    <a:cubicBezTo>
                      <a:pt x="42000" y="34430"/>
                      <a:pt x="42183" y="34433"/>
                      <a:pt x="42365" y="34433"/>
                    </a:cubicBezTo>
                    <a:cubicBezTo>
                      <a:pt x="51245" y="34433"/>
                      <a:pt x="58927" y="28884"/>
                      <a:pt x="61674" y="20643"/>
                    </a:cubicBezTo>
                    <a:lnTo>
                      <a:pt x="61674" y="20643"/>
                    </a:lnTo>
                    <a:cubicBezTo>
                      <a:pt x="59805" y="20876"/>
                      <a:pt x="58637" y="22278"/>
                      <a:pt x="57702" y="23680"/>
                    </a:cubicBezTo>
                    <a:cubicBezTo>
                      <a:pt x="53638" y="28872"/>
                      <a:pt x="47611" y="32101"/>
                      <a:pt x="41096" y="32101"/>
                    </a:cubicBezTo>
                    <a:cubicBezTo>
                      <a:pt x="40869" y="32101"/>
                      <a:pt x="40643" y="32097"/>
                      <a:pt x="40415" y="32090"/>
                    </a:cubicBezTo>
                    <a:cubicBezTo>
                      <a:pt x="33640" y="31622"/>
                      <a:pt x="21259" y="19708"/>
                      <a:pt x="21259" y="13167"/>
                    </a:cubicBezTo>
                    <a:lnTo>
                      <a:pt x="21259" y="13167"/>
                    </a:lnTo>
                    <a:cubicBezTo>
                      <a:pt x="25136" y="14418"/>
                      <a:pt x="31157" y="15133"/>
                      <a:pt x="36990" y="15133"/>
                    </a:cubicBezTo>
                    <a:cubicBezTo>
                      <a:pt x="42051" y="15133"/>
                      <a:pt x="46971" y="14594"/>
                      <a:pt x="50227" y="13401"/>
                    </a:cubicBezTo>
                    <a:cubicBezTo>
                      <a:pt x="54665" y="11765"/>
                      <a:pt x="59104" y="9663"/>
                      <a:pt x="63075" y="7093"/>
                    </a:cubicBezTo>
                    <a:lnTo>
                      <a:pt x="63075" y="7093"/>
                    </a:lnTo>
                    <a:cubicBezTo>
                      <a:pt x="63309" y="9663"/>
                      <a:pt x="62842" y="11999"/>
                      <a:pt x="62141" y="14335"/>
                    </a:cubicBezTo>
                    <a:cubicBezTo>
                      <a:pt x="63309" y="13401"/>
                      <a:pt x="64010" y="11765"/>
                      <a:pt x="64010" y="10364"/>
                    </a:cubicBezTo>
                    <a:cubicBezTo>
                      <a:pt x="63776" y="9429"/>
                      <a:pt x="63776" y="8261"/>
                      <a:pt x="64010" y="7327"/>
                    </a:cubicBezTo>
                    <a:cubicBezTo>
                      <a:pt x="64477" y="6392"/>
                      <a:pt x="64477" y="6159"/>
                      <a:pt x="65645" y="5691"/>
                    </a:cubicBezTo>
                    <a:cubicBezTo>
                      <a:pt x="67278" y="5011"/>
                      <a:pt x="69070" y="4648"/>
                      <a:pt x="70882" y="4648"/>
                    </a:cubicBezTo>
                    <a:cubicBezTo>
                      <a:pt x="72180" y="4648"/>
                      <a:pt x="73488" y="4834"/>
                      <a:pt x="74756" y="5224"/>
                    </a:cubicBezTo>
                    <a:cubicBezTo>
                      <a:pt x="79428" y="7093"/>
                      <a:pt x="81531" y="12933"/>
                      <a:pt x="80596" y="17839"/>
                    </a:cubicBezTo>
                    <a:cubicBezTo>
                      <a:pt x="77326" y="35594"/>
                      <a:pt x="56067" y="45639"/>
                      <a:pt x="39714" y="46807"/>
                    </a:cubicBezTo>
                    <a:cubicBezTo>
                      <a:pt x="39103" y="46836"/>
                      <a:pt x="38494" y="46850"/>
                      <a:pt x="37887" y="46850"/>
                    </a:cubicBezTo>
                    <a:cubicBezTo>
                      <a:pt x="23630" y="46850"/>
                      <a:pt x="10460" y="39021"/>
                      <a:pt x="3738" y="26249"/>
                    </a:cubicBezTo>
                    <a:cubicBezTo>
                      <a:pt x="3670" y="26112"/>
                      <a:pt x="3541" y="26056"/>
                      <a:pt x="3400" y="26056"/>
                    </a:cubicBezTo>
                    <a:cubicBezTo>
                      <a:pt x="3057" y="26056"/>
                      <a:pt x="2639" y="26386"/>
                      <a:pt x="2804" y="26716"/>
                    </a:cubicBezTo>
                    <a:cubicBezTo>
                      <a:pt x="8644" y="40733"/>
                      <a:pt x="21025" y="48442"/>
                      <a:pt x="35743" y="50545"/>
                    </a:cubicBezTo>
                    <a:cubicBezTo>
                      <a:pt x="37272" y="50693"/>
                      <a:pt x="38801" y="50768"/>
                      <a:pt x="40325" y="50768"/>
                    </a:cubicBezTo>
                    <a:cubicBezTo>
                      <a:pt x="46022" y="50768"/>
                      <a:pt x="51657" y="49720"/>
                      <a:pt x="57002" y="47508"/>
                    </a:cubicBezTo>
                    <a:cubicBezTo>
                      <a:pt x="64010" y="44938"/>
                      <a:pt x="70785" y="40733"/>
                      <a:pt x="76158" y="35360"/>
                    </a:cubicBezTo>
                    <a:cubicBezTo>
                      <a:pt x="81064" y="30688"/>
                      <a:pt x="84100" y="24614"/>
                      <a:pt x="84801" y="17839"/>
                    </a:cubicBezTo>
                    <a:cubicBezTo>
                      <a:pt x="85269" y="14101"/>
                      <a:pt x="84568" y="10364"/>
                      <a:pt x="82699" y="6859"/>
                    </a:cubicBezTo>
                    <a:cubicBezTo>
                      <a:pt x="81064" y="3355"/>
                      <a:pt x="77793" y="1019"/>
                      <a:pt x="74055" y="85"/>
                    </a:cubicBezTo>
                    <a:cubicBezTo>
                      <a:pt x="73449" y="30"/>
                      <a:pt x="72842" y="0"/>
                      <a:pt x="72238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Google Shape;1062;p40">
                <a:extLst>
                  <a:ext uri="{FF2B5EF4-FFF2-40B4-BE49-F238E27FC236}">
                    <a16:creationId xmlns:a16="http://schemas.microsoft.com/office/drawing/2014/main" id="{FA1B3BFD-DE4B-4952-930C-0B54F443269F}"/>
                  </a:ext>
                </a:extLst>
              </p:cNvPr>
              <p:cNvSpPr/>
              <p:nvPr/>
            </p:nvSpPr>
            <p:spPr>
              <a:xfrm>
                <a:off x="5042275" y="4407550"/>
                <a:ext cx="122675" cy="789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3156" extrusionOk="0">
                    <a:moveTo>
                      <a:pt x="3258" y="1"/>
                    </a:moveTo>
                    <a:cubicBezTo>
                      <a:pt x="2468" y="1"/>
                      <a:pt x="1657" y="200"/>
                      <a:pt x="935" y="489"/>
                    </a:cubicBezTo>
                    <a:cubicBezTo>
                      <a:pt x="468" y="956"/>
                      <a:pt x="0" y="1657"/>
                      <a:pt x="0" y="2358"/>
                    </a:cubicBezTo>
                    <a:cubicBezTo>
                      <a:pt x="0" y="2592"/>
                      <a:pt x="0" y="2592"/>
                      <a:pt x="0" y="2825"/>
                    </a:cubicBezTo>
                    <a:cubicBezTo>
                      <a:pt x="234" y="2825"/>
                      <a:pt x="234" y="3059"/>
                      <a:pt x="468" y="3059"/>
                    </a:cubicBezTo>
                    <a:cubicBezTo>
                      <a:pt x="673" y="3127"/>
                      <a:pt x="918" y="3156"/>
                      <a:pt x="1180" y="3156"/>
                    </a:cubicBezTo>
                    <a:cubicBezTo>
                      <a:pt x="1813" y="3156"/>
                      <a:pt x="2542" y="2991"/>
                      <a:pt x="3037" y="2825"/>
                    </a:cubicBezTo>
                    <a:cubicBezTo>
                      <a:pt x="3505" y="2592"/>
                      <a:pt x="3738" y="2125"/>
                      <a:pt x="3972" y="1891"/>
                    </a:cubicBezTo>
                    <a:cubicBezTo>
                      <a:pt x="4205" y="1190"/>
                      <a:pt x="4439" y="723"/>
                      <a:pt x="4906" y="256"/>
                    </a:cubicBezTo>
                    <a:lnTo>
                      <a:pt x="4673" y="256"/>
                    </a:lnTo>
                    <a:cubicBezTo>
                      <a:pt x="4227" y="77"/>
                      <a:pt x="3746" y="1"/>
                      <a:pt x="3258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Google Shape;1063;p40">
                <a:extLst>
                  <a:ext uri="{FF2B5EF4-FFF2-40B4-BE49-F238E27FC236}">
                    <a16:creationId xmlns:a16="http://schemas.microsoft.com/office/drawing/2014/main" id="{729990AA-A021-4C9B-A283-1F9496677625}"/>
                  </a:ext>
                </a:extLst>
              </p:cNvPr>
              <p:cNvSpPr/>
              <p:nvPr/>
            </p:nvSpPr>
            <p:spPr>
              <a:xfrm>
                <a:off x="5211650" y="4524900"/>
                <a:ext cx="81775" cy="11682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4673" extrusionOk="0">
                    <a:moveTo>
                      <a:pt x="3037" y="0"/>
                    </a:moveTo>
                    <a:cubicBezTo>
                      <a:pt x="1869" y="234"/>
                      <a:pt x="935" y="1168"/>
                      <a:pt x="234" y="2103"/>
                    </a:cubicBezTo>
                    <a:cubicBezTo>
                      <a:pt x="0" y="2804"/>
                      <a:pt x="0" y="3504"/>
                      <a:pt x="234" y="4205"/>
                    </a:cubicBezTo>
                    <a:cubicBezTo>
                      <a:pt x="234" y="4439"/>
                      <a:pt x="467" y="4439"/>
                      <a:pt x="467" y="4672"/>
                    </a:cubicBezTo>
                    <a:lnTo>
                      <a:pt x="935" y="4672"/>
                    </a:lnTo>
                    <a:cubicBezTo>
                      <a:pt x="1869" y="4439"/>
                      <a:pt x="2570" y="3738"/>
                      <a:pt x="3037" y="3037"/>
                    </a:cubicBezTo>
                    <a:cubicBezTo>
                      <a:pt x="3271" y="2570"/>
                      <a:pt x="3271" y="2103"/>
                      <a:pt x="3271" y="1869"/>
                    </a:cubicBezTo>
                    <a:lnTo>
                      <a:pt x="3271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Google Shape;1064;p40">
                <a:extLst>
                  <a:ext uri="{FF2B5EF4-FFF2-40B4-BE49-F238E27FC236}">
                    <a16:creationId xmlns:a16="http://schemas.microsoft.com/office/drawing/2014/main" id="{E40CFCF6-94FF-4FEF-BABF-530F66154B12}"/>
                  </a:ext>
                </a:extLst>
              </p:cNvPr>
              <p:cNvSpPr/>
              <p:nvPr/>
            </p:nvSpPr>
            <p:spPr>
              <a:xfrm>
                <a:off x="5445250" y="4536575"/>
                <a:ext cx="75950" cy="140200"/>
              </a:xfrm>
              <a:custGeom>
                <a:avLst/>
                <a:gdLst/>
                <a:ahLst/>
                <a:cxnLst/>
                <a:rect l="l" t="t" r="r" b="b"/>
                <a:pathLst>
                  <a:path w="3038" h="5608" extrusionOk="0">
                    <a:moveTo>
                      <a:pt x="1636" y="0"/>
                    </a:moveTo>
                    <a:lnTo>
                      <a:pt x="1402" y="468"/>
                    </a:lnTo>
                    <a:cubicBezTo>
                      <a:pt x="468" y="1402"/>
                      <a:pt x="1" y="2570"/>
                      <a:pt x="1" y="3738"/>
                    </a:cubicBezTo>
                    <a:cubicBezTo>
                      <a:pt x="234" y="4439"/>
                      <a:pt x="701" y="5140"/>
                      <a:pt x="1402" y="5607"/>
                    </a:cubicBezTo>
                    <a:lnTo>
                      <a:pt x="1636" y="5607"/>
                    </a:lnTo>
                    <a:cubicBezTo>
                      <a:pt x="1870" y="5607"/>
                      <a:pt x="1870" y="5374"/>
                      <a:pt x="2103" y="5374"/>
                    </a:cubicBezTo>
                    <a:cubicBezTo>
                      <a:pt x="2570" y="4673"/>
                      <a:pt x="3038" y="3738"/>
                      <a:pt x="3038" y="2804"/>
                    </a:cubicBezTo>
                    <a:cubicBezTo>
                      <a:pt x="3038" y="2337"/>
                      <a:pt x="2804" y="2103"/>
                      <a:pt x="2570" y="1636"/>
                    </a:cubicBezTo>
                    <a:cubicBezTo>
                      <a:pt x="2337" y="1169"/>
                      <a:pt x="1870" y="468"/>
                      <a:pt x="1636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Google Shape;1065;p40">
                <a:extLst>
                  <a:ext uri="{FF2B5EF4-FFF2-40B4-BE49-F238E27FC236}">
                    <a16:creationId xmlns:a16="http://schemas.microsoft.com/office/drawing/2014/main" id="{B89BC20A-33F5-41F1-A0D7-539B3EEF25C9}"/>
                  </a:ext>
                </a:extLst>
              </p:cNvPr>
              <p:cNvSpPr/>
              <p:nvPr/>
            </p:nvSpPr>
            <p:spPr>
              <a:xfrm>
                <a:off x="5673025" y="4448975"/>
                <a:ext cx="87625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3505" h="4907" extrusionOk="0">
                    <a:moveTo>
                      <a:pt x="0" y="0"/>
                    </a:moveTo>
                    <a:lnTo>
                      <a:pt x="234" y="468"/>
                    </a:lnTo>
                    <a:cubicBezTo>
                      <a:pt x="0" y="1636"/>
                      <a:pt x="234" y="3037"/>
                      <a:pt x="935" y="3972"/>
                    </a:cubicBezTo>
                    <a:cubicBezTo>
                      <a:pt x="1402" y="4673"/>
                      <a:pt x="2103" y="4906"/>
                      <a:pt x="2804" y="4906"/>
                    </a:cubicBezTo>
                    <a:cubicBezTo>
                      <a:pt x="3037" y="4906"/>
                      <a:pt x="3037" y="4906"/>
                      <a:pt x="3271" y="4673"/>
                    </a:cubicBezTo>
                    <a:cubicBezTo>
                      <a:pt x="3271" y="4673"/>
                      <a:pt x="3271" y="4439"/>
                      <a:pt x="3271" y="4205"/>
                    </a:cubicBezTo>
                    <a:cubicBezTo>
                      <a:pt x="3505" y="3271"/>
                      <a:pt x="3271" y="2336"/>
                      <a:pt x="2804" y="1636"/>
                    </a:cubicBezTo>
                    <a:cubicBezTo>
                      <a:pt x="2570" y="1402"/>
                      <a:pt x="2103" y="1168"/>
                      <a:pt x="1636" y="935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Google Shape;1066;p40">
                <a:extLst>
                  <a:ext uri="{FF2B5EF4-FFF2-40B4-BE49-F238E27FC236}">
                    <a16:creationId xmlns:a16="http://schemas.microsoft.com/office/drawing/2014/main" id="{60E58C84-DEFE-4073-BA35-261DF2AA4A41}"/>
                  </a:ext>
                </a:extLst>
              </p:cNvPr>
              <p:cNvSpPr/>
              <p:nvPr/>
            </p:nvSpPr>
            <p:spPr>
              <a:xfrm>
                <a:off x="5754800" y="4300675"/>
                <a:ext cx="134350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5374" h="2957" extrusionOk="0">
                    <a:moveTo>
                      <a:pt x="3087" y="0"/>
                    </a:moveTo>
                    <a:cubicBezTo>
                      <a:pt x="2837" y="0"/>
                      <a:pt x="2587" y="29"/>
                      <a:pt x="2336" y="92"/>
                    </a:cubicBezTo>
                    <a:cubicBezTo>
                      <a:pt x="2103" y="92"/>
                      <a:pt x="1635" y="326"/>
                      <a:pt x="1402" y="793"/>
                    </a:cubicBezTo>
                    <a:cubicBezTo>
                      <a:pt x="934" y="1026"/>
                      <a:pt x="467" y="1494"/>
                      <a:pt x="0" y="1961"/>
                    </a:cubicBezTo>
                    <a:lnTo>
                      <a:pt x="234" y="1961"/>
                    </a:lnTo>
                    <a:cubicBezTo>
                      <a:pt x="1195" y="2538"/>
                      <a:pt x="2156" y="2956"/>
                      <a:pt x="3117" y="2956"/>
                    </a:cubicBezTo>
                    <a:cubicBezTo>
                      <a:pt x="3324" y="2956"/>
                      <a:pt x="3531" y="2937"/>
                      <a:pt x="3738" y="2895"/>
                    </a:cubicBezTo>
                    <a:cubicBezTo>
                      <a:pt x="4439" y="2662"/>
                      <a:pt x="5139" y="1961"/>
                      <a:pt x="5373" y="1260"/>
                    </a:cubicBezTo>
                    <a:cubicBezTo>
                      <a:pt x="5373" y="1260"/>
                      <a:pt x="5373" y="1026"/>
                      <a:pt x="5373" y="793"/>
                    </a:cubicBezTo>
                    <a:cubicBezTo>
                      <a:pt x="5373" y="793"/>
                      <a:pt x="5139" y="793"/>
                      <a:pt x="5139" y="559"/>
                    </a:cubicBezTo>
                    <a:cubicBezTo>
                      <a:pt x="4455" y="217"/>
                      <a:pt x="3771" y="0"/>
                      <a:pt x="3087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Google Shape;1067;p40">
                <a:extLst>
                  <a:ext uri="{FF2B5EF4-FFF2-40B4-BE49-F238E27FC236}">
                    <a16:creationId xmlns:a16="http://schemas.microsoft.com/office/drawing/2014/main" id="{A7C7C866-B1F7-47D7-A912-F4C5EEE97FCC}"/>
                  </a:ext>
                </a:extLst>
              </p:cNvPr>
              <p:cNvSpPr/>
              <p:nvPr/>
            </p:nvSpPr>
            <p:spPr>
              <a:xfrm>
                <a:off x="1030000" y="241100"/>
                <a:ext cx="1927325" cy="1702225"/>
              </a:xfrm>
              <a:custGeom>
                <a:avLst/>
                <a:gdLst/>
                <a:ahLst/>
                <a:cxnLst/>
                <a:rect l="l" t="t" r="r" b="b"/>
                <a:pathLst>
                  <a:path w="77093" h="68089" extrusionOk="0">
                    <a:moveTo>
                      <a:pt x="17952" y="0"/>
                    </a:moveTo>
                    <a:cubicBezTo>
                      <a:pt x="15665" y="0"/>
                      <a:pt x="13428" y="618"/>
                      <a:pt x="11448" y="1750"/>
                    </a:cubicBezTo>
                    <a:cubicBezTo>
                      <a:pt x="7943" y="3852"/>
                      <a:pt x="5374" y="6656"/>
                      <a:pt x="3738" y="10160"/>
                    </a:cubicBezTo>
                    <a:cubicBezTo>
                      <a:pt x="701" y="16234"/>
                      <a:pt x="1" y="23009"/>
                      <a:pt x="1636" y="29550"/>
                    </a:cubicBezTo>
                    <a:cubicBezTo>
                      <a:pt x="3505" y="37025"/>
                      <a:pt x="7009" y="44034"/>
                      <a:pt x="11681" y="50108"/>
                    </a:cubicBezTo>
                    <a:cubicBezTo>
                      <a:pt x="15886" y="55948"/>
                      <a:pt x="21493" y="60854"/>
                      <a:pt x="28034" y="63891"/>
                    </a:cubicBezTo>
                    <a:cubicBezTo>
                      <a:pt x="34149" y="66632"/>
                      <a:pt x="40502" y="68088"/>
                      <a:pt x="46770" y="68088"/>
                    </a:cubicBezTo>
                    <a:cubicBezTo>
                      <a:pt x="54392" y="68088"/>
                      <a:pt x="61889" y="65935"/>
                      <a:pt x="68682" y="61321"/>
                    </a:cubicBezTo>
                    <a:cubicBezTo>
                      <a:pt x="69099" y="60904"/>
                      <a:pt x="68772" y="60116"/>
                      <a:pt x="68200" y="60116"/>
                    </a:cubicBezTo>
                    <a:cubicBezTo>
                      <a:pt x="68130" y="60116"/>
                      <a:pt x="68057" y="60128"/>
                      <a:pt x="67981" y="60153"/>
                    </a:cubicBezTo>
                    <a:cubicBezTo>
                      <a:pt x="62016" y="63732"/>
                      <a:pt x="55345" y="65499"/>
                      <a:pt x="48693" y="65499"/>
                    </a:cubicBezTo>
                    <a:cubicBezTo>
                      <a:pt x="41020" y="65499"/>
                      <a:pt x="33373" y="63148"/>
                      <a:pt x="26866" y="58518"/>
                    </a:cubicBezTo>
                    <a:cubicBezTo>
                      <a:pt x="13316" y="48940"/>
                      <a:pt x="701" y="29316"/>
                      <a:pt x="7243" y="12496"/>
                    </a:cubicBezTo>
                    <a:cubicBezTo>
                      <a:pt x="8925" y="8289"/>
                      <a:pt x="13071" y="4649"/>
                      <a:pt x="17462" y="4649"/>
                    </a:cubicBezTo>
                    <a:cubicBezTo>
                      <a:pt x="17947" y="4649"/>
                      <a:pt x="18435" y="4694"/>
                      <a:pt x="18923" y="4787"/>
                    </a:cubicBezTo>
                    <a:cubicBezTo>
                      <a:pt x="21960" y="5721"/>
                      <a:pt x="24763" y="7590"/>
                      <a:pt x="26632" y="10160"/>
                    </a:cubicBezTo>
                    <a:cubicBezTo>
                      <a:pt x="27333" y="11094"/>
                      <a:pt x="27099" y="11094"/>
                      <a:pt x="26866" y="12262"/>
                    </a:cubicBezTo>
                    <a:cubicBezTo>
                      <a:pt x="26632" y="13197"/>
                      <a:pt x="26165" y="14131"/>
                      <a:pt x="25464" y="14832"/>
                    </a:cubicBezTo>
                    <a:cubicBezTo>
                      <a:pt x="24763" y="16234"/>
                      <a:pt x="24530" y="17636"/>
                      <a:pt x="24763" y="19271"/>
                    </a:cubicBezTo>
                    <a:cubicBezTo>
                      <a:pt x="25464" y="16935"/>
                      <a:pt x="26632" y="14599"/>
                      <a:pt x="28034" y="12496"/>
                    </a:cubicBezTo>
                    <a:cubicBezTo>
                      <a:pt x="30136" y="16701"/>
                      <a:pt x="32706" y="20906"/>
                      <a:pt x="35509" y="24644"/>
                    </a:cubicBezTo>
                    <a:cubicBezTo>
                      <a:pt x="40182" y="30718"/>
                      <a:pt x="52797" y="37960"/>
                      <a:pt x="60272" y="39829"/>
                    </a:cubicBezTo>
                    <a:cubicBezTo>
                      <a:pt x="57644" y="44034"/>
                      <a:pt x="47394" y="46925"/>
                      <a:pt x="39970" y="46925"/>
                    </a:cubicBezTo>
                    <a:cubicBezTo>
                      <a:pt x="37495" y="46925"/>
                      <a:pt x="35334" y="46603"/>
                      <a:pt x="33874" y="45903"/>
                    </a:cubicBezTo>
                    <a:cubicBezTo>
                      <a:pt x="28034" y="42398"/>
                      <a:pt x="24296" y="36324"/>
                      <a:pt x="23829" y="29550"/>
                    </a:cubicBezTo>
                    <a:cubicBezTo>
                      <a:pt x="23595" y="27681"/>
                      <a:pt x="23362" y="25812"/>
                      <a:pt x="21960" y="24877"/>
                    </a:cubicBezTo>
                    <a:lnTo>
                      <a:pt x="21960" y="24877"/>
                    </a:lnTo>
                    <a:cubicBezTo>
                      <a:pt x="19858" y="33521"/>
                      <a:pt x="23595" y="42398"/>
                      <a:pt x="31304" y="46837"/>
                    </a:cubicBezTo>
                    <a:cubicBezTo>
                      <a:pt x="33617" y="48099"/>
                      <a:pt x="36918" y="48666"/>
                      <a:pt x="40564" y="48666"/>
                    </a:cubicBezTo>
                    <a:cubicBezTo>
                      <a:pt x="49071" y="48666"/>
                      <a:pt x="59455" y="45576"/>
                      <a:pt x="63543" y="40997"/>
                    </a:cubicBezTo>
                    <a:cubicBezTo>
                      <a:pt x="67514" y="42398"/>
                      <a:pt x="66113" y="40997"/>
                      <a:pt x="68916" y="44034"/>
                    </a:cubicBezTo>
                    <a:cubicBezTo>
                      <a:pt x="72186" y="47071"/>
                      <a:pt x="73121" y="51743"/>
                      <a:pt x="71252" y="55714"/>
                    </a:cubicBezTo>
                    <a:cubicBezTo>
                      <a:pt x="70551" y="56649"/>
                      <a:pt x="69850" y="57817"/>
                      <a:pt x="70551" y="58518"/>
                    </a:cubicBezTo>
                    <a:cubicBezTo>
                      <a:pt x="74756" y="56649"/>
                      <a:pt x="77092" y="52210"/>
                      <a:pt x="76158" y="48005"/>
                    </a:cubicBezTo>
                    <a:cubicBezTo>
                      <a:pt x="74990" y="43566"/>
                      <a:pt x="72186" y="40062"/>
                      <a:pt x="68449" y="37960"/>
                    </a:cubicBezTo>
                    <a:cubicBezTo>
                      <a:pt x="64711" y="35857"/>
                      <a:pt x="60506" y="34456"/>
                      <a:pt x="56301" y="33288"/>
                    </a:cubicBezTo>
                    <a:cubicBezTo>
                      <a:pt x="52096" y="32353"/>
                      <a:pt x="48124" y="30484"/>
                      <a:pt x="44620" y="28148"/>
                    </a:cubicBezTo>
                    <a:cubicBezTo>
                      <a:pt x="36911" y="22541"/>
                      <a:pt x="34341" y="12496"/>
                      <a:pt x="28268" y="5488"/>
                    </a:cubicBezTo>
                    <a:cubicBezTo>
                      <a:pt x="26632" y="3385"/>
                      <a:pt x="24763" y="1750"/>
                      <a:pt x="22427" y="815"/>
                    </a:cubicBezTo>
                    <a:cubicBezTo>
                      <a:pt x="20953" y="263"/>
                      <a:pt x="19442" y="0"/>
                      <a:pt x="17952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Google Shape;1068;p40">
                <a:extLst>
                  <a:ext uri="{FF2B5EF4-FFF2-40B4-BE49-F238E27FC236}">
                    <a16:creationId xmlns:a16="http://schemas.microsoft.com/office/drawing/2014/main" id="{50B8AE25-7E0B-4277-A186-D973A372D894}"/>
                  </a:ext>
                </a:extLst>
              </p:cNvPr>
              <p:cNvSpPr/>
              <p:nvPr/>
            </p:nvSpPr>
            <p:spPr>
              <a:xfrm>
                <a:off x="2268150" y="1190075"/>
                <a:ext cx="81775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4907" extrusionOk="0">
                    <a:moveTo>
                      <a:pt x="0" y="1"/>
                    </a:moveTo>
                    <a:lnTo>
                      <a:pt x="0" y="1870"/>
                    </a:lnTo>
                    <a:cubicBezTo>
                      <a:pt x="0" y="2337"/>
                      <a:pt x="0" y="2804"/>
                      <a:pt x="234" y="3271"/>
                    </a:cubicBezTo>
                    <a:cubicBezTo>
                      <a:pt x="701" y="3972"/>
                      <a:pt x="1402" y="4673"/>
                      <a:pt x="2336" y="4907"/>
                    </a:cubicBezTo>
                    <a:lnTo>
                      <a:pt x="2803" y="4907"/>
                    </a:lnTo>
                    <a:cubicBezTo>
                      <a:pt x="2803" y="4907"/>
                      <a:pt x="3037" y="4439"/>
                      <a:pt x="3037" y="4439"/>
                    </a:cubicBezTo>
                    <a:cubicBezTo>
                      <a:pt x="3271" y="3972"/>
                      <a:pt x="3271" y="3038"/>
                      <a:pt x="3037" y="2337"/>
                    </a:cubicBezTo>
                    <a:cubicBezTo>
                      <a:pt x="2336" y="1402"/>
                      <a:pt x="1402" y="468"/>
                      <a:pt x="234" y="234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Google Shape;1069;p40">
                <a:extLst>
                  <a:ext uri="{FF2B5EF4-FFF2-40B4-BE49-F238E27FC236}">
                    <a16:creationId xmlns:a16="http://schemas.microsoft.com/office/drawing/2014/main" id="{AF3C4457-79B2-4CF7-82DA-19B5B7C86EAB}"/>
                  </a:ext>
                </a:extLst>
              </p:cNvPr>
              <p:cNvSpPr/>
              <p:nvPr/>
            </p:nvSpPr>
            <p:spPr>
              <a:xfrm>
                <a:off x="2057900" y="1213450"/>
                <a:ext cx="7595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3038" h="5607" extrusionOk="0">
                    <a:moveTo>
                      <a:pt x="1402" y="0"/>
                    </a:moveTo>
                    <a:cubicBezTo>
                      <a:pt x="1168" y="701"/>
                      <a:pt x="701" y="1168"/>
                      <a:pt x="467" y="1635"/>
                    </a:cubicBezTo>
                    <a:cubicBezTo>
                      <a:pt x="234" y="2103"/>
                      <a:pt x="0" y="2336"/>
                      <a:pt x="0" y="2804"/>
                    </a:cubicBezTo>
                    <a:cubicBezTo>
                      <a:pt x="0" y="3738"/>
                      <a:pt x="234" y="4672"/>
                      <a:pt x="935" y="5373"/>
                    </a:cubicBezTo>
                    <a:cubicBezTo>
                      <a:pt x="935" y="5373"/>
                      <a:pt x="1168" y="5607"/>
                      <a:pt x="1168" y="5607"/>
                    </a:cubicBezTo>
                    <a:lnTo>
                      <a:pt x="1635" y="5607"/>
                    </a:lnTo>
                    <a:cubicBezTo>
                      <a:pt x="2336" y="5140"/>
                      <a:pt x="2803" y="4672"/>
                      <a:pt x="2803" y="3738"/>
                    </a:cubicBezTo>
                    <a:cubicBezTo>
                      <a:pt x="3037" y="2570"/>
                      <a:pt x="2570" y="1402"/>
                      <a:pt x="1635" y="467"/>
                    </a:cubicBezTo>
                    <a:lnTo>
                      <a:pt x="1402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Google Shape;1070;p40">
                <a:extLst>
                  <a:ext uri="{FF2B5EF4-FFF2-40B4-BE49-F238E27FC236}">
                    <a16:creationId xmlns:a16="http://schemas.microsoft.com/office/drawing/2014/main" id="{ADE34CEB-1A38-49DA-BCF9-E8A0023E809B}"/>
                  </a:ext>
                </a:extLst>
              </p:cNvPr>
              <p:cNvSpPr/>
              <p:nvPr/>
            </p:nvSpPr>
            <p:spPr>
              <a:xfrm>
                <a:off x="1847650" y="1137525"/>
                <a:ext cx="87625" cy="115375"/>
              </a:xfrm>
              <a:custGeom>
                <a:avLst/>
                <a:gdLst/>
                <a:ahLst/>
                <a:cxnLst/>
                <a:rect l="l" t="t" r="r" b="b"/>
                <a:pathLst>
                  <a:path w="3505" h="4615" extrusionOk="0">
                    <a:moveTo>
                      <a:pt x="3271" y="0"/>
                    </a:moveTo>
                    <a:lnTo>
                      <a:pt x="1635" y="701"/>
                    </a:lnTo>
                    <a:cubicBezTo>
                      <a:pt x="1168" y="935"/>
                      <a:pt x="935" y="1168"/>
                      <a:pt x="467" y="1402"/>
                    </a:cubicBezTo>
                    <a:cubicBezTo>
                      <a:pt x="0" y="2336"/>
                      <a:pt x="0" y="3271"/>
                      <a:pt x="234" y="4205"/>
                    </a:cubicBezTo>
                    <a:lnTo>
                      <a:pt x="234" y="4439"/>
                    </a:lnTo>
                    <a:cubicBezTo>
                      <a:pt x="234" y="4556"/>
                      <a:pt x="292" y="4614"/>
                      <a:pt x="351" y="4614"/>
                    </a:cubicBezTo>
                    <a:cubicBezTo>
                      <a:pt x="409" y="4614"/>
                      <a:pt x="467" y="4556"/>
                      <a:pt x="467" y="4439"/>
                    </a:cubicBezTo>
                    <a:cubicBezTo>
                      <a:pt x="639" y="4482"/>
                      <a:pt x="802" y="4501"/>
                      <a:pt x="958" y="4501"/>
                    </a:cubicBezTo>
                    <a:cubicBezTo>
                      <a:pt x="1651" y="4501"/>
                      <a:pt x="2188" y="4120"/>
                      <a:pt x="2570" y="3738"/>
                    </a:cubicBezTo>
                    <a:cubicBezTo>
                      <a:pt x="3271" y="2570"/>
                      <a:pt x="3504" y="1402"/>
                      <a:pt x="3037" y="234"/>
                    </a:cubicBezTo>
                    <a:lnTo>
                      <a:pt x="3271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Google Shape;1071;p40">
                <a:extLst>
                  <a:ext uri="{FF2B5EF4-FFF2-40B4-BE49-F238E27FC236}">
                    <a16:creationId xmlns:a16="http://schemas.microsoft.com/office/drawing/2014/main" id="{C01B24C2-BF64-4B8D-9C85-C3B104C55B07}"/>
                  </a:ext>
                </a:extLst>
              </p:cNvPr>
              <p:cNvSpPr/>
              <p:nvPr/>
            </p:nvSpPr>
            <p:spPr>
              <a:xfrm>
                <a:off x="1684125" y="950625"/>
                <a:ext cx="12265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3192" extrusionOk="0">
                    <a:moveTo>
                      <a:pt x="1869" y="1"/>
                    </a:moveTo>
                    <a:cubicBezTo>
                      <a:pt x="934" y="468"/>
                      <a:pt x="234" y="1169"/>
                      <a:pt x="0" y="2103"/>
                    </a:cubicBezTo>
                    <a:lnTo>
                      <a:pt x="0" y="2337"/>
                    </a:lnTo>
                    <a:cubicBezTo>
                      <a:pt x="0" y="2570"/>
                      <a:pt x="0" y="2804"/>
                      <a:pt x="234" y="2804"/>
                    </a:cubicBezTo>
                    <a:cubicBezTo>
                      <a:pt x="644" y="3078"/>
                      <a:pt x="1055" y="3191"/>
                      <a:pt x="1465" y="3191"/>
                    </a:cubicBezTo>
                    <a:cubicBezTo>
                      <a:pt x="1756" y="3191"/>
                      <a:pt x="2046" y="3134"/>
                      <a:pt x="2336" y="3038"/>
                    </a:cubicBezTo>
                    <a:cubicBezTo>
                      <a:pt x="3504" y="2570"/>
                      <a:pt x="4205" y="1636"/>
                      <a:pt x="4672" y="468"/>
                    </a:cubicBezTo>
                    <a:lnTo>
                      <a:pt x="4906" y="234"/>
                    </a:lnTo>
                    <a:cubicBezTo>
                      <a:pt x="4205" y="1"/>
                      <a:pt x="3738" y="1"/>
                      <a:pt x="3037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Google Shape;1072;p40">
                <a:extLst>
                  <a:ext uri="{FF2B5EF4-FFF2-40B4-BE49-F238E27FC236}">
                    <a16:creationId xmlns:a16="http://schemas.microsoft.com/office/drawing/2014/main" id="{7F13BACC-4699-411D-B67E-B1EA1B0C2FD9}"/>
                  </a:ext>
                </a:extLst>
              </p:cNvPr>
              <p:cNvSpPr/>
              <p:nvPr/>
            </p:nvSpPr>
            <p:spPr>
              <a:xfrm>
                <a:off x="1689950" y="734550"/>
                <a:ext cx="105150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4206" h="3738" extrusionOk="0">
                    <a:moveTo>
                      <a:pt x="234" y="0"/>
                    </a:moveTo>
                    <a:cubicBezTo>
                      <a:pt x="234" y="0"/>
                      <a:pt x="1" y="234"/>
                      <a:pt x="1" y="234"/>
                    </a:cubicBezTo>
                    <a:cubicBezTo>
                      <a:pt x="1" y="1168"/>
                      <a:pt x="1" y="1869"/>
                      <a:pt x="701" y="2336"/>
                    </a:cubicBezTo>
                    <a:cubicBezTo>
                      <a:pt x="1402" y="3271"/>
                      <a:pt x="2804" y="3738"/>
                      <a:pt x="3972" y="3738"/>
                    </a:cubicBezTo>
                    <a:lnTo>
                      <a:pt x="4206" y="3738"/>
                    </a:lnTo>
                    <a:cubicBezTo>
                      <a:pt x="4206" y="3037"/>
                      <a:pt x="3972" y="2570"/>
                      <a:pt x="3738" y="1869"/>
                    </a:cubicBezTo>
                    <a:cubicBezTo>
                      <a:pt x="3738" y="1635"/>
                      <a:pt x="3505" y="1168"/>
                      <a:pt x="3271" y="934"/>
                    </a:cubicBezTo>
                    <a:cubicBezTo>
                      <a:pt x="2570" y="234"/>
                      <a:pt x="1636" y="0"/>
                      <a:pt x="701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66" name="Rectangle 42">
            <a:extLst>
              <a:ext uri="{FF2B5EF4-FFF2-40B4-BE49-F238E27FC236}">
                <a16:creationId xmlns:a16="http://schemas.microsoft.com/office/drawing/2014/main" id="{2AB59D05-B400-4D64-BEBC-52B514CDE547}"/>
              </a:ext>
            </a:extLst>
          </p:cNvPr>
          <p:cNvSpPr/>
          <p:nvPr/>
        </p:nvSpPr>
        <p:spPr>
          <a:xfrm>
            <a:off x="1840216" y="3210199"/>
            <a:ext cx="1990612" cy="7968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Rectangle 42">
            <a:extLst>
              <a:ext uri="{FF2B5EF4-FFF2-40B4-BE49-F238E27FC236}">
                <a16:creationId xmlns:a16="http://schemas.microsoft.com/office/drawing/2014/main" id="{31A4DBA5-62D1-41B5-A2D4-7BF5DDA900F9}"/>
              </a:ext>
            </a:extLst>
          </p:cNvPr>
          <p:cNvSpPr/>
          <p:nvPr/>
        </p:nvSpPr>
        <p:spPr>
          <a:xfrm>
            <a:off x="5382284" y="3210199"/>
            <a:ext cx="1990612" cy="7968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8" name="Rectangle 42">
            <a:extLst>
              <a:ext uri="{FF2B5EF4-FFF2-40B4-BE49-F238E27FC236}">
                <a16:creationId xmlns:a16="http://schemas.microsoft.com/office/drawing/2014/main" id="{090BC1CA-8A91-439D-8162-9CEDE6BF0DD5}"/>
              </a:ext>
            </a:extLst>
          </p:cNvPr>
          <p:cNvSpPr/>
          <p:nvPr/>
        </p:nvSpPr>
        <p:spPr>
          <a:xfrm>
            <a:off x="8924352" y="3210199"/>
            <a:ext cx="1990612" cy="7968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999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5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5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5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5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5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50"/>
                            </p:stCondLst>
                            <p:childTnLst>
                              <p:par>
                                <p:cTn id="5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66" grpId="0"/>
      <p:bldP spid="67" grpId="0"/>
      <p:bldP spid="6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16531A6-AE99-463E-97EB-80F3D5A779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63" y="280803"/>
            <a:ext cx="2426678" cy="150939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E81BB56-5A44-444F-B29B-EC8C591C2F18}"/>
              </a:ext>
            </a:extLst>
          </p:cNvPr>
          <p:cNvSpPr txBox="1"/>
          <p:nvPr/>
        </p:nvSpPr>
        <p:spPr>
          <a:xfrm>
            <a:off x="613954" y="922654"/>
            <a:ext cx="1750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9D47727-3039-4F97-82EC-860F3DCC0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8187" y="2097716"/>
            <a:ext cx="6030259" cy="4760284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4EA640F1-2902-4DEE-9B91-18F9B75CDD27}"/>
              </a:ext>
            </a:extLst>
          </p:cNvPr>
          <p:cNvGrpSpPr/>
          <p:nvPr/>
        </p:nvGrpSpPr>
        <p:grpSpPr>
          <a:xfrm>
            <a:off x="1027697" y="2153557"/>
            <a:ext cx="574674" cy="221455"/>
            <a:chOff x="5911958" y="1871338"/>
            <a:chExt cx="574674" cy="221455"/>
          </a:xfrm>
        </p:grpSpPr>
        <p:sp>
          <p:nvSpPr>
            <p:cNvPr id="67" name="Oval 6" descr="e7d195523061f1c03a90ee8e42cb24248e56383cd534985688F9F494128731F165EE95AB4B0C0A38076AAEA07667B1565C446FC45FF01DFB0E885BCDBDF3A284F3DB14DA61DD97F0BAB2E6C668FB4931CCA1232F21BFBFC3DE5B5028DBB0124DFB5E7AD3BD69448A441B432B7BAD1B97402D0A8D7D416C0A4E8132619B1C0A86C5146A202B5C4242F78B2D3C1D833CAE">
              <a:extLst>
                <a:ext uri="{FF2B5EF4-FFF2-40B4-BE49-F238E27FC236}">
                  <a16:creationId xmlns:a16="http://schemas.microsoft.com/office/drawing/2014/main" id="{55CAFC32-A5D4-4B0E-B522-5CE916EFB31A}"/>
                </a:ext>
              </a:extLst>
            </p:cNvPr>
            <p:cNvSpPr/>
            <p:nvPr/>
          </p:nvSpPr>
          <p:spPr>
            <a:xfrm>
              <a:off x="5911958" y="1871338"/>
              <a:ext cx="221455" cy="221455"/>
            </a:xfrm>
            <a:prstGeom prst="ellipse">
              <a:avLst/>
            </a:prstGeom>
            <a:solidFill>
              <a:srgbClr val="F2D3D9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Oval 8" descr="e7d195523061f1c03a90ee8e42cb24248e56383cd534985688F9F494128731F165EE95AB4B0C0A38076AAEA07667B1565C446FC45FF01DFB0E885BCDBDF3A284F3DB14DA61DD97F0BAB2E6C668FB4931CCA1232F21BFBFC3DE5B5028DBB0124DFB5E7AD3BD69448A441B432B7BAD1B97402D0A8D7D416C0A4E8132619B1C0A86C5146A202B5C4242F78B2D3C1D833CAE">
              <a:extLst>
                <a:ext uri="{FF2B5EF4-FFF2-40B4-BE49-F238E27FC236}">
                  <a16:creationId xmlns:a16="http://schemas.microsoft.com/office/drawing/2014/main" id="{1705B885-2EFD-4F1A-A219-49875F1F3423}"/>
                </a:ext>
              </a:extLst>
            </p:cNvPr>
            <p:cNvSpPr/>
            <p:nvPr/>
          </p:nvSpPr>
          <p:spPr>
            <a:xfrm>
              <a:off x="6022685" y="1905469"/>
              <a:ext cx="153192" cy="153192"/>
            </a:xfrm>
            <a:prstGeom prst="ellipse">
              <a:avLst/>
            </a:prstGeom>
            <a:solidFill>
              <a:srgbClr val="B8D9D2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69" name="Straight Connector 13" descr="e7d195523061f1c03a90ee8e42cb24248e56383cd534985688F9F494128731F165EE95AB4B0C0A38076AAEA07667B1565C446FC45FF01DFB0E885BCDBDF3A284F3DB14DA61DD97F0BAB2E6C668FB4931CCA1232F21BFBFC3DE5B5028DBB0124DFB5E7AD3BD69448A441B432B7BAD1B97402D0A8D7D416C0A4E8132619B1C0A86C5146A202B5C4242F78B2D3C1D833CAE">
              <a:extLst>
                <a:ext uri="{FF2B5EF4-FFF2-40B4-BE49-F238E27FC236}">
                  <a16:creationId xmlns:a16="http://schemas.microsoft.com/office/drawing/2014/main" id="{DEC63FCD-598C-40E4-9AAA-7B437674A381}"/>
                </a:ext>
              </a:extLst>
            </p:cNvPr>
            <p:cNvCxnSpPr>
              <a:stCxn id="68" idx="6"/>
            </p:cNvCxnSpPr>
            <p:nvPr/>
          </p:nvCxnSpPr>
          <p:spPr>
            <a:xfrm>
              <a:off x="6175877" y="1982065"/>
              <a:ext cx="310755" cy="3573"/>
            </a:xfrm>
            <a:prstGeom prst="line">
              <a:avLst/>
            </a:prstGeom>
            <a:noFill/>
            <a:ln w="6350" cap="flat" cmpd="sng" algn="ctr">
              <a:solidFill>
                <a:srgbClr val="B8D9D2"/>
              </a:solidFill>
              <a:prstDash val="solid"/>
              <a:miter lim="800000"/>
            </a:ln>
            <a:effectLst/>
          </p:spPr>
        </p:cxn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DA1EDDCB-8E10-4F95-BEA9-D921886373FC}"/>
              </a:ext>
            </a:extLst>
          </p:cNvPr>
          <p:cNvGrpSpPr/>
          <p:nvPr/>
        </p:nvGrpSpPr>
        <p:grpSpPr>
          <a:xfrm>
            <a:off x="1027697" y="3735620"/>
            <a:ext cx="574674" cy="221455"/>
            <a:chOff x="5911958" y="3336203"/>
            <a:chExt cx="574674" cy="221455"/>
          </a:xfrm>
        </p:grpSpPr>
        <p:sp>
          <p:nvSpPr>
            <p:cNvPr id="71" name="Oval 7" descr="e7d195523061f1c03a90ee8e42cb24248e56383cd534985688F9F494128731F165EE95AB4B0C0A38076AAEA07667B1565C446FC45FF01DFB0E885BCDBDF3A284F3DB14DA61DD97F0BAB2E6C668FB4931CCA1232F21BFBFC3DE5B5028DBB0124DFB5E7AD3BD69448A441B432B7BAD1B97402D0A8D7D416C0A4E8132619B1C0A86C5146A202B5C4242F78B2D3C1D833CAE">
              <a:extLst>
                <a:ext uri="{FF2B5EF4-FFF2-40B4-BE49-F238E27FC236}">
                  <a16:creationId xmlns:a16="http://schemas.microsoft.com/office/drawing/2014/main" id="{5B8C4740-C9E7-48D5-91C1-BC66808E164F}"/>
                </a:ext>
              </a:extLst>
            </p:cNvPr>
            <p:cNvSpPr/>
            <p:nvPr/>
          </p:nvSpPr>
          <p:spPr>
            <a:xfrm>
              <a:off x="5911958" y="3336203"/>
              <a:ext cx="221455" cy="221455"/>
            </a:xfrm>
            <a:prstGeom prst="ellipse">
              <a:avLst/>
            </a:prstGeom>
            <a:solidFill>
              <a:srgbClr val="F2D3D9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Oval 9" descr="e7d195523061f1c03a90ee8e42cb24248e56383cd534985688F9F494128731F165EE95AB4B0C0A38076AAEA07667B1565C446FC45FF01DFB0E885BCDBDF3A284F3DB14DA61DD97F0BAB2E6C668FB4931CCA1232F21BFBFC3DE5B5028DBB0124DFB5E7AD3BD69448A441B432B7BAD1B97402D0A8D7D416C0A4E8132619B1C0A86C5146A202B5C4242F78B2D3C1D833CAE">
              <a:extLst>
                <a:ext uri="{FF2B5EF4-FFF2-40B4-BE49-F238E27FC236}">
                  <a16:creationId xmlns:a16="http://schemas.microsoft.com/office/drawing/2014/main" id="{F811CFB7-BAAF-4D7F-9C56-6D35E604EBC0}"/>
                </a:ext>
              </a:extLst>
            </p:cNvPr>
            <p:cNvSpPr/>
            <p:nvPr/>
          </p:nvSpPr>
          <p:spPr>
            <a:xfrm>
              <a:off x="6022685" y="3370334"/>
              <a:ext cx="153192" cy="153192"/>
            </a:xfrm>
            <a:prstGeom prst="ellipse">
              <a:avLst/>
            </a:prstGeom>
            <a:solidFill>
              <a:srgbClr val="B8D9D2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73" name="Straight Connector 14" descr="e7d195523061f1c03a90ee8e42cb24248e56383cd534985688F9F494128731F165EE95AB4B0C0A38076AAEA07667B1565C446FC45FF01DFB0E885BCDBDF3A284F3DB14DA61DD97F0BAB2E6C668FB4931CCA1232F21BFBFC3DE5B5028DBB0124DFB5E7AD3BD69448A441B432B7BAD1B97402D0A8D7D416C0A4E8132619B1C0A86C5146A202B5C4242F78B2D3C1D833CAE">
              <a:extLst>
                <a:ext uri="{FF2B5EF4-FFF2-40B4-BE49-F238E27FC236}">
                  <a16:creationId xmlns:a16="http://schemas.microsoft.com/office/drawing/2014/main" id="{30B574AE-D263-4931-9E43-1D56327892D2}"/>
                </a:ext>
              </a:extLst>
            </p:cNvPr>
            <p:cNvCxnSpPr/>
            <p:nvPr/>
          </p:nvCxnSpPr>
          <p:spPr>
            <a:xfrm>
              <a:off x="6175877" y="3446930"/>
              <a:ext cx="310755" cy="3573"/>
            </a:xfrm>
            <a:prstGeom prst="line">
              <a:avLst/>
            </a:prstGeom>
            <a:noFill/>
            <a:ln w="6350" cap="flat" cmpd="sng" algn="ctr">
              <a:solidFill>
                <a:srgbClr val="B8D9D2"/>
              </a:solidFill>
              <a:prstDash val="solid"/>
              <a:miter lim="800000"/>
            </a:ln>
            <a:effectLst/>
          </p:spPr>
        </p:cxn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85607CE6-9678-4EB2-B188-AEF244FF2171}"/>
              </a:ext>
            </a:extLst>
          </p:cNvPr>
          <p:cNvGrpSpPr/>
          <p:nvPr/>
        </p:nvGrpSpPr>
        <p:grpSpPr>
          <a:xfrm>
            <a:off x="1027697" y="5317682"/>
            <a:ext cx="574674" cy="221455"/>
            <a:chOff x="5911958" y="5035463"/>
            <a:chExt cx="574674" cy="221455"/>
          </a:xfrm>
        </p:grpSpPr>
        <p:sp>
          <p:nvSpPr>
            <p:cNvPr id="75" name="Oval 10" descr="e7d195523061f1c03a90ee8e42cb24248e56383cd534985688F9F494128731F165EE95AB4B0C0A38076AAEA07667B1565C446FC45FF01DFB0E885BCDBDF3A284F3DB14DA61DD97F0BAB2E6C668FB4931CCA1232F21BFBFC3DE5B5028DBB0124DFB5E7AD3BD69448A441B432B7BAD1B97402D0A8D7D416C0A4E8132619B1C0A86C5146A202B5C4242F78B2D3C1D833CAE">
              <a:extLst>
                <a:ext uri="{FF2B5EF4-FFF2-40B4-BE49-F238E27FC236}">
                  <a16:creationId xmlns:a16="http://schemas.microsoft.com/office/drawing/2014/main" id="{35A80472-20B2-44D0-BD6A-FA7AAD240CD3}"/>
                </a:ext>
              </a:extLst>
            </p:cNvPr>
            <p:cNvSpPr/>
            <p:nvPr/>
          </p:nvSpPr>
          <p:spPr>
            <a:xfrm>
              <a:off x="5911958" y="5035463"/>
              <a:ext cx="221455" cy="221455"/>
            </a:xfrm>
            <a:prstGeom prst="ellipse">
              <a:avLst/>
            </a:prstGeom>
            <a:solidFill>
              <a:srgbClr val="F2D3D9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Oval 11" descr="e7d195523061f1c03a90ee8e42cb24248e56383cd534985688F9F494128731F165EE95AB4B0C0A38076AAEA07667B1565C446FC45FF01DFB0E885BCDBDF3A284F3DB14DA61DD97F0BAB2E6C668FB4931CCA1232F21BFBFC3DE5B5028DBB0124DFB5E7AD3BD69448A441B432B7BAD1B97402D0A8D7D416C0A4E8132619B1C0A86C5146A202B5C4242F78B2D3C1D833CAE">
              <a:extLst>
                <a:ext uri="{FF2B5EF4-FFF2-40B4-BE49-F238E27FC236}">
                  <a16:creationId xmlns:a16="http://schemas.microsoft.com/office/drawing/2014/main" id="{113FDDD9-02D1-49D6-87E0-E1A34FEFDC11}"/>
                </a:ext>
              </a:extLst>
            </p:cNvPr>
            <p:cNvSpPr/>
            <p:nvPr/>
          </p:nvSpPr>
          <p:spPr>
            <a:xfrm>
              <a:off x="6022685" y="5069594"/>
              <a:ext cx="153192" cy="153192"/>
            </a:xfrm>
            <a:prstGeom prst="ellipse">
              <a:avLst/>
            </a:prstGeom>
            <a:solidFill>
              <a:srgbClr val="B8D9D2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77" name="Straight Connector 16" descr="e7d195523061f1c03a90ee8e42cb24248e56383cd534985688F9F494128731F165EE95AB4B0C0A38076AAEA07667B1565C446FC45FF01DFB0E885BCDBDF3A284F3DB14DA61DD97F0BAB2E6C668FB4931CCA1232F21BFBFC3DE5B5028DBB0124DFB5E7AD3BD69448A441B432B7BAD1B97402D0A8D7D416C0A4E8132619B1C0A86C5146A202B5C4242F78B2D3C1D833CAE">
              <a:extLst>
                <a:ext uri="{FF2B5EF4-FFF2-40B4-BE49-F238E27FC236}">
                  <a16:creationId xmlns:a16="http://schemas.microsoft.com/office/drawing/2014/main" id="{275E73F3-C5D1-4D03-882B-7BE54BF4B9D3}"/>
                </a:ext>
              </a:extLst>
            </p:cNvPr>
            <p:cNvCxnSpPr/>
            <p:nvPr/>
          </p:nvCxnSpPr>
          <p:spPr>
            <a:xfrm>
              <a:off x="6175877" y="5151269"/>
              <a:ext cx="310755" cy="3573"/>
            </a:xfrm>
            <a:prstGeom prst="line">
              <a:avLst/>
            </a:prstGeom>
            <a:noFill/>
            <a:ln w="6350" cap="flat" cmpd="sng" algn="ctr">
              <a:solidFill>
                <a:srgbClr val="B8D9D2"/>
              </a:solidFill>
              <a:prstDash val="solid"/>
              <a:miter lim="800000"/>
            </a:ln>
            <a:effectLst/>
          </p:spPr>
        </p:cxnSp>
      </p:grpSp>
      <p:sp>
        <p:nvSpPr>
          <p:cNvPr id="78" name="TextBox 212" descr="e7d195523061f1c03a90ee8e42cb24248e56383cd534985688F9F494128731F165EE95AB4B0C0A38076AAEA07667B1565C446FC45FF01DFB0E885BCDBDF3A284F3DB14DA61DD97F0BAB2E6C668FB4931CCA1232F21BFBFC3DE5B5028DBB0124DFB5E7AD3BD69448A441B432B7BAD1B97402D0A8D7D416C0A4E8132619B1C0A86C5146A202B5C4242F78B2D3C1D833CAE">
            <a:extLst>
              <a:ext uri="{FF2B5EF4-FFF2-40B4-BE49-F238E27FC236}">
                <a16:creationId xmlns:a16="http://schemas.microsoft.com/office/drawing/2014/main" id="{06677C77-2686-4E7A-A157-CFFC2F2EDFEA}"/>
              </a:ext>
            </a:extLst>
          </p:cNvPr>
          <p:cNvSpPr txBox="1"/>
          <p:nvPr/>
        </p:nvSpPr>
        <p:spPr>
          <a:xfrm>
            <a:off x="1674489" y="2108190"/>
            <a:ext cx="2009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79" name="TextBox 217" descr="e7d195523061f1c03a90ee8e42cb24248e56383cd534985688F9F494128731F165EE95AB4B0C0A38076AAEA07667B1565C446FC45FF01DFB0E885BCDBDF3A284F3DB14DA61DD97F0BAB2E6C668FB4931CCA1232F21BFBFC3DE5B5028DBB0124DFB5E7AD3BD69448A441B432B7BAD1B97402D0A8D7D416C0A4E8132619B1C0A86C5146A202B5C4242F78B2D3C1D833CAE">
            <a:extLst>
              <a:ext uri="{FF2B5EF4-FFF2-40B4-BE49-F238E27FC236}">
                <a16:creationId xmlns:a16="http://schemas.microsoft.com/office/drawing/2014/main" id="{61FD1536-1301-466E-8E83-22C757809DA2}"/>
              </a:ext>
            </a:extLst>
          </p:cNvPr>
          <p:cNvSpPr txBox="1"/>
          <p:nvPr/>
        </p:nvSpPr>
        <p:spPr>
          <a:xfrm>
            <a:off x="1674489" y="3630147"/>
            <a:ext cx="2009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80" name="TextBox 220" descr="e7d195523061f1c03a90ee8e42cb24248e56383cd534985688F9F494128731F165EE95AB4B0C0A38076AAEA07667B1565C446FC45FF01DFB0E885BCDBDF3A284F3DB14DA61DD97F0BAB2E6C668FB4931CCA1232F21BFBFC3DE5B5028DBB0124DFB5E7AD3BD69448A441B432B7BAD1B97402D0A8D7D416C0A4E8132619B1C0A86C5146A202B5C4242F78B2D3C1D833CAE">
            <a:extLst>
              <a:ext uri="{FF2B5EF4-FFF2-40B4-BE49-F238E27FC236}">
                <a16:creationId xmlns:a16="http://schemas.microsoft.com/office/drawing/2014/main" id="{BE4611A9-7805-4900-9DB8-4C037E2F1B7A}"/>
              </a:ext>
            </a:extLst>
          </p:cNvPr>
          <p:cNvSpPr txBox="1"/>
          <p:nvPr/>
        </p:nvSpPr>
        <p:spPr>
          <a:xfrm>
            <a:off x="1674489" y="5152103"/>
            <a:ext cx="2009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pic>
        <p:nvPicPr>
          <p:cNvPr id="84" name="图片 83">
            <a:extLst>
              <a:ext uri="{FF2B5EF4-FFF2-40B4-BE49-F238E27FC236}">
                <a16:creationId xmlns:a16="http://schemas.microsoft.com/office/drawing/2014/main" id="{F6CE6416-8779-4878-AFC9-9131C37585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0474" y="559818"/>
            <a:ext cx="821635" cy="735270"/>
          </a:xfrm>
          <a:prstGeom prst="rect">
            <a:avLst/>
          </a:prstGeom>
        </p:spPr>
      </p:pic>
      <p:pic>
        <p:nvPicPr>
          <p:cNvPr id="85" name="图片 84">
            <a:extLst>
              <a:ext uri="{FF2B5EF4-FFF2-40B4-BE49-F238E27FC236}">
                <a16:creationId xmlns:a16="http://schemas.microsoft.com/office/drawing/2014/main" id="{96126A42-3867-44EC-8FDB-B85A5501E7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946457">
            <a:off x="5979327" y="1413663"/>
            <a:ext cx="901657" cy="878619"/>
          </a:xfrm>
          <a:custGeom>
            <a:avLst/>
            <a:gdLst>
              <a:gd name="connsiteX0" fmla="*/ 0 w 901657"/>
              <a:gd name="connsiteY0" fmla="*/ 148317 h 878619"/>
              <a:gd name="connsiteX1" fmla="*/ 178846 w 901657"/>
              <a:gd name="connsiteY1" fmla="*/ 228790 h 878619"/>
              <a:gd name="connsiteX2" fmla="*/ 281792 w 901657"/>
              <a:gd name="connsiteY2" fmla="*/ 0 h 878619"/>
              <a:gd name="connsiteX3" fmla="*/ 901657 w 901657"/>
              <a:gd name="connsiteY3" fmla="*/ 0 h 878619"/>
              <a:gd name="connsiteX4" fmla="*/ 901657 w 901657"/>
              <a:gd name="connsiteY4" fmla="*/ 878619 h 878619"/>
              <a:gd name="connsiteX5" fmla="*/ 0 w 901657"/>
              <a:gd name="connsiteY5" fmla="*/ 878619 h 87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1657" h="878619">
                <a:moveTo>
                  <a:pt x="0" y="148317"/>
                </a:moveTo>
                <a:lnTo>
                  <a:pt x="178846" y="228790"/>
                </a:lnTo>
                <a:lnTo>
                  <a:pt x="281792" y="0"/>
                </a:lnTo>
                <a:lnTo>
                  <a:pt x="901657" y="0"/>
                </a:lnTo>
                <a:lnTo>
                  <a:pt x="901657" y="878619"/>
                </a:lnTo>
                <a:lnTo>
                  <a:pt x="0" y="878619"/>
                </a:lnTo>
                <a:close/>
              </a:path>
            </a:pathLst>
          </a:custGeom>
        </p:spPr>
      </p:pic>
      <p:sp>
        <p:nvSpPr>
          <p:cNvPr id="86" name="TextBox 40">
            <a:extLst>
              <a:ext uri="{FF2B5EF4-FFF2-40B4-BE49-F238E27FC236}">
                <a16:creationId xmlns:a16="http://schemas.microsoft.com/office/drawing/2014/main" id="{16C2237B-342C-41FD-A6BC-5E10A36C3014}"/>
              </a:ext>
            </a:extLst>
          </p:cNvPr>
          <p:cNvSpPr txBox="1"/>
          <p:nvPr/>
        </p:nvSpPr>
        <p:spPr>
          <a:xfrm>
            <a:off x="1690530" y="2428890"/>
            <a:ext cx="3710675" cy="547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7" name="TextBox 40">
            <a:extLst>
              <a:ext uri="{FF2B5EF4-FFF2-40B4-BE49-F238E27FC236}">
                <a16:creationId xmlns:a16="http://schemas.microsoft.com/office/drawing/2014/main" id="{EC450989-0B87-4994-9BEB-9D0BF69116EF}"/>
              </a:ext>
            </a:extLst>
          </p:cNvPr>
          <p:cNvSpPr txBox="1"/>
          <p:nvPr/>
        </p:nvSpPr>
        <p:spPr>
          <a:xfrm>
            <a:off x="1690530" y="3977949"/>
            <a:ext cx="3710675" cy="547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8" name="TextBox 40">
            <a:extLst>
              <a:ext uri="{FF2B5EF4-FFF2-40B4-BE49-F238E27FC236}">
                <a16:creationId xmlns:a16="http://schemas.microsoft.com/office/drawing/2014/main" id="{08D26BC4-C93A-4AE8-AA4C-1B6ED3A021F7}"/>
              </a:ext>
            </a:extLst>
          </p:cNvPr>
          <p:cNvSpPr txBox="1"/>
          <p:nvPr/>
        </p:nvSpPr>
        <p:spPr>
          <a:xfrm>
            <a:off x="1690530" y="5527008"/>
            <a:ext cx="3710675" cy="547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473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5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6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1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65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8" grpId="0"/>
      <p:bldP spid="79" grpId="0"/>
      <p:bldP spid="80" grpId="0"/>
      <p:bldP spid="86" grpId="0"/>
      <p:bldP spid="87" grpId="0"/>
      <p:bldP spid="8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16531A6-AE99-463E-97EB-80F3D5A779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63" y="280803"/>
            <a:ext cx="2426678" cy="150939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E81BB56-5A44-444F-B29B-EC8C591C2F18}"/>
              </a:ext>
            </a:extLst>
          </p:cNvPr>
          <p:cNvSpPr txBox="1"/>
          <p:nvPr/>
        </p:nvSpPr>
        <p:spPr>
          <a:xfrm>
            <a:off x="404950" y="922654"/>
            <a:ext cx="2262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48" name="Google Shape;512;p25">
            <a:extLst>
              <a:ext uri="{FF2B5EF4-FFF2-40B4-BE49-F238E27FC236}">
                <a16:creationId xmlns:a16="http://schemas.microsoft.com/office/drawing/2014/main" id="{BDDAC4CC-D5FF-46C1-B5BF-20C01B9BD0DC}"/>
              </a:ext>
            </a:extLst>
          </p:cNvPr>
          <p:cNvSpPr/>
          <p:nvPr/>
        </p:nvSpPr>
        <p:spPr>
          <a:xfrm>
            <a:off x="1276009" y="3740507"/>
            <a:ext cx="4604843" cy="2714922"/>
          </a:xfrm>
          <a:custGeom>
            <a:avLst/>
            <a:gdLst/>
            <a:ahLst/>
            <a:cxnLst/>
            <a:rect l="l" t="t" r="r" b="b"/>
            <a:pathLst>
              <a:path w="287264" h="169365" extrusionOk="0">
                <a:moveTo>
                  <a:pt x="81727" y="1"/>
                </a:moveTo>
                <a:cubicBezTo>
                  <a:pt x="75653" y="1"/>
                  <a:pt x="69583" y="573"/>
                  <a:pt x="63516" y="1927"/>
                </a:cubicBezTo>
                <a:cubicBezTo>
                  <a:pt x="58453" y="2979"/>
                  <a:pt x="53587" y="4820"/>
                  <a:pt x="49051" y="7318"/>
                </a:cubicBezTo>
                <a:cubicBezTo>
                  <a:pt x="42410" y="11132"/>
                  <a:pt x="37018" y="16852"/>
                  <a:pt x="32613" y="23098"/>
                </a:cubicBezTo>
                <a:cubicBezTo>
                  <a:pt x="26038" y="32435"/>
                  <a:pt x="21436" y="43021"/>
                  <a:pt x="17096" y="53606"/>
                </a:cubicBezTo>
                <a:cubicBezTo>
                  <a:pt x="8286" y="74909"/>
                  <a:pt x="1" y="97593"/>
                  <a:pt x="2960" y="120474"/>
                </a:cubicBezTo>
                <a:cubicBezTo>
                  <a:pt x="5853" y="143355"/>
                  <a:pt x="28800" y="158280"/>
                  <a:pt x="49971" y="167486"/>
                </a:cubicBezTo>
                <a:cubicBezTo>
                  <a:pt x="52995" y="168795"/>
                  <a:pt x="56158" y="169364"/>
                  <a:pt x="59363" y="169364"/>
                </a:cubicBezTo>
                <a:cubicBezTo>
                  <a:pt x="67585" y="169364"/>
                  <a:pt x="76078" y="165613"/>
                  <a:pt x="83175" y="160976"/>
                </a:cubicBezTo>
                <a:cubicBezTo>
                  <a:pt x="110132" y="143224"/>
                  <a:pt x="127951" y="112716"/>
                  <a:pt x="157341" y="99434"/>
                </a:cubicBezTo>
                <a:cubicBezTo>
                  <a:pt x="180156" y="89177"/>
                  <a:pt x="206325" y="90887"/>
                  <a:pt x="230915" y="86416"/>
                </a:cubicBezTo>
                <a:cubicBezTo>
                  <a:pt x="255506" y="81945"/>
                  <a:pt x="282069" y="66954"/>
                  <a:pt x="285028" y="42100"/>
                </a:cubicBezTo>
                <a:cubicBezTo>
                  <a:pt x="287263" y="23427"/>
                  <a:pt x="258793" y="11658"/>
                  <a:pt x="239989" y="11263"/>
                </a:cubicBezTo>
                <a:cubicBezTo>
                  <a:pt x="239370" y="11250"/>
                  <a:pt x="238751" y="11244"/>
                  <a:pt x="238132" y="11244"/>
                </a:cubicBezTo>
                <a:cubicBezTo>
                  <a:pt x="219967" y="11244"/>
                  <a:pt x="202089" y="16668"/>
                  <a:pt x="183904" y="17049"/>
                </a:cubicBezTo>
                <a:cubicBezTo>
                  <a:pt x="183315" y="17060"/>
                  <a:pt x="182726" y="17065"/>
                  <a:pt x="182137" y="17065"/>
                </a:cubicBezTo>
                <a:cubicBezTo>
                  <a:pt x="148201" y="17065"/>
                  <a:pt x="114896" y="1"/>
                  <a:pt x="81727" y="1"/>
                </a:cubicBezTo>
                <a:close/>
              </a:path>
            </a:pathLst>
          </a:custGeom>
          <a:solidFill>
            <a:srgbClr val="F7E9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grpSp>
        <p:nvGrpSpPr>
          <p:cNvPr id="49" name="Google Shape;476;p25">
            <a:extLst>
              <a:ext uri="{FF2B5EF4-FFF2-40B4-BE49-F238E27FC236}">
                <a16:creationId xmlns:a16="http://schemas.microsoft.com/office/drawing/2014/main" id="{CA2466BB-985C-4729-BB04-45B8AD0C2FFE}"/>
              </a:ext>
            </a:extLst>
          </p:cNvPr>
          <p:cNvGrpSpPr/>
          <p:nvPr/>
        </p:nvGrpSpPr>
        <p:grpSpPr>
          <a:xfrm rot="-2481916">
            <a:off x="4352338" y="5458776"/>
            <a:ext cx="667736" cy="694103"/>
            <a:chOff x="1361275" y="244825"/>
            <a:chExt cx="4833925" cy="5166575"/>
          </a:xfrm>
          <a:solidFill>
            <a:srgbClr val="8AC0B4"/>
          </a:solidFill>
        </p:grpSpPr>
        <p:sp>
          <p:nvSpPr>
            <p:cNvPr id="50" name="Google Shape;477;p25">
              <a:extLst>
                <a:ext uri="{FF2B5EF4-FFF2-40B4-BE49-F238E27FC236}">
                  <a16:creationId xmlns:a16="http://schemas.microsoft.com/office/drawing/2014/main" id="{4D924557-6509-4D20-A8F8-AB4E023A101B}"/>
                </a:ext>
              </a:extLst>
            </p:cNvPr>
            <p:cNvSpPr/>
            <p:nvPr/>
          </p:nvSpPr>
          <p:spPr>
            <a:xfrm>
              <a:off x="3252800" y="2793500"/>
              <a:ext cx="2769775" cy="933175"/>
            </a:xfrm>
            <a:custGeom>
              <a:avLst/>
              <a:gdLst/>
              <a:ahLst/>
              <a:cxnLst/>
              <a:rect l="l" t="t" r="r" b="b"/>
              <a:pathLst>
                <a:path w="110791" h="37327" extrusionOk="0">
                  <a:moveTo>
                    <a:pt x="109540" y="0"/>
                  </a:moveTo>
                  <a:cubicBezTo>
                    <a:pt x="109302" y="0"/>
                    <a:pt x="109044" y="99"/>
                    <a:pt x="108806" y="338"/>
                  </a:cubicBezTo>
                  <a:lnTo>
                    <a:pt x="108806" y="20"/>
                  </a:lnTo>
                  <a:cubicBezTo>
                    <a:pt x="97694" y="10498"/>
                    <a:pt x="84994" y="19070"/>
                    <a:pt x="71024" y="25103"/>
                  </a:cubicBezTo>
                  <a:cubicBezTo>
                    <a:pt x="57054" y="31453"/>
                    <a:pt x="42131" y="34628"/>
                    <a:pt x="27209" y="35263"/>
                  </a:cubicBezTo>
                  <a:cubicBezTo>
                    <a:pt x="25818" y="35314"/>
                    <a:pt x="24427" y="35340"/>
                    <a:pt x="23037" y="35340"/>
                  </a:cubicBezTo>
                  <a:cubicBezTo>
                    <a:pt x="15862" y="35340"/>
                    <a:pt x="8724" y="34636"/>
                    <a:pt x="1809" y="33040"/>
                  </a:cubicBezTo>
                  <a:cubicBezTo>
                    <a:pt x="1712" y="33016"/>
                    <a:pt x="1618" y="33004"/>
                    <a:pt x="1529" y="33004"/>
                  </a:cubicBezTo>
                  <a:cubicBezTo>
                    <a:pt x="453" y="33004"/>
                    <a:pt x="1" y="34652"/>
                    <a:pt x="1174" y="34945"/>
                  </a:cubicBezTo>
                  <a:cubicBezTo>
                    <a:pt x="8635" y="36533"/>
                    <a:pt x="16255" y="37326"/>
                    <a:pt x="23915" y="37326"/>
                  </a:cubicBezTo>
                  <a:cubicBezTo>
                    <a:pt x="31574" y="37326"/>
                    <a:pt x="39274" y="36533"/>
                    <a:pt x="46894" y="34945"/>
                  </a:cubicBezTo>
                  <a:cubicBezTo>
                    <a:pt x="62134" y="31770"/>
                    <a:pt x="76421" y="25738"/>
                    <a:pt x="89756" y="17483"/>
                  </a:cubicBezTo>
                  <a:cubicBezTo>
                    <a:pt x="97059" y="12720"/>
                    <a:pt x="104044" y="7640"/>
                    <a:pt x="110076" y="1608"/>
                  </a:cubicBezTo>
                  <a:cubicBezTo>
                    <a:pt x="110790" y="893"/>
                    <a:pt x="110255" y="0"/>
                    <a:pt x="109540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8AC0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1" name="Google Shape;478;p25">
              <a:extLst>
                <a:ext uri="{FF2B5EF4-FFF2-40B4-BE49-F238E27FC236}">
                  <a16:creationId xmlns:a16="http://schemas.microsoft.com/office/drawing/2014/main" id="{FA2DD89A-AE83-46FA-9867-A79E5788422A}"/>
                </a:ext>
              </a:extLst>
            </p:cNvPr>
            <p:cNvSpPr/>
            <p:nvPr/>
          </p:nvSpPr>
          <p:spPr>
            <a:xfrm>
              <a:off x="1586550" y="1832125"/>
              <a:ext cx="1699700" cy="1751375"/>
            </a:xfrm>
            <a:custGeom>
              <a:avLst/>
              <a:gdLst/>
              <a:ahLst/>
              <a:cxnLst/>
              <a:rect l="l" t="t" r="r" b="b"/>
              <a:pathLst>
                <a:path w="67988" h="70055" extrusionOk="0">
                  <a:moveTo>
                    <a:pt x="1255" y="0"/>
                  </a:moveTo>
                  <a:cubicBezTo>
                    <a:pt x="653" y="0"/>
                    <a:pt x="0" y="543"/>
                    <a:pt x="196" y="1328"/>
                  </a:cubicBezTo>
                  <a:cubicBezTo>
                    <a:pt x="3054" y="13393"/>
                    <a:pt x="8451" y="24823"/>
                    <a:pt x="16389" y="34665"/>
                  </a:cubicBezTo>
                  <a:cubicBezTo>
                    <a:pt x="24644" y="44508"/>
                    <a:pt x="35121" y="52763"/>
                    <a:pt x="46551" y="58795"/>
                  </a:cubicBezTo>
                  <a:cubicBezTo>
                    <a:pt x="52901" y="62923"/>
                    <a:pt x="59886" y="66098"/>
                    <a:pt x="66236" y="69908"/>
                  </a:cubicBezTo>
                  <a:cubicBezTo>
                    <a:pt x="66441" y="70010"/>
                    <a:pt x="66630" y="70055"/>
                    <a:pt x="66798" y="70055"/>
                  </a:cubicBezTo>
                  <a:cubicBezTo>
                    <a:pt x="67670" y="70055"/>
                    <a:pt x="67987" y="68852"/>
                    <a:pt x="67189" y="68320"/>
                  </a:cubicBezTo>
                  <a:cubicBezTo>
                    <a:pt x="56076" y="61653"/>
                    <a:pt x="44329" y="55938"/>
                    <a:pt x="33851" y="48318"/>
                  </a:cubicBezTo>
                  <a:cubicBezTo>
                    <a:pt x="23374" y="41015"/>
                    <a:pt x="15119" y="31490"/>
                    <a:pt x="9404" y="20378"/>
                  </a:cubicBezTo>
                  <a:cubicBezTo>
                    <a:pt x="6229" y="14028"/>
                    <a:pt x="3689" y="7360"/>
                    <a:pt x="2101" y="693"/>
                  </a:cubicBezTo>
                  <a:cubicBezTo>
                    <a:pt x="1980" y="207"/>
                    <a:pt x="1627" y="0"/>
                    <a:pt x="1255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8AC0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2" name="Google Shape;479;p25">
              <a:extLst>
                <a:ext uri="{FF2B5EF4-FFF2-40B4-BE49-F238E27FC236}">
                  <a16:creationId xmlns:a16="http://schemas.microsoft.com/office/drawing/2014/main" id="{C15AAC8F-9E5B-486D-ACD8-EF2B9167BC29}"/>
                </a:ext>
              </a:extLst>
            </p:cNvPr>
            <p:cNvSpPr/>
            <p:nvPr/>
          </p:nvSpPr>
          <p:spPr>
            <a:xfrm>
              <a:off x="2210575" y="1484300"/>
              <a:ext cx="1010725" cy="2142275"/>
            </a:xfrm>
            <a:custGeom>
              <a:avLst/>
              <a:gdLst/>
              <a:ahLst/>
              <a:cxnLst/>
              <a:rect l="l" t="t" r="r" b="b"/>
              <a:pathLst>
                <a:path w="40429" h="85691" extrusionOk="0">
                  <a:moveTo>
                    <a:pt x="1905" y="1"/>
                  </a:moveTo>
                  <a:cubicBezTo>
                    <a:pt x="1429" y="1"/>
                    <a:pt x="953" y="318"/>
                    <a:pt x="953" y="953"/>
                  </a:cubicBezTo>
                  <a:cubicBezTo>
                    <a:pt x="635" y="13653"/>
                    <a:pt x="0" y="26988"/>
                    <a:pt x="3493" y="39371"/>
                  </a:cubicBezTo>
                  <a:cubicBezTo>
                    <a:pt x="5080" y="45403"/>
                    <a:pt x="7938" y="50801"/>
                    <a:pt x="11748" y="55563"/>
                  </a:cubicBezTo>
                  <a:cubicBezTo>
                    <a:pt x="15875" y="60643"/>
                    <a:pt x="20320" y="65088"/>
                    <a:pt x="25083" y="69216"/>
                  </a:cubicBezTo>
                  <a:cubicBezTo>
                    <a:pt x="30163" y="73978"/>
                    <a:pt x="34608" y="79058"/>
                    <a:pt x="38418" y="85091"/>
                  </a:cubicBezTo>
                  <a:cubicBezTo>
                    <a:pt x="38629" y="85514"/>
                    <a:pt x="38947" y="85690"/>
                    <a:pt x="39253" y="85690"/>
                  </a:cubicBezTo>
                  <a:cubicBezTo>
                    <a:pt x="39864" y="85690"/>
                    <a:pt x="40429" y="84985"/>
                    <a:pt x="40005" y="84138"/>
                  </a:cubicBezTo>
                  <a:cubicBezTo>
                    <a:pt x="33973" y="73343"/>
                    <a:pt x="23813" y="66358"/>
                    <a:pt x="15875" y="57151"/>
                  </a:cubicBezTo>
                  <a:cubicBezTo>
                    <a:pt x="11430" y="52706"/>
                    <a:pt x="8255" y="46991"/>
                    <a:pt x="6033" y="41276"/>
                  </a:cubicBezTo>
                  <a:cubicBezTo>
                    <a:pt x="4128" y="35243"/>
                    <a:pt x="3175" y="28893"/>
                    <a:pt x="2858" y="22861"/>
                  </a:cubicBezTo>
                  <a:cubicBezTo>
                    <a:pt x="2540" y="15558"/>
                    <a:pt x="2540" y="8256"/>
                    <a:pt x="2858" y="953"/>
                  </a:cubicBezTo>
                  <a:cubicBezTo>
                    <a:pt x="2858" y="318"/>
                    <a:pt x="2382" y="1"/>
                    <a:pt x="1905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8AC0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3" name="Google Shape;480;p25">
              <a:extLst>
                <a:ext uri="{FF2B5EF4-FFF2-40B4-BE49-F238E27FC236}">
                  <a16:creationId xmlns:a16="http://schemas.microsoft.com/office/drawing/2014/main" id="{30B1EB97-2A43-4561-A80C-8449B86A1616}"/>
                </a:ext>
              </a:extLst>
            </p:cNvPr>
            <p:cNvSpPr/>
            <p:nvPr/>
          </p:nvSpPr>
          <p:spPr>
            <a:xfrm>
              <a:off x="2869375" y="471900"/>
              <a:ext cx="425175" cy="3093775"/>
            </a:xfrm>
            <a:custGeom>
              <a:avLst/>
              <a:gdLst/>
              <a:ahLst/>
              <a:cxnLst/>
              <a:rect l="l" t="t" r="r" b="b"/>
              <a:pathLst>
                <a:path w="17007" h="123751" extrusionOk="0">
                  <a:moveTo>
                    <a:pt x="15935" y="1"/>
                  </a:moveTo>
                  <a:cubicBezTo>
                    <a:pt x="15507" y="1"/>
                    <a:pt x="15063" y="252"/>
                    <a:pt x="14923" y="809"/>
                  </a:cubicBezTo>
                  <a:cubicBezTo>
                    <a:pt x="8256" y="16367"/>
                    <a:pt x="4128" y="32877"/>
                    <a:pt x="2223" y="49704"/>
                  </a:cubicBezTo>
                  <a:cubicBezTo>
                    <a:pt x="1" y="65897"/>
                    <a:pt x="636" y="82089"/>
                    <a:pt x="4446" y="97964"/>
                  </a:cubicBezTo>
                  <a:cubicBezTo>
                    <a:pt x="6668" y="106854"/>
                    <a:pt x="10161" y="115427"/>
                    <a:pt x="14606" y="123364"/>
                  </a:cubicBezTo>
                  <a:cubicBezTo>
                    <a:pt x="14786" y="123634"/>
                    <a:pt x="15042" y="123751"/>
                    <a:pt x="15303" y="123751"/>
                  </a:cubicBezTo>
                  <a:cubicBezTo>
                    <a:pt x="15962" y="123751"/>
                    <a:pt x="16648" y="123004"/>
                    <a:pt x="16193" y="122094"/>
                  </a:cubicBezTo>
                  <a:cubicBezTo>
                    <a:pt x="8573" y="108442"/>
                    <a:pt x="4128" y="92884"/>
                    <a:pt x="3176" y="76692"/>
                  </a:cubicBezTo>
                  <a:cubicBezTo>
                    <a:pt x="2223" y="60499"/>
                    <a:pt x="3811" y="43989"/>
                    <a:pt x="7938" y="27797"/>
                  </a:cubicBezTo>
                  <a:cubicBezTo>
                    <a:pt x="10161" y="18907"/>
                    <a:pt x="13018" y="10017"/>
                    <a:pt x="16828" y="1127"/>
                  </a:cubicBezTo>
                  <a:cubicBezTo>
                    <a:pt x="17007" y="413"/>
                    <a:pt x="16484" y="1"/>
                    <a:pt x="15935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8AC0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4" name="Google Shape;481;p25">
              <a:extLst>
                <a:ext uri="{FF2B5EF4-FFF2-40B4-BE49-F238E27FC236}">
                  <a16:creationId xmlns:a16="http://schemas.microsoft.com/office/drawing/2014/main" id="{71AB441D-D7D3-4138-9818-FBA15C9F0512}"/>
                </a:ext>
              </a:extLst>
            </p:cNvPr>
            <p:cNvSpPr/>
            <p:nvPr/>
          </p:nvSpPr>
          <p:spPr>
            <a:xfrm>
              <a:off x="3078175" y="651750"/>
              <a:ext cx="2833925" cy="3016275"/>
            </a:xfrm>
            <a:custGeom>
              <a:avLst/>
              <a:gdLst/>
              <a:ahLst/>
              <a:cxnLst/>
              <a:rect l="l" t="t" r="r" b="b"/>
              <a:pathLst>
                <a:path w="113357" h="120651" extrusionOk="0">
                  <a:moveTo>
                    <a:pt x="112181" y="0"/>
                  </a:moveTo>
                  <a:cubicBezTo>
                    <a:pt x="111875" y="0"/>
                    <a:pt x="111558" y="177"/>
                    <a:pt x="111346" y="600"/>
                  </a:cubicBezTo>
                  <a:lnTo>
                    <a:pt x="111346" y="918"/>
                  </a:lnTo>
                  <a:cubicBezTo>
                    <a:pt x="101821" y="21873"/>
                    <a:pt x="90391" y="41875"/>
                    <a:pt x="77374" y="60925"/>
                  </a:cubicBezTo>
                  <a:cubicBezTo>
                    <a:pt x="71024" y="69815"/>
                    <a:pt x="64039" y="78070"/>
                    <a:pt x="56419" y="86008"/>
                  </a:cubicBezTo>
                  <a:cubicBezTo>
                    <a:pt x="49434" y="93310"/>
                    <a:pt x="41496" y="99978"/>
                    <a:pt x="32606" y="106010"/>
                  </a:cubicBezTo>
                  <a:cubicBezTo>
                    <a:pt x="23399" y="112360"/>
                    <a:pt x="12604" y="116805"/>
                    <a:pt x="1174" y="118710"/>
                  </a:cubicBezTo>
                  <a:cubicBezTo>
                    <a:pt x="1" y="119003"/>
                    <a:pt x="453" y="120651"/>
                    <a:pt x="1529" y="120651"/>
                  </a:cubicBezTo>
                  <a:cubicBezTo>
                    <a:pt x="1618" y="120651"/>
                    <a:pt x="1712" y="120639"/>
                    <a:pt x="1809" y="120615"/>
                  </a:cubicBezTo>
                  <a:cubicBezTo>
                    <a:pt x="22446" y="117123"/>
                    <a:pt x="40226" y="104740"/>
                    <a:pt x="54831" y="90453"/>
                  </a:cubicBezTo>
                  <a:cubicBezTo>
                    <a:pt x="70706" y="74578"/>
                    <a:pt x="84041" y="56163"/>
                    <a:pt x="95154" y="36478"/>
                  </a:cubicBezTo>
                  <a:cubicBezTo>
                    <a:pt x="101504" y="25048"/>
                    <a:pt x="107219" y="13300"/>
                    <a:pt x="112934" y="1553"/>
                  </a:cubicBezTo>
                  <a:cubicBezTo>
                    <a:pt x="113357" y="706"/>
                    <a:pt x="112792" y="0"/>
                    <a:pt x="112181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8AC0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5" name="Google Shape;482;p25">
              <a:extLst>
                <a:ext uri="{FF2B5EF4-FFF2-40B4-BE49-F238E27FC236}">
                  <a16:creationId xmlns:a16="http://schemas.microsoft.com/office/drawing/2014/main" id="{774ADA69-03DE-4146-858D-CCEF65DFF428}"/>
                </a:ext>
              </a:extLst>
            </p:cNvPr>
            <p:cNvSpPr/>
            <p:nvPr/>
          </p:nvSpPr>
          <p:spPr>
            <a:xfrm>
              <a:off x="3250375" y="2650625"/>
              <a:ext cx="2168950" cy="929450"/>
            </a:xfrm>
            <a:custGeom>
              <a:avLst/>
              <a:gdLst/>
              <a:ahLst/>
              <a:cxnLst/>
              <a:rect l="l" t="t" r="r" b="b"/>
              <a:pathLst>
                <a:path w="86758" h="37178" extrusionOk="0">
                  <a:moveTo>
                    <a:pt x="85507" y="0"/>
                  </a:moveTo>
                  <a:cubicBezTo>
                    <a:pt x="85269" y="0"/>
                    <a:pt x="85011" y="99"/>
                    <a:pt x="84773" y="338"/>
                  </a:cubicBezTo>
                  <a:cubicBezTo>
                    <a:pt x="63133" y="22605"/>
                    <a:pt x="33439" y="35268"/>
                    <a:pt x="2422" y="35268"/>
                  </a:cubicBezTo>
                  <a:cubicBezTo>
                    <a:pt x="2038" y="35268"/>
                    <a:pt x="1655" y="35266"/>
                    <a:pt x="1271" y="35263"/>
                  </a:cubicBezTo>
                  <a:cubicBezTo>
                    <a:pt x="1" y="35263"/>
                    <a:pt x="1" y="37168"/>
                    <a:pt x="1271" y="37168"/>
                  </a:cubicBezTo>
                  <a:cubicBezTo>
                    <a:pt x="1767" y="37174"/>
                    <a:pt x="2263" y="37177"/>
                    <a:pt x="2759" y="37177"/>
                  </a:cubicBezTo>
                  <a:cubicBezTo>
                    <a:pt x="27013" y="37177"/>
                    <a:pt x="50884" y="29579"/>
                    <a:pt x="70486" y="15578"/>
                  </a:cubicBezTo>
                  <a:cubicBezTo>
                    <a:pt x="76201" y="11450"/>
                    <a:pt x="81281" y="6688"/>
                    <a:pt x="86043" y="1608"/>
                  </a:cubicBezTo>
                  <a:cubicBezTo>
                    <a:pt x="86757" y="893"/>
                    <a:pt x="86222" y="0"/>
                    <a:pt x="85507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8AC0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6" name="Google Shape;483;p25">
              <a:extLst>
                <a:ext uri="{FF2B5EF4-FFF2-40B4-BE49-F238E27FC236}">
                  <a16:creationId xmlns:a16="http://schemas.microsoft.com/office/drawing/2014/main" id="{A66E27A2-1D3B-4D0B-B93F-1490369518CD}"/>
                </a:ext>
              </a:extLst>
            </p:cNvPr>
            <p:cNvSpPr/>
            <p:nvPr/>
          </p:nvSpPr>
          <p:spPr>
            <a:xfrm>
              <a:off x="3201800" y="1545900"/>
              <a:ext cx="1069375" cy="1980300"/>
            </a:xfrm>
            <a:custGeom>
              <a:avLst/>
              <a:gdLst/>
              <a:ahLst/>
              <a:cxnLst/>
              <a:rect l="l" t="t" r="r" b="b"/>
              <a:pathLst>
                <a:path w="42775" h="79212" extrusionOk="0">
                  <a:moveTo>
                    <a:pt x="41578" y="0"/>
                  </a:moveTo>
                  <a:cubicBezTo>
                    <a:pt x="41187" y="0"/>
                    <a:pt x="40806" y="204"/>
                    <a:pt x="40679" y="712"/>
                  </a:cubicBezTo>
                  <a:cubicBezTo>
                    <a:pt x="33694" y="22302"/>
                    <a:pt x="23851" y="42939"/>
                    <a:pt x="11469" y="61989"/>
                  </a:cubicBezTo>
                  <a:cubicBezTo>
                    <a:pt x="7976" y="67387"/>
                    <a:pt x="4484" y="72784"/>
                    <a:pt x="674" y="77864"/>
                  </a:cubicBezTo>
                  <a:cubicBezTo>
                    <a:pt x="0" y="78538"/>
                    <a:pt x="597" y="79211"/>
                    <a:pt x="1341" y="79211"/>
                  </a:cubicBezTo>
                  <a:cubicBezTo>
                    <a:pt x="1649" y="79211"/>
                    <a:pt x="1982" y="79095"/>
                    <a:pt x="2261" y="78817"/>
                  </a:cubicBezTo>
                  <a:cubicBezTo>
                    <a:pt x="16231" y="60719"/>
                    <a:pt x="27344" y="40717"/>
                    <a:pt x="35916" y="19444"/>
                  </a:cubicBezTo>
                  <a:cubicBezTo>
                    <a:pt x="38456" y="13412"/>
                    <a:pt x="40361" y="7379"/>
                    <a:pt x="42584" y="1029"/>
                  </a:cubicBezTo>
                  <a:cubicBezTo>
                    <a:pt x="42774" y="458"/>
                    <a:pt x="42165" y="0"/>
                    <a:pt x="41578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8AC0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7" name="Google Shape;484;p25">
              <a:extLst>
                <a:ext uri="{FF2B5EF4-FFF2-40B4-BE49-F238E27FC236}">
                  <a16:creationId xmlns:a16="http://schemas.microsoft.com/office/drawing/2014/main" id="{152FB45F-AF9B-4A7A-BF70-34B90B7B0143}"/>
                </a:ext>
              </a:extLst>
            </p:cNvPr>
            <p:cNvSpPr/>
            <p:nvPr/>
          </p:nvSpPr>
          <p:spPr>
            <a:xfrm>
              <a:off x="3147200" y="1300300"/>
              <a:ext cx="454325" cy="2311275"/>
            </a:xfrm>
            <a:custGeom>
              <a:avLst/>
              <a:gdLst/>
              <a:ahLst/>
              <a:cxnLst/>
              <a:rect l="l" t="t" r="r" b="b"/>
              <a:pathLst>
                <a:path w="18173" h="92451" extrusionOk="0">
                  <a:moveTo>
                    <a:pt x="16946" y="1"/>
                  </a:moveTo>
                  <a:cubicBezTo>
                    <a:pt x="16546" y="1"/>
                    <a:pt x="16118" y="208"/>
                    <a:pt x="15875" y="693"/>
                  </a:cubicBezTo>
                  <a:cubicBezTo>
                    <a:pt x="7938" y="23236"/>
                    <a:pt x="2858" y="47048"/>
                    <a:pt x="953" y="70861"/>
                  </a:cubicBezTo>
                  <a:cubicBezTo>
                    <a:pt x="318" y="77846"/>
                    <a:pt x="0" y="84831"/>
                    <a:pt x="0" y="91498"/>
                  </a:cubicBezTo>
                  <a:cubicBezTo>
                    <a:pt x="0" y="92133"/>
                    <a:pt x="477" y="92451"/>
                    <a:pt x="953" y="92451"/>
                  </a:cubicBezTo>
                  <a:cubicBezTo>
                    <a:pt x="1429" y="92451"/>
                    <a:pt x="1905" y="92133"/>
                    <a:pt x="1905" y="91498"/>
                  </a:cubicBezTo>
                  <a:cubicBezTo>
                    <a:pt x="2223" y="67368"/>
                    <a:pt x="5715" y="43556"/>
                    <a:pt x="11748" y="20378"/>
                  </a:cubicBezTo>
                  <a:cubicBezTo>
                    <a:pt x="13653" y="14028"/>
                    <a:pt x="15558" y="7678"/>
                    <a:pt x="17780" y="1328"/>
                  </a:cubicBezTo>
                  <a:cubicBezTo>
                    <a:pt x="18173" y="543"/>
                    <a:pt x="17595" y="1"/>
                    <a:pt x="16946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8AC0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8" name="Google Shape;485;p25">
              <a:extLst>
                <a:ext uri="{FF2B5EF4-FFF2-40B4-BE49-F238E27FC236}">
                  <a16:creationId xmlns:a16="http://schemas.microsoft.com/office/drawing/2014/main" id="{13BA2CB1-5BC0-4CD5-9480-97592EBA279A}"/>
                </a:ext>
              </a:extLst>
            </p:cNvPr>
            <p:cNvSpPr/>
            <p:nvPr/>
          </p:nvSpPr>
          <p:spPr>
            <a:xfrm>
              <a:off x="3176950" y="1208525"/>
              <a:ext cx="1895950" cy="2300350"/>
            </a:xfrm>
            <a:custGeom>
              <a:avLst/>
              <a:gdLst/>
              <a:ahLst/>
              <a:cxnLst/>
              <a:rect l="l" t="t" r="r" b="b"/>
              <a:pathLst>
                <a:path w="75838" h="92014" extrusionOk="0">
                  <a:moveTo>
                    <a:pt x="74761" y="0"/>
                  </a:moveTo>
                  <a:cubicBezTo>
                    <a:pt x="74389" y="0"/>
                    <a:pt x="73991" y="178"/>
                    <a:pt x="73740" y="554"/>
                  </a:cubicBezTo>
                  <a:cubicBezTo>
                    <a:pt x="69930" y="14207"/>
                    <a:pt x="62945" y="26907"/>
                    <a:pt x="53420" y="37702"/>
                  </a:cubicBezTo>
                  <a:cubicBezTo>
                    <a:pt x="43578" y="49767"/>
                    <a:pt x="32465" y="60879"/>
                    <a:pt x="21035" y="71357"/>
                  </a:cubicBezTo>
                  <a:cubicBezTo>
                    <a:pt x="14368" y="77707"/>
                    <a:pt x="7383" y="84057"/>
                    <a:pt x="715" y="90407"/>
                  </a:cubicBezTo>
                  <a:cubicBezTo>
                    <a:pt x="1" y="91121"/>
                    <a:pt x="537" y="92014"/>
                    <a:pt x="1251" y="92014"/>
                  </a:cubicBezTo>
                  <a:cubicBezTo>
                    <a:pt x="1489" y="92014"/>
                    <a:pt x="1747" y="91915"/>
                    <a:pt x="1985" y="91677"/>
                  </a:cubicBezTo>
                  <a:cubicBezTo>
                    <a:pt x="14050" y="80247"/>
                    <a:pt x="26433" y="69134"/>
                    <a:pt x="38180" y="57387"/>
                  </a:cubicBezTo>
                  <a:cubicBezTo>
                    <a:pt x="48975" y="47227"/>
                    <a:pt x="58500" y="35797"/>
                    <a:pt x="66120" y="23414"/>
                  </a:cubicBezTo>
                  <a:cubicBezTo>
                    <a:pt x="70565" y="16429"/>
                    <a:pt x="73740" y="8809"/>
                    <a:pt x="75645" y="1189"/>
                  </a:cubicBezTo>
                  <a:cubicBezTo>
                    <a:pt x="75837" y="420"/>
                    <a:pt x="75331" y="0"/>
                    <a:pt x="74761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8AC0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9" name="Google Shape;486;p25">
              <a:extLst>
                <a:ext uri="{FF2B5EF4-FFF2-40B4-BE49-F238E27FC236}">
                  <a16:creationId xmlns:a16="http://schemas.microsoft.com/office/drawing/2014/main" id="{4CB03349-815D-4C44-8D64-FCB16CCBD7C5}"/>
                </a:ext>
              </a:extLst>
            </p:cNvPr>
            <p:cNvSpPr/>
            <p:nvPr/>
          </p:nvSpPr>
          <p:spPr>
            <a:xfrm>
              <a:off x="2901125" y="3202575"/>
              <a:ext cx="682650" cy="750800"/>
            </a:xfrm>
            <a:custGeom>
              <a:avLst/>
              <a:gdLst/>
              <a:ahLst/>
              <a:cxnLst/>
              <a:rect l="l" t="t" r="r" b="b"/>
              <a:pathLst>
                <a:path w="27306" h="30032" extrusionOk="0">
                  <a:moveTo>
                    <a:pt x="3238" y="1"/>
                  </a:moveTo>
                  <a:cubicBezTo>
                    <a:pt x="2262" y="1"/>
                    <a:pt x="1048" y="836"/>
                    <a:pt x="636" y="2072"/>
                  </a:cubicBezTo>
                  <a:cubicBezTo>
                    <a:pt x="1" y="3977"/>
                    <a:pt x="1" y="6200"/>
                    <a:pt x="953" y="7787"/>
                  </a:cubicBezTo>
                  <a:cubicBezTo>
                    <a:pt x="3811" y="13502"/>
                    <a:pt x="5716" y="19217"/>
                    <a:pt x="6668" y="25567"/>
                  </a:cubicBezTo>
                  <a:cubicBezTo>
                    <a:pt x="6668" y="26837"/>
                    <a:pt x="6351" y="28742"/>
                    <a:pt x="7938" y="29695"/>
                  </a:cubicBezTo>
                  <a:cubicBezTo>
                    <a:pt x="8256" y="29933"/>
                    <a:pt x="8613" y="30032"/>
                    <a:pt x="8990" y="30032"/>
                  </a:cubicBezTo>
                  <a:cubicBezTo>
                    <a:pt x="10121" y="30032"/>
                    <a:pt x="11431" y="29139"/>
                    <a:pt x="12383" y="28425"/>
                  </a:cubicBezTo>
                  <a:cubicBezTo>
                    <a:pt x="17463" y="26202"/>
                    <a:pt x="22226" y="23345"/>
                    <a:pt x="26988" y="19852"/>
                  </a:cubicBezTo>
                  <a:cubicBezTo>
                    <a:pt x="26988" y="19535"/>
                    <a:pt x="26988" y="19535"/>
                    <a:pt x="26988" y="19217"/>
                  </a:cubicBezTo>
                  <a:cubicBezTo>
                    <a:pt x="26988" y="18582"/>
                    <a:pt x="27306" y="17947"/>
                    <a:pt x="26988" y="17630"/>
                  </a:cubicBezTo>
                  <a:cubicBezTo>
                    <a:pt x="20321" y="11280"/>
                    <a:pt x="12383" y="6200"/>
                    <a:pt x="3493" y="2707"/>
                  </a:cubicBezTo>
                  <a:lnTo>
                    <a:pt x="4446" y="802"/>
                  </a:lnTo>
                  <a:cubicBezTo>
                    <a:pt x="4223" y="245"/>
                    <a:pt x="3765" y="1"/>
                    <a:pt x="3238" y="1"/>
                  </a:cubicBezTo>
                  <a:close/>
                </a:path>
              </a:pathLst>
            </a:custGeom>
            <a:grpFill/>
            <a:ln>
              <a:solidFill>
                <a:srgbClr val="8AC0B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60" name="Google Shape;487;p25">
              <a:extLst>
                <a:ext uri="{FF2B5EF4-FFF2-40B4-BE49-F238E27FC236}">
                  <a16:creationId xmlns:a16="http://schemas.microsoft.com/office/drawing/2014/main" id="{5CBAA061-4AF9-4FE7-A67D-B5A142ECEC7B}"/>
                </a:ext>
              </a:extLst>
            </p:cNvPr>
            <p:cNvSpPr/>
            <p:nvPr/>
          </p:nvSpPr>
          <p:spPr>
            <a:xfrm>
              <a:off x="1403375" y="3677575"/>
              <a:ext cx="1897825" cy="1733825"/>
            </a:xfrm>
            <a:custGeom>
              <a:avLst/>
              <a:gdLst/>
              <a:ahLst/>
              <a:cxnLst/>
              <a:rect l="l" t="t" r="r" b="b"/>
              <a:pathLst>
                <a:path w="75913" h="69353" extrusionOk="0">
                  <a:moveTo>
                    <a:pt x="74626" y="0"/>
                  </a:moveTo>
                  <a:cubicBezTo>
                    <a:pt x="74349" y="0"/>
                    <a:pt x="74072" y="152"/>
                    <a:pt x="73881" y="535"/>
                  </a:cubicBezTo>
                  <a:lnTo>
                    <a:pt x="73563" y="535"/>
                  </a:lnTo>
                  <a:cubicBezTo>
                    <a:pt x="66261" y="13235"/>
                    <a:pt x="60863" y="27205"/>
                    <a:pt x="53561" y="39905"/>
                  </a:cubicBezTo>
                  <a:cubicBezTo>
                    <a:pt x="47211" y="51017"/>
                    <a:pt x="39273" y="61495"/>
                    <a:pt x="26573" y="65622"/>
                  </a:cubicBezTo>
                  <a:cubicBezTo>
                    <a:pt x="22149" y="66861"/>
                    <a:pt x="17527" y="67508"/>
                    <a:pt x="12872" y="67508"/>
                  </a:cubicBezTo>
                  <a:cubicBezTo>
                    <a:pt x="9177" y="67508"/>
                    <a:pt x="5462" y="67100"/>
                    <a:pt x="1808" y="66257"/>
                  </a:cubicBezTo>
                  <a:cubicBezTo>
                    <a:pt x="1711" y="66233"/>
                    <a:pt x="1618" y="66221"/>
                    <a:pt x="1529" y="66221"/>
                  </a:cubicBezTo>
                  <a:cubicBezTo>
                    <a:pt x="453" y="66221"/>
                    <a:pt x="1" y="67869"/>
                    <a:pt x="1173" y="68162"/>
                  </a:cubicBezTo>
                  <a:cubicBezTo>
                    <a:pt x="4983" y="68956"/>
                    <a:pt x="8873" y="69353"/>
                    <a:pt x="12762" y="69353"/>
                  </a:cubicBezTo>
                  <a:cubicBezTo>
                    <a:pt x="16652" y="69353"/>
                    <a:pt x="20541" y="68956"/>
                    <a:pt x="24351" y="68162"/>
                  </a:cubicBezTo>
                  <a:cubicBezTo>
                    <a:pt x="30701" y="66575"/>
                    <a:pt x="36416" y="63400"/>
                    <a:pt x="41178" y="59272"/>
                  </a:cubicBezTo>
                  <a:cubicBezTo>
                    <a:pt x="51656" y="50065"/>
                    <a:pt x="57688" y="37047"/>
                    <a:pt x="63403" y="24665"/>
                  </a:cubicBezTo>
                  <a:cubicBezTo>
                    <a:pt x="67531" y="16727"/>
                    <a:pt x="71023" y="8790"/>
                    <a:pt x="75468" y="1487"/>
                  </a:cubicBezTo>
                  <a:cubicBezTo>
                    <a:pt x="75912" y="821"/>
                    <a:pt x="75270" y="0"/>
                    <a:pt x="74626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8AC0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61" name="Google Shape;488;p25">
              <a:extLst>
                <a:ext uri="{FF2B5EF4-FFF2-40B4-BE49-F238E27FC236}">
                  <a16:creationId xmlns:a16="http://schemas.microsoft.com/office/drawing/2014/main" id="{CFD4BA3A-34A1-4BC6-83D0-727F3AABC1A6}"/>
                </a:ext>
              </a:extLst>
            </p:cNvPr>
            <p:cNvSpPr/>
            <p:nvPr/>
          </p:nvSpPr>
          <p:spPr>
            <a:xfrm>
              <a:off x="5814200" y="2605475"/>
              <a:ext cx="381000" cy="354750"/>
            </a:xfrm>
            <a:custGeom>
              <a:avLst/>
              <a:gdLst/>
              <a:ahLst/>
              <a:cxnLst/>
              <a:rect l="l" t="t" r="r" b="b"/>
              <a:pathLst>
                <a:path w="15240" h="14190" extrusionOk="0">
                  <a:moveTo>
                    <a:pt x="7407" y="3112"/>
                  </a:moveTo>
                  <a:cubicBezTo>
                    <a:pt x="9080" y="3242"/>
                    <a:pt x="10232" y="4145"/>
                    <a:pt x="11113" y="5319"/>
                  </a:cubicBezTo>
                  <a:cubicBezTo>
                    <a:pt x="11202" y="5587"/>
                    <a:pt x="11266" y="5849"/>
                    <a:pt x="11307" y="6104"/>
                  </a:cubicBezTo>
                  <a:lnTo>
                    <a:pt x="11307" y="6104"/>
                  </a:lnTo>
                  <a:cubicBezTo>
                    <a:pt x="10572" y="4574"/>
                    <a:pt x="9087" y="3391"/>
                    <a:pt x="7407" y="3112"/>
                  </a:cubicBezTo>
                  <a:close/>
                  <a:moveTo>
                    <a:pt x="6106" y="6128"/>
                  </a:moveTo>
                  <a:cubicBezTo>
                    <a:pt x="6282" y="6128"/>
                    <a:pt x="6471" y="6173"/>
                    <a:pt x="6668" y="6271"/>
                  </a:cubicBezTo>
                  <a:cubicBezTo>
                    <a:pt x="7267" y="6571"/>
                    <a:pt x="7583" y="6870"/>
                    <a:pt x="7617" y="7436"/>
                  </a:cubicBezTo>
                  <a:lnTo>
                    <a:pt x="7617" y="7436"/>
                  </a:lnTo>
                  <a:cubicBezTo>
                    <a:pt x="7045" y="7771"/>
                    <a:pt x="6380" y="7938"/>
                    <a:pt x="5715" y="7938"/>
                  </a:cubicBezTo>
                  <a:cubicBezTo>
                    <a:pt x="5490" y="7938"/>
                    <a:pt x="5264" y="7919"/>
                    <a:pt x="5043" y="7880"/>
                  </a:cubicBezTo>
                  <a:lnTo>
                    <a:pt x="5043" y="7880"/>
                  </a:lnTo>
                  <a:cubicBezTo>
                    <a:pt x="4877" y="6912"/>
                    <a:pt x="5374" y="6128"/>
                    <a:pt x="6106" y="6128"/>
                  </a:cubicBezTo>
                  <a:close/>
                  <a:moveTo>
                    <a:pt x="9295" y="6256"/>
                  </a:moveTo>
                  <a:cubicBezTo>
                    <a:pt x="9904" y="7104"/>
                    <a:pt x="9865" y="8397"/>
                    <a:pt x="8890" y="9129"/>
                  </a:cubicBezTo>
                  <a:cubicBezTo>
                    <a:pt x="9208" y="8494"/>
                    <a:pt x="9525" y="7859"/>
                    <a:pt x="9525" y="6906"/>
                  </a:cubicBezTo>
                  <a:cubicBezTo>
                    <a:pt x="9468" y="6678"/>
                    <a:pt x="9391" y="6461"/>
                    <a:pt x="9295" y="6256"/>
                  </a:cubicBezTo>
                  <a:close/>
                  <a:moveTo>
                    <a:pt x="8890" y="9129"/>
                  </a:moveTo>
                  <a:lnTo>
                    <a:pt x="8890" y="9129"/>
                  </a:lnTo>
                  <a:cubicBezTo>
                    <a:pt x="8414" y="9605"/>
                    <a:pt x="7699" y="9922"/>
                    <a:pt x="7025" y="9922"/>
                  </a:cubicBezTo>
                  <a:cubicBezTo>
                    <a:pt x="6770" y="9922"/>
                    <a:pt x="6520" y="9877"/>
                    <a:pt x="6292" y="9778"/>
                  </a:cubicBezTo>
                  <a:lnTo>
                    <a:pt x="6292" y="9778"/>
                  </a:lnTo>
                  <a:cubicBezTo>
                    <a:pt x="6311" y="9773"/>
                    <a:pt x="6331" y="9768"/>
                    <a:pt x="6350" y="9764"/>
                  </a:cubicBezTo>
                  <a:cubicBezTo>
                    <a:pt x="7303" y="9764"/>
                    <a:pt x="7938" y="9446"/>
                    <a:pt x="8890" y="9129"/>
                  </a:cubicBezTo>
                  <a:close/>
                  <a:moveTo>
                    <a:pt x="8414" y="0"/>
                  </a:moveTo>
                  <a:cubicBezTo>
                    <a:pt x="7699" y="0"/>
                    <a:pt x="6985" y="80"/>
                    <a:pt x="6350" y="239"/>
                  </a:cubicBezTo>
                  <a:cubicBezTo>
                    <a:pt x="6165" y="424"/>
                    <a:pt x="5980" y="609"/>
                    <a:pt x="5858" y="857"/>
                  </a:cubicBezTo>
                  <a:lnTo>
                    <a:pt x="5858" y="857"/>
                  </a:lnTo>
                  <a:cubicBezTo>
                    <a:pt x="5190" y="923"/>
                    <a:pt x="4561" y="1123"/>
                    <a:pt x="3997" y="1438"/>
                  </a:cubicBezTo>
                  <a:lnTo>
                    <a:pt x="3997" y="1438"/>
                  </a:lnTo>
                  <a:cubicBezTo>
                    <a:pt x="2494" y="2185"/>
                    <a:pt x="1277" y="3608"/>
                    <a:pt x="635" y="5319"/>
                  </a:cubicBezTo>
                  <a:cubicBezTo>
                    <a:pt x="0" y="7859"/>
                    <a:pt x="953" y="10716"/>
                    <a:pt x="2858" y="12621"/>
                  </a:cubicBezTo>
                  <a:cubicBezTo>
                    <a:pt x="3169" y="12843"/>
                    <a:pt x="3499" y="13041"/>
                    <a:pt x="3843" y="13213"/>
                  </a:cubicBezTo>
                  <a:lnTo>
                    <a:pt x="3843" y="13213"/>
                  </a:lnTo>
                  <a:cubicBezTo>
                    <a:pt x="4761" y="13870"/>
                    <a:pt x="5854" y="14189"/>
                    <a:pt x="6969" y="14189"/>
                  </a:cubicBezTo>
                  <a:cubicBezTo>
                    <a:pt x="7297" y="14189"/>
                    <a:pt x="7627" y="14162"/>
                    <a:pt x="7955" y="14107"/>
                  </a:cubicBezTo>
                  <a:lnTo>
                    <a:pt x="7955" y="14107"/>
                  </a:lnTo>
                  <a:cubicBezTo>
                    <a:pt x="8934" y="14086"/>
                    <a:pt x="9904" y="13908"/>
                    <a:pt x="10795" y="13574"/>
                  </a:cubicBezTo>
                  <a:cubicBezTo>
                    <a:pt x="13335" y="12304"/>
                    <a:pt x="15240" y="9446"/>
                    <a:pt x="15240" y="6589"/>
                  </a:cubicBezTo>
                  <a:cubicBezTo>
                    <a:pt x="15240" y="3731"/>
                    <a:pt x="13335" y="874"/>
                    <a:pt x="10478" y="239"/>
                  </a:cubicBezTo>
                  <a:cubicBezTo>
                    <a:pt x="9843" y="80"/>
                    <a:pt x="9128" y="0"/>
                    <a:pt x="8414" y="0"/>
                  </a:cubicBezTo>
                  <a:close/>
                </a:path>
              </a:pathLst>
            </a:custGeom>
            <a:grpFill/>
            <a:ln>
              <a:solidFill>
                <a:srgbClr val="8AC0B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62" name="Google Shape;489;p25">
              <a:extLst>
                <a:ext uri="{FF2B5EF4-FFF2-40B4-BE49-F238E27FC236}">
                  <a16:creationId xmlns:a16="http://schemas.microsoft.com/office/drawing/2014/main" id="{15B4A789-6C50-493D-8293-EE9699F19A48}"/>
                </a:ext>
              </a:extLst>
            </p:cNvPr>
            <p:cNvSpPr/>
            <p:nvPr/>
          </p:nvSpPr>
          <p:spPr>
            <a:xfrm>
              <a:off x="5210950" y="2438775"/>
              <a:ext cx="381025" cy="356250"/>
            </a:xfrm>
            <a:custGeom>
              <a:avLst/>
              <a:gdLst/>
              <a:ahLst/>
              <a:cxnLst/>
              <a:rect l="l" t="t" r="r" b="b"/>
              <a:pathLst>
                <a:path w="15241" h="14250" extrusionOk="0">
                  <a:moveTo>
                    <a:pt x="7178" y="2530"/>
                  </a:moveTo>
                  <a:cubicBezTo>
                    <a:pt x="8448" y="2530"/>
                    <a:pt x="9548" y="3119"/>
                    <a:pt x="10478" y="4049"/>
                  </a:cubicBezTo>
                  <a:cubicBezTo>
                    <a:pt x="10709" y="4306"/>
                    <a:pt x="10899" y="4575"/>
                    <a:pt x="11050" y="4853"/>
                  </a:cubicBezTo>
                  <a:lnTo>
                    <a:pt x="11050" y="4853"/>
                  </a:lnTo>
                  <a:cubicBezTo>
                    <a:pt x="11072" y="4902"/>
                    <a:pt x="11093" y="4952"/>
                    <a:pt x="11113" y="5002"/>
                  </a:cubicBezTo>
                  <a:cubicBezTo>
                    <a:pt x="11142" y="5177"/>
                    <a:pt x="11163" y="5349"/>
                    <a:pt x="11176" y="5519"/>
                  </a:cubicBezTo>
                  <a:lnTo>
                    <a:pt x="11176" y="5519"/>
                  </a:lnTo>
                  <a:cubicBezTo>
                    <a:pt x="10601" y="4243"/>
                    <a:pt x="9435" y="3284"/>
                    <a:pt x="7938" y="3097"/>
                  </a:cubicBezTo>
                  <a:cubicBezTo>
                    <a:pt x="7484" y="2967"/>
                    <a:pt x="7017" y="2903"/>
                    <a:pt x="6550" y="2903"/>
                  </a:cubicBezTo>
                  <a:cubicBezTo>
                    <a:pt x="5951" y="2903"/>
                    <a:pt x="5352" y="3008"/>
                    <a:pt x="4782" y="3212"/>
                  </a:cubicBezTo>
                  <a:lnTo>
                    <a:pt x="4782" y="3212"/>
                  </a:lnTo>
                  <a:cubicBezTo>
                    <a:pt x="5067" y="3013"/>
                    <a:pt x="5380" y="2863"/>
                    <a:pt x="5715" y="2779"/>
                  </a:cubicBezTo>
                  <a:cubicBezTo>
                    <a:pt x="6226" y="2609"/>
                    <a:pt x="6713" y="2530"/>
                    <a:pt x="7178" y="2530"/>
                  </a:cubicBezTo>
                  <a:close/>
                  <a:moveTo>
                    <a:pt x="5834" y="5716"/>
                  </a:moveTo>
                  <a:cubicBezTo>
                    <a:pt x="5953" y="5716"/>
                    <a:pt x="6033" y="5795"/>
                    <a:pt x="6033" y="5954"/>
                  </a:cubicBezTo>
                  <a:cubicBezTo>
                    <a:pt x="6350" y="5954"/>
                    <a:pt x="6668" y="5954"/>
                    <a:pt x="6985" y="6272"/>
                  </a:cubicBezTo>
                  <a:cubicBezTo>
                    <a:pt x="7303" y="6589"/>
                    <a:pt x="7620" y="6907"/>
                    <a:pt x="7620" y="7224"/>
                  </a:cubicBezTo>
                  <a:cubicBezTo>
                    <a:pt x="7705" y="7224"/>
                    <a:pt x="7767" y="7247"/>
                    <a:pt x="7807" y="7286"/>
                  </a:cubicBezTo>
                  <a:lnTo>
                    <a:pt x="7807" y="7286"/>
                  </a:lnTo>
                  <a:cubicBezTo>
                    <a:pt x="7262" y="7532"/>
                    <a:pt x="6614" y="7667"/>
                    <a:pt x="5955" y="7667"/>
                  </a:cubicBezTo>
                  <a:cubicBezTo>
                    <a:pt x="5663" y="7667"/>
                    <a:pt x="5369" y="7640"/>
                    <a:pt x="5081" y="7585"/>
                  </a:cubicBezTo>
                  <a:lnTo>
                    <a:pt x="5081" y="7585"/>
                  </a:lnTo>
                  <a:cubicBezTo>
                    <a:pt x="5080" y="7571"/>
                    <a:pt x="5080" y="7556"/>
                    <a:pt x="5080" y="7542"/>
                  </a:cubicBezTo>
                  <a:cubicBezTo>
                    <a:pt x="4763" y="6907"/>
                    <a:pt x="5080" y="6272"/>
                    <a:pt x="5398" y="5954"/>
                  </a:cubicBezTo>
                  <a:cubicBezTo>
                    <a:pt x="5556" y="5795"/>
                    <a:pt x="5715" y="5716"/>
                    <a:pt x="5834" y="5716"/>
                  </a:cubicBezTo>
                  <a:close/>
                  <a:moveTo>
                    <a:pt x="7856" y="7388"/>
                  </a:moveTo>
                  <a:cubicBezTo>
                    <a:pt x="7873" y="7509"/>
                    <a:pt x="7795" y="7684"/>
                    <a:pt x="7620" y="7859"/>
                  </a:cubicBezTo>
                  <a:lnTo>
                    <a:pt x="7856" y="7388"/>
                  </a:lnTo>
                  <a:close/>
                  <a:moveTo>
                    <a:pt x="8608" y="9226"/>
                  </a:moveTo>
                  <a:cubicBezTo>
                    <a:pt x="8498" y="9310"/>
                    <a:pt x="8379" y="9384"/>
                    <a:pt x="8255" y="9447"/>
                  </a:cubicBezTo>
                  <a:lnTo>
                    <a:pt x="7999" y="9447"/>
                  </a:lnTo>
                  <a:cubicBezTo>
                    <a:pt x="8188" y="9378"/>
                    <a:pt x="8390" y="9303"/>
                    <a:pt x="8608" y="9226"/>
                  </a:cubicBezTo>
                  <a:close/>
                  <a:moveTo>
                    <a:pt x="8414" y="1"/>
                  </a:moveTo>
                  <a:cubicBezTo>
                    <a:pt x="7699" y="1"/>
                    <a:pt x="6985" y="80"/>
                    <a:pt x="6350" y="239"/>
                  </a:cubicBezTo>
                  <a:cubicBezTo>
                    <a:pt x="6234" y="355"/>
                    <a:pt x="6118" y="471"/>
                    <a:pt x="6017" y="603"/>
                  </a:cubicBezTo>
                  <a:lnTo>
                    <a:pt x="6017" y="603"/>
                  </a:lnTo>
                  <a:cubicBezTo>
                    <a:pt x="5005" y="787"/>
                    <a:pt x="4050" y="1257"/>
                    <a:pt x="3261" y="1948"/>
                  </a:cubicBezTo>
                  <a:lnTo>
                    <a:pt x="3261" y="1948"/>
                  </a:lnTo>
                  <a:cubicBezTo>
                    <a:pt x="2241" y="2699"/>
                    <a:pt x="1412" y="3776"/>
                    <a:pt x="953" y="5002"/>
                  </a:cubicBezTo>
                  <a:cubicBezTo>
                    <a:pt x="0" y="7542"/>
                    <a:pt x="635" y="10717"/>
                    <a:pt x="2858" y="12622"/>
                  </a:cubicBezTo>
                  <a:cubicBezTo>
                    <a:pt x="2858" y="12622"/>
                    <a:pt x="2858" y="12622"/>
                    <a:pt x="2858" y="12622"/>
                  </a:cubicBezTo>
                  <a:lnTo>
                    <a:pt x="2858" y="12622"/>
                  </a:lnTo>
                  <a:cubicBezTo>
                    <a:pt x="3641" y="13293"/>
                    <a:pt x="4583" y="13728"/>
                    <a:pt x="5572" y="13926"/>
                  </a:cubicBezTo>
                  <a:lnTo>
                    <a:pt x="5572" y="13926"/>
                  </a:lnTo>
                  <a:cubicBezTo>
                    <a:pt x="6304" y="14136"/>
                    <a:pt x="7064" y="14250"/>
                    <a:pt x="7820" y="14250"/>
                  </a:cubicBezTo>
                  <a:cubicBezTo>
                    <a:pt x="8845" y="14250"/>
                    <a:pt x="9863" y="14040"/>
                    <a:pt x="10795" y="13574"/>
                  </a:cubicBezTo>
                  <a:cubicBezTo>
                    <a:pt x="13653" y="12304"/>
                    <a:pt x="15240" y="9764"/>
                    <a:pt x="15240" y="6589"/>
                  </a:cubicBezTo>
                  <a:cubicBezTo>
                    <a:pt x="15240" y="3732"/>
                    <a:pt x="13335" y="1192"/>
                    <a:pt x="10478" y="239"/>
                  </a:cubicBezTo>
                  <a:cubicBezTo>
                    <a:pt x="9843" y="80"/>
                    <a:pt x="9128" y="1"/>
                    <a:pt x="8414" y="1"/>
                  </a:cubicBezTo>
                  <a:close/>
                </a:path>
              </a:pathLst>
            </a:custGeom>
            <a:grpFill/>
            <a:ln>
              <a:solidFill>
                <a:srgbClr val="8AC0B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63" name="Google Shape;490;p25">
              <a:extLst>
                <a:ext uri="{FF2B5EF4-FFF2-40B4-BE49-F238E27FC236}">
                  <a16:creationId xmlns:a16="http://schemas.microsoft.com/office/drawing/2014/main" id="{40C52FBB-AEC5-4383-93AF-20E7A25EEB12}"/>
                </a:ext>
              </a:extLst>
            </p:cNvPr>
            <p:cNvSpPr/>
            <p:nvPr/>
          </p:nvSpPr>
          <p:spPr>
            <a:xfrm>
              <a:off x="5814200" y="464325"/>
              <a:ext cx="381000" cy="361500"/>
            </a:xfrm>
            <a:custGeom>
              <a:avLst/>
              <a:gdLst/>
              <a:ahLst/>
              <a:cxnLst/>
              <a:rect l="l" t="t" r="r" b="b"/>
              <a:pathLst>
                <a:path w="15240" h="14460" extrusionOk="0">
                  <a:moveTo>
                    <a:pt x="7856" y="7861"/>
                  </a:moveTo>
                  <a:cubicBezTo>
                    <a:pt x="7873" y="8001"/>
                    <a:pt x="7795" y="8097"/>
                    <a:pt x="7620" y="8097"/>
                  </a:cubicBezTo>
                  <a:lnTo>
                    <a:pt x="7856" y="7861"/>
                  </a:lnTo>
                  <a:close/>
                  <a:moveTo>
                    <a:pt x="6350" y="6192"/>
                  </a:moveTo>
                  <a:cubicBezTo>
                    <a:pt x="6668" y="6510"/>
                    <a:pt x="6985" y="6510"/>
                    <a:pt x="6985" y="6827"/>
                  </a:cubicBezTo>
                  <a:cubicBezTo>
                    <a:pt x="7303" y="7145"/>
                    <a:pt x="7620" y="7145"/>
                    <a:pt x="7620" y="7462"/>
                  </a:cubicBezTo>
                  <a:cubicBezTo>
                    <a:pt x="7747" y="7589"/>
                    <a:pt x="7823" y="7715"/>
                    <a:pt x="7848" y="7822"/>
                  </a:cubicBezTo>
                  <a:lnTo>
                    <a:pt x="7848" y="7822"/>
                  </a:lnTo>
                  <a:cubicBezTo>
                    <a:pt x="7418" y="8018"/>
                    <a:pt x="6923" y="8110"/>
                    <a:pt x="6419" y="8110"/>
                  </a:cubicBezTo>
                  <a:cubicBezTo>
                    <a:pt x="5859" y="8110"/>
                    <a:pt x="5289" y="7996"/>
                    <a:pt x="4788" y="7784"/>
                  </a:cubicBezTo>
                  <a:lnTo>
                    <a:pt x="4788" y="7784"/>
                  </a:lnTo>
                  <a:cubicBezTo>
                    <a:pt x="4876" y="7253"/>
                    <a:pt x="5184" y="6723"/>
                    <a:pt x="5715" y="6192"/>
                  </a:cubicBezTo>
                  <a:close/>
                  <a:moveTo>
                    <a:pt x="7339" y="9992"/>
                  </a:moveTo>
                  <a:cubicBezTo>
                    <a:pt x="7176" y="10041"/>
                    <a:pt x="7012" y="10065"/>
                    <a:pt x="6850" y="10065"/>
                  </a:cubicBezTo>
                  <a:cubicBezTo>
                    <a:pt x="6684" y="10065"/>
                    <a:pt x="6521" y="10040"/>
                    <a:pt x="6362" y="9994"/>
                  </a:cubicBezTo>
                  <a:lnTo>
                    <a:pt x="6362" y="9994"/>
                  </a:lnTo>
                  <a:cubicBezTo>
                    <a:pt x="6464" y="9999"/>
                    <a:pt x="6566" y="10002"/>
                    <a:pt x="6668" y="10002"/>
                  </a:cubicBezTo>
                  <a:cubicBezTo>
                    <a:pt x="6867" y="10002"/>
                    <a:pt x="7097" y="10002"/>
                    <a:pt x="7339" y="9992"/>
                  </a:cubicBezTo>
                  <a:close/>
                  <a:moveTo>
                    <a:pt x="6826" y="2936"/>
                  </a:moveTo>
                  <a:cubicBezTo>
                    <a:pt x="7096" y="2939"/>
                    <a:pt x="7362" y="2965"/>
                    <a:pt x="7620" y="3017"/>
                  </a:cubicBezTo>
                  <a:cubicBezTo>
                    <a:pt x="9208" y="3335"/>
                    <a:pt x="10478" y="4605"/>
                    <a:pt x="10795" y="6192"/>
                  </a:cubicBezTo>
                  <a:cubicBezTo>
                    <a:pt x="10795" y="8097"/>
                    <a:pt x="9843" y="9685"/>
                    <a:pt x="8255" y="10637"/>
                  </a:cubicBezTo>
                  <a:cubicBezTo>
                    <a:pt x="8210" y="10659"/>
                    <a:pt x="8164" y="10681"/>
                    <a:pt x="8118" y="10701"/>
                  </a:cubicBezTo>
                  <a:lnTo>
                    <a:pt x="8118" y="10701"/>
                  </a:lnTo>
                  <a:cubicBezTo>
                    <a:pt x="8436" y="10400"/>
                    <a:pt x="8722" y="10040"/>
                    <a:pt x="8967" y="9642"/>
                  </a:cubicBezTo>
                  <a:lnTo>
                    <a:pt x="8967" y="9642"/>
                  </a:lnTo>
                  <a:cubicBezTo>
                    <a:pt x="9437" y="9357"/>
                    <a:pt x="9710" y="8717"/>
                    <a:pt x="9638" y="8161"/>
                  </a:cubicBezTo>
                  <a:lnTo>
                    <a:pt x="9638" y="8161"/>
                  </a:lnTo>
                  <a:cubicBezTo>
                    <a:pt x="10281" y="6095"/>
                    <a:pt x="9879" y="3786"/>
                    <a:pt x="7620" y="3335"/>
                  </a:cubicBezTo>
                  <a:cubicBezTo>
                    <a:pt x="7166" y="3205"/>
                    <a:pt x="6699" y="3141"/>
                    <a:pt x="6235" y="3141"/>
                  </a:cubicBezTo>
                  <a:cubicBezTo>
                    <a:pt x="5768" y="3141"/>
                    <a:pt x="5304" y="3206"/>
                    <a:pt x="4859" y="3332"/>
                  </a:cubicBezTo>
                  <a:lnTo>
                    <a:pt x="4859" y="3332"/>
                  </a:lnTo>
                  <a:cubicBezTo>
                    <a:pt x="5188" y="3192"/>
                    <a:pt x="5535" y="3087"/>
                    <a:pt x="5888" y="3021"/>
                  </a:cubicBezTo>
                  <a:lnTo>
                    <a:pt x="5888" y="3021"/>
                  </a:lnTo>
                  <a:cubicBezTo>
                    <a:pt x="5936" y="3018"/>
                    <a:pt x="5984" y="3017"/>
                    <a:pt x="6033" y="3017"/>
                  </a:cubicBezTo>
                  <a:cubicBezTo>
                    <a:pt x="6291" y="2965"/>
                    <a:pt x="6557" y="2939"/>
                    <a:pt x="6826" y="2936"/>
                  </a:cubicBezTo>
                  <a:close/>
                  <a:moveTo>
                    <a:pt x="8255" y="1"/>
                  </a:moveTo>
                  <a:cubicBezTo>
                    <a:pt x="7620" y="1"/>
                    <a:pt x="6985" y="160"/>
                    <a:pt x="6350" y="477"/>
                  </a:cubicBezTo>
                  <a:cubicBezTo>
                    <a:pt x="6047" y="477"/>
                    <a:pt x="5816" y="621"/>
                    <a:pt x="5693" y="842"/>
                  </a:cubicBezTo>
                  <a:lnTo>
                    <a:pt x="5693" y="842"/>
                  </a:lnTo>
                  <a:cubicBezTo>
                    <a:pt x="3739" y="1196"/>
                    <a:pt x="1952" y="2605"/>
                    <a:pt x="953" y="4605"/>
                  </a:cubicBezTo>
                  <a:cubicBezTo>
                    <a:pt x="0" y="7145"/>
                    <a:pt x="318" y="10320"/>
                    <a:pt x="2223" y="12225"/>
                  </a:cubicBezTo>
                  <a:cubicBezTo>
                    <a:pt x="3682" y="13684"/>
                    <a:pt x="5553" y="14459"/>
                    <a:pt x="7385" y="14459"/>
                  </a:cubicBezTo>
                  <a:cubicBezTo>
                    <a:pt x="8342" y="14459"/>
                    <a:pt x="9288" y="14248"/>
                    <a:pt x="10160" y="13812"/>
                  </a:cubicBezTo>
                  <a:cubicBezTo>
                    <a:pt x="13018" y="12860"/>
                    <a:pt x="15240" y="10002"/>
                    <a:pt x="15240" y="7145"/>
                  </a:cubicBezTo>
                  <a:cubicBezTo>
                    <a:pt x="15240" y="3970"/>
                    <a:pt x="13335" y="1112"/>
                    <a:pt x="10160" y="477"/>
                  </a:cubicBezTo>
                  <a:cubicBezTo>
                    <a:pt x="9525" y="160"/>
                    <a:pt x="8890" y="1"/>
                    <a:pt x="8255" y="1"/>
                  </a:cubicBezTo>
                  <a:close/>
                </a:path>
              </a:pathLst>
            </a:custGeom>
            <a:grpFill/>
            <a:ln>
              <a:solidFill>
                <a:srgbClr val="8AC0B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64" name="Google Shape;491;p25">
              <a:extLst>
                <a:ext uri="{FF2B5EF4-FFF2-40B4-BE49-F238E27FC236}">
                  <a16:creationId xmlns:a16="http://schemas.microsoft.com/office/drawing/2014/main" id="{8E3BD9CF-8670-4150-8A49-39147F688EB0}"/>
                </a:ext>
              </a:extLst>
            </p:cNvPr>
            <p:cNvSpPr/>
            <p:nvPr/>
          </p:nvSpPr>
          <p:spPr>
            <a:xfrm>
              <a:off x="3111550" y="244825"/>
              <a:ext cx="376975" cy="353675"/>
            </a:xfrm>
            <a:custGeom>
              <a:avLst/>
              <a:gdLst/>
              <a:ahLst/>
              <a:cxnLst/>
              <a:rect l="l" t="t" r="r" b="b"/>
              <a:pathLst>
                <a:path w="15079" h="14147" extrusionOk="0">
                  <a:moveTo>
                    <a:pt x="6506" y="2590"/>
                  </a:moveTo>
                  <a:cubicBezTo>
                    <a:pt x="8094" y="2590"/>
                    <a:pt x="9681" y="3542"/>
                    <a:pt x="10316" y="4812"/>
                  </a:cubicBezTo>
                  <a:cubicBezTo>
                    <a:pt x="10352" y="5027"/>
                    <a:pt x="10376" y="5242"/>
                    <a:pt x="10388" y="5456"/>
                  </a:cubicBezTo>
                  <a:lnTo>
                    <a:pt x="10388" y="5456"/>
                  </a:lnTo>
                  <a:cubicBezTo>
                    <a:pt x="9525" y="3980"/>
                    <a:pt x="7857" y="2907"/>
                    <a:pt x="6189" y="2907"/>
                  </a:cubicBezTo>
                  <a:cubicBezTo>
                    <a:pt x="5509" y="2907"/>
                    <a:pt x="4875" y="3021"/>
                    <a:pt x="4298" y="3230"/>
                  </a:cubicBezTo>
                  <a:lnTo>
                    <a:pt x="4298" y="3230"/>
                  </a:lnTo>
                  <a:cubicBezTo>
                    <a:pt x="4961" y="2815"/>
                    <a:pt x="5734" y="2590"/>
                    <a:pt x="6506" y="2590"/>
                  </a:cubicBezTo>
                  <a:close/>
                  <a:moveTo>
                    <a:pt x="9003" y="6386"/>
                  </a:moveTo>
                  <a:lnTo>
                    <a:pt x="9003" y="6386"/>
                  </a:lnTo>
                  <a:cubicBezTo>
                    <a:pt x="9181" y="6781"/>
                    <a:pt x="9239" y="7205"/>
                    <a:pt x="9138" y="7597"/>
                  </a:cubicBezTo>
                  <a:lnTo>
                    <a:pt x="9138" y="7597"/>
                  </a:lnTo>
                  <a:cubicBezTo>
                    <a:pt x="9117" y="7515"/>
                    <a:pt x="9087" y="7434"/>
                    <a:pt x="9046" y="7352"/>
                  </a:cubicBezTo>
                  <a:cubicBezTo>
                    <a:pt x="9080" y="7010"/>
                    <a:pt x="9063" y="6687"/>
                    <a:pt x="9003" y="6386"/>
                  </a:cubicBezTo>
                  <a:close/>
                  <a:moveTo>
                    <a:pt x="5832" y="6161"/>
                  </a:moveTo>
                  <a:cubicBezTo>
                    <a:pt x="6109" y="6161"/>
                    <a:pt x="6348" y="6241"/>
                    <a:pt x="6506" y="6400"/>
                  </a:cubicBezTo>
                  <a:cubicBezTo>
                    <a:pt x="7014" y="6653"/>
                    <a:pt x="7319" y="7111"/>
                    <a:pt x="7258" y="7446"/>
                  </a:cubicBezTo>
                  <a:lnTo>
                    <a:pt x="7258" y="7446"/>
                  </a:lnTo>
                  <a:cubicBezTo>
                    <a:pt x="6741" y="7672"/>
                    <a:pt x="6179" y="7795"/>
                    <a:pt x="5611" y="7795"/>
                  </a:cubicBezTo>
                  <a:cubicBezTo>
                    <a:pt x="5311" y="7795"/>
                    <a:pt x="5008" y="7760"/>
                    <a:pt x="4710" y="7688"/>
                  </a:cubicBezTo>
                  <a:lnTo>
                    <a:pt x="4710" y="7688"/>
                  </a:lnTo>
                  <a:cubicBezTo>
                    <a:pt x="4635" y="7258"/>
                    <a:pt x="4704" y="6829"/>
                    <a:pt x="4919" y="6400"/>
                  </a:cubicBezTo>
                  <a:cubicBezTo>
                    <a:pt x="5236" y="6241"/>
                    <a:pt x="5554" y="6161"/>
                    <a:pt x="5832" y="6161"/>
                  </a:cubicBezTo>
                  <a:close/>
                  <a:moveTo>
                    <a:pt x="8389" y="0"/>
                  </a:moveTo>
                  <a:cubicBezTo>
                    <a:pt x="7655" y="0"/>
                    <a:pt x="6922" y="184"/>
                    <a:pt x="6189" y="367"/>
                  </a:cubicBezTo>
                  <a:cubicBezTo>
                    <a:pt x="5966" y="478"/>
                    <a:pt x="5782" y="590"/>
                    <a:pt x="5651" y="715"/>
                  </a:cubicBezTo>
                  <a:lnTo>
                    <a:pt x="5651" y="715"/>
                  </a:lnTo>
                  <a:cubicBezTo>
                    <a:pt x="4567" y="839"/>
                    <a:pt x="3515" y="1331"/>
                    <a:pt x="2679" y="2117"/>
                  </a:cubicBezTo>
                  <a:lnTo>
                    <a:pt x="2679" y="2117"/>
                  </a:lnTo>
                  <a:cubicBezTo>
                    <a:pt x="1713" y="2867"/>
                    <a:pt x="941" y="3884"/>
                    <a:pt x="474" y="5130"/>
                  </a:cubicBezTo>
                  <a:cubicBezTo>
                    <a:pt x="1" y="7259"/>
                    <a:pt x="409" y="9388"/>
                    <a:pt x="1567" y="10991"/>
                  </a:cubicBezTo>
                  <a:lnTo>
                    <a:pt x="1567" y="10991"/>
                  </a:lnTo>
                  <a:cubicBezTo>
                    <a:pt x="1932" y="11770"/>
                    <a:pt x="2430" y="12483"/>
                    <a:pt x="3014" y="13067"/>
                  </a:cubicBezTo>
                  <a:cubicBezTo>
                    <a:pt x="3983" y="13606"/>
                    <a:pt x="4989" y="13888"/>
                    <a:pt x="5969" y="13940"/>
                  </a:cubicBezTo>
                  <a:lnTo>
                    <a:pt x="5969" y="13940"/>
                  </a:lnTo>
                  <a:cubicBezTo>
                    <a:pt x="6537" y="14078"/>
                    <a:pt x="7118" y="14147"/>
                    <a:pt x="7700" y="14147"/>
                  </a:cubicBezTo>
                  <a:cubicBezTo>
                    <a:pt x="8818" y="14147"/>
                    <a:pt x="9935" y="13893"/>
                    <a:pt x="10951" y="13385"/>
                  </a:cubicBezTo>
                  <a:cubicBezTo>
                    <a:pt x="13491" y="11797"/>
                    <a:pt x="15079" y="9257"/>
                    <a:pt x="14761" y="6400"/>
                  </a:cubicBezTo>
                  <a:cubicBezTo>
                    <a:pt x="14761" y="3542"/>
                    <a:pt x="12856" y="1002"/>
                    <a:pt x="9999" y="367"/>
                  </a:cubicBezTo>
                  <a:cubicBezTo>
                    <a:pt x="9462" y="99"/>
                    <a:pt x="8925" y="0"/>
                    <a:pt x="8389" y="0"/>
                  </a:cubicBezTo>
                  <a:close/>
                </a:path>
              </a:pathLst>
            </a:custGeom>
            <a:grpFill/>
            <a:ln>
              <a:solidFill>
                <a:srgbClr val="8AC0B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65" name="Google Shape;492;p25">
              <a:extLst>
                <a:ext uri="{FF2B5EF4-FFF2-40B4-BE49-F238E27FC236}">
                  <a16:creationId xmlns:a16="http://schemas.microsoft.com/office/drawing/2014/main" id="{6E1AF040-9102-42C2-A448-40B3DB040948}"/>
                </a:ext>
              </a:extLst>
            </p:cNvPr>
            <p:cNvSpPr/>
            <p:nvPr/>
          </p:nvSpPr>
          <p:spPr>
            <a:xfrm>
              <a:off x="2028000" y="1271975"/>
              <a:ext cx="381025" cy="347925"/>
            </a:xfrm>
            <a:custGeom>
              <a:avLst/>
              <a:gdLst/>
              <a:ahLst/>
              <a:cxnLst/>
              <a:rect l="l" t="t" r="r" b="b"/>
              <a:pathLst>
                <a:path w="15241" h="13917" extrusionOk="0">
                  <a:moveTo>
                    <a:pt x="7056" y="2461"/>
                  </a:moveTo>
                  <a:cubicBezTo>
                    <a:pt x="7199" y="2461"/>
                    <a:pt x="7341" y="2468"/>
                    <a:pt x="7483" y="2481"/>
                  </a:cubicBezTo>
                  <a:lnTo>
                    <a:pt x="7483" y="2481"/>
                  </a:lnTo>
                  <a:cubicBezTo>
                    <a:pt x="9000" y="2685"/>
                    <a:pt x="10073" y="3681"/>
                    <a:pt x="10563" y="4914"/>
                  </a:cubicBezTo>
                  <a:lnTo>
                    <a:pt x="10563" y="4914"/>
                  </a:lnTo>
                  <a:cubicBezTo>
                    <a:pt x="10034" y="4120"/>
                    <a:pt x="9240" y="3465"/>
                    <a:pt x="8256" y="3096"/>
                  </a:cubicBezTo>
                  <a:cubicBezTo>
                    <a:pt x="7802" y="2966"/>
                    <a:pt x="7322" y="2903"/>
                    <a:pt x="6837" y="2903"/>
                  </a:cubicBezTo>
                  <a:cubicBezTo>
                    <a:pt x="6024" y="2903"/>
                    <a:pt x="5197" y="3081"/>
                    <a:pt x="4458" y="3425"/>
                  </a:cubicBezTo>
                  <a:lnTo>
                    <a:pt x="4458" y="3425"/>
                  </a:lnTo>
                  <a:cubicBezTo>
                    <a:pt x="4736" y="3168"/>
                    <a:pt x="5056" y="2950"/>
                    <a:pt x="5398" y="2779"/>
                  </a:cubicBezTo>
                  <a:cubicBezTo>
                    <a:pt x="5928" y="2567"/>
                    <a:pt x="6492" y="2461"/>
                    <a:pt x="7056" y="2461"/>
                  </a:cubicBezTo>
                  <a:close/>
                  <a:moveTo>
                    <a:pt x="11999" y="2761"/>
                  </a:moveTo>
                  <a:lnTo>
                    <a:pt x="11999" y="2761"/>
                  </a:lnTo>
                  <a:cubicBezTo>
                    <a:pt x="12134" y="2864"/>
                    <a:pt x="12263" y="2976"/>
                    <a:pt x="12383" y="3096"/>
                  </a:cubicBezTo>
                  <a:cubicBezTo>
                    <a:pt x="13419" y="4391"/>
                    <a:pt x="13821" y="6108"/>
                    <a:pt x="13418" y="7559"/>
                  </a:cubicBezTo>
                  <a:lnTo>
                    <a:pt x="13418" y="7559"/>
                  </a:lnTo>
                  <a:cubicBezTo>
                    <a:pt x="13512" y="6529"/>
                    <a:pt x="13379" y="5447"/>
                    <a:pt x="13018" y="4366"/>
                  </a:cubicBezTo>
                  <a:cubicBezTo>
                    <a:pt x="12799" y="3855"/>
                    <a:pt x="12496" y="3377"/>
                    <a:pt x="12125" y="2945"/>
                  </a:cubicBezTo>
                  <a:lnTo>
                    <a:pt x="12125" y="2945"/>
                  </a:lnTo>
                  <a:cubicBezTo>
                    <a:pt x="12084" y="2883"/>
                    <a:pt x="12042" y="2822"/>
                    <a:pt x="11999" y="2761"/>
                  </a:cubicBezTo>
                  <a:close/>
                  <a:moveTo>
                    <a:pt x="5716" y="5636"/>
                  </a:moveTo>
                  <a:cubicBezTo>
                    <a:pt x="6351" y="5636"/>
                    <a:pt x="6986" y="5954"/>
                    <a:pt x="7303" y="6271"/>
                  </a:cubicBezTo>
                  <a:cubicBezTo>
                    <a:pt x="7621" y="6589"/>
                    <a:pt x="7621" y="6906"/>
                    <a:pt x="7938" y="7224"/>
                  </a:cubicBezTo>
                  <a:cubicBezTo>
                    <a:pt x="7938" y="7224"/>
                    <a:pt x="7938" y="7224"/>
                    <a:pt x="7938" y="7397"/>
                  </a:cubicBezTo>
                  <a:lnTo>
                    <a:pt x="7938" y="7397"/>
                  </a:lnTo>
                  <a:cubicBezTo>
                    <a:pt x="7379" y="7674"/>
                    <a:pt x="6820" y="7799"/>
                    <a:pt x="6261" y="7799"/>
                  </a:cubicBezTo>
                  <a:cubicBezTo>
                    <a:pt x="5875" y="7799"/>
                    <a:pt x="5489" y="7739"/>
                    <a:pt x="5102" y="7629"/>
                  </a:cubicBezTo>
                  <a:lnTo>
                    <a:pt x="5102" y="7629"/>
                  </a:lnTo>
                  <a:cubicBezTo>
                    <a:pt x="5088" y="7497"/>
                    <a:pt x="5081" y="7362"/>
                    <a:pt x="5081" y="7224"/>
                  </a:cubicBezTo>
                  <a:cubicBezTo>
                    <a:pt x="5081" y="6589"/>
                    <a:pt x="5081" y="6271"/>
                    <a:pt x="5716" y="5636"/>
                  </a:cubicBezTo>
                  <a:close/>
                  <a:moveTo>
                    <a:pt x="8415" y="0"/>
                  </a:moveTo>
                  <a:cubicBezTo>
                    <a:pt x="7700" y="0"/>
                    <a:pt x="6986" y="80"/>
                    <a:pt x="6351" y="239"/>
                  </a:cubicBezTo>
                  <a:cubicBezTo>
                    <a:pt x="6271" y="318"/>
                    <a:pt x="6192" y="418"/>
                    <a:pt x="6117" y="527"/>
                  </a:cubicBezTo>
                  <a:lnTo>
                    <a:pt x="6117" y="527"/>
                  </a:lnTo>
                  <a:cubicBezTo>
                    <a:pt x="3681" y="641"/>
                    <a:pt x="1807" y="2407"/>
                    <a:pt x="953" y="4684"/>
                  </a:cubicBezTo>
                  <a:cubicBezTo>
                    <a:pt x="1" y="7224"/>
                    <a:pt x="953" y="10081"/>
                    <a:pt x="3176" y="11986"/>
                  </a:cubicBezTo>
                  <a:cubicBezTo>
                    <a:pt x="4406" y="13216"/>
                    <a:pt x="6166" y="13917"/>
                    <a:pt x="8028" y="13917"/>
                  </a:cubicBezTo>
                  <a:cubicBezTo>
                    <a:pt x="9049" y="13917"/>
                    <a:pt x="10101" y="13706"/>
                    <a:pt x="11113" y="13256"/>
                  </a:cubicBezTo>
                  <a:cubicBezTo>
                    <a:pt x="13653" y="11986"/>
                    <a:pt x="15241" y="9129"/>
                    <a:pt x="15241" y="6271"/>
                  </a:cubicBezTo>
                  <a:cubicBezTo>
                    <a:pt x="15241" y="3414"/>
                    <a:pt x="13336" y="874"/>
                    <a:pt x="10478" y="239"/>
                  </a:cubicBezTo>
                  <a:cubicBezTo>
                    <a:pt x="9843" y="80"/>
                    <a:pt x="9129" y="0"/>
                    <a:pt x="8415" y="0"/>
                  </a:cubicBezTo>
                  <a:close/>
                </a:path>
              </a:pathLst>
            </a:custGeom>
            <a:grpFill/>
            <a:ln>
              <a:solidFill>
                <a:srgbClr val="8AC0B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66" name="Google Shape;493;p25">
              <a:extLst>
                <a:ext uri="{FF2B5EF4-FFF2-40B4-BE49-F238E27FC236}">
                  <a16:creationId xmlns:a16="http://schemas.microsoft.com/office/drawing/2014/main" id="{E1B4AF37-0114-4365-AC82-3042B6531E90}"/>
                </a:ext>
              </a:extLst>
            </p:cNvPr>
            <p:cNvSpPr/>
            <p:nvPr/>
          </p:nvSpPr>
          <p:spPr>
            <a:xfrm>
              <a:off x="1361275" y="1621225"/>
              <a:ext cx="381000" cy="355600"/>
            </a:xfrm>
            <a:custGeom>
              <a:avLst/>
              <a:gdLst/>
              <a:ahLst/>
              <a:cxnLst/>
              <a:rect l="l" t="t" r="r" b="b"/>
              <a:pathLst>
                <a:path w="15240" h="14224" extrusionOk="0">
                  <a:moveTo>
                    <a:pt x="7609" y="3034"/>
                  </a:moveTo>
                  <a:cubicBezTo>
                    <a:pt x="7995" y="3034"/>
                    <a:pt x="8373" y="3104"/>
                    <a:pt x="8730" y="3228"/>
                  </a:cubicBezTo>
                  <a:lnTo>
                    <a:pt x="8730" y="3228"/>
                  </a:lnTo>
                  <a:cubicBezTo>
                    <a:pt x="9191" y="3442"/>
                    <a:pt x="9607" y="3740"/>
                    <a:pt x="9941" y="4103"/>
                  </a:cubicBezTo>
                  <a:lnTo>
                    <a:pt x="9941" y="4103"/>
                  </a:lnTo>
                  <a:cubicBezTo>
                    <a:pt x="9273" y="3571"/>
                    <a:pt x="8470" y="3217"/>
                    <a:pt x="7620" y="3096"/>
                  </a:cubicBezTo>
                  <a:cubicBezTo>
                    <a:pt x="7541" y="3076"/>
                    <a:pt x="7462" y="3058"/>
                    <a:pt x="7384" y="3042"/>
                  </a:cubicBezTo>
                  <a:lnTo>
                    <a:pt x="7384" y="3042"/>
                  </a:lnTo>
                  <a:cubicBezTo>
                    <a:pt x="7459" y="3037"/>
                    <a:pt x="7534" y="3034"/>
                    <a:pt x="7609" y="3034"/>
                  </a:cubicBezTo>
                  <a:close/>
                  <a:moveTo>
                    <a:pt x="9759" y="7057"/>
                  </a:moveTo>
                  <a:cubicBezTo>
                    <a:pt x="9787" y="7112"/>
                    <a:pt x="9815" y="7168"/>
                    <a:pt x="9842" y="7224"/>
                  </a:cubicBezTo>
                  <a:cubicBezTo>
                    <a:pt x="9842" y="7296"/>
                    <a:pt x="9838" y="7368"/>
                    <a:pt x="9830" y="7441"/>
                  </a:cubicBezTo>
                  <a:lnTo>
                    <a:pt x="9830" y="7441"/>
                  </a:lnTo>
                  <a:cubicBezTo>
                    <a:pt x="9812" y="7310"/>
                    <a:pt x="9789" y="7182"/>
                    <a:pt x="9759" y="7057"/>
                  </a:cubicBezTo>
                  <a:close/>
                  <a:moveTo>
                    <a:pt x="6032" y="6130"/>
                  </a:moveTo>
                  <a:cubicBezTo>
                    <a:pt x="6456" y="6130"/>
                    <a:pt x="6879" y="6271"/>
                    <a:pt x="7302" y="6271"/>
                  </a:cubicBezTo>
                  <a:cubicBezTo>
                    <a:pt x="7302" y="6589"/>
                    <a:pt x="7620" y="6906"/>
                    <a:pt x="7620" y="7224"/>
                  </a:cubicBezTo>
                  <a:cubicBezTo>
                    <a:pt x="7849" y="7224"/>
                    <a:pt x="7913" y="7389"/>
                    <a:pt x="7811" y="7601"/>
                  </a:cubicBezTo>
                  <a:lnTo>
                    <a:pt x="7811" y="7601"/>
                  </a:lnTo>
                  <a:cubicBezTo>
                    <a:pt x="7396" y="7785"/>
                    <a:pt x="6950" y="7871"/>
                    <a:pt x="6482" y="7871"/>
                  </a:cubicBezTo>
                  <a:cubicBezTo>
                    <a:pt x="6073" y="7871"/>
                    <a:pt x="5648" y="7805"/>
                    <a:pt x="5214" y="7679"/>
                  </a:cubicBezTo>
                  <a:lnTo>
                    <a:pt x="5214" y="7679"/>
                  </a:lnTo>
                  <a:cubicBezTo>
                    <a:pt x="5102" y="7210"/>
                    <a:pt x="5163" y="6740"/>
                    <a:pt x="5397" y="6271"/>
                  </a:cubicBezTo>
                  <a:cubicBezTo>
                    <a:pt x="5609" y="6165"/>
                    <a:pt x="5821" y="6130"/>
                    <a:pt x="6032" y="6130"/>
                  </a:cubicBezTo>
                  <a:close/>
                  <a:moveTo>
                    <a:pt x="12880" y="4619"/>
                  </a:moveTo>
                  <a:lnTo>
                    <a:pt x="12880" y="4619"/>
                  </a:lnTo>
                  <a:cubicBezTo>
                    <a:pt x="13622" y="5735"/>
                    <a:pt x="13751" y="7187"/>
                    <a:pt x="13266" y="8546"/>
                  </a:cubicBezTo>
                  <a:lnTo>
                    <a:pt x="13266" y="8546"/>
                  </a:lnTo>
                  <a:cubicBezTo>
                    <a:pt x="13480" y="7476"/>
                    <a:pt x="13412" y="6370"/>
                    <a:pt x="13017" y="5319"/>
                  </a:cubicBezTo>
                  <a:cubicBezTo>
                    <a:pt x="13016" y="5315"/>
                    <a:pt x="13015" y="5312"/>
                    <a:pt x="13014" y="5308"/>
                  </a:cubicBezTo>
                  <a:lnTo>
                    <a:pt x="13014" y="5308"/>
                  </a:lnTo>
                  <a:cubicBezTo>
                    <a:pt x="12983" y="5076"/>
                    <a:pt x="12938" y="4846"/>
                    <a:pt x="12880" y="4619"/>
                  </a:cubicBezTo>
                  <a:close/>
                  <a:moveTo>
                    <a:pt x="8890" y="9129"/>
                  </a:moveTo>
                  <a:cubicBezTo>
                    <a:pt x="8414" y="9486"/>
                    <a:pt x="7893" y="9664"/>
                    <a:pt x="7394" y="9664"/>
                  </a:cubicBezTo>
                  <a:cubicBezTo>
                    <a:pt x="7269" y="9664"/>
                    <a:pt x="7145" y="9653"/>
                    <a:pt x="7024" y="9630"/>
                  </a:cubicBezTo>
                  <a:lnTo>
                    <a:pt x="7024" y="9630"/>
                  </a:lnTo>
                  <a:cubicBezTo>
                    <a:pt x="7656" y="9553"/>
                    <a:pt x="8285" y="9388"/>
                    <a:pt x="8890" y="9129"/>
                  </a:cubicBezTo>
                  <a:close/>
                  <a:moveTo>
                    <a:pt x="8414" y="0"/>
                  </a:moveTo>
                  <a:cubicBezTo>
                    <a:pt x="7699" y="0"/>
                    <a:pt x="6985" y="80"/>
                    <a:pt x="6350" y="239"/>
                  </a:cubicBezTo>
                  <a:cubicBezTo>
                    <a:pt x="6001" y="239"/>
                    <a:pt x="5748" y="430"/>
                    <a:pt x="5643" y="709"/>
                  </a:cubicBezTo>
                  <a:lnTo>
                    <a:pt x="5643" y="709"/>
                  </a:lnTo>
                  <a:cubicBezTo>
                    <a:pt x="4830" y="898"/>
                    <a:pt x="4081" y="1258"/>
                    <a:pt x="3445" y="1765"/>
                  </a:cubicBezTo>
                  <a:lnTo>
                    <a:pt x="3445" y="1765"/>
                  </a:lnTo>
                  <a:cubicBezTo>
                    <a:pt x="2240" y="2562"/>
                    <a:pt x="1324" y="3831"/>
                    <a:pt x="953" y="5319"/>
                  </a:cubicBezTo>
                  <a:cubicBezTo>
                    <a:pt x="0" y="8176"/>
                    <a:pt x="953" y="11034"/>
                    <a:pt x="3175" y="12939"/>
                  </a:cubicBezTo>
                  <a:cubicBezTo>
                    <a:pt x="4606" y="13833"/>
                    <a:pt x="6138" y="14224"/>
                    <a:pt x="7658" y="14224"/>
                  </a:cubicBezTo>
                  <a:cubicBezTo>
                    <a:pt x="8835" y="14224"/>
                    <a:pt x="10004" y="13989"/>
                    <a:pt x="11112" y="13574"/>
                  </a:cubicBezTo>
                  <a:cubicBezTo>
                    <a:pt x="13970" y="11986"/>
                    <a:pt x="15240" y="9446"/>
                    <a:pt x="15240" y="6271"/>
                  </a:cubicBezTo>
                  <a:cubicBezTo>
                    <a:pt x="15240" y="3414"/>
                    <a:pt x="13017" y="874"/>
                    <a:pt x="10477" y="239"/>
                  </a:cubicBezTo>
                  <a:cubicBezTo>
                    <a:pt x="9842" y="80"/>
                    <a:pt x="9128" y="0"/>
                    <a:pt x="8414" y="0"/>
                  </a:cubicBezTo>
                  <a:close/>
                </a:path>
              </a:pathLst>
            </a:custGeom>
            <a:grpFill/>
            <a:ln>
              <a:solidFill>
                <a:srgbClr val="8AC0B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67" name="Google Shape;494;p25">
              <a:extLst>
                <a:ext uri="{FF2B5EF4-FFF2-40B4-BE49-F238E27FC236}">
                  <a16:creationId xmlns:a16="http://schemas.microsoft.com/office/drawing/2014/main" id="{0B1675BA-E69E-424B-957C-C15DEE63C0DD}"/>
                </a:ext>
              </a:extLst>
            </p:cNvPr>
            <p:cNvSpPr/>
            <p:nvPr/>
          </p:nvSpPr>
          <p:spPr>
            <a:xfrm>
              <a:off x="3445450" y="1089400"/>
              <a:ext cx="376450" cy="361000"/>
            </a:xfrm>
            <a:custGeom>
              <a:avLst/>
              <a:gdLst/>
              <a:ahLst/>
              <a:cxnLst/>
              <a:rect l="l" t="t" r="r" b="b"/>
              <a:pathLst>
                <a:path w="15058" h="14440" extrusionOk="0">
                  <a:moveTo>
                    <a:pt x="7178" y="3045"/>
                  </a:moveTo>
                  <a:cubicBezTo>
                    <a:pt x="7900" y="3157"/>
                    <a:pt x="8621" y="3472"/>
                    <a:pt x="9343" y="4049"/>
                  </a:cubicBezTo>
                  <a:cubicBezTo>
                    <a:pt x="10219" y="4827"/>
                    <a:pt x="10707" y="5815"/>
                    <a:pt x="10853" y="6837"/>
                  </a:cubicBezTo>
                  <a:lnTo>
                    <a:pt x="10853" y="6837"/>
                  </a:lnTo>
                  <a:cubicBezTo>
                    <a:pt x="10851" y="6865"/>
                    <a:pt x="10848" y="6893"/>
                    <a:pt x="10846" y="6920"/>
                  </a:cubicBezTo>
                  <a:lnTo>
                    <a:pt x="10846" y="6920"/>
                  </a:lnTo>
                  <a:cubicBezTo>
                    <a:pt x="10167" y="4726"/>
                    <a:pt x="8279" y="3309"/>
                    <a:pt x="6305" y="3118"/>
                  </a:cubicBezTo>
                  <a:lnTo>
                    <a:pt x="6305" y="3118"/>
                  </a:lnTo>
                  <a:cubicBezTo>
                    <a:pt x="6468" y="3104"/>
                    <a:pt x="6634" y="3097"/>
                    <a:pt x="6803" y="3097"/>
                  </a:cubicBezTo>
                  <a:cubicBezTo>
                    <a:pt x="6928" y="3071"/>
                    <a:pt x="7053" y="3054"/>
                    <a:pt x="7178" y="3045"/>
                  </a:cubicBezTo>
                  <a:close/>
                  <a:moveTo>
                    <a:pt x="12892" y="5674"/>
                  </a:moveTo>
                  <a:cubicBezTo>
                    <a:pt x="13085" y="6396"/>
                    <a:pt x="13105" y="7151"/>
                    <a:pt x="12951" y="7890"/>
                  </a:cubicBezTo>
                  <a:lnTo>
                    <a:pt x="12951" y="7890"/>
                  </a:lnTo>
                  <a:cubicBezTo>
                    <a:pt x="12972" y="7534"/>
                    <a:pt x="12964" y="7177"/>
                    <a:pt x="12927" y="6820"/>
                  </a:cubicBezTo>
                  <a:lnTo>
                    <a:pt x="12927" y="6820"/>
                  </a:lnTo>
                  <a:cubicBezTo>
                    <a:pt x="12957" y="6441"/>
                    <a:pt x="12947" y="6057"/>
                    <a:pt x="12892" y="5674"/>
                  </a:cubicBezTo>
                  <a:close/>
                  <a:moveTo>
                    <a:pt x="5572" y="6780"/>
                  </a:moveTo>
                  <a:cubicBezTo>
                    <a:pt x="5752" y="6780"/>
                    <a:pt x="5951" y="6820"/>
                    <a:pt x="6168" y="6907"/>
                  </a:cubicBezTo>
                  <a:cubicBezTo>
                    <a:pt x="6737" y="6907"/>
                    <a:pt x="7051" y="7417"/>
                    <a:pt x="7110" y="7981"/>
                  </a:cubicBezTo>
                  <a:lnTo>
                    <a:pt x="7110" y="7981"/>
                  </a:lnTo>
                  <a:cubicBezTo>
                    <a:pt x="6506" y="8189"/>
                    <a:pt x="5906" y="8302"/>
                    <a:pt x="5326" y="8302"/>
                  </a:cubicBezTo>
                  <a:cubicBezTo>
                    <a:pt x="5028" y="8302"/>
                    <a:pt x="4736" y="8272"/>
                    <a:pt x="4452" y="8210"/>
                  </a:cubicBezTo>
                  <a:lnTo>
                    <a:pt x="4452" y="8210"/>
                  </a:lnTo>
                  <a:cubicBezTo>
                    <a:pt x="4423" y="7444"/>
                    <a:pt x="4833" y="6780"/>
                    <a:pt x="5572" y="6780"/>
                  </a:cubicBezTo>
                  <a:close/>
                  <a:moveTo>
                    <a:pt x="8765" y="6615"/>
                  </a:moveTo>
                  <a:lnTo>
                    <a:pt x="8765" y="6615"/>
                  </a:lnTo>
                  <a:cubicBezTo>
                    <a:pt x="9328" y="7226"/>
                    <a:pt x="9531" y="8003"/>
                    <a:pt x="9025" y="8812"/>
                  </a:cubicBezTo>
                  <a:cubicBezTo>
                    <a:pt x="8437" y="9596"/>
                    <a:pt x="7484" y="10139"/>
                    <a:pt x="6543" y="10139"/>
                  </a:cubicBezTo>
                  <a:cubicBezTo>
                    <a:pt x="6364" y="10139"/>
                    <a:pt x="6186" y="10119"/>
                    <a:pt x="6012" y="10078"/>
                  </a:cubicBezTo>
                  <a:lnTo>
                    <a:pt x="6012" y="10078"/>
                  </a:lnTo>
                  <a:cubicBezTo>
                    <a:pt x="6876" y="10045"/>
                    <a:pt x="7474" y="9746"/>
                    <a:pt x="8073" y="9447"/>
                  </a:cubicBezTo>
                  <a:cubicBezTo>
                    <a:pt x="8708" y="9129"/>
                    <a:pt x="9025" y="8494"/>
                    <a:pt x="9025" y="7542"/>
                  </a:cubicBezTo>
                  <a:cubicBezTo>
                    <a:pt x="8988" y="7205"/>
                    <a:pt x="8898" y="6896"/>
                    <a:pt x="8765" y="6615"/>
                  </a:cubicBezTo>
                  <a:close/>
                  <a:moveTo>
                    <a:pt x="7755" y="1"/>
                  </a:moveTo>
                  <a:cubicBezTo>
                    <a:pt x="7120" y="1"/>
                    <a:pt x="6485" y="80"/>
                    <a:pt x="5850" y="239"/>
                  </a:cubicBezTo>
                  <a:cubicBezTo>
                    <a:pt x="5403" y="462"/>
                    <a:pt x="5114" y="686"/>
                    <a:pt x="5092" y="1020"/>
                  </a:cubicBezTo>
                  <a:lnTo>
                    <a:pt x="5092" y="1020"/>
                  </a:lnTo>
                  <a:cubicBezTo>
                    <a:pt x="4633" y="1141"/>
                    <a:pt x="4201" y="1316"/>
                    <a:pt x="3803" y="1539"/>
                  </a:cubicBezTo>
                  <a:lnTo>
                    <a:pt x="3803" y="1539"/>
                  </a:lnTo>
                  <a:cubicBezTo>
                    <a:pt x="2328" y="2244"/>
                    <a:pt x="1089" y="3516"/>
                    <a:pt x="453" y="5319"/>
                  </a:cubicBezTo>
                  <a:cubicBezTo>
                    <a:pt x="0" y="7356"/>
                    <a:pt x="354" y="9393"/>
                    <a:pt x="1400" y="11085"/>
                  </a:cubicBezTo>
                  <a:lnTo>
                    <a:pt x="1400" y="11085"/>
                  </a:lnTo>
                  <a:cubicBezTo>
                    <a:pt x="1842" y="12024"/>
                    <a:pt x="2487" y="12888"/>
                    <a:pt x="3310" y="13574"/>
                  </a:cubicBezTo>
                  <a:cubicBezTo>
                    <a:pt x="4242" y="14156"/>
                    <a:pt x="5301" y="14439"/>
                    <a:pt x="6364" y="14439"/>
                  </a:cubicBezTo>
                  <a:cubicBezTo>
                    <a:pt x="6695" y="14439"/>
                    <a:pt x="7026" y="14412"/>
                    <a:pt x="7354" y="14358"/>
                  </a:cubicBezTo>
                  <a:lnTo>
                    <a:pt x="7354" y="14358"/>
                  </a:lnTo>
                  <a:cubicBezTo>
                    <a:pt x="7369" y="14358"/>
                    <a:pt x="7383" y="14358"/>
                    <a:pt x="7398" y="14358"/>
                  </a:cubicBezTo>
                  <a:cubicBezTo>
                    <a:pt x="8545" y="14358"/>
                    <a:pt x="9737" y="14104"/>
                    <a:pt x="10930" y="13574"/>
                  </a:cubicBezTo>
                  <a:cubicBezTo>
                    <a:pt x="13470" y="11987"/>
                    <a:pt x="15058" y="9447"/>
                    <a:pt x="14740" y="6272"/>
                  </a:cubicBezTo>
                  <a:cubicBezTo>
                    <a:pt x="14423" y="3414"/>
                    <a:pt x="12518" y="874"/>
                    <a:pt x="9660" y="239"/>
                  </a:cubicBezTo>
                  <a:cubicBezTo>
                    <a:pt x="9025" y="80"/>
                    <a:pt x="8390" y="1"/>
                    <a:pt x="7755" y="1"/>
                  </a:cubicBezTo>
                  <a:close/>
                </a:path>
              </a:pathLst>
            </a:custGeom>
            <a:grpFill/>
            <a:ln>
              <a:solidFill>
                <a:srgbClr val="8AC0B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68" name="Google Shape;495;p25">
              <a:extLst>
                <a:ext uri="{FF2B5EF4-FFF2-40B4-BE49-F238E27FC236}">
                  <a16:creationId xmlns:a16="http://schemas.microsoft.com/office/drawing/2014/main" id="{A55F4447-FE39-47C4-B94B-E02D0CCDFD7A}"/>
                </a:ext>
              </a:extLst>
            </p:cNvPr>
            <p:cNvSpPr/>
            <p:nvPr/>
          </p:nvSpPr>
          <p:spPr>
            <a:xfrm>
              <a:off x="4893450" y="958000"/>
              <a:ext cx="381025" cy="354875"/>
            </a:xfrm>
            <a:custGeom>
              <a:avLst/>
              <a:gdLst/>
              <a:ahLst/>
              <a:cxnLst/>
              <a:rect l="l" t="t" r="r" b="b"/>
              <a:pathLst>
                <a:path w="15241" h="14195" extrusionOk="0">
                  <a:moveTo>
                    <a:pt x="6310" y="5892"/>
                  </a:moveTo>
                  <a:cubicBezTo>
                    <a:pt x="6588" y="5892"/>
                    <a:pt x="6826" y="5971"/>
                    <a:pt x="6985" y="6130"/>
                  </a:cubicBezTo>
                  <a:cubicBezTo>
                    <a:pt x="7303" y="6448"/>
                    <a:pt x="7620" y="6765"/>
                    <a:pt x="7620" y="7083"/>
                  </a:cubicBezTo>
                  <a:cubicBezTo>
                    <a:pt x="7620" y="7083"/>
                    <a:pt x="7620" y="7166"/>
                    <a:pt x="7620" y="7291"/>
                  </a:cubicBezTo>
                  <a:lnTo>
                    <a:pt x="7620" y="7291"/>
                  </a:lnTo>
                  <a:cubicBezTo>
                    <a:pt x="7176" y="7544"/>
                    <a:pt x="6702" y="7658"/>
                    <a:pt x="6221" y="7658"/>
                  </a:cubicBezTo>
                  <a:cubicBezTo>
                    <a:pt x="5844" y="7658"/>
                    <a:pt x="5462" y="7587"/>
                    <a:pt x="5089" y="7458"/>
                  </a:cubicBezTo>
                  <a:lnTo>
                    <a:pt x="5089" y="7458"/>
                  </a:lnTo>
                  <a:cubicBezTo>
                    <a:pt x="5109" y="7015"/>
                    <a:pt x="5176" y="6573"/>
                    <a:pt x="5398" y="6130"/>
                  </a:cubicBezTo>
                  <a:cubicBezTo>
                    <a:pt x="5715" y="5971"/>
                    <a:pt x="6033" y="5892"/>
                    <a:pt x="6310" y="5892"/>
                  </a:cubicBezTo>
                  <a:close/>
                  <a:moveTo>
                    <a:pt x="9508" y="6745"/>
                  </a:moveTo>
                  <a:cubicBezTo>
                    <a:pt x="9620" y="6955"/>
                    <a:pt x="9731" y="7177"/>
                    <a:pt x="9843" y="7400"/>
                  </a:cubicBezTo>
                  <a:cubicBezTo>
                    <a:pt x="9843" y="8035"/>
                    <a:pt x="9525" y="8670"/>
                    <a:pt x="8890" y="8988"/>
                  </a:cubicBezTo>
                  <a:cubicBezTo>
                    <a:pt x="9525" y="8670"/>
                    <a:pt x="9843" y="7718"/>
                    <a:pt x="9525" y="7083"/>
                  </a:cubicBezTo>
                  <a:cubicBezTo>
                    <a:pt x="9525" y="6968"/>
                    <a:pt x="9519" y="6855"/>
                    <a:pt x="9508" y="6745"/>
                  </a:cubicBezTo>
                  <a:close/>
                  <a:moveTo>
                    <a:pt x="6406" y="2579"/>
                  </a:moveTo>
                  <a:cubicBezTo>
                    <a:pt x="6595" y="2586"/>
                    <a:pt x="6789" y="2605"/>
                    <a:pt x="6985" y="2638"/>
                  </a:cubicBezTo>
                  <a:cubicBezTo>
                    <a:pt x="8573" y="2638"/>
                    <a:pt x="10160" y="3590"/>
                    <a:pt x="10795" y="4860"/>
                  </a:cubicBezTo>
                  <a:cubicBezTo>
                    <a:pt x="11385" y="6336"/>
                    <a:pt x="10878" y="8086"/>
                    <a:pt x="9783" y="9345"/>
                  </a:cubicBezTo>
                  <a:lnTo>
                    <a:pt x="9783" y="9345"/>
                  </a:lnTo>
                  <a:cubicBezTo>
                    <a:pt x="10887" y="6878"/>
                    <a:pt x="10528" y="3266"/>
                    <a:pt x="7533" y="3266"/>
                  </a:cubicBezTo>
                  <a:cubicBezTo>
                    <a:pt x="7458" y="3266"/>
                    <a:pt x="7381" y="3268"/>
                    <a:pt x="7303" y="3273"/>
                  </a:cubicBezTo>
                  <a:cubicBezTo>
                    <a:pt x="7078" y="3240"/>
                    <a:pt x="6850" y="3225"/>
                    <a:pt x="6622" y="3225"/>
                  </a:cubicBezTo>
                  <a:cubicBezTo>
                    <a:pt x="5766" y="3225"/>
                    <a:pt x="4898" y="3447"/>
                    <a:pt x="4136" y="3873"/>
                  </a:cubicBezTo>
                  <a:lnTo>
                    <a:pt x="4136" y="3873"/>
                  </a:lnTo>
                  <a:cubicBezTo>
                    <a:pt x="4391" y="3540"/>
                    <a:pt x="4708" y="3234"/>
                    <a:pt x="5080" y="2955"/>
                  </a:cubicBezTo>
                  <a:cubicBezTo>
                    <a:pt x="5522" y="2778"/>
                    <a:pt x="5964" y="2651"/>
                    <a:pt x="6406" y="2579"/>
                  </a:cubicBezTo>
                  <a:close/>
                  <a:moveTo>
                    <a:pt x="8890" y="8988"/>
                  </a:moveTo>
                  <a:lnTo>
                    <a:pt x="8890" y="8988"/>
                  </a:lnTo>
                  <a:cubicBezTo>
                    <a:pt x="8424" y="9454"/>
                    <a:pt x="7872" y="9663"/>
                    <a:pt x="7329" y="9663"/>
                  </a:cubicBezTo>
                  <a:cubicBezTo>
                    <a:pt x="7180" y="9663"/>
                    <a:pt x="7032" y="9647"/>
                    <a:pt x="6886" y="9617"/>
                  </a:cubicBezTo>
                  <a:lnTo>
                    <a:pt x="6886" y="9617"/>
                  </a:lnTo>
                  <a:cubicBezTo>
                    <a:pt x="7720" y="9573"/>
                    <a:pt x="8305" y="9280"/>
                    <a:pt x="8890" y="8988"/>
                  </a:cubicBezTo>
                  <a:close/>
                  <a:moveTo>
                    <a:pt x="8387" y="0"/>
                  </a:moveTo>
                  <a:cubicBezTo>
                    <a:pt x="7618" y="0"/>
                    <a:pt x="6825" y="132"/>
                    <a:pt x="6033" y="415"/>
                  </a:cubicBezTo>
                  <a:cubicBezTo>
                    <a:pt x="5880" y="415"/>
                    <a:pt x="5727" y="562"/>
                    <a:pt x="5609" y="786"/>
                  </a:cubicBezTo>
                  <a:lnTo>
                    <a:pt x="5609" y="786"/>
                  </a:lnTo>
                  <a:cubicBezTo>
                    <a:pt x="3333" y="1113"/>
                    <a:pt x="1208" y="2916"/>
                    <a:pt x="635" y="5495"/>
                  </a:cubicBezTo>
                  <a:cubicBezTo>
                    <a:pt x="0" y="8035"/>
                    <a:pt x="635" y="10575"/>
                    <a:pt x="2540" y="12480"/>
                  </a:cubicBezTo>
                  <a:cubicBezTo>
                    <a:pt x="3874" y="13623"/>
                    <a:pt x="5550" y="14195"/>
                    <a:pt x="7226" y="14195"/>
                  </a:cubicBezTo>
                  <a:cubicBezTo>
                    <a:pt x="8344" y="14195"/>
                    <a:pt x="9462" y="13941"/>
                    <a:pt x="10478" y="13433"/>
                  </a:cubicBezTo>
                  <a:cubicBezTo>
                    <a:pt x="13335" y="12163"/>
                    <a:pt x="14923" y="9305"/>
                    <a:pt x="15240" y="6448"/>
                  </a:cubicBezTo>
                  <a:cubicBezTo>
                    <a:pt x="14979" y="2795"/>
                    <a:pt x="11932" y="0"/>
                    <a:pt x="8387" y="0"/>
                  </a:cubicBezTo>
                  <a:close/>
                </a:path>
              </a:pathLst>
            </a:custGeom>
            <a:grpFill/>
            <a:ln>
              <a:solidFill>
                <a:srgbClr val="8AC0B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69" name="Google Shape;496;p25">
              <a:extLst>
                <a:ext uri="{FF2B5EF4-FFF2-40B4-BE49-F238E27FC236}">
                  <a16:creationId xmlns:a16="http://schemas.microsoft.com/office/drawing/2014/main" id="{ACAD8FBF-1814-40C5-98D2-10E85B52E9BE}"/>
                </a:ext>
              </a:extLst>
            </p:cNvPr>
            <p:cNvSpPr/>
            <p:nvPr/>
          </p:nvSpPr>
          <p:spPr>
            <a:xfrm>
              <a:off x="4123500" y="1328275"/>
              <a:ext cx="381025" cy="353575"/>
            </a:xfrm>
            <a:custGeom>
              <a:avLst/>
              <a:gdLst/>
              <a:ahLst/>
              <a:cxnLst/>
              <a:rect l="l" t="t" r="r" b="b"/>
              <a:pathLst>
                <a:path w="15241" h="14143" extrusionOk="0">
                  <a:moveTo>
                    <a:pt x="5743" y="6110"/>
                  </a:moveTo>
                  <a:cubicBezTo>
                    <a:pt x="6060" y="6110"/>
                    <a:pt x="6444" y="6334"/>
                    <a:pt x="6668" y="6559"/>
                  </a:cubicBezTo>
                  <a:cubicBezTo>
                    <a:pt x="6986" y="6559"/>
                    <a:pt x="7303" y="6877"/>
                    <a:pt x="7303" y="7194"/>
                  </a:cubicBezTo>
                  <a:cubicBezTo>
                    <a:pt x="7303" y="7439"/>
                    <a:pt x="7303" y="7495"/>
                    <a:pt x="7303" y="7654"/>
                  </a:cubicBezTo>
                  <a:lnTo>
                    <a:pt x="7303" y="7654"/>
                  </a:lnTo>
                  <a:cubicBezTo>
                    <a:pt x="6819" y="7849"/>
                    <a:pt x="6298" y="7954"/>
                    <a:pt x="5773" y="7954"/>
                  </a:cubicBezTo>
                  <a:cubicBezTo>
                    <a:pt x="5436" y="7954"/>
                    <a:pt x="5096" y="7911"/>
                    <a:pt x="4763" y="7819"/>
                  </a:cubicBezTo>
                  <a:lnTo>
                    <a:pt x="4763" y="7819"/>
                  </a:lnTo>
                  <a:cubicBezTo>
                    <a:pt x="4763" y="7187"/>
                    <a:pt x="4766" y="6557"/>
                    <a:pt x="5398" y="6242"/>
                  </a:cubicBezTo>
                  <a:cubicBezTo>
                    <a:pt x="5491" y="6149"/>
                    <a:pt x="5611" y="6110"/>
                    <a:pt x="5743" y="6110"/>
                  </a:cubicBezTo>
                  <a:close/>
                  <a:moveTo>
                    <a:pt x="6775" y="2811"/>
                  </a:moveTo>
                  <a:cubicBezTo>
                    <a:pt x="6902" y="2811"/>
                    <a:pt x="7029" y="2817"/>
                    <a:pt x="7155" y="2828"/>
                  </a:cubicBezTo>
                  <a:lnTo>
                    <a:pt x="7155" y="2828"/>
                  </a:lnTo>
                  <a:cubicBezTo>
                    <a:pt x="8458" y="3081"/>
                    <a:pt x="9687" y="3917"/>
                    <a:pt x="10478" y="4972"/>
                  </a:cubicBezTo>
                  <a:cubicBezTo>
                    <a:pt x="10790" y="6531"/>
                    <a:pt x="10489" y="8397"/>
                    <a:pt x="9274" y="9366"/>
                  </a:cubicBezTo>
                  <a:lnTo>
                    <a:pt x="9274" y="9366"/>
                  </a:lnTo>
                  <a:cubicBezTo>
                    <a:pt x="10470" y="7078"/>
                    <a:pt x="10327" y="3745"/>
                    <a:pt x="7621" y="3384"/>
                  </a:cubicBezTo>
                  <a:cubicBezTo>
                    <a:pt x="7178" y="3273"/>
                    <a:pt x="6735" y="3221"/>
                    <a:pt x="6301" y="3221"/>
                  </a:cubicBezTo>
                  <a:cubicBezTo>
                    <a:pt x="5777" y="3221"/>
                    <a:pt x="5266" y="3297"/>
                    <a:pt x="4781" y="3442"/>
                  </a:cubicBezTo>
                  <a:lnTo>
                    <a:pt x="4781" y="3442"/>
                  </a:lnTo>
                  <a:cubicBezTo>
                    <a:pt x="4976" y="3301"/>
                    <a:pt x="5182" y="3174"/>
                    <a:pt x="5398" y="3067"/>
                  </a:cubicBezTo>
                  <a:cubicBezTo>
                    <a:pt x="5842" y="2889"/>
                    <a:pt x="6310" y="2811"/>
                    <a:pt x="6775" y="2811"/>
                  </a:cubicBezTo>
                  <a:close/>
                  <a:moveTo>
                    <a:pt x="8723" y="9073"/>
                  </a:moveTo>
                  <a:cubicBezTo>
                    <a:pt x="8592" y="9209"/>
                    <a:pt x="8437" y="9326"/>
                    <a:pt x="8256" y="9417"/>
                  </a:cubicBezTo>
                  <a:cubicBezTo>
                    <a:pt x="8415" y="9337"/>
                    <a:pt x="8574" y="9218"/>
                    <a:pt x="8723" y="9073"/>
                  </a:cubicBezTo>
                  <a:close/>
                  <a:moveTo>
                    <a:pt x="8583" y="0"/>
                  </a:moveTo>
                  <a:cubicBezTo>
                    <a:pt x="7839" y="0"/>
                    <a:pt x="7095" y="155"/>
                    <a:pt x="6351" y="527"/>
                  </a:cubicBezTo>
                  <a:cubicBezTo>
                    <a:pt x="6013" y="527"/>
                    <a:pt x="5764" y="707"/>
                    <a:pt x="5654" y="971"/>
                  </a:cubicBezTo>
                  <a:lnTo>
                    <a:pt x="5654" y="971"/>
                  </a:lnTo>
                  <a:cubicBezTo>
                    <a:pt x="3340" y="1328"/>
                    <a:pt x="1238" y="2896"/>
                    <a:pt x="636" y="5607"/>
                  </a:cubicBezTo>
                  <a:cubicBezTo>
                    <a:pt x="1" y="8464"/>
                    <a:pt x="1271" y="11322"/>
                    <a:pt x="3176" y="12909"/>
                  </a:cubicBezTo>
                  <a:cubicBezTo>
                    <a:pt x="3325" y="13002"/>
                    <a:pt x="3477" y="13090"/>
                    <a:pt x="3630" y="13173"/>
                  </a:cubicBezTo>
                  <a:lnTo>
                    <a:pt x="3630" y="13173"/>
                  </a:lnTo>
                  <a:cubicBezTo>
                    <a:pt x="4665" y="13836"/>
                    <a:pt x="5802" y="14142"/>
                    <a:pt x="6901" y="14142"/>
                  </a:cubicBezTo>
                  <a:cubicBezTo>
                    <a:pt x="6988" y="14142"/>
                    <a:pt x="7076" y="14140"/>
                    <a:pt x="7163" y="14136"/>
                  </a:cubicBezTo>
                  <a:lnTo>
                    <a:pt x="7163" y="14136"/>
                  </a:lnTo>
                  <a:cubicBezTo>
                    <a:pt x="7274" y="14140"/>
                    <a:pt x="7385" y="14143"/>
                    <a:pt x="7495" y="14143"/>
                  </a:cubicBezTo>
                  <a:cubicBezTo>
                    <a:pt x="8802" y="14143"/>
                    <a:pt x="10064" y="13826"/>
                    <a:pt x="11113" y="13227"/>
                  </a:cubicBezTo>
                  <a:cubicBezTo>
                    <a:pt x="13653" y="11957"/>
                    <a:pt x="15241" y="9099"/>
                    <a:pt x="15241" y="6242"/>
                  </a:cubicBezTo>
                  <a:cubicBezTo>
                    <a:pt x="14923" y="3384"/>
                    <a:pt x="13018" y="844"/>
                    <a:pt x="10161" y="209"/>
                  </a:cubicBezTo>
                  <a:cubicBezTo>
                    <a:pt x="9635" y="77"/>
                    <a:pt x="9109" y="0"/>
                    <a:pt x="8583" y="0"/>
                  </a:cubicBezTo>
                  <a:close/>
                </a:path>
              </a:pathLst>
            </a:custGeom>
            <a:grpFill/>
            <a:ln>
              <a:solidFill>
                <a:srgbClr val="8AC0B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0" name="Google Shape;501;p25">
            <a:extLst>
              <a:ext uri="{FF2B5EF4-FFF2-40B4-BE49-F238E27FC236}">
                <a16:creationId xmlns:a16="http://schemas.microsoft.com/office/drawing/2014/main" id="{A9A1340C-25E8-4BF3-981A-1FFD97952AB5}"/>
              </a:ext>
            </a:extLst>
          </p:cNvPr>
          <p:cNvGrpSpPr/>
          <p:nvPr/>
        </p:nvGrpSpPr>
        <p:grpSpPr>
          <a:xfrm rot="-3719875">
            <a:off x="1307404" y="2167212"/>
            <a:ext cx="2922829" cy="2906211"/>
            <a:chOff x="1174625" y="279475"/>
            <a:chExt cx="5197400" cy="5180500"/>
          </a:xfrm>
          <a:solidFill>
            <a:srgbClr val="B8D9D2"/>
          </a:solidFill>
        </p:grpSpPr>
        <p:sp>
          <p:nvSpPr>
            <p:cNvPr id="71" name="Google Shape;502;p25">
              <a:extLst>
                <a:ext uri="{FF2B5EF4-FFF2-40B4-BE49-F238E27FC236}">
                  <a16:creationId xmlns:a16="http://schemas.microsoft.com/office/drawing/2014/main" id="{185FB674-6A6B-433C-A2DD-0F4AE1D6A992}"/>
                </a:ext>
              </a:extLst>
            </p:cNvPr>
            <p:cNvSpPr/>
            <p:nvPr/>
          </p:nvSpPr>
          <p:spPr>
            <a:xfrm>
              <a:off x="1174625" y="279475"/>
              <a:ext cx="5188000" cy="5180500"/>
            </a:xfrm>
            <a:custGeom>
              <a:avLst/>
              <a:gdLst/>
              <a:ahLst/>
              <a:cxnLst/>
              <a:rect l="l" t="t" r="r" b="b"/>
              <a:pathLst>
                <a:path w="207520" h="207220" fill="none" extrusionOk="0">
                  <a:moveTo>
                    <a:pt x="114704" y="3085"/>
                  </a:moveTo>
                  <a:cubicBezTo>
                    <a:pt x="114704" y="3085"/>
                    <a:pt x="102444" y="21588"/>
                    <a:pt x="98758" y="36706"/>
                  </a:cubicBezTo>
                  <a:cubicBezTo>
                    <a:pt x="96050" y="47988"/>
                    <a:pt x="93342" y="70402"/>
                    <a:pt x="102519" y="71230"/>
                  </a:cubicBezTo>
                  <a:cubicBezTo>
                    <a:pt x="111770" y="72057"/>
                    <a:pt x="115531" y="47612"/>
                    <a:pt x="115080" y="36405"/>
                  </a:cubicBezTo>
                  <a:cubicBezTo>
                    <a:pt x="114854" y="29560"/>
                    <a:pt x="112823" y="14893"/>
                    <a:pt x="116358" y="8876"/>
                  </a:cubicBezTo>
                  <a:cubicBezTo>
                    <a:pt x="119969" y="2859"/>
                    <a:pt x="127791" y="1"/>
                    <a:pt x="134636" y="302"/>
                  </a:cubicBezTo>
                  <a:cubicBezTo>
                    <a:pt x="141405" y="602"/>
                    <a:pt x="154342" y="2633"/>
                    <a:pt x="154342" y="2633"/>
                  </a:cubicBezTo>
                  <a:cubicBezTo>
                    <a:pt x="154342" y="2633"/>
                    <a:pt x="146520" y="13088"/>
                    <a:pt x="145015" y="20911"/>
                  </a:cubicBezTo>
                  <a:cubicBezTo>
                    <a:pt x="143812" y="27304"/>
                    <a:pt x="142383" y="40767"/>
                    <a:pt x="147798" y="40843"/>
                  </a:cubicBezTo>
                  <a:cubicBezTo>
                    <a:pt x="153289" y="40843"/>
                    <a:pt x="154267" y="27530"/>
                    <a:pt x="153966" y="18880"/>
                  </a:cubicBezTo>
                  <a:cubicBezTo>
                    <a:pt x="153665" y="10230"/>
                    <a:pt x="157501" y="3611"/>
                    <a:pt x="160359" y="3310"/>
                  </a:cubicBezTo>
                  <a:cubicBezTo>
                    <a:pt x="163217" y="3009"/>
                    <a:pt x="185556" y="11358"/>
                    <a:pt x="194131" y="13314"/>
                  </a:cubicBezTo>
                  <a:cubicBezTo>
                    <a:pt x="198493" y="14367"/>
                    <a:pt x="203157" y="14141"/>
                    <a:pt x="207444" y="12637"/>
                  </a:cubicBezTo>
                  <a:cubicBezTo>
                    <a:pt x="207444" y="12637"/>
                    <a:pt x="199095" y="31215"/>
                    <a:pt x="200073" y="34525"/>
                  </a:cubicBezTo>
                  <a:cubicBezTo>
                    <a:pt x="201051" y="37909"/>
                    <a:pt x="192175" y="32118"/>
                    <a:pt x="183601" y="34600"/>
                  </a:cubicBezTo>
                  <a:cubicBezTo>
                    <a:pt x="174951" y="37082"/>
                    <a:pt x="170513" y="39414"/>
                    <a:pt x="170137" y="41745"/>
                  </a:cubicBezTo>
                  <a:cubicBezTo>
                    <a:pt x="169836" y="44002"/>
                    <a:pt x="177207" y="46709"/>
                    <a:pt x="182473" y="46108"/>
                  </a:cubicBezTo>
                  <a:cubicBezTo>
                    <a:pt x="187738" y="45506"/>
                    <a:pt x="198343" y="43099"/>
                    <a:pt x="201878" y="40993"/>
                  </a:cubicBezTo>
                  <a:cubicBezTo>
                    <a:pt x="201878" y="40993"/>
                    <a:pt x="207519" y="63257"/>
                    <a:pt x="201953" y="79278"/>
                  </a:cubicBezTo>
                  <a:cubicBezTo>
                    <a:pt x="196387" y="95299"/>
                    <a:pt x="201953" y="92892"/>
                    <a:pt x="196989" y="107483"/>
                  </a:cubicBezTo>
                  <a:cubicBezTo>
                    <a:pt x="192100" y="122150"/>
                    <a:pt x="187888" y="131778"/>
                    <a:pt x="184127" y="134486"/>
                  </a:cubicBezTo>
                  <a:cubicBezTo>
                    <a:pt x="180367" y="137194"/>
                    <a:pt x="162691" y="136366"/>
                    <a:pt x="152236" y="132831"/>
                  </a:cubicBezTo>
                  <a:cubicBezTo>
                    <a:pt x="141781" y="129296"/>
                    <a:pt x="128468" y="121474"/>
                    <a:pt x="123278" y="123880"/>
                  </a:cubicBezTo>
                  <a:cubicBezTo>
                    <a:pt x="118690" y="125986"/>
                    <a:pt x="119593" y="128694"/>
                    <a:pt x="123052" y="132756"/>
                  </a:cubicBezTo>
                  <a:cubicBezTo>
                    <a:pt x="126663" y="136968"/>
                    <a:pt x="135613" y="144640"/>
                    <a:pt x="151634" y="145768"/>
                  </a:cubicBezTo>
                  <a:cubicBezTo>
                    <a:pt x="160811" y="146520"/>
                    <a:pt x="170062" y="145919"/>
                    <a:pt x="179088" y="144113"/>
                  </a:cubicBezTo>
                  <a:cubicBezTo>
                    <a:pt x="177358" y="149153"/>
                    <a:pt x="175026" y="154042"/>
                    <a:pt x="172168" y="158555"/>
                  </a:cubicBezTo>
                  <a:cubicBezTo>
                    <a:pt x="168708" y="164346"/>
                    <a:pt x="164421" y="169461"/>
                    <a:pt x="159381" y="173823"/>
                  </a:cubicBezTo>
                  <a:cubicBezTo>
                    <a:pt x="153816" y="178938"/>
                    <a:pt x="135990" y="180969"/>
                    <a:pt x="126437" y="175403"/>
                  </a:cubicBezTo>
                  <a:cubicBezTo>
                    <a:pt x="116885" y="169837"/>
                    <a:pt x="101691" y="158555"/>
                    <a:pt x="98758" y="155245"/>
                  </a:cubicBezTo>
                  <a:cubicBezTo>
                    <a:pt x="95825" y="151861"/>
                    <a:pt x="89130" y="146746"/>
                    <a:pt x="86799" y="148927"/>
                  </a:cubicBezTo>
                  <a:cubicBezTo>
                    <a:pt x="84467" y="151033"/>
                    <a:pt x="86423" y="154568"/>
                    <a:pt x="91989" y="160285"/>
                  </a:cubicBezTo>
                  <a:cubicBezTo>
                    <a:pt x="101767" y="170213"/>
                    <a:pt x="112372" y="178261"/>
                    <a:pt x="120570" y="180066"/>
                  </a:cubicBezTo>
                  <a:cubicBezTo>
                    <a:pt x="128694" y="181871"/>
                    <a:pt x="147347" y="185632"/>
                    <a:pt x="151183" y="185181"/>
                  </a:cubicBezTo>
                  <a:cubicBezTo>
                    <a:pt x="155019" y="184730"/>
                    <a:pt x="126738" y="203609"/>
                    <a:pt x="115004" y="205339"/>
                  </a:cubicBezTo>
                  <a:cubicBezTo>
                    <a:pt x="102368" y="207219"/>
                    <a:pt x="79503" y="205188"/>
                    <a:pt x="73260" y="203082"/>
                  </a:cubicBezTo>
                  <a:cubicBezTo>
                    <a:pt x="68446" y="201427"/>
                    <a:pt x="58066" y="192251"/>
                    <a:pt x="53102" y="187513"/>
                  </a:cubicBezTo>
                  <a:cubicBezTo>
                    <a:pt x="40917" y="175854"/>
                    <a:pt x="47085" y="162692"/>
                    <a:pt x="51222" y="151409"/>
                  </a:cubicBezTo>
                  <a:cubicBezTo>
                    <a:pt x="51974" y="139600"/>
                    <a:pt x="28056" y="155546"/>
                    <a:pt x="23167" y="151936"/>
                  </a:cubicBezTo>
                  <a:cubicBezTo>
                    <a:pt x="13539" y="144941"/>
                    <a:pt x="5416" y="127115"/>
                    <a:pt x="2934" y="110492"/>
                  </a:cubicBezTo>
                  <a:cubicBezTo>
                    <a:pt x="0" y="90410"/>
                    <a:pt x="10305" y="62279"/>
                    <a:pt x="27755" y="47010"/>
                  </a:cubicBezTo>
                  <a:lnTo>
                    <a:pt x="34900" y="41971"/>
                  </a:lnTo>
                  <a:cubicBezTo>
                    <a:pt x="34900" y="41971"/>
                    <a:pt x="31591" y="61978"/>
                    <a:pt x="35276" y="74539"/>
                  </a:cubicBezTo>
                  <a:cubicBezTo>
                    <a:pt x="39488" y="88529"/>
                    <a:pt x="47837" y="108687"/>
                    <a:pt x="54907" y="106506"/>
                  </a:cubicBezTo>
                  <a:cubicBezTo>
                    <a:pt x="60624" y="104701"/>
                    <a:pt x="49642" y="86498"/>
                    <a:pt x="46784" y="67845"/>
                  </a:cubicBezTo>
                  <a:cubicBezTo>
                    <a:pt x="43926" y="49192"/>
                    <a:pt x="41444" y="36706"/>
                    <a:pt x="45430" y="30764"/>
                  </a:cubicBezTo>
                  <a:cubicBezTo>
                    <a:pt x="49417" y="24747"/>
                    <a:pt x="57239" y="18353"/>
                    <a:pt x="71004" y="13013"/>
                  </a:cubicBezTo>
                  <a:cubicBezTo>
                    <a:pt x="84843" y="7673"/>
                    <a:pt x="114704" y="3085"/>
                    <a:pt x="114704" y="3085"/>
                  </a:cubicBezTo>
                  <a:close/>
                </a:path>
              </a:pathLst>
            </a:custGeom>
            <a:grpFill/>
            <a:ln w="38100" cap="rnd" cmpd="sng">
              <a:solidFill>
                <a:srgbClr val="B8D9D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72" name="Google Shape;503;p25">
              <a:extLst>
                <a:ext uri="{FF2B5EF4-FFF2-40B4-BE49-F238E27FC236}">
                  <a16:creationId xmlns:a16="http://schemas.microsoft.com/office/drawing/2014/main" id="{A510D7A0-7393-4E17-B52C-3682DAFA5350}"/>
                </a:ext>
              </a:extLst>
            </p:cNvPr>
            <p:cNvSpPr/>
            <p:nvPr/>
          </p:nvSpPr>
          <p:spPr>
            <a:xfrm>
              <a:off x="5183625" y="412825"/>
              <a:ext cx="349750" cy="967350"/>
            </a:xfrm>
            <a:custGeom>
              <a:avLst/>
              <a:gdLst/>
              <a:ahLst/>
              <a:cxnLst/>
              <a:rect l="l" t="t" r="r" b="b"/>
              <a:pathLst>
                <a:path w="13990" h="38694" extrusionOk="0">
                  <a:moveTo>
                    <a:pt x="12875" y="1"/>
                  </a:moveTo>
                  <a:cubicBezTo>
                    <a:pt x="12557" y="1"/>
                    <a:pt x="12255" y="167"/>
                    <a:pt x="12109" y="458"/>
                  </a:cubicBezTo>
                  <a:cubicBezTo>
                    <a:pt x="9326" y="4896"/>
                    <a:pt x="6919" y="9635"/>
                    <a:pt x="5039" y="14448"/>
                  </a:cubicBezTo>
                  <a:cubicBezTo>
                    <a:pt x="3384" y="19337"/>
                    <a:pt x="2256" y="24377"/>
                    <a:pt x="1579" y="29491"/>
                  </a:cubicBezTo>
                  <a:cubicBezTo>
                    <a:pt x="1128" y="32199"/>
                    <a:pt x="751" y="34832"/>
                    <a:pt x="225" y="37464"/>
                  </a:cubicBezTo>
                  <a:cubicBezTo>
                    <a:pt x="1" y="38226"/>
                    <a:pt x="577" y="38694"/>
                    <a:pt x="1143" y="38694"/>
                  </a:cubicBezTo>
                  <a:cubicBezTo>
                    <a:pt x="1528" y="38694"/>
                    <a:pt x="1908" y="38478"/>
                    <a:pt x="2030" y="37991"/>
                  </a:cubicBezTo>
                  <a:lnTo>
                    <a:pt x="2030" y="38066"/>
                  </a:lnTo>
                  <a:cubicBezTo>
                    <a:pt x="3083" y="33177"/>
                    <a:pt x="3610" y="28213"/>
                    <a:pt x="4587" y="23324"/>
                  </a:cubicBezTo>
                  <a:cubicBezTo>
                    <a:pt x="5114" y="20842"/>
                    <a:pt x="5716" y="18360"/>
                    <a:pt x="6543" y="15953"/>
                  </a:cubicBezTo>
                  <a:cubicBezTo>
                    <a:pt x="7295" y="13621"/>
                    <a:pt x="8273" y="11440"/>
                    <a:pt x="9326" y="9259"/>
                  </a:cubicBezTo>
                  <a:cubicBezTo>
                    <a:pt x="10680" y="6626"/>
                    <a:pt x="12184" y="3993"/>
                    <a:pt x="13688" y="1436"/>
                  </a:cubicBezTo>
                  <a:cubicBezTo>
                    <a:pt x="13989" y="985"/>
                    <a:pt x="13839" y="383"/>
                    <a:pt x="13388" y="157"/>
                  </a:cubicBezTo>
                  <a:cubicBezTo>
                    <a:pt x="13228" y="51"/>
                    <a:pt x="13049" y="1"/>
                    <a:pt x="12875" y="1"/>
                  </a:cubicBezTo>
                  <a:close/>
                </a:path>
              </a:pathLst>
            </a:custGeom>
            <a:grpFill/>
            <a:ln>
              <a:solidFill>
                <a:srgbClr val="B8D9D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73" name="Google Shape;504;p25">
              <a:extLst>
                <a:ext uri="{FF2B5EF4-FFF2-40B4-BE49-F238E27FC236}">
                  <a16:creationId xmlns:a16="http://schemas.microsoft.com/office/drawing/2014/main" id="{582D6871-BA82-4C30-BDDA-7CA513B65B03}"/>
                </a:ext>
              </a:extLst>
            </p:cNvPr>
            <p:cNvSpPr/>
            <p:nvPr/>
          </p:nvSpPr>
          <p:spPr>
            <a:xfrm>
              <a:off x="2391225" y="604250"/>
              <a:ext cx="3980800" cy="3435550"/>
            </a:xfrm>
            <a:custGeom>
              <a:avLst/>
              <a:gdLst/>
              <a:ahLst/>
              <a:cxnLst/>
              <a:rect l="l" t="t" r="r" b="b"/>
              <a:pathLst>
                <a:path w="159232" h="137422" extrusionOk="0">
                  <a:moveTo>
                    <a:pt x="115907" y="25746"/>
                  </a:moveTo>
                  <a:cubicBezTo>
                    <a:pt x="115777" y="25894"/>
                    <a:pt x="115730" y="25947"/>
                    <a:pt x="115728" y="25947"/>
                  </a:cubicBezTo>
                  <a:cubicBezTo>
                    <a:pt x="115725" y="25947"/>
                    <a:pt x="115810" y="25844"/>
                    <a:pt x="115882" y="25761"/>
                  </a:cubicBezTo>
                  <a:lnTo>
                    <a:pt x="115882" y="25761"/>
                  </a:lnTo>
                  <a:lnTo>
                    <a:pt x="115848" y="25781"/>
                  </a:lnTo>
                  <a:lnTo>
                    <a:pt x="115848" y="25781"/>
                  </a:lnTo>
                  <a:cubicBezTo>
                    <a:pt x="115861" y="25772"/>
                    <a:pt x="115874" y="25764"/>
                    <a:pt x="115884" y="25759"/>
                  </a:cubicBezTo>
                  <a:lnTo>
                    <a:pt x="115884" y="25759"/>
                  </a:lnTo>
                  <a:cubicBezTo>
                    <a:pt x="115883" y="25759"/>
                    <a:pt x="115883" y="25760"/>
                    <a:pt x="115882" y="25761"/>
                  </a:cubicBezTo>
                  <a:lnTo>
                    <a:pt x="115882" y="25761"/>
                  </a:lnTo>
                  <a:lnTo>
                    <a:pt x="115907" y="25746"/>
                  </a:lnTo>
                  <a:close/>
                  <a:moveTo>
                    <a:pt x="156519" y="0"/>
                  </a:moveTo>
                  <a:cubicBezTo>
                    <a:pt x="156296" y="0"/>
                    <a:pt x="156070" y="31"/>
                    <a:pt x="155847" y="97"/>
                  </a:cubicBezTo>
                  <a:cubicBezTo>
                    <a:pt x="148852" y="1451"/>
                    <a:pt x="141781" y="2579"/>
                    <a:pt x="135313" y="5738"/>
                  </a:cubicBezTo>
                  <a:cubicBezTo>
                    <a:pt x="128920" y="8822"/>
                    <a:pt x="124407" y="14087"/>
                    <a:pt x="120345" y="19653"/>
                  </a:cubicBezTo>
                  <a:cubicBezTo>
                    <a:pt x="119367" y="21007"/>
                    <a:pt x="118389" y="22361"/>
                    <a:pt x="117412" y="23715"/>
                  </a:cubicBezTo>
                  <a:cubicBezTo>
                    <a:pt x="116938" y="24323"/>
                    <a:pt x="116526" y="24932"/>
                    <a:pt x="116065" y="25540"/>
                  </a:cubicBezTo>
                  <a:lnTo>
                    <a:pt x="116065" y="25540"/>
                  </a:lnTo>
                  <a:cubicBezTo>
                    <a:pt x="116089" y="25553"/>
                    <a:pt x="116047" y="25641"/>
                    <a:pt x="115907" y="25746"/>
                  </a:cubicBezTo>
                  <a:cubicBezTo>
                    <a:pt x="115950" y="25692"/>
                    <a:pt x="115970" y="25666"/>
                    <a:pt x="115974" y="25659"/>
                  </a:cubicBezTo>
                  <a:lnTo>
                    <a:pt x="115974" y="25659"/>
                  </a:lnTo>
                  <a:cubicBezTo>
                    <a:pt x="116005" y="25619"/>
                    <a:pt x="116035" y="25580"/>
                    <a:pt x="116065" y="25540"/>
                  </a:cubicBezTo>
                  <a:lnTo>
                    <a:pt x="116065" y="25540"/>
                  </a:lnTo>
                  <a:cubicBezTo>
                    <a:pt x="116063" y="25539"/>
                    <a:pt x="116061" y="25539"/>
                    <a:pt x="116058" y="25539"/>
                  </a:cubicBezTo>
                  <a:cubicBezTo>
                    <a:pt x="116025" y="25539"/>
                    <a:pt x="115935" y="25610"/>
                    <a:pt x="115814" y="25802"/>
                  </a:cubicBezTo>
                  <a:lnTo>
                    <a:pt x="115814" y="25802"/>
                  </a:lnTo>
                  <a:lnTo>
                    <a:pt x="115848" y="25781"/>
                  </a:lnTo>
                  <a:lnTo>
                    <a:pt x="115848" y="25781"/>
                  </a:lnTo>
                  <a:cubicBezTo>
                    <a:pt x="115834" y="25791"/>
                    <a:pt x="115819" y="25802"/>
                    <a:pt x="115806" y="25814"/>
                  </a:cubicBezTo>
                  <a:lnTo>
                    <a:pt x="115806" y="25814"/>
                  </a:lnTo>
                  <a:cubicBezTo>
                    <a:pt x="115808" y="25810"/>
                    <a:pt x="115811" y="25806"/>
                    <a:pt x="115814" y="25802"/>
                  </a:cubicBezTo>
                  <a:lnTo>
                    <a:pt x="115814" y="25802"/>
                  </a:lnTo>
                  <a:lnTo>
                    <a:pt x="115531" y="25971"/>
                  </a:lnTo>
                  <a:lnTo>
                    <a:pt x="114704" y="26573"/>
                  </a:lnTo>
                  <a:lnTo>
                    <a:pt x="112222" y="28077"/>
                  </a:lnTo>
                  <a:cubicBezTo>
                    <a:pt x="109740" y="29732"/>
                    <a:pt x="107333" y="31387"/>
                    <a:pt x="105001" y="33267"/>
                  </a:cubicBezTo>
                  <a:cubicBezTo>
                    <a:pt x="102143" y="35373"/>
                    <a:pt x="99510" y="37780"/>
                    <a:pt x="97104" y="40413"/>
                  </a:cubicBezTo>
                  <a:cubicBezTo>
                    <a:pt x="95073" y="42820"/>
                    <a:pt x="93343" y="45377"/>
                    <a:pt x="91763" y="48085"/>
                  </a:cubicBezTo>
                  <a:cubicBezTo>
                    <a:pt x="90936" y="49438"/>
                    <a:pt x="90108" y="50868"/>
                    <a:pt x="89206" y="52221"/>
                  </a:cubicBezTo>
                  <a:cubicBezTo>
                    <a:pt x="88755" y="52898"/>
                    <a:pt x="88303" y="53575"/>
                    <a:pt x="87777" y="54252"/>
                  </a:cubicBezTo>
                  <a:lnTo>
                    <a:pt x="87476" y="54628"/>
                  </a:lnTo>
                  <a:cubicBezTo>
                    <a:pt x="87476" y="54628"/>
                    <a:pt x="87200" y="55043"/>
                    <a:pt x="87188" y="55043"/>
                  </a:cubicBezTo>
                  <a:cubicBezTo>
                    <a:pt x="87184" y="55043"/>
                    <a:pt x="87201" y="55011"/>
                    <a:pt x="87250" y="54929"/>
                  </a:cubicBezTo>
                  <a:lnTo>
                    <a:pt x="87250" y="54929"/>
                  </a:lnTo>
                  <a:cubicBezTo>
                    <a:pt x="87025" y="55305"/>
                    <a:pt x="86724" y="55606"/>
                    <a:pt x="86498" y="55907"/>
                  </a:cubicBezTo>
                  <a:cubicBezTo>
                    <a:pt x="85370" y="57186"/>
                    <a:pt x="84242" y="58314"/>
                    <a:pt x="82963" y="59442"/>
                  </a:cubicBezTo>
                  <a:cubicBezTo>
                    <a:pt x="81835" y="60420"/>
                    <a:pt x="80631" y="61398"/>
                    <a:pt x="79353" y="62225"/>
                  </a:cubicBezTo>
                  <a:cubicBezTo>
                    <a:pt x="76495" y="64256"/>
                    <a:pt x="73636" y="66061"/>
                    <a:pt x="70853" y="68167"/>
                  </a:cubicBezTo>
                  <a:cubicBezTo>
                    <a:pt x="64836" y="72830"/>
                    <a:pt x="59947" y="78848"/>
                    <a:pt x="54682" y="84338"/>
                  </a:cubicBezTo>
                  <a:cubicBezTo>
                    <a:pt x="51974" y="87121"/>
                    <a:pt x="49041" y="89904"/>
                    <a:pt x="46258" y="92612"/>
                  </a:cubicBezTo>
                  <a:cubicBezTo>
                    <a:pt x="43475" y="95395"/>
                    <a:pt x="40692" y="98178"/>
                    <a:pt x="37834" y="100961"/>
                  </a:cubicBezTo>
                  <a:cubicBezTo>
                    <a:pt x="32268" y="106301"/>
                    <a:pt x="26401" y="111266"/>
                    <a:pt x="20610" y="116305"/>
                  </a:cubicBezTo>
                  <a:cubicBezTo>
                    <a:pt x="15194" y="121044"/>
                    <a:pt x="9929" y="125857"/>
                    <a:pt x="4363" y="130445"/>
                  </a:cubicBezTo>
                  <a:cubicBezTo>
                    <a:pt x="3235" y="131423"/>
                    <a:pt x="2107" y="132326"/>
                    <a:pt x="978" y="133228"/>
                  </a:cubicBezTo>
                  <a:cubicBezTo>
                    <a:pt x="1" y="134206"/>
                    <a:pt x="1" y="135786"/>
                    <a:pt x="978" y="136688"/>
                  </a:cubicBezTo>
                  <a:cubicBezTo>
                    <a:pt x="1467" y="137177"/>
                    <a:pt x="2088" y="137422"/>
                    <a:pt x="2708" y="137422"/>
                  </a:cubicBezTo>
                  <a:cubicBezTo>
                    <a:pt x="3329" y="137422"/>
                    <a:pt x="3949" y="137177"/>
                    <a:pt x="4438" y="136688"/>
                  </a:cubicBezTo>
                  <a:lnTo>
                    <a:pt x="4513" y="136764"/>
                  </a:lnTo>
                  <a:cubicBezTo>
                    <a:pt x="9779" y="132476"/>
                    <a:pt x="14893" y="128039"/>
                    <a:pt x="19933" y="123601"/>
                  </a:cubicBezTo>
                  <a:cubicBezTo>
                    <a:pt x="25574" y="118561"/>
                    <a:pt x="31365" y="113672"/>
                    <a:pt x="36931" y="108558"/>
                  </a:cubicBezTo>
                  <a:cubicBezTo>
                    <a:pt x="42723" y="103293"/>
                    <a:pt x="48138" y="97576"/>
                    <a:pt x="53855" y="92161"/>
                  </a:cubicBezTo>
                  <a:cubicBezTo>
                    <a:pt x="59496" y="86745"/>
                    <a:pt x="64385" y="80879"/>
                    <a:pt x="69876" y="75538"/>
                  </a:cubicBezTo>
                  <a:cubicBezTo>
                    <a:pt x="72282" y="73282"/>
                    <a:pt x="74915" y="71176"/>
                    <a:pt x="77698" y="69371"/>
                  </a:cubicBezTo>
                  <a:cubicBezTo>
                    <a:pt x="80481" y="67415"/>
                    <a:pt x="83414" y="65459"/>
                    <a:pt x="86047" y="63278"/>
                  </a:cubicBezTo>
                  <a:cubicBezTo>
                    <a:pt x="91237" y="58916"/>
                    <a:pt x="94321" y="53049"/>
                    <a:pt x="97931" y="47483"/>
                  </a:cubicBezTo>
                  <a:cubicBezTo>
                    <a:pt x="98307" y="46881"/>
                    <a:pt x="98683" y="46279"/>
                    <a:pt x="99134" y="45678"/>
                  </a:cubicBezTo>
                  <a:cubicBezTo>
                    <a:pt x="99285" y="45452"/>
                    <a:pt x="99510" y="45151"/>
                    <a:pt x="99736" y="44926"/>
                  </a:cubicBezTo>
                  <a:cubicBezTo>
                    <a:pt x="99801" y="44822"/>
                    <a:pt x="99832" y="44765"/>
                    <a:pt x="99842" y="44739"/>
                  </a:cubicBezTo>
                  <a:lnTo>
                    <a:pt x="99842" y="44739"/>
                  </a:lnTo>
                  <a:lnTo>
                    <a:pt x="100263" y="44249"/>
                  </a:lnTo>
                  <a:cubicBezTo>
                    <a:pt x="101391" y="42970"/>
                    <a:pt x="102594" y="41691"/>
                    <a:pt x="103948" y="40563"/>
                  </a:cubicBezTo>
                  <a:cubicBezTo>
                    <a:pt x="106280" y="38382"/>
                    <a:pt x="108837" y="36426"/>
                    <a:pt x="111470" y="34546"/>
                  </a:cubicBezTo>
                  <a:cubicBezTo>
                    <a:pt x="113275" y="33267"/>
                    <a:pt x="115155" y="32064"/>
                    <a:pt x="117036" y="30860"/>
                  </a:cubicBezTo>
                  <a:cubicBezTo>
                    <a:pt x="117562" y="30559"/>
                    <a:pt x="118089" y="30183"/>
                    <a:pt x="118615" y="29807"/>
                  </a:cubicBezTo>
                  <a:cubicBezTo>
                    <a:pt x="119518" y="29055"/>
                    <a:pt x="120270" y="28228"/>
                    <a:pt x="120872" y="27175"/>
                  </a:cubicBezTo>
                  <a:cubicBezTo>
                    <a:pt x="121925" y="25896"/>
                    <a:pt x="122827" y="24467"/>
                    <a:pt x="123805" y="23188"/>
                  </a:cubicBezTo>
                  <a:cubicBezTo>
                    <a:pt x="124331" y="22511"/>
                    <a:pt x="124783" y="21834"/>
                    <a:pt x="125309" y="21158"/>
                  </a:cubicBezTo>
                  <a:cubicBezTo>
                    <a:pt x="125836" y="20481"/>
                    <a:pt x="126061" y="20180"/>
                    <a:pt x="126588" y="19428"/>
                  </a:cubicBezTo>
                  <a:cubicBezTo>
                    <a:pt x="127641" y="18149"/>
                    <a:pt x="128694" y="16945"/>
                    <a:pt x="129897" y="15667"/>
                  </a:cubicBezTo>
                  <a:cubicBezTo>
                    <a:pt x="130424" y="15140"/>
                    <a:pt x="130950" y="14614"/>
                    <a:pt x="131552" y="14087"/>
                  </a:cubicBezTo>
                  <a:cubicBezTo>
                    <a:pt x="131853" y="13862"/>
                    <a:pt x="132079" y="13561"/>
                    <a:pt x="132379" y="13335"/>
                  </a:cubicBezTo>
                  <a:lnTo>
                    <a:pt x="132831" y="12959"/>
                  </a:lnTo>
                  <a:lnTo>
                    <a:pt x="133132" y="12733"/>
                  </a:lnTo>
                  <a:lnTo>
                    <a:pt x="133132" y="12733"/>
                  </a:lnTo>
                  <a:cubicBezTo>
                    <a:pt x="133153" y="12712"/>
                    <a:pt x="133178" y="12687"/>
                    <a:pt x="133207" y="12658"/>
                  </a:cubicBezTo>
                  <a:cubicBezTo>
                    <a:pt x="134561" y="11680"/>
                    <a:pt x="136065" y="10778"/>
                    <a:pt x="137569" y="10026"/>
                  </a:cubicBezTo>
                  <a:lnTo>
                    <a:pt x="138622" y="9574"/>
                  </a:lnTo>
                  <a:lnTo>
                    <a:pt x="139224" y="9273"/>
                  </a:lnTo>
                  <a:lnTo>
                    <a:pt x="139374" y="9198"/>
                  </a:lnTo>
                  <a:cubicBezTo>
                    <a:pt x="140202" y="8897"/>
                    <a:pt x="141029" y="8597"/>
                    <a:pt x="141932" y="8296"/>
                  </a:cubicBezTo>
                  <a:cubicBezTo>
                    <a:pt x="145241" y="7243"/>
                    <a:pt x="148626" y="6415"/>
                    <a:pt x="152011" y="5814"/>
                  </a:cubicBezTo>
                  <a:cubicBezTo>
                    <a:pt x="153741" y="5513"/>
                    <a:pt x="155471" y="5137"/>
                    <a:pt x="157125" y="4761"/>
                  </a:cubicBezTo>
                  <a:cubicBezTo>
                    <a:pt x="158479" y="4460"/>
                    <a:pt x="159231" y="3106"/>
                    <a:pt x="158855" y="1752"/>
                  </a:cubicBezTo>
                  <a:cubicBezTo>
                    <a:pt x="158545" y="697"/>
                    <a:pt x="157569" y="0"/>
                    <a:pt x="156519" y="0"/>
                  </a:cubicBezTo>
                  <a:close/>
                </a:path>
              </a:pathLst>
            </a:custGeom>
            <a:grpFill/>
            <a:ln>
              <a:solidFill>
                <a:srgbClr val="B8D9D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74" name="Google Shape;505;p25">
              <a:extLst>
                <a:ext uri="{FF2B5EF4-FFF2-40B4-BE49-F238E27FC236}">
                  <a16:creationId xmlns:a16="http://schemas.microsoft.com/office/drawing/2014/main" id="{95724CCC-001F-4878-9E68-647A418B726C}"/>
                </a:ext>
              </a:extLst>
            </p:cNvPr>
            <p:cNvSpPr/>
            <p:nvPr/>
          </p:nvSpPr>
          <p:spPr>
            <a:xfrm>
              <a:off x="1697375" y="1379225"/>
              <a:ext cx="1121400" cy="2387325"/>
            </a:xfrm>
            <a:custGeom>
              <a:avLst/>
              <a:gdLst/>
              <a:ahLst/>
              <a:cxnLst/>
              <a:rect l="l" t="t" r="r" b="b"/>
              <a:pathLst>
                <a:path w="44856" h="95493" extrusionOk="0">
                  <a:moveTo>
                    <a:pt x="12119" y="0"/>
                  </a:moveTo>
                  <a:cubicBezTo>
                    <a:pt x="11704" y="0"/>
                    <a:pt x="11267" y="284"/>
                    <a:pt x="11132" y="689"/>
                  </a:cubicBezTo>
                  <a:cubicBezTo>
                    <a:pt x="7898" y="8661"/>
                    <a:pt x="4062" y="16484"/>
                    <a:pt x="2332" y="24983"/>
                  </a:cubicBezTo>
                  <a:cubicBezTo>
                    <a:pt x="1429" y="29421"/>
                    <a:pt x="827" y="33859"/>
                    <a:pt x="527" y="38296"/>
                  </a:cubicBezTo>
                  <a:cubicBezTo>
                    <a:pt x="226" y="42659"/>
                    <a:pt x="75" y="47097"/>
                    <a:pt x="0" y="51534"/>
                  </a:cubicBezTo>
                  <a:cubicBezTo>
                    <a:pt x="0" y="55822"/>
                    <a:pt x="451" y="60109"/>
                    <a:pt x="1354" y="64246"/>
                  </a:cubicBezTo>
                  <a:cubicBezTo>
                    <a:pt x="1956" y="68082"/>
                    <a:pt x="3234" y="71692"/>
                    <a:pt x="5190" y="75001"/>
                  </a:cubicBezTo>
                  <a:cubicBezTo>
                    <a:pt x="7221" y="77935"/>
                    <a:pt x="9778" y="80567"/>
                    <a:pt x="12636" y="82749"/>
                  </a:cubicBezTo>
                  <a:cubicBezTo>
                    <a:pt x="15419" y="84779"/>
                    <a:pt x="18578" y="86359"/>
                    <a:pt x="21963" y="87337"/>
                  </a:cubicBezTo>
                  <a:cubicBezTo>
                    <a:pt x="28281" y="89217"/>
                    <a:pt x="35351" y="89819"/>
                    <a:pt x="40917" y="93730"/>
                  </a:cubicBezTo>
                  <a:cubicBezTo>
                    <a:pt x="41594" y="94181"/>
                    <a:pt x="42196" y="94633"/>
                    <a:pt x="42798" y="95234"/>
                  </a:cubicBezTo>
                  <a:cubicBezTo>
                    <a:pt x="42996" y="95416"/>
                    <a:pt x="43216" y="95493"/>
                    <a:pt x="43429" y="95493"/>
                  </a:cubicBezTo>
                  <a:cubicBezTo>
                    <a:pt x="44186" y="95493"/>
                    <a:pt x="44856" y="94526"/>
                    <a:pt x="44152" y="93881"/>
                  </a:cubicBezTo>
                  <a:lnTo>
                    <a:pt x="44076" y="93881"/>
                  </a:lnTo>
                  <a:cubicBezTo>
                    <a:pt x="38962" y="89217"/>
                    <a:pt x="32042" y="88014"/>
                    <a:pt x="25573" y="86359"/>
                  </a:cubicBezTo>
                  <a:cubicBezTo>
                    <a:pt x="22339" y="85682"/>
                    <a:pt x="19180" y="84479"/>
                    <a:pt x="16322" y="82974"/>
                  </a:cubicBezTo>
                  <a:cubicBezTo>
                    <a:pt x="13238" y="81169"/>
                    <a:pt x="10605" y="78837"/>
                    <a:pt x="8349" y="76130"/>
                  </a:cubicBezTo>
                  <a:cubicBezTo>
                    <a:pt x="7296" y="74851"/>
                    <a:pt x="6393" y="73422"/>
                    <a:pt x="5641" y="71918"/>
                  </a:cubicBezTo>
                  <a:cubicBezTo>
                    <a:pt x="4889" y="70263"/>
                    <a:pt x="4287" y="68533"/>
                    <a:pt x="3911" y="66803"/>
                  </a:cubicBezTo>
                  <a:cubicBezTo>
                    <a:pt x="2858" y="62666"/>
                    <a:pt x="2181" y="58529"/>
                    <a:pt x="2031" y="54317"/>
                  </a:cubicBezTo>
                  <a:cubicBezTo>
                    <a:pt x="1881" y="52211"/>
                    <a:pt x="2031" y="50105"/>
                    <a:pt x="2031" y="47999"/>
                  </a:cubicBezTo>
                  <a:cubicBezTo>
                    <a:pt x="2031" y="45893"/>
                    <a:pt x="2106" y="43561"/>
                    <a:pt x="2257" y="41380"/>
                  </a:cubicBezTo>
                  <a:cubicBezTo>
                    <a:pt x="2482" y="37018"/>
                    <a:pt x="2934" y="32655"/>
                    <a:pt x="3610" y="28368"/>
                  </a:cubicBezTo>
                  <a:cubicBezTo>
                    <a:pt x="4287" y="24156"/>
                    <a:pt x="5416" y="20019"/>
                    <a:pt x="6920" y="16033"/>
                  </a:cubicBezTo>
                  <a:cubicBezTo>
                    <a:pt x="8349" y="11971"/>
                    <a:pt x="10079" y="8060"/>
                    <a:pt x="11734" y="4073"/>
                  </a:cubicBezTo>
                  <a:cubicBezTo>
                    <a:pt x="12185" y="3171"/>
                    <a:pt x="12561" y="2193"/>
                    <a:pt x="12937" y="1215"/>
                  </a:cubicBezTo>
                  <a:cubicBezTo>
                    <a:pt x="13088" y="689"/>
                    <a:pt x="12787" y="162"/>
                    <a:pt x="12260" y="12"/>
                  </a:cubicBezTo>
                  <a:cubicBezTo>
                    <a:pt x="12214" y="4"/>
                    <a:pt x="12166" y="0"/>
                    <a:pt x="12119" y="0"/>
                  </a:cubicBezTo>
                  <a:close/>
                </a:path>
              </a:pathLst>
            </a:custGeom>
            <a:grpFill/>
            <a:ln>
              <a:solidFill>
                <a:srgbClr val="B8D9D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75" name="Google Shape;506;p25">
              <a:extLst>
                <a:ext uri="{FF2B5EF4-FFF2-40B4-BE49-F238E27FC236}">
                  <a16:creationId xmlns:a16="http://schemas.microsoft.com/office/drawing/2014/main" id="{53DEFCA8-4419-420C-8186-AB2C7C27B27B}"/>
                </a:ext>
              </a:extLst>
            </p:cNvPr>
            <p:cNvSpPr/>
            <p:nvPr/>
          </p:nvSpPr>
          <p:spPr>
            <a:xfrm>
              <a:off x="2714650" y="531000"/>
              <a:ext cx="723975" cy="2665950"/>
            </a:xfrm>
            <a:custGeom>
              <a:avLst/>
              <a:gdLst/>
              <a:ahLst/>
              <a:cxnLst/>
              <a:rect l="l" t="t" r="r" b="b"/>
              <a:pathLst>
                <a:path w="28959" h="106638" extrusionOk="0">
                  <a:moveTo>
                    <a:pt x="11403" y="1"/>
                  </a:moveTo>
                  <a:cubicBezTo>
                    <a:pt x="11115" y="1"/>
                    <a:pt x="10819" y="138"/>
                    <a:pt x="10606" y="470"/>
                  </a:cubicBezTo>
                  <a:cubicBezTo>
                    <a:pt x="6544" y="7089"/>
                    <a:pt x="3611" y="14310"/>
                    <a:pt x="1806" y="21906"/>
                  </a:cubicBezTo>
                  <a:cubicBezTo>
                    <a:pt x="1" y="29653"/>
                    <a:pt x="151" y="37626"/>
                    <a:pt x="151" y="45449"/>
                  </a:cubicBezTo>
                  <a:cubicBezTo>
                    <a:pt x="151" y="52895"/>
                    <a:pt x="151" y="60868"/>
                    <a:pt x="3385" y="67788"/>
                  </a:cubicBezTo>
                  <a:cubicBezTo>
                    <a:pt x="4965" y="70871"/>
                    <a:pt x="6845" y="73805"/>
                    <a:pt x="8876" y="76588"/>
                  </a:cubicBezTo>
                  <a:cubicBezTo>
                    <a:pt x="9854" y="78017"/>
                    <a:pt x="10832" y="79371"/>
                    <a:pt x="11809" y="80800"/>
                  </a:cubicBezTo>
                  <a:cubicBezTo>
                    <a:pt x="12712" y="82229"/>
                    <a:pt x="13615" y="83733"/>
                    <a:pt x="14517" y="85162"/>
                  </a:cubicBezTo>
                  <a:cubicBezTo>
                    <a:pt x="18504" y="91255"/>
                    <a:pt x="23016" y="97046"/>
                    <a:pt x="26025" y="103665"/>
                  </a:cubicBezTo>
                  <a:cubicBezTo>
                    <a:pt x="26401" y="104418"/>
                    <a:pt x="26702" y="105170"/>
                    <a:pt x="27003" y="105922"/>
                  </a:cubicBezTo>
                  <a:cubicBezTo>
                    <a:pt x="27065" y="106357"/>
                    <a:pt x="27435" y="106637"/>
                    <a:pt x="27858" y="106637"/>
                  </a:cubicBezTo>
                  <a:cubicBezTo>
                    <a:pt x="27948" y="106637"/>
                    <a:pt x="28039" y="106625"/>
                    <a:pt x="28131" y="106599"/>
                  </a:cubicBezTo>
                  <a:cubicBezTo>
                    <a:pt x="28658" y="106448"/>
                    <a:pt x="28958" y="105922"/>
                    <a:pt x="28808" y="105471"/>
                  </a:cubicBezTo>
                  <a:lnTo>
                    <a:pt x="28883" y="105471"/>
                  </a:lnTo>
                  <a:cubicBezTo>
                    <a:pt x="26401" y="98701"/>
                    <a:pt x="22039" y="92834"/>
                    <a:pt x="18052" y="86892"/>
                  </a:cubicBezTo>
                  <a:cubicBezTo>
                    <a:pt x="16097" y="84034"/>
                    <a:pt x="14367" y="81101"/>
                    <a:pt x="12411" y="78167"/>
                  </a:cubicBezTo>
                  <a:cubicBezTo>
                    <a:pt x="10456" y="75309"/>
                    <a:pt x="8425" y="72601"/>
                    <a:pt x="6620" y="69668"/>
                  </a:cubicBezTo>
                  <a:cubicBezTo>
                    <a:pt x="5792" y="68239"/>
                    <a:pt x="5040" y="66810"/>
                    <a:pt x="4438" y="65230"/>
                  </a:cubicBezTo>
                  <a:cubicBezTo>
                    <a:pt x="3837" y="63576"/>
                    <a:pt x="3310" y="61846"/>
                    <a:pt x="3009" y="60116"/>
                  </a:cubicBezTo>
                  <a:cubicBezTo>
                    <a:pt x="2407" y="56280"/>
                    <a:pt x="2031" y="52444"/>
                    <a:pt x="2107" y="48533"/>
                  </a:cubicBezTo>
                  <a:cubicBezTo>
                    <a:pt x="2107" y="44697"/>
                    <a:pt x="2107" y="40861"/>
                    <a:pt x="2107" y="36949"/>
                  </a:cubicBezTo>
                  <a:cubicBezTo>
                    <a:pt x="2182" y="33038"/>
                    <a:pt x="2483" y="29127"/>
                    <a:pt x="3084" y="25291"/>
                  </a:cubicBezTo>
                  <a:cubicBezTo>
                    <a:pt x="3761" y="21530"/>
                    <a:pt x="4739" y="17769"/>
                    <a:pt x="6093" y="14234"/>
                  </a:cubicBezTo>
                  <a:cubicBezTo>
                    <a:pt x="7447" y="10624"/>
                    <a:pt x="9026" y="7164"/>
                    <a:pt x="10832" y="3855"/>
                  </a:cubicBezTo>
                  <a:cubicBezTo>
                    <a:pt x="11283" y="3027"/>
                    <a:pt x="11734" y="2200"/>
                    <a:pt x="12261" y="1372"/>
                  </a:cubicBezTo>
                  <a:cubicBezTo>
                    <a:pt x="12621" y="651"/>
                    <a:pt x="12029" y="1"/>
                    <a:pt x="11403" y="1"/>
                  </a:cubicBezTo>
                  <a:close/>
                </a:path>
              </a:pathLst>
            </a:custGeom>
            <a:grpFill/>
            <a:ln>
              <a:solidFill>
                <a:srgbClr val="B8D9D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76" name="Google Shape;507;p25">
              <a:extLst>
                <a:ext uri="{FF2B5EF4-FFF2-40B4-BE49-F238E27FC236}">
                  <a16:creationId xmlns:a16="http://schemas.microsoft.com/office/drawing/2014/main" id="{4763E98C-D031-479A-A990-8007E2D094E4}"/>
                </a:ext>
              </a:extLst>
            </p:cNvPr>
            <p:cNvSpPr/>
            <p:nvPr/>
          </p:nvSpPr>
          <p:spPr>
            <a:xfrm>
              <a:off x="4092975" y="294300"/>
              <a:ext cx="527825" cy="2146475"/>
            </a:xfrm>
            <a:custGeom>
              <a:avLst/>
              <a:gdLst/>
              <a:ahLst/>
              <a:cxnLst/>
              <a:rect l="l" t="t" r="r" b="b"/>
              <a:pathLst>
                <a:path w="21113" h="85859" extrusionOk="0">
                  <a:moveTo>
                    <a:pt x="19805" y="0"/>
                  </a:moveTo>
                  <a:cubicBezTo>
                    <a:pt x="19653" y="0"/>
                    <a:pt x="19492" y="48"/>
                    <a:pt x="19331" y="160"/>
                  </a:cubicBezTo>
                  <a:cubicBezTo>
                    <a:pt x="14592" y="3018"/>
                    <a:pt x="10907" y="7230"/>
                    <a:pt x="8725" y="12270"/>
                  </a:cubicBezTo>
                  <a:cubicBezTo>
                    <a:pt x="7672" y="14977"/>
                    <a:pt x="7296" y="17911"/>
                    <a:pt x="7597" y="20769"/>
                  </a:cubicBezTo>
                  <a:cubicBezTo>
                    <a:pt x="7823" y="23778"/>
                    <a:pt x="8500" y="26711"/>
                    <a:pt x="8725" y="29720"/>
                  </a:cubicBezTo>
                  <a:cubicBezTo>
                    <a:pt x="9252" y="35887"/>
                    <a:pt x="7221" y="41829"/>
                    <a:pt x="5265" y="47621"/>
                  </a:cubicBezTo>
                  <a:cubicBezTo>
                    <a:pt x="4212" y="50479"/>
                    <a:pt x="3235" y="53412"/>
                    <a:pt x="2407" y="56421"/>
                  </a:cubicBezTo>
                  <a:cubicBezTo>
                    <a:pt x="1655" y="59655"/>
                    <a:pt x="1053" y="62890"/>
                    <a:pt x="677" y="66199"/>
                  </a:cubicBezTo>
                  <a:cubicBezTo>
                    <a:pt x="151" y="69208"/>
                    <a:pt x="0" y="72367"/>
                    <a:pt x="301" y="75450"/>
                  </a:cubicBezTo>
                  <a:cubicBezTo>
                    <a:pt x="677" y="78309"/>
                    <a:pt x="1730" y="81167"/>
                    <a:pt x="3235" y="83649"/>
                  </a:cubicBezTo>
                  <a:cubicBezTo>
                    <a:pt x="3611" y="84251"/>
                    <a:pt x="4062" y="84852"/>
                    <a:pt x="4438" y="85379"/>
                  </a:cubicBezTo>
                  <a:cubicBezTo>
                    <a:pt x="4646" y="85690"/>
                    <a:pt x="4961" y="85859"/>
                    <a:pt x="5310" y="85859"/>
                  </a:cubicBezTo>
                  <a:cubicBezTo>
                    <a:pt x="5466" y="85859"/>
                    <a:pt x="5629" y="85825"/>
                    <a:pt x="5792" y="85755"/>
                  </a:cubicBezTo>
                  <a:cubicBezTo>
                    <a:pt x="6243" y="85529"/>
                    <a:pt x="6394" y="84928"/>
                    <a:pt x="6093" y="84476"/>
                  </a:cubicBezTo>
                  <a:lnTo>
                    <a:pt x="6093" y="84476"/>
                  </a:lnTo>
                  <a:lnTo>
                    <a:pt x="6168" y="84552"/>
                  </a:lnTo>
                  <a:cubicBezTo>
                    <a:pt x="4438" y="82295"/>
                    <a:pt x="3159" y="79738"/>
                    <a:pt x="2483" y="76955"/>
                  </a:cubicBezTo>
                  <a:cubicBezTo>
                    <a:pt x="2182" y="75676"/>
                    <a:pt x="2031" y="74322"/>
                    <a:pt x="2031" y="72968"/>
                  </a:cubicBezTo>
                  <a:cubicBezTo>
                    <a:pt x="2031" y="71389"/>
                    <a:pt x="2182" y="69885"/>
                    <a:pt x="2407" y="68380"/>
                  </a:cubicBezTo>
                  <a:cubicBezTo>
                    <a:pt x="2708" y="65221"/>
                    <a:pt x="3159" y="62062"/>
                    <a:pt x="3836" y="58978"/>
                  </a:cubicBezTo>
                  <a:cubicBezTo>
                    <a:pt x="4513" y="55970"/>
                    <a:pt x="5341" y="53036"/>
                    <a:pt x="6394" y="50103"/>
                  </a:cubicBezTo>
                  <a:cubicBezTo>
                    <a:pt x="8349" y="44462"/>
                    <a:pt x="10681" y="38595"/>
                    <a:pt x="10756" y="32502"/>
                  </a:cubicBezTo>
                  <a:cubicBezTo>
                    <a:pt x="10681" y="29494"/>
                    <a:pt x="10305" y="26485"/>
                    <a:pt x="9778" y="23552"/>
                  </a:cubicBezTo>
                  <a:cubicBezTo>
                    <a:pt x="9252" y="20769"/>
                    <a:pt x="9252" y="17911"/>
                    <a:pt x="9778" y="15128"/>
                  </a:cubicBezTo>
                  <a:cubicBezTo>
                    <a:pt x="11057" y="10088"/>
                    <a:pt x="14592" y="5876"/>
                    <a:pt x="18654" y="2868"/>
                  </a:cubicBezTo>
                  <a:cubicBezTo>
                    <a:pt x="19180" y="2492"/>
                    <a:pt x="19707" y="2115"/>
                    <a:pt x="20233" y="1739"/>
                  </a:cubicBezTo>
                  <a:cubicBezTo>
                    <a:pt x="21113" y="1237"/>
                    <a:pt x="20576" y="0"/>
                    <a:pt x="19805" y="0"/>
                  </a:cubicBezTo>
                  <a:close/>
                </a:path>
              </a:pathLst>
            </a:custGeom>
            <a:grpFill/>
            <a:ln>
              <a:solidFill>
                <a:srgbClr val="B8D9D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77" name="Google Shape;508;p25">
              <a:extLst>
                <a:ext uri="{FF2B5EF4-FFF2-40B4-BE49-F238E27FC236}">
                  <a16:creationId xmlns:a16="http://schemas.microsoft.com/office/drawing/2014/main" id="{1DDD517D-B239-4B93-838B-706D28B32105}"/>
                </a:ext>
              </a:extLst>
            </p:cNvPr>
            <p:cNvSpPr/>
            <p:nvPr/>
          </p:nvSpPr>
          <p:spPr>
            <a:xfrm>
              <a:off x="4593150" y="1717000"/>
              <a:ext cx="1713050" cy="244150"/>
            </a:xfrm>
            <a:custGeom>
              <a:avLst/>
              <a:gdLst/>
              <a:ahLst/>
              <a:cxnLst/>
              <a:rect l="l" t="t" r="r" b="b"/>
              <a:pathLst>
                <a:path w="68522" h="9766" extrusionOk="0">
                  <a:moveTo>
                    <a:pt x="67441" y="1"/>
                  </a:moveTo>
                  <a:cubicBezTo>
                    <a:pt x="67351" y="1"/>
                    <a:pt x="67260" y="13"/>
                    <a:pt x="67168" y="39"/>
                  </a:cubicBezTo>
                  <a:lnTo>
                    <a:pt x="67168" y="115"/>
                  </a:lnTo>
                  <a:cubicBezTo>
                    <a:pt x="62354" y="867"/>
                    <a:pt x="57465" y="1469"/>
                    <a:pt x="52651" y="2371"/>
                  </a:cubicBezTo>
                  <a:cubicBezTo>
                    <a:pt x="50169" y="2747"/>
                    <a:pt x="47838" y="3199"/>
                    <a:pt x="45431" y="3725"/>
                  </a:cubicBezTo>
                  <a:cubicBezTo>
                    <a:pt x="43024" y="4252"/>
                    <a:pt x="40617" y="4928"/>
                    <a:pt x="38210" y="5455"/>
                  </a:cubicBezTo>
                  <a:cubicBezTo>
                    <a:pt x="35803" y="5982"/>
                    <a:pt x="33471" y="6358"/>
                    <a:pt x="31065" y="6734"/>
                  </a:cubicBezTo>
                  <a:cubicBezTo>
                    <a:pt x="29861" y="6959"/>
                    <a:pt x="28658" y="7110"/>
                    <a:pt x="27379" y="7260"/>
                  </a:cubicBezTo>
                  <a:lnTo>
                    <a:pt x="26627" y="7411"/>
                  </a:lnTo>
                  <a:lnTo>
                    <a:pt x="26176" y="7411"/>
                  </a:lnTo>
                  <a:lnTo>
                    <a:pt x="24972" y="7486"/>
                  </a:lnTo>
                  <a:cubicBezTo>
                    <a:pt x="21998" y="7777"/>
                    <a:pt x="19024" y="7888"/>
                    <a:pt x="16051" y="7888"/>
                  </a:cubicBezTo>
                  <a:cubicBezTo>
                    <a:pt x="15188" y="7888"/>
                    <a:pt x="14326" y="7879"/>
                    <a:pt x="13464" y="7862"/>
                  </a:cubicBezTo>
                  <a:cubicBezTo>
                    <a:pt x="9703" y="7787"/>
                    <a:pt x="5943" y="7636"/>
                    <a:pt x="2107" y="7335"/>
                  </a:cubicBezTo>
                  <a:lnTo>
                    <a:pt x="903" y="7260"/>
                  </a:lnTo>
                  <a:cubicBezTo>
                    <a:pt x="452" y="7260"/>
                    <a:pt x="1" y="7636"/>
                    <a:pt x="1" y="8163"/>
                  </a:cubicBezTo>
                  <a:cubicBezTo>
                    <a:pt x="1" y="8689"/>
                    <a:pt x="452" y="9141"/>
                    <a:pt x="903" y="9141"/>
                  </a:cubicBezTo>
                  <a:cubicBezTo>
                    <a:pt x="4589" y="9366"/>
                    <a:pt x="8350" y="9592"/>
                    <a:pt x="12035" y="9667"/>
                  </a:cubicBezTo>
                  <a:cubicBezTo>
                    <a:pt x="13655" y="9729"/>
                    <a:pt x="15275" y="9766"/>
                    <a:pt x="16890" y="9766"/>
                  </a:cubicBezTo>
                  <a:cubicBezTo>
                    <a:pt x="19174" y="9766"/>
                    <a:pt x="21446" y="9693"/>
                    <a:pt x="23693" y="9517"/>
                  </a:cubicBezTo>
                  <a:cubicBezTo>
                    <a:pt x="25724" y="9366"/>
                    <a:pt x="27680" y="9065"/>
                    <a:pt x="29635" y="8764"/>
                  </a:cubicBezTo>
                  <a:cubicBezTo>
                    <a:pt x="32042" y="8464"/>
                    <a:pt x="34449" y="8088"/>
                    <a:pt x="36856" y="7561"/>
                  </a:cubicBezTo>
                  <a:cubicBezTo>
                    <a:pt x="39263" y="7110"/>
                    <a:pt x="41595" y="6508"/>
                    <a:pt x="44002" y="5906"/>
                  </a:cubicBezTo>
                  <a:cubicBezTo>
                    <a:pt x="46409" y="5380"/>
                    <a:pt x="48815" y="4853"/>
                    <a:pt x="51222" y="4402"/>
                  </a:cubicBezTo>
                  <a:cubicBezTo>
                    <a:pt x="56111" y="3575"/>
                    <a:pt x="61000" y="2822"/>
                    <a:pt x="65889" y="2146"/>
                  </a:cubicBezTo>
                  <a:lnTo>
                    <a:pt x="67694" y="1920"/>
                  </a:lnTo>
                  <a:cubicBezTo>
                    <a:pt x="68221" y="1769"/>
                    <a:pt x="68522" y="1243"/>
                    <a:pt x="68371" y="716"/>
                  </a:cubicBezTo>
                  <a:cubicBezTo>
                    <a:pt x="68247" y="282"/>
                    <a:pt x="67867" y="1"/>
                    <a:pt x="67441" y="1"/>
                  </a:cubicBezTo>
                  <a:close/>
                </a:path>
              </a:pathLst>
            </a:custGeom>
            <a:grpFill/>
            <a:ln>
              <a:solidFill>
                <a:srgbClr val="B8D9D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78" name="Google Shape;509;p25">
              <a:extLst>
                <a:ext uri="{FF2B5EF4-FFF2-40B4-BE49-F238E27FC236}">
                  <a16:creationId xmlns:a16="http://schemas.microsoft.com/office/drawing/2014/main" id="{1B4838E9-722B-4B1F-87EE-7567DFCC4C4F}"/>
                </a:ext>
              </a:extLst>
            </p:cNvPr>
            <p:cNvSpPr/>
            <p:nvPr/>
          </p:nvSpPr>
          <p:spPr>
            <a:xfrm>
              <a:off x="3763900" y="2669300"/>
              <a:ext cx="2359900" cy="234700"/>
            </a:xfrm>
            <a:custGeom>
              <a:avLst/>
              <a:gdLst/>
              <a:ahLst/>
              <a:cxnLst/>
              <a:rect l="l" t="t" r="r" b="b"/>
              <a:pathLst>
                <a:path w="94396" h="9388" extrusionOk="0">
                  <a:moveTo>
                    <a:pt x="76992" y="1"/>
                  </a:moveTo>
                  <a:cubicBezTo>
                    <a:pt x="76701" y="1"/>
                    <a:pt x="76410" y="3"/>
                    <a:pt x="76119" y="6"/>
                  </a:cubicBezTo>
                  <a:cubicBezTo>
                    <a:pt x="73035" y="6"/>
                    <a:pt x="69951" y="307"/>
                    <a:pt x="66867" y="608"/>
                  </a:cubicBezTo>
                  <a:cubicBezTo>
                    <a:pt x="63633" y="909"/>
                    <a:pt x="60474" y="1285"/>
                    <a:pt x="57240" y="1736"/>
                  </a:cubicBezTo>
                  <a:cubicBezTo>
                    <a:pt x="54081" y="2188"/>
                    <a:pt x="50997" y="2789"/>
                    <a:pt x="47913" y="3466"/>
                  </a:cubicBezTo>
                  <a:cubicBezTo>
                    <a:pt x="45055" y="4219"/>
                    <a:pt x="42121" y="4895"/>
                    <a:pt x="39188" y="5497"/>
                  </a:cubicBezTo>
                  <a:cubicBezTo>
                    <a:pt x="33329" y="6783"/>
                    <a:pt x="27335" y="7458"/>
                    <a:pt x="21334" y="7458"/>
                  </a:cubicBezTo>
                  <a:cubicBezTo>
                    <a:pt x="21017" y="7458"/>
                    <a:pt x="20701" y="7457"/>
                    <a:pt x="20384" y="7453"/>
                  </a:cubicBezTo>
                  <a:cubicBezTo>
                    <a:pt x="14592" y="7453"/>
                    <a:pt x="8876" y="6400"/>
                    <a:pt x="3385" y="4369"/>
                  </a:cubicBezTo>
                  <a:cubicBezTo>
                    <a:pt x="2784" y="4143"/>
                    <a:pt x="2182" y="3842"/>
                    <a:pt x="1580" y="3617"/>
                  </a:cubicBezTo>
                  <a:cubicBezTo>
                    <a:pt x="1420" y="3510"/>
                    <a:pt x="1242" y="3460"/>
                    <a:pt x="1067" y="3460"/>
                  </a:cubicBezTo>
                  <a:cubicBezTo>
                    <a:pt x="750" y="3460"/>
                    <a:pt x="447" y="3626"/>
                    <a:pt x="302" y="3918"/>
                  </a:cubicBezTo>
                  <a:cubicBezTo>
                    <a:pt x="1" y="4369"/>
                    <a:pt x="151" y="4971"/>
                    <a:pt x="602" y="5196"/>
                  </a:cubicBezTo>
                  <a:cubicBezTo>
                    <a:pt x="5943" y="7528"/>
                    <a:pt x="11659" y="8882"/>
                    <a:pt x="17451" y="9258"/>
                  </a:cubicBezTo>
                  <a:cubicBezTo>
                    <a:pt x="18919" y="9344"/>
                    <a:pt x="20383" y="9387"/>
                    <a:pt x="21844" y="9387"/>
                  </a:cubicBezTo>
                  <a:cubicBezTo>
                    <a:pt x="26742" y="9387"/>
                    <a:pt x="31596" y="8906"/>
                    <a:pt x="36405" y="7979"/>
                  </a:cubicBezTo>
                  <a:cubicBezTo>
                    <a:pt x="42422" y="6851"/>
                    <a:pt x="48364" y="5121"/>
                    <a:pt x="54381" y="4068"/>
                  </a:cubicBezTo>
                  <a:cubicBezTo>
                    <a:pt x="60624" y="3015"/>
                    <a:pt x="66942" y="2338"/>
                    <a:pt x="73185" y="2037"/>
                  </a:cubicBezTo>
                  <a:cubicBezTo>
                    <a:pt x="74533" y="1969"/>
                    <a:pt x="75889" y="1928"/>
                    <a:pt x="77246" y="1928"/>
                  </a:cubicBezTo>
                  <a:cubicBezTo>
                    <a:pt x="81869" y="1928"/>
                    <a:pt x="86500" y="2406"/>
                    <a:pt x="90861" y="3918"/>
                  </a:cubicBezTo>
                  <a:cubicBezTo>
                    <a:pt x="91538" y="4143"/>
                    <a:pt x="92215" y="4369"/>
                    <a:pt x="92816" y="4670"/>
                  </a:cubicBezTo>
                  <a:cubicBezTo>
                    <a:pt x="92976" y="4776"/>
                    <a:pt x="93155" y="4826"/>
                    <a:pt x="93329" y="4826"/>
                  </a:cubicBezTo>
                  <a:cubicBezTo>
                    <a:pt x="93647" y="4826"/>
                    <a:pt x="93949" y="4660"/>
                    <a:pt x="94095" y="4369"/>
                  </a:cubicBezTo>
                  <a:cubicBezTo>
                    <a:pt x="94396" y="3918"/>
                    <a:pt x="94245" y="3316"/>
                    <a:pt x="93794" y="3090"/>
                  </a:cubicBezTo>
                  <a:cubicBezTo>
                    <a:pt x="88497" y="728"/>
                    <a:pt x="82724" y="1"/>
                    <a:pt x="76992" y="1"/>
                  </a:cubicBezTo>
                  <a:close/>
                </a:path>
              </a:pathLst>
            </a:custGeom>
            <a:grpFill/>
            <a:ln>
              <a:solidFill>
                <a:srgbClr val="B8D9D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79" name="Google Shape;510;p25">
              <a:extLst>
                <a:ext uri="{FF2B5EF4-FFF2-40B4-BE49-F238E27FC236}">
                  <a16:creationId xmlns:a16="http://schemas.microsoft.com/office/drawing/2014/main" id="{FDE979E5-0E50-4C84-B506-F9E90692A44C}"/>
                </a:ext>
              </a:extLst>
            </p:cNvPr>
            <p:cNvSpPr/>
            <p:nvPr/>
          </p:nvSpPr>
          <p:spPr>
            <a:xfrm>
              <a:off x="3105775" y="3417125"/>
              <a:ext cx="2372650" cy="928225"/>
            </a:xfrm>
            <a:custGeom>
              <a:avLst/>
              <a:gdLst/>
              <a:ahLst/>
              <a:cxnLst/>
              <a:rect l="l" t="t" r="r" b="b"/>
              <a:pathLst>
                <a:path w="94906" h="37129" extrusionOk="0">
                  <a:moveTo>
                    <a:pt x="1049" y="1"/>
                  </a:moveTo>
                  <a:cubicBezTo>
                    <a:pt x="896" y="1"/>
                    <a:pt x="742" y="35"/>
                    <a:pt x="602" y="104"/>
                  </a:cubicBezTo>
                  <a:cubicBezTo>
                    <a:pt x="151" y="405"/>
                    <a:pt x="0" y="932"/>
                    <a:pt x="226" y="1458"/>
                  </a:cubicBezTo>
                  <a:cubicBezTo>
                    <a:pt x="1429" y="3865"/>
                    <a:pt x="3310" y="5971"/>
                    <a:pt x="5717" y="7325"/>
                  </a:cubicBezTo>
                  <a:cubicBezTo>
                    <a:pt x="8124" y="8529"/>
                    <a:pt x="10681" y="9506"/>
                    <a:pt x="13389" y="10108"/>
                  </a:cubicBezTo>
                  <a:cubicBezTo>
                    <a:pt x="16247" y="10860"/>
                    <a:pt x="19030" y="11763"/>
                    <a:pt x="21813" y="12966"/>
                  </a:cubicBezTo>
                  <a:cubicBezTo>
                    <a:pt x="25047" y="14471"/>
                    <a:pt x="28206" y="16276"/>
                    <a:pt x="31215" y="18231"/>
                  </a:cubicBezTo>
                  <a:cubicBezTo>
                    <a:pt x="32794" y="19134"/>
                    <a:pt x="34299" y="20112"/>
                    <a:pt x="35953" y="21014"/>
                  </a:cubicBezTo>
                  <a:cubicBezTo>
                    <a:pt x="37533" y="21917"/>
                    <a:pt x="39037" y="22669"/>
                    <a:pt x="40541" y="23572"/>
                  </a:cubicBezTo>
                  <a:cubicBezTo>
                    <a:pt x="43625" y="25452"/>
                    <a:pt x="46559" y="27483"/>
                    <a:pt x="49642" y="29288"/>
                  </a:cubicBezTo>
                  <a:cubicBezTo>
                    <a:pt x="51147" y="30191"/>
                    <a:pt x="52726" y="31018"/>
                    <a:pt x="54381" y="31695"/>
                  </a:cubicBezTo>
                  <a:cubicBezTo>
                    <a:pt x="55961" y="32372"/>
                    <a:pt x="57615" y="32823"/>
                    <a:pt x="59345" y="33124"/>
                  </a:cubicBezTo>
                  <a:cubicBezTo>
                    <a:pt x="62805" y="33575"/>
                    <a:pt x="66415" y="33876"/>
                    <a:pt x="69951" y="33951"/>
                  </a:cubicBezTo>
                  <a:cubicBezTo>
                    <a:pt x="71605" y="34027"/>
                    <a:pt x="73335" y="34252"/>
                    <a:pt x="74990" y="34553"/>
                  </a:cubicBezTo>
                  <a:cubicBezTo>
                    <a:pt x="76795" y="34929"/>
                    <a:pt x="78525" y="35305"/>
                    <a:pt x="80330" y="35756"/>
                  </a:cubicBezTo>
                  <a:cubicBezTo>
                    <a:pt x="83261" y="36443"/>
                    <a:pt x="86244" y="37129"/>
                    <a:pt x="89279" y="37129"/>
                  </a:cubicBezTo>
                  <a:cubicBezTo>
                    <a:pt x="89904" y="37129"/>
                    <a:pt x="90532" y="37099"/>
                    <a:pt x="91161" y="37035"/>
                  </a:cubicBezTo>
                  <a:cubicBezTo>
                    <a:pt x="92064" y="36960"/>
                    <a:pt x="92891" y="36734"/>
                    <a:pt x="93794" y="36509"/>
                  </a:cubicBezTo>
                  <a:cubicBezTo>
                    <a:pt x="94905" y="36231"/>
                    <a:pt x="94541" y="34670"/>
                    <a:pt x="93531" y="34670"/>
                  </a:cubicBezTo>
                  <a:cubicBezTo>
                    <a:pt x="93447" y="34670"/>
                    <a:pt x="93359" y="34680"/>
                    <a:pt x="93267" y="34703"/>
                  </a:cubicBezTo>
                  <a:cubicBezTo>
                    <a:pt x="91929" y="35090"/>
                    <a:pt x="90568" y="35241"/>
                    <a:pt x="89206" y="35241"/>
                  </a:cubicBezTo>
                  <a:cubicBezTo>
                    <a:pt x="87123" y="35241"/>
                    <a:pt x="85039" y="34887"/>
                    <a:pt x="83038" y="34478"/>
                  </a:cubicBezTo>
                  <a:cubicBezTo>
                    <a:pt x="79503" y="33726"/>
                    <a:pt x="76043" y="32673"/>
                    <a:pt x="72433" y="32297"/>
                  </a:cubicBezTo>
                  <a:cubicBezTo>
                    <a:pt x="68973" y="31920"/>
                    <a:pt x="65513" y="31920"/>
                    <a:pt x="62128" y="31620"/>
                  </a:cubicBezTo>
                  <a:cubicBezTo>
                    <a:pt x="60398" y="31469"/>
                    <a:pt x="58744" y="31168"/>
                    <a:pt x="57164" y="30717"/>
                  </a:cubicBezTo>
                  <a:cubicBezTo>
                    <a:pt x="55584" y="30266"/>
                    <a:pt x="54005" y="29664"/>
                    <a:pt x="52501" y="28837"/>
                  </a:cubicBezTo>
                  <a:cubicBezTo>
                    <a:pt x="49417" y="27182"/>
                    <a:pt x="46483" y="25226"/>
                    <a:pt x="43550" y="23346"/>
                  </a:cubicBezTo>
                  <a:cubicBezTo>
                    <a:pt x="42046" y="22368"/>
                    <a:pt x="40541" y="21466"/>
                    <a:pt x="38962" y="20563"/>
                  </a:cubicBezTo>
                  <a:cubicBezTo>
                    <a:pt x="37458" y="19736"/>
                    <a:pt x="35878" y="18908"/>
                    <a:pt x="34374" y="18006"/>
                  </a:cubicBezTo>
                  <a:cubicBezTo>
                    <a:pt x="31365" y="16200"/>
                    <a:pt x="28432" y="14245"/>
                    <a:pt x="25273" y="12590"/>
                  </a:cubicBezTo>
                  <a:cubicBezTo>
                    <a:pt x="22415" y="11086"/>
                    <a:pt x="19481" y="9958"/>
                    <a:pt x="16397" y="9055"/>
                  </a:cubicBezTo>
                  <a:cubicBezTo>
                    <a:pt x="11659" y="7626"/>
                    <a:pt x="5867" y="6648"/>
                    <a:pt x="2934" y="2286"/>
                  </a:cubicBezTo>
                  <a:cubicBezTo>
                    <a:pt x="2482" y="1684"/>
                    <a:pt x="2182" y="1082"/>
                    <a:pt x="1881" y="480"/>
                  </a:cubicBezTo>
                  <a:cubicBezTo>
                    <a:pt x="1725" y="169"/>
                    <a:pt x="1390" y="1"/>
                    <a:pt x="1049" y="1"/>
                  </a:cubicBezTo>
                  <a:close/>
                </a:path>
              </a:pathLst>
            </a:custGeom>
            <a:grpFill/>
            <a:ln>
              <a:solidFill>
                <a:srgbClr val="B8D9D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80" name="Google Shape;511;p25">
              <a:extLst>
                <a:ext uri="{FF2B5EF4-FFF2-40B4-BE49-F238E27FC236}">
                  <a16:creationId xmlns:a16="http://schemas.microsoft.com/office/drawing/2014/main" id="{72D09208-92C8-4779-BBA5-CBB8B6EF22B4}"/>
                </a:ext>
              </a:extLst>
            </p:cNvPr>
            <p:cNvSpPr/>
            <p:nvPr/>
          </p:nvSpPr>
          <p:spPr>
            <a:xfrm>
              <a:off x="2628150" y="3884650"/>
              <a:ext cx="1285750" cy="1518375"/>
            </a:xfrm>
            <a:custGeom>
              <a:avLst/>
              <a:gdLst/>
              <a:ahLst/>
              <a:cxnLst/>
              <a:rect l="l" t="t" r="r" b="b"/>
              <a:pathLst>
                <a:path w="51430" h="60735" extrusionOk="0">
                  <a:moveTo>
                    <a:pt x="941" y="0"/>
                  </a:moveTo>
                  <a:cubicBezTo>
                    <a:pt x="471" y="0"/>
                    <a:pt x="1" y="320"/>
                    <a:pt x="1" y="959"/>
                  </a:cubicBezTo>
                  <a:cubicBezTo>
                    <a:pt x="151" y="5924"/>
                    <a:pt x="1279" y="10888"/>
                    <a:pt x="3310" y="15401"/>
                  </a:cubicBezTo>
                  <a:cubicBezTo>
                    <a:pt x="5416" y="19989"/>
                    <a:pt x="8049" y="24276"/>
                    <a:pt x="11208" y="28112"/>
                  </a:cubicBezTo>
                  <a:cubicBezTo>
                    <a:pt x="14592" y="32249"/>
                    <a:pt x="18278" y="36010"/>
                    <a:pt x="22340" y="39470"/>
                  </a:cubicBezTo>
                  <a:cubicBezTo>
                    <a:pt x="26401" y="43005"/>
                    <a:pt x="30613" y="46314"/>
                    <a:pt x="34675" y="49699"/>
                  </a:cubicBezTo>
                  <a:cubicBezTo>
                    <a:pt x="38812" y="53234"/>
                    <a:pt x="43249" y="56544"/>
                    <a:pt x="47838" y="59552"/>
                  </a:cubicBezTo>
                  <a:cubicBezTo>
                    <a:pt x="48364" y="59928"/>
                    <a:pt x="48966" y="60229"/>
                    <a:pt x="49568" y="60605"/>
                  </a:cubicBezTo>
                  <a:cubicBezTo>
                    <a:pt x="49725" y="60695"/>
                    <a:pt x="49881" y="60735"/>
                    <a:pt x="50029" y="60735"/>
                  </a:cubicBezTo>
                  <a:cubicBezTo>
                    <a:pt x="50866" y="60735"/>
                    <a:pt x="51429" y="59462"/>
                    <a:pt x="50470" y="58950"/>
                  </a:cubicBezTo>
                  <a:cubicBezTo>
                    <a:pt x="45882" y="56243"/>
                    <a:pt x="41520" y="53084"/>
                    <a:pt x="37458" y="49549"/>
                  </a:cubicBezTo>
                  <a:cubicBezTo>
                    <a:pt x="33396" y="46239"/>
                    <a:pt x="29184" y="42854"/>
                    <a:pt x="25123" y="39470"/>
                  </a:cubicBezTo>
                  <a:cubicBezTo>
                    <a:pt x="21136" y="36085"/>
                    <a:pt x="17375" y="32399"/>
                    <a:pt x="13840" y="28488"/>
                  </a:cubicBezTo>
                  <a:cubicBezTo>
                    <a:pt x="13088" y="27586"/>
                    <a:pt x="12186" y="26457"/>
                    <a:pt x="11509" y="25555"/>
                  </a:cubicBezTo>
                  <a:cubicBezTo>
                    <a:pt x="10832" y="24727"/>
                    <a:pt x="10080" y="23599"/>
                    <a:pt x="9403" y="22546"/>
                  </a:cubicBezTo>
                  <a:cubicBezTo>
                    <a:pt x="7974" y="20591"/>
                    <a:pt x="6770" y="18485"/>
                    <a:pt x="5717" y="16303"/>
                  </a:cubicBezTo>
                  <a:cubicBezTo>
                    <a:pt x="5416" y="15777"/>
                    <a:pt x="5191" y="15175"/>
                    <a:pt x="4890" y="14649"/>
                  </a:cubicBezTo>
                  <a:lnTo>
                    <a:pt x="4739" y="14273"/>
                  </a:lnTo>
                  <a:cubicBezTo>
                    <a:pt x="4739" y="14197"/>
                    <a:pt x="4664" y="14122"/>
                    <a:pt x="4664" y="14047"/>
                  </a:cubicBezTo>
                  <a:cubicBezTo>
                    <a:pt x="4589" y="13896"/>
                    <a:pt x="4438" y="13445"/>
                    <a:pt x="4288" y="13144"/>
                  </a:cubicBezTo>
                  <a:cubicBezTo>
                    <a:pt x="3912" y="12091"/>
                    <a:pt x="3461" y="10963"/>
                    <a:pt x="3160" y="9835"/>
                  </a:cubicBezTo>
                  <a:cubicBezTo>
                    <a:pt x="2859" y="8631"/>
                    <a:pt x="2558" y="7503"/>
                    <a:pt x="2332" y="6300"/>
                  </a:cubicBezTo>
                  <a:cubicBezTo>
                    <a:pt x="2257" y="5999"/>
                    <a:pt x="2257" y="5698"/>
                    <a:pt x="2182" y="5397"/>
                  </a:cubicBezTo>
                  <a:cubicBezTo>
                    <a:pt x="2182" y="5247"/>
                    <a:pt x="2182" y="5096"/>
                    <a:pt x="2107" y="5021"/>
                  </a:cubicBezTo>
                  <a:cubicBezTo>
                    <a:pt x="2107" y="4966"/>
                    <a:pt x="2107" y="4911"/>
                    <a:pt x="2107" y="4871"/>
                  </a:cubicBezTo>
                  <a:lnTo>
                    <a:pt x="2107" y="4645"/>
                  </a:lnTo>
                  <a:cubicBezTo>
                    <a:pt x="2032" y="4043"/>
                    <a:pt x="2032" y="3442"/>
                    <a:pt x="1956" y="2840"/>
                  </a:cubicBezTo>
                  <a:cubicBezTo>
                    <a:pt x="1881" y="2238"/>
                    <a:pt x="1881" y="1561"/>
                    <a:pt x="1881" y="959"/>
                  </a:cubicBezTo>
                  <a:cubicBezTo>
                    <a:pt x="1881" y="320"/>
                    <a:pt x="1411" y="0"/>
                    <a:pt x="941" y="0"/>
                  </a:cubicBezTo>
                  <a:close/>
                </a:path>
              </a:pathLst>
            </a:custGeom>
            <a:grpFill/>
            <a:ln>
              <a:solidFill>
                <a:srgbClr val="B8D9D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1" name="Group 7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C4346799-E6BF-4565-ACFD-D0B070139241}"/>
              </a:ext>
            </a:extLst>
          </p:cNvPr>
          <p:cNvGrpSpPr/>
          <p:nvPr/>
        </p:nvGrpSpPr>
        <p:grpSpPr>
          <a:xfrm>
            <a:off x="6721137" y="4269276"/>
            <a:ext cx="3916400" cy="539846"/>
            <a:chOff x="1098513" y="3304952"/>
            <a:chExt cx="3916400" cy="539845"/>
          </a:xfrm>
        </p:grpSpPr>
        <p:grpSp>
          <p:nvGrpSpPr>
            <p:cNvPr id="82" name="Group 76">
              <a:extLst>
                <a:ext uri="{FF2B5EF4-FFF2-40B4-BE49-F238E27FC236}">
                  <a16:creationId xmlns:a16="http://schemas.microsoft.com/office/drawing/2014/main" id="{EB7EFA9D-7381-4667-95C2-D52B97F2E0D3}"/>
                </a:ext>
              </a:extLst>
            </p:cNvPr>
            <p:cNvGrpSpPr/>
            <p:nvPr/>
          </p:nvGrpSpPr>
          <p:grpSpPr>
            <a:xfrm>
              <a:off x="1194716" y="3572942"/>
              <a:ext cx="3820197" cy="271855"/>
              <a:chOff x="1194716" y="3572942"/>
              <a:chExt cx="3820197" cy="271855"/>
            </a:xfrm>
          </p:grpSpPr>
          <p:sp>
            <p:nvSpPr>
              <p:cNvPr id="86" name="Rectangle: Rounded Corners 80">
                <a:extLst>
                  <a:ext uri="{FF2B5EF4-FFF2-40B4-BE49-F238E27FC236}">
                    <a16:creationId xmlns:a16="http://schemas.microsoft.com/office/drawing/2014/main" id="{21029374-6C49-40E4-845B-CFD8C317A707}"/>
                  </a:ext>
                </a:extLst>
              </p:cNvPr>
              <p:cNvSpPr/>
              <p:nvPr/>
            </p:nvSpPr>
            <p:spPr>
              <a:xfrm>
                <a:off x="1194716" y="3667318"/>
                <a:ext cx="3820197" cy="83102"/>
              </a:xfrm>
              <a:prstGeom prst="roundRect">
                <a:avLst>
                  <a:gd name="adj" fmla="val 32040"/>
                </a:avLst>
              </a:prstGeom>
              <a:solidFill>
                <a:srgbClr val="F7E9E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8AC0B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7" name="Rectangle: Rounded Corners 81">
                <a:extLst>
                  <a:ext uri="{FF2B5EF4-FFF2-40B4-BE49-F238E27FC236}">
                    <a16:creationId xmlns:a16="http://schemas.microsoft.com/office/drawing/2014/main" id="{999340E5-4FA1-45F7-AAED-268584BCF27B}"/>
                  </a:ext>
                </a:extLst>
              </p:cNvPr>
              <p:cNvSpPr/>
              <p:nvPr/>
            </p:nvSpPr>
            <p:spPr>
              <a:xfrm>
                <a:off x="1194716" y="3667318"/>
                <a:ext cx="2389065" cy="83102"/>
              </a:xfrm>
              <a:prstGeom prst="roundRect">
                <a:avLst>
                  <a:gd name="adj" fmla="val 32040"/>
                </a:avLst>
              </a:prstGeom>
              <a:solidFill>
                <a:srgbClr val="8AC0B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rgbClr val="8AC0B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88" name="Group 82">
                <a:extLst>
                  <a:ext uri="{FF2B5EF4-FFF2-40B4-BE49-F238E27FC236}">
                    <a16:creationId xmlns:a16="http://schemas.microsoft.com/office/drawing/2014/main" id="{99426178-B024-4ED9-81AF-CBBA0FF4444C}"/>
                  </a:ext>
                </a:extLst>
              </p:cNvPr>
              <p:cNvGrpSpPr/>
              <p:nvPr/>
            </p:nvGrpSpPr>
            <p:grpSpPr>
              <a:xfrm>
                <a:off x="3421426" y="3572942"/>
                <a:ext cx="271855" cy="271855"/>
                <a:chOff x="3421426" y="3247204"/>
                <a:chExt cx="271855" cy="271855"/>
              </a:xfrm>
            </p:grpSpPr>
            <p:sp>
              <p:nvSpPr>
                <p:cNvPr id="89" name="Rectangle: Rounded Corners 83">
                  <a:extLst>
                    <a:ext uri="{FF2B5EF4-FFF2-40B4-BE49-F238E27FC236}">
                      <a16:creationId xmlns:a16="http://schemas.microsoft.com/office/drawing/2014/main" id="{8DB645A3-6DAF-4D5C-86EC-9C294565F6F6}"/>
                    </a:ext>
                  </a:extLst>
                </p:cNvPr>
                <p:cNvSpPr/>
                <p:nvPr/>
              </p:nvSpPr>
              <p:spPr>
                <a:xfrm>
                  <a:off x="3421426" y="3247204"/>
                  <a:ext cx="271855" cy="271855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203200" dist="38100" dir="5400000" sx="92000" sy="92000" algn="t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8AC0B4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Rectangle: Rounded Corners 84">
                  <a:extLst>
                    <a:ext uri="{FF2B5EF4-FFF2-40B4-BE49-F238E27FC236}">
                      <a16:creationId xmlns:a16="http://schemas.microsoft.com/office/drawing/2014/main" id="{146FFF38-2E2C-466D-A432-D907D2C753DE}"/>
                    </a:ext>
                  </a:extLst>
                </p:cNvPr>
                <p:cNvSpPr/>
                <p:nvPr/>
              </p:nvSpPr>
              <p:spPr>
                <a:xfrm>
                  <a:off x="3497588" y="3323366"/>
                  <a:ext cx="119532" cy="119532"/>
                </a:xfrm>
                <a:prstGeom prst="roundRect">
                  <a:avLst/>
                </a:prstGeom>
                <a:solidFill>
                  <a:srgbClr val="8AC0B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8AC0B4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3" name="Group 77">
              <a:extLst>
                <a:ext uri="{FF2B5EF4-FFF2-40B4-BE49-F238E27FC236}">
                  <a16:creationId xmlns:a16="http://schemas.microsoft.com/office/drawing/2014/main" id="{D8A5CF2F-6421-4929-9A96-036685B5DFBD}"/>
                </a:ext>
              </a:extLst>
            </p:cNvPr>
            <p:cNvGrpSpPr/>
            <p:nvPr/>
          </p:nvGrpSpPr>
          <p:grpSpPr>
            <a:xfrm>
              <a:off x="1098513" y="3304952"/>
              <a:ext cx="2734750" cy="307776"/>
              <a:chOff x="1098513" y="3304952"/>
              <a:chExt cx="2734750" cy="307776"/>
            </a:xfrm>
          </p:grpSpPr>
          <p:sp>
            <p:nvSpPr>
              <p:cNvPr id="84" name="TextBox 78">
                <a:extLst>
                  <a:ext uri="{FF2B5EF4-FFF2-40B4-BE49-F238E27FC236}">
                    <a16:creationId xmlns:a16="http://schemas.microsoft.com/office/drawing/2014/main" id="{CBB2C063-2C96-4284-92A8-403536A7FA86}"/>
                  </a:ext>
                </a:extLst>
              </p:cNvPr>
              <p:cNvSpPr txBox="1"/>
              <p:nvPr/>
            </p:nvSpPr>
            <p:spPr>
              <a:xfrm>
                <a:off x="1098513" y="3304952"/>
                <a:ext cx="1650560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8AC0B4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8AC0B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5" name="TextBox 79">
                <a:extLst>
                  <a:ext uri="{FF2B5EF4-FFF2-40B4-BE49-F238E27FC236}">
                    <a16:creationId xmlns:a16="http://schemas.microsoft.com/office/drawing/2014/main" id="{B79BE8ED-AFFC-4A5D-8479-66D76C2A10B8}"/>
                  </a:ext>
                </a:extLst>
              </p:cNvPr>
              <p:cNvSpPr txBox="1"/>
              <p:nvPr/>
            </p:nvSpPr>
            <p:spPr>
              <a:xfrm>
                <a:off x="3281443" y="3304952"/>
                <a:ext cx="551820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8AC0B4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65%</a:t>
                </a:r>
                <a:endPara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8AC0B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1" name="Group 8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23F2C7BE-3488-4729-817C-8A91E2AB62FB}"/>
              </a:ext>
            </a:extLst>
          </p:cNvPr>
          <p:cNvGrpSpPr/>
          <p:nvPr/>
        </p:nvGrpSpPr>
        <p:grpSpPr>
          <a:xfrm>
            <a:off x="6721137" y="5051710"/>
            <a:ext cx="3916400" cy="539846"/>
            <a:chOff x="1098513" y="3304952"/>
            <a:chExt cx="3916400" cy="539845"/>
          </a:xfrm>
        </p:grpSpPr>
        <p:grpSp>
          <p:nvGrpSpPr>
            <p:cNvPr id="92" name="Group 86">
              <a:extLst>
                <a:ext uri="{FF2B5EF4-FFF2-40B4-BE49-F238E27FC236}">
                  <a16:creationId xmlns:a16="http://schemas.microsoft.com/office/drawing/2014/main" id="{DB5D037E-B9B4-41D7-AB7F-FF5167DD54C2}"/>
                </a:ext>
              </a:extLst>
            </p:cNvPr>
            <p:cNvGrpSpPr/>
            <p:nvPr/>
          </p:nvGrpSpPr>
          <p:grpSpPr>
            <a:xfrm>
              <a:off x="1194716" y="3572942"/>
              <a:ext cx="3820197" cy="271855"/>
              <a:chOff x="1194716" y="3572942"/>
              <a:chExt cx="3820197" cy="271855"/>
            </a:xfrm>
          </p:grpSpPr>
          <p:sp>
            <p:nvSpPr>
              <p:cNvPr id="96" name="Rectangle: Rounded Corners 90">
                <a:extLst>
                  <a:ext uri="{FF2B5EF4-FFF2-40B4-BE49-F238E27FC236}">
                    <a16:creationId xmlns:a16="http://schemas.microsoft.com/office/drawing/2014/main" id="{25510DDE-877E-40DD-AD93-42AFBF4F1EDE}"/>
                  </a:ext>
                </a:extLst>
              </p:cNvPr>
              <p:cNvSpPr/>
              <p:nvPr/>
            </p:nvSpPr>
            <p:spPr>
              <a:xfrm>
                <a:off x="1194716" y="3667318"/>
                <a:ext cx="3820197" cy="83102"/>
              </a:xfrm>
              <a:prstGeom prst="roundRect">
                <a:avLst>
                  <a:gd name="adj" fmla="val 32040"/>
                </a:avLst>
              </a:prstGeom>
              <a:solidFill>
                <a:srgbClr val="F7E9E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rgbClr val="8AC0B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7" name="Rectangle: Rounded Corners 91">
                <a:extLst>
                  <a:ext uri="{FF2B5EF4-FFF2-40B4-BE49-F238E27FC236}">
                    <a16:creationId xmlns:a16="http://schemas.microsoft.com/office/drawing/2014/main" id="{7E5EFDF7-17F4-4C8F-9911-0D3F48187821}"/>
                  </a:ext>
                </a:extLst>
              </p:cNvPr>
              <p:cNvSpPr/>
              <p:nvPr/>
            </p:nvSpPr>
            <p:spPr>
              <a:xfrm>
                <a:off x="1194716" y="3667318"/>
                <a:ext cx="1867572" cy="83102"/>
              </a:xfrm>
              <a:prstGeom prst="roundRect">
                <a:avLst>
                  <a:gd name="adj" fmla="val 32040"/>
                </a:avLst>
              </a:prstGeom>
              <a:solidFill>
                <a:srgbClr val="8AC0B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rgbClr val="8AC0B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98" name="Group 92">
                <a:extLst>
                  <a:ext uri="{FF2B5EF4-FFF2-40B4-BE49-F238E27FC236}">
                    <a16:creationId xmlns:a16="http://schemas.microsoft.com/office/drawing/2014/main" id="{BAB745B7-895D-4EFF-82D2-BBF13D87FBE6}"/>
                  </a:ext>
                </a:extLst>
              </p:cNvPr>
              <p:cNvGrpSpPr/>
              <p:nvPr/>
            </p:nvGrpSpPr>
            <p:grpSpPr>
              <a:xfrm>
                <a:off x="2926360" y="3572942"/>
                <a:ext cx="271855" cy="271855"/>
                <a:chOff x="2926360" y="3247204"/>
                <a:chExt cx="271855" cy="271855"/>
              </a:xfrm>
            </p:grpSpPr>
            <p:sp>
              <p:nvSpPr>
                <p:cNvPr id="99" name="Rectangle: Rounded Corners 93">
                  <a:extLst>
                    <a:ext uri="{FF2B5EF4-FFF2-40B4-BE49-F238E27FC236}">
                      <a16:creationId xmlns:a16="http://schemas.microsoft.com/office/drawing/2014/main" id="{81BAAAA7-CF9B-4283-BC60-5830FCBED292}"/>
                    </a:ext>
                  </a:extLst>
                </p:cNvPr>
                <p:cNvSpPr/>
                <p:nvPr/>
              </p:nvSpPr>
              <p:spPr>
                <a:xfrm>
                  <a:off x="2926360" y="3247204"/>
                  <a:ext cx="271855" cy="271855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203200" dist="38100" dir="5400000" sx="92000" sy="92000" algn="t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8AC0B4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Rectangle: Rounded Corners 94">
                  <a:extLst>
                    <a:ext uri="{FF2B5EF4-FFF2-40B4-BE49-F238E27FC236}">
                      <a16:creationId xmlns:a16="http://schemas.microsoft.com/office/drawing/2014/main" id="{3FF1436D-C976-4F5E-8A37-F7E0E97C4684}"/>
                    </a:ext>
                  </a:extLst>
                </p:cNvPr>
                <p:cNvSpPr/>
                <p:nvPr/>
              </p:nvSpPr>
              <p:spPr>
                <a:xfrm>
                  <a:off x="3002522" y="3323366"/>
                  <a:ext cx="119532" cy="119532"/>
                </a:xfrm>
                <a:prstGeom prst="roundRect">
                  <a:avLst/>
                </a:prstGeom>
                <a:solidFill>
                  <a:srgbClr val="8AC0B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8AC0B4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3" name="Group 87">
              <a:extLst>
                <a:ext uri="{FF2B5EF4-FFF2-40B4-BE49-F238E27FC236}">
                  <a16:creationId xmlns:a16="http://schemas.microsoft.com/office/drawing/2014/main" id="{3A273776-6C92-42E9-AAE7-5264BD762314}"/>
                </a:ext>
              </a:extLst>
            </p:cNvPr>
            <p:cNvGrpSpPr/>
            <p:nvPr/>
          </p:nvGrpSpPr>
          <p:grpSpPr>
            <a:xfrm>
              <a:off x="1098513" y="3304952"/>
              <a:ext cx="2239684" cy="307776"/>
              <a:chOff x="1098513" y="3304952"/>
              <a:chExt cx="2239684" cy="307776"/>
            </a:xfrm>
          </p:grpSpPr>
          <p:sp>
            <p:nvSpPr>
              <p:cNvPr id="94" name="TextBox 88">
                <a:extLst>
                  <a:ext uri="{FF2B5EF4-FFF2-40B4-BE49-F238E27FC236}">
                    <a16:creationId xmlns:a16="http://schemas.microsoft.com/office/drawing/2014/main" id="{94FC1077-154E-4B82-9425-4782F9514200}"/>
                  </a:ext>
                </a:extLst>
              </p:cNvPr>
              <p:cNvSpPr txBox="1"/>
              <p:nvPr/>
            </p:nvSpPr>
            <p:spPr>
              <a:xfrm>
                <a:off x="1098513" y="3304952"/>
                <a:ext cx="1650559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8AC0B4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8AC0B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5" name="TextBox 89">
                <a:extLst>
                  <a:ext uri="{FF2B5EF4-FFF2-40B4-BE49-F238E27FC236}">
                    <a16:creationId xmlns:a16="http://schemas.microsoft.com/office/drawing/2014/main" id="{05CF4F24-AC00-4329-A83E-C6369D568FE8}"/>
                  </a:ext>
                </a:extLst>
              </p:cNvPr>
              <p:cNvSpPr txBox="1"/>
              <p:nvPr/>
            </p:nvSpPr>
            <p:spPr>
              <a:xfrm>
                <a:off x="2786377" y="3304952"/>
                <a:ext cx="551820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8AC0B4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50%</a:t>
                </a:r>
                <a:endPara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8AC0B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101" name="TextBox 49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DD4A3508-3467-4351-9179-7DC0B05A58FB}"/>
              </a:ext>
            </a:extLst>
          </p:cNvPr>
          <p:cNvSpPr txBox="1"/>
          <p:nvPr/>
        </p:nvSpPr>
        <p:spPr>
          <a:xfrm>
            <a:off x="6672040" y="2228507"/>
            <a:ext cx="4363775" cy="1507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here to add text content, such as keywords, some brief introductions, </a:t>
            </a:r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here to add text content, such as keywords, some brief introductions, </a:t>
            </a:r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02" name="图片 101">
            <a:extLst>
              <a:ext uri="{FF2B5EF4-FFF2-40B4-BE49-F238E27FC236}">
                <a16:creationId xmlns:a16="http://schemas.microsoft.com/office/drawing/2014/main" id="{47526BC9-7CFA-4102-ADE1-5C440CED2B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2734" y="1139534"/>
            <a:ext cx="821635" cy="735270"/>
          </a:xfrm>
          <a:prstGeom prst="rect">
            <a:avLst/>
          </a:prstGeom>
        </p:spPr>
      </p:pic>
      <p:pic>
        <p:nvPicPr>
          <p:cNvPr id="103" name="图片 102">
            <a:extLst>
              <a:ext uri="{FF2B5EF4-FFF2-40B4-BE49-F238E27FC236}">
                <a16:creationId xmlns:a16="http://schemas.microsoft.com/office/drawing/2014/main" id="{DF500C9A-7415-4F93-9CDF-F018604260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946457">
            <a:off x="4413495" y="1598933"/>
            <a:ext cx="901657" cy="878619"/>
          </a:xfrm>
          <a:custGeom>
            <a:avLst/>
            <a:gdLst>
              <a:gd name="connsiteX0" fmla="*/ 0 w 901657"/>
              <a:gd name="connsiteY0" fmla="*/ 148317 h 878619"/>
              <a:gd name="connsiteX1" fmla="*/ 178846 w 901657"/>
              <a:gd name="connsiteY1" fmla="*/ 228790 h 878619"/>
              <a:gd name="connsiteX2" fmla="*/ 281792 w 901657"/>
              <a:gd name="connsiteY2" fmla="*/ 0 h 878619"/>
              <a:gd name="connsiteX3" fmla="*/ 901657 w 901657"/>
              <a:gd name="connsiteY3" fmla="*/ 0 h 878619"/>
              <a:gd name="connsiteX4" fmla="*/ 901657 w 901657"/>
              <a:gd name="connsiteY4" fmla="*/ 878619 h 878619"/>
              <a:gd name="connsiteX5" fmla="*/ 0 w 901657"/>
              <a:gd name="connsiteY5" fmla="*/ 878619 h 87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1657" h="878619">
                <a:moveTo>
                  <a:pt x="0" y="148317"/>
                </a:moveTo>
                <a:lnTo>
                  <a:pt x="178846" y="228790"/>
                </a:lnTo>
                <a:lnTo>
                  <a:pt x="281792" y="0"/>
                </a:lnTo>
                <a:lnTo>
                  <a:pt x="901657" y="0"/>
                </a:lnTo>
                <a:lnTo>
                  <a:pt x="901657" y="878619"/>
                </a:lnTo>
                <a:lnTo>
                  <a:pt x="0" y="87861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19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50"/>
                            </p:stCondLst>
                            <p:childTnLst>
                              <p:par>
                                <p:cTn id="16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5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50"/>
                            </p:stCondLst>
                            <p:childTnLst>
                              <p:par>
                                <p:cTn id="33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8" grpId="0" animBg="1"/>
      <p:bldP spid="1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A5C2DE87-A426-40F4-914C-CB844D4B84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434" y="1141991"/>
            <a:ext cx="2968445" cy="1846373"/>
          </a:xfrm>
          <a:prstGeom prst="rect">
            <a:avLst/>
          </a:prstGeom>
        </p:spPr>
      </p:pic>
      <p:sp>
        <p:nvSpPr>
          <p:cNvPr id="3" name="矩形 2" descr="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">
            <a:extLst>
              <a:ext uri="{FF2B5EF4-FFF2-40B4-BE49-F238E27FC236}">
                <a16:creationId xmlns:a16="http://schemas.microsoft.com/office/drawing/2014/main" id="{D32DD2F2-375A-4297-ACE1-AF018C1695D0}"/>
              </a:ext>
            </a:extLst>
          </p:cNvPr>
          <p:cNvSpPr/>
          <p:nvPr/>
        </p:nvSpPr>
        <p:spPr>
          <a:xfrm>
            <a:off x="1534994" y="2566404"/>
            <a:ext cx="9122013" cy="1630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8800" spc="300" dirty="0">
                <a:solidFill>
                  <a:srgbClr val="8AC0B4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Add title text</a:t>
            </a:r>
            <a:endParaRPr lang="zh-CN" altLang="en-US" sz="8800" spc="300" dirty="0">
              <a:solidFill>
                <a:srgbClr val="8AC0B4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253C25C-DA96-4157-ACE9-4250A60DDA7F}"/>
              </a:ext>
            </a:extLst>
          </p:cNvPr>
          <p:cNvSpPr/>
          <p:nvPr/>
        </p:nvSpPr>
        <p:spPr>
          <a:xfrm>
            <a:off x="3137042" y="4241197"/>
            <a:ext cx="5339628" cy="831005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/>
            <a:r>
              <a:rPr lang="en-US" altLang="zh-CN" sz="1600" dirty="0">
                <a:solidFill>
                  <a:srgbClr val="B8D9D2"/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600" dirty="0" err="1">
                <a:solidFill>
                  <a:srgbClr val="B8D9D2"/>
                </a:solidFill>
                <a:cs typeface="+mn-ea"/>
                <a:sym typeface="+mn-lt"/>
              </a:rPr>
              <a:t>etc.onger</a:t>
            </a:r>
            <a:r>
              <a:rPr lang="en-US" altLang="zh-CN" sz="1600" dirty="0">
                <a:solidFill>
                  <a:srgbClr val="B8D9D2"/>
                </a:solidFill>
                <a:cs typeface="+mn-ea"/>
                <a:sym typeface="+mn-lt"/>
              </a:rPr>
              <a:t> remain </a:t>
            </a:r>
          </a:p>
          <a:p>
            <a:pPr algn="ctr"/>
            <a:endParaRPr lang="en-US" altLang="zh-CN" sz="1600" dirty="0">
              <a:solidFill>
                <a:srgbClr val="B8D9D2"/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F81BEEC-0092-4159-AC28-25CA5BAEB53F}"/>
              </a:ext>
            </a:extLst>
          </p:cNvPr>
          <p:cNvSpPr/>
          <p:nvPr/>
        </p:nvSpPr>
        <p:spPr>
          <a:xfrm>
            <a:off x="5876924" y="1902984"/>
            <a:ext cx="6976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cs typeface="+mn-ea"/>
                <a:sym typeface="+mn-lt"/>
              </a:rPr>
              <a:t>01</a:t>
            </a:r>
            <a:endParaRPr lang="zh-CN" altLang="en-US" sz="3600" dirty="0">
              <a:cs typeface="+mn-ea"/>
              <a:sym typeface="+mn-lt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E9237023-EA39-4461-B628-BD64AA1582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9839" y="1031958"/>
            <a:ext cx="821635" cy="73527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55E0B098-67D0-479F-8F4C-83D978B0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848273" y="4094380"/>
            <a:ext cx="1000539" cy="97488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56B168F-B7A0-4360-BEB5-AFDFE3C9F5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946457">
            <a:off x="2100600" y="1491357"/>
            <a:ext cx="901657" cy="878619"/>
          </a:xfrm>
          <a:custGeom>
            <a:avLst/>
            <a:gdLst>
              <a:gd name="connsiteX0" fmla="*/ 0 w 901657"/>
              <a:gd name="connsiteY0" fmla="*/ 148317 h 878619"/>
              <a:gd name="connsiteX1" fmla="*/ 178846 w 901657"/>
              <a:gd name="connsiteY1" fmla="*/ 228790 h 878619"/>
              <a:gd name="connsiteX2" fmla="*/ 281792 w 901657"/>
              <a:gd name="connsiteY2" fmla="*/ 0 h 878619"/>
              <a:gd name="connsiteX3" fmla="*/ 901657 w 901657"/>
              <a:gd name="connsiteY3" fmla="*/ 0 h 878619"/>
              <a:gd name="connsiteX4" fmla="*/ 901657 w 901657"/>
              <a:gd name="connsiteY4" fmla="*/ 878619 h 878619"/>
              <a:gd name="connsiteX5" fmla="*/ 0 w 901657"/>
              <a:gd name="connsiteY5" fmla="*/ 878619 h 87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1657" h="878619">
                <a:moveTo>
                  <a:pt x="0" y="148317"/>
                </a:moveTo>
                <a:lnTo>
                  <a:pt x="178846" y="228790"/>
                </a:lnTo>
                <a:lnTo>
                  <a:pt x="281792" y="0"/>
                </a:lnTo>
                <a:lnTo>
                  <a:pt x="901657" y="0"/>
                </a:lnTo>
                <a:lnTo>
                  <a:pt x="901657" y="878619"/>
                </a:lnTo>
                <a:lnTo>
                  <a:pt x="0" y="87861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89665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0"/>
                            </p:stCondLst>
                            <p:childTnLst>
                              <p:par>
                                <p:cTn id="25" presetID="2" presetClass="entr" presetSubtype="6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16531A6-AE99-463E-97EB-80F3D5A779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63" y="280803"/>
            <a:ext cx="2426678" cy="150939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E81BB56-5A44-444F-B29B-EC8C591C2F18}"/>
              </a:ext>
            </a:extLst>
          </p:cNvPr>
          <p:cNvSpPr txBox="1"/>
          <p:nvPr/>
        </p:nvSpPr>
        <p:spPr>
          <a:xfrm>
            <a:off x="642872" y="922654"/>
            <a:ext cx="1671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D1ACD961-E430-45DC-A39D-74F67857DF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7789" y="4034925"/>
            <a:ext cx="4344893" cy="2563098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0948CA0D-9F72-4725-BA1F-C00FA40F57A5}"/>
              </a:ext>
            </a:extLst>
          </p:cNvPr>
          <p:cNvGrpSpPr/>
          <p:nvPr/>
        </p:nvGrpSpPr>
        <p:grpSpPr>
          <a:xfrm>
            <a:off x="967566" y="2208199"/>
            <a:ext cx="2041731" cy="1619232"/>
            <a:chOff x="5840267" y="2214972"/>
            <a:chExt cx="2041731" cy="1619232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B233736C-3466-4A77-A297-732E841F290F}"/>
                </a:ext>
              </a:extLst>
            </p:cNvPr>
            <p:cNvGrpSpPr/>
            <p:nvPr/>
          </p:nvGrpSpPr>
          <p:grpSpPr>
            <a:xfrm>
              <a:off x="6451462" y="2365234"/>
              <a:ext cx="1430536" cy="1427210"/>
              <a:chOff x="6451462" y="2365234"/>
              <a:chExt cx="1430536" cy="1427210"/>
            </a:xfrm>
          </p:grpSpPr>
          <p:sp>
            <p:nvSpPr>
              <p:cNvPr id="30" name="36">
                <a:extLst>
                  <a:ext uri="{FF2B5EF4-FFF2-40B4-BE49-F238E27FC236}">
                    <a16:creationId xmlns:a16="http://schemas.microsoft.com/office/drawing/2014/main" id="{406E662C-C8DF-4107-9B02-66C99BA23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1462" y="2365234"/>
                <a:ext cx="1430536" cy="1427210"/>
              </a:xfrm>
              <a:custGeom>
                <a:avLst/>
                <a:gdLst>
                  <a:gd name="T0" fmla="*/ 5221 w 9473"/>
                  <a:gd name="T1" fmla="*/ 24 h 9462"/>
                  <a:gd name="T2" fmla="*/ 5920 w 9473"/>
                  <a:gd name="T3" fmla="*/ 149 h 9462"/>
                  <a:gd name="T4" fmla="*/ 6580 w 9473"/>
                  <a:gd name="T5" fmla="*/ 372 h 9462"/>
                  <a:gd name="T6" fmla="*/ 7193 w 9473"/>
                  <a:gd name="T7" fmla="*/ 685 h 9462"/>
                  <a:gd name="T8" fmla="*/ 7749 w 9473"/>
                  <a:gd name="T9" fmla="*/ 1081 h 9462"/>
                  <a:gd name="T10" fmla="*/ 8242 w 9473"/>
                  <a:gd name="T11" fmla="*/ 1550 h 9462"/>
                  <a:gd name="T12" fmla="*/ 8664 w 9473"/>
                  <a:gd name="T13" fmla="*/ 2086 h 9462"/>
                  <a:gd name="T14" fmla="*/ 9006 w 9473"/>
                  <a:gd name="T15" fmla="*/ 2681 h 9462"/>
                  <a:gd name="T16" fmla="*/ 9260 w 9473"/>
                  <a:gd name="T17" fmla="*/ 3324 h 9462"/>
                  <a:gd name="T18" fmla="*/ 9419 w 9473"/>
                  <a:gd name="T19" fmla="*/ 4011 h 9462"/>
                  <a:gd name="T20" fmla="*/ 9473 w 9473"/>
                  <a:gd name="T21" fmla="*/ 4731 h 9462"/>
                  <a:gd name="T22" fmla="*/ 9419 w 9473"/>
                  <a:gd name="T23" fmla="*/ 5452 h 9462"/>
                  <a:gd name="T24" fmla="*/ 9260 w 9473"/>
                  <a:gd name="T25" fmla="*/ 6138 h 9462"/>
                  <a:gd name="T26" fmla="*/ 9006 w 9473"/>
                  <a:gd name="T27" fmla="*/ 6782 h 9462"/>
                  <a:gd name="T28" fmla="*/ 8664 w 9473"/>
                  <a:gd name="T29" fmla="*/ 7377 h 9462"/>
                  <a:gd name="T30" fmla="*/ 8242 w 9473"/>
                  <a:gd name="T31" fmla="*/ 7913 h 9462"/>
                  <a:gd name="T32" fmla="*/ 7749 w 9473"/>
                  <a:gd name="T33" fmla="*/ 8382 h 9462"/>
                  <a:gd name="T34" fmla="*/ 7193 w 9473"/>
                  <a:gd name="T35" fmla="*/ 8778 h 9462"/>
                  <a:gd name="T36" fmla="*/ 6580 w 9473"/>
                  <a:gd name="T37" fmla="*/ 9091 h 9462"/>
                  <a:gd name="T38" fmla="*/ 5920 w 9473"/>
                  <a:gd name="T39" fmla="*/ 9313 h 9462"/>
                  <a:gd name="T40" fmla="*/ 5221 w 9473"/>
                  <a:gd name="T41" fmla="*/ 9438 h 9462"/>
                  <a:gd name="T42" fmla="*/ 4492 w 9473"/>
                  <a:gd name="T43" fmla="*/ 9456 h 9462"/>
                  <a:gd name="T44" fmla="*/ 3782 w 9473"/>
                  <a:gd name="T45" fmla="*/ 9366 h 9462"/>
                  <a:gd name="T46" fmla="*/ 3108 w 9473"/>
                  <a:gd name="T47" fmla="*/ 9175 h 9462"/>
                  <a:gd name="T48" fmla="*/ 2478 w 9473"/>
                  <a:gd name="T49" fmla="*/ 8892 h 9462"/>
                  <a:gd name="T50" fmla="*/ 1902 w 9473"/>
                  <a:gd name="T51" fmla="*/ 8522 h 9462"/>
                  <a:gd name="T52" fmla="*/ 1387 w 9473"/>
                  <a:gd name="T53" fmla="*/ 8077 h 9462"/>
                  <a:gd name="T54" fmla="*/ 941 w 9473"/>
                  <a:gd name="T55" fmla="*/ 7562 h 9462"/>
                  <a:gd name="T56" fmla="*/ 571 w 9473"/>
                  <a:gd name="T57" fmla="*/ 6986 h 9462"/>
                  <a:gd name="T58" fmla="*/ 287 w 9473"/>
                  <a:gd name="T59" fmla="*/ 6358 h 9462"/>
                  <a:gd name="T60" fmla="*/ 96 w 9473"/>
                  <a:gd name="T61" fmla="*/ 5685 h 9462"/>
                  <a:gd name="T62" fmla="*/ 6 w 9473"/>
                  <a:gd name="T63" fmla="*/ 4975 h 9462"/>
                  <a:gd name="T64" fmla="*/ 24 w 9473"/>
                  <a:gd name="T65" fmla="*/ 4247 h 9462"/>
                  <a:gd name="T66" fmla="*/ 149 w 9473"/>
                  <a:gd name="T67" fmla="*/ 3549 h 9462"/>
                  <a:gd name="T68" fmla="*/ 371 w 9473"/>
                  <a:gd name="T69" fmla="*/ 2890 h 9462"/>
                  <a:gd name="T70" fmla="*/ 685 w 9473"/>
                  <a:gd name="T71" fmla="*/ 2278 h 9462"/>
                  <a:gd name="T72" fmla="*/ 1081 w 9473"/>
                  <a:gd name="T73" fmla="*/ 1721 h 9462"/>
                  <a:gd name="T74" fmla="*/ 1551 w 9473"/>
                  <a:gd name="T75" fmla="*/ 1229 h 9462"/>
                  <a:gd name="T76" fmla="*/ 2088 w 9473"/>
                  <a:gd name="T77" fmla="*/ 808 h 9462"/>
                  <a:gd name="T78" fmla="*/ 2683 w 9473"/>
                  <a:gd name="T79" fmla="*/ 467 h 9462"/>
                  <a:gd name="T80" fmla="*/ 3327 w 9473"/>
                  <a:gd name="T81" fmla="*/ 213 h 9462"/>
                  <a:gd name="T82" fmla="*/ 4015 w 9473"/>
                  <a:gd name="T83" fmla="*/ 54 h 9462"/>
                  <a:gd name="T84" fmla="*/ 4736 w 9473"/>
                  <a:gd name="T85" fmla="*/ 0 h 9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473" h="9462">
                    <a:moveTo>
                      <a:pt x="4736" y="0"/>
                    </a:moveTo>
                    <a:lnTo>
                      <a:pt x="4980" y="6"/>
                    </a:lnTo>
                    <a:lnTo>
                      <a:pt x="5221" y="24"/>
                    </a:lnTo>
                    <a:lnTo>
                      <a:pt x="5457" y="54"/>
                    </a:lnTo>
                    <a:lnTo>
                      <a:pt x="5691" y="97"/>
                    </a:lnTo>
                    <a:lnTo>
                      <a:pt x="5920" y="149"/>
                    </a:lnTo>
                    <a:lnTo>
                      <a:pt x="6145" y="213"/>
                    </a:lnTo>
                    <a:lnTo>
                      <a:pt x="6365" y="287"/>
                    </a:lnTo>
                    <a:lnTo>
                      <a:pt x="6580" y="372"/>
                    </a:lnTo>
                    <a:lnTo>
                      <a:pt x="6790" y="467"/>
                    </a:lnTo>
                    <a:lnTo>
                      <a:pt x="6994" y="571"/>
                    </a:lnTo>
                    <a:lnTo>
                      <a:pt x="7193" y="685"/>
                    </a:lnTo>
                    <a:lnTo>
                      <a:pt x="7385" y="808"/>
                    </a:lnTo>
                    <a:lnTo>
                      <a:pt x="7570" y="940"/>
                    </a:lnTo>
                    <a:lnTo>
                      <a:pt x="7749" y="1081"/>
                    </a:lnTo>
                    <a:lnTo>
                      <a:pt x="7921" y="1229"/>
                    </a:lnTo>
                    <a:lnTo>
                      <a:pt x="8086" y="1386"/>
                    </a:lnTo>
                    <a:lnTo>
                      <a:pt x="8242" y="1550"/>
                    </a:lnTo>
                    <a:lnTo>
                      <a:pt x="8391" y="1721"/>
                    </a:lnTo>
                    <a:lnTo>
                      <a:pt x="8532" y="1901"/>
                    </a:lnTo>
                    <a:lnTo>
                      <a:pt x="8664" y="2086"/>
                    </a:lnTo>
                    <a:lnTo>
                      <a:pt x="8787" y="2278"/>
                    </a:lnTo>
                    <a:lnTo>
                      <a:pt x="8902" y="2476"/>
                    </a:lnTo>
                    <a:lnTo>
                      <a:pt x="9006" y="2681"/>
                    </a:lnTo>
                    <a:lnTo>
                      <a:pt x="9101" y="2890"/>
                    </a:lnTo>
                    <a:lnTo>
                      <a:pt x="9185" y="3105"/>
                    </a:lnTo>
                    <a:lnTo>
                      <a:pt x="9260" y="3324"/>
                    </a:lnTo>
                    <a:lnTo>
                      <a:pt x="9324" y="3549"/>
                    </a:lnTo>
                    <a:lnTo>
                      <a:pt x="9377" y="3778"/>
                    </a:lnTo>
                    <a:lnTo>
                      <a:pt x="9419" y="4011"/>
                    </a:lnTo>
                    <a:lnTo>
                      <a:pt x="9449" y="4247"/>
                    </a:lnTo>
                    <a:lnTo>
                      <a:pt x="9467" y="4488"/>
                    </a:lnTo>
                    <a:lnTo>
                      <a:pt x="9473" y="4731"/>
                    </a:lnTo>
                    <a:lnTo>
                      <a:pt x="9467" y="4975"/>
                    </a:lnTo>
                    <a:lnTo>
                      <a:pt x="9449" y="5215"/>
                    </a:lnTo>
                    <a:lnTo>
                      <a:pt x="9419" y="5452"/>
                    </a:lnTo>
                    <a:lnTo>
                      <a:pt x="9377" y="5685"/>
                    </a:lnTo>
                    <a:lnTo>
                      <a:pt x="9324" y="5913"/>
                    </a:lnTo>
                    <a:lnTo>
                      <a:pt x="9260" y="6138"/>
                    </a:lnTo>
                    <a:lnTo>
                      <a:pt x="9185" y="6358"/>
                    </a:lnTo>
                    <a:lnTo>
                      <a:pt x="9101" y="6573"/>
                    </a:lnTo>
                    <a:lnTo>
                      <a:pt x="9006" y="6782"/>
                    </a:lnTo>
                    <a:lnTo>
                      <a:pt x="8902" y="6986"/>
                    </a:lnTo>
                    <a:lnTo>
                      <a:pt x="8787" y="7185"/>
                    </a:lnTo>
                    <a:lnTo>
                      <a:pt x="8664" y="7377"/>
                    </a:lnTo>
                    <a:lnTo>
                      <a:pt x="8532" y="7562"/>
                    </a:lnTo>
                    <a:lnTo>
                      <a:pt x="8391" y="7740"/>
                    </a:lnTo>
                    <a:lnTo>
                      <a:pt x="8242" y="7913"/>
                    </a:lnTo>
                    <a:lnTo>
                      <a:pt x="8086" y="8077"/>
                    </a:lnTo>
                    <a:lnTo>
                      <a:pt x="7921" y="8233"/>
                    </a:lnTo>
                    <a:lnTo>
                      <a:pt x="7749" y="8382"/>
                    </a:lnTo>
                    <a:lnTo>
                      <a:pt x="7570" y="8522"/>
                    </a:lnTo>
                    <a:lnTo>
                      <a:pt x="7385" y="8654"/>
                    </a:lnTo>
                    <a:lnTo>
                      <a:pt x="7193" y="8778"/>
                    </a:lnTo>
                    <a:lnTo>
                      <a:pt x="6994" y="8892"/>
                    </a:lnTo>
                    <a:lnTo>
                      <a:pt x="6790" y="8996"/>
                    </a:lnTo>
                    <a:lnTo>
                      <a:pt x="6580" y="9091"/>
                    </a:lnTo>
                    <a:lnTo>
                      <a:pt x="6365" y="9175"/>
                    </a:lnTo>
                    <a:lnTo>
                      <a:pt x="6145" y="9250"/>
                    </a:lnTo>
                    <a:lnTo>
                      <a:pt x="5920" y="9313"/>
                    </a:lnTo>
                    <a:lnTo>
                      <a:pt x="5691" y="9366"/>
                    </a:lnTo>
                    <a:lnTo>
                      <a:pt x="5457" y="9408"/>
                    </a:lnTo>
                    <a:lnTo>
                      <a:pt x="5221" y="9438"/>
                    </a:lnTo>
                    <a:lnTo>
                      <a:pt x="4980" y="9456"/>
                    </a:lnTo>
                    <a:lnTo>
                      <a:pt x="4736" y="9462"/>
                    </a:lnTo>
                    <a:lnTo>
                      <a:pt x="4492" y="9456"/>
                    </a:lnTo>
                    <a:lnTo>
                      <a:pt x="4252" y="9438"/>
                    </a:lnTo>
                    <a:lnTo>
                      <a:pt x="4015" y="9408"/>
                    </a:lnTo>
                    <a:lnTo>
                      <a:pt x="3782" y="9366"/>
                    </a:lnTo>
                    <a:lnTo>
                      <a:pt x="3552" y="9313"/>
                    </a:lnTo>
                    <a:lnTo>
                      <a:pt x="3327" y="9250"/>
                    </a:lnTo>
                    <a:lnTo>
                      <a:pt x="3108" y="9175"/>
                    </a:lnTo>
                    <a:lnTo>
                      <a:pt x="2892" y="9091"/>
                    </a:lnTo>
                    <a:lnTo>
                      <a:pt x="2683" y="8996"/>
                    </a:lnTo>
                    <a:lnTo>
                      <a:pt x="2478" y="8892"/>
                    </a:lnTo>
                    <a:lnTo>
                      <a:pt x="2280" y="8778"/>
                    </a:lnTo>
                    <a:lnTo>
                      <a:pt x="2088" y="8654"/>
                    </a:lnTo>
                    <a:lnTo>
                      <a:pt x="1902" y="8522"/>
                    </a:lnTo>
                    <a:lnTo>
                      <a:pt x="1724" y="8382"/>
                    </a:lnTo>
                    <a:lnTo>
                      <a:pt x="1551" y="8233"/>
                    </a:lnTo>
                    <a:lnTo>
                      <a:pt x="1387" y="8077"/>
                    </a:lnTo>
                    <a:lnTo>
                      <a:pt x="1230" y="7913"/>
                    </a:lnTo>
                    <a:lnTo>
                      <a:pt x="1081" y="7740"/>
                    </a:lnTo>
                    <a:lnTo>
                      <a:pt x="941" y="7562"/>
                    </a:lnTo>
                    <a:lnTo>
                      <a:pt x="808" y="7377"/>
                    </a:lnTo>
                    <a:lnTo>
                      <a:pt x="685" y="7185"/>
                    </a:lnTo>
                    <a:lnTo>
                      <a:pt x="571" y="6986"/>
                    </a:lnTo>
                    <a:lnTo>
                      <a:pt x="467" y="6782"/>
                    </a:lnTo>
                    <a:lnTo>
                      <a:pt x="371" y="6573"/>
                    </a:lnTo>
                    <a:lnTo>
                      <a:pt x="287" y="6358"/>
                    </a:lnTo>
                    <a:lnTo>
                      <a:pt x="212" y="6138"/>
                    </a:lnTo>
                    <a:lnTo>
                      <a:pt x="149" y="5913"/>
                    </a:lnTo>
                    <a:lnTo>
                      <a:pt x="96" y="5685"/>
                    </a:lnTo>
                    <a:lnTo>
                      <a:pt x="54" y="5452"/>
                    </a:lnTo>
                    <a:lnTo>
                      <a:pt x="24" y="5215"/>
                    </a:lnTo>
                    <a:lnTo>
                      <a:pt x="6" y="4975"/>
                    </a:lnTo>
                    <a:lnTo>
                      <a:pt x="0" y="4731"/>
                    </a:lnTo>
                    <a:lnTo>
                      <a:pt x="6" y="4488"/>
                    </a:lnTo>
                    <a:lnTo>
                      <a:pt x="24" y="4247"/>
                    </a:lnTo>
                    <a:lnTo>
                      <a:pt x="54" y="4011"/>
                    </a:lnTo>
                    <a:lnTo>
                      <a:pt x="96" y="3778"/>
                    </a:lnTo>
                    <a:lnTo>
                      <a:pt x="149" y="3549"/>
                    </a:lnTo>
                    <a:lnTo>
                      <a:pt x="212" y="3324"/>
                    </a:lnTo>
                    <a:lnTo>
                      <a:pt x="287" y="3105"/>
                    </a:lnTo>
                    <a:lnTo>
                      <a:pt x="371" y="2890"/>
                    </a:lnTo>
                    <a:lnTo>
                      <a:pt x="467" y="2681"/>
                    </a:lnTo>
                    <a:lnTo>
                      <a:pt x="571" y="2476"/>
                    </a:lnTo>
                    <a:lnTo>
                      <a:pt x="685" y="2278"/>
                    </a:lnTo>
                    <a:lnTo>
                      <a:pt x="808" y="2086"/>
                    </a:lnTo>
                    <a:lnTo>
                      <a:pt x="941" y="1901"/>
                    </a:lnTo>
                    <a:lnTo>
                      <a:pt x="1081" y="1721"/>
                    </a:lnTo>
                    <a:lnTo>
                      <a:pt x="1230" y="1550"/>
                    </a:lnTo>
                    <a:lnTo>
                      <a:pt x="1387" y="1386"/>
                    </a:lnTo>
                    <a:lnTo>
                      <a:pt x="1551" y="1229"/>
                    </a:lnTo>
                    <a:lnTo>
                      <a:pt x="1724" y="1081"/>
                    </a:lnTo>
                    <a:lnTo>
                      <a:pt x="1902" y="940"/>
                    </a:lnTo>
                    <a:lnTo>
                      <a:pt x="2088" y="808"/>
                    </a:lnTo>
                    <a:lnTo>
                      <a:pt x="2280" y="685"/>
                    </a:lnTo>
                    <a:lnTo>
                      <a:pt x="2478" y="571"/>
                    </a:lnTo>
                    <a:lnTo>
                      <a:pt x="2683" y="467"/>
                    </a:lnTo>
                    <a:lnTo>
                      <a:pt x="2892" y="372"/>
                    </a:lnTo>
                    <a:lnTo>
                      <a:pt x="3108" y="287"/>
                    </a:lnTo>
                    <a:lnTo>
                      <a:pt x="3327" y="213"/>
                    </a:lnTo>
                    <a:lnTo>
                      <a:pt x="3552" y="149"/>
                    </a:lnTo>
                    <a:lnTo>
                      <a:pt x="3782" y="97"/>
                    </a:lnTo>
                    <a:lnTo>
                      <a:pt x="4015" y="54"/>
                    </a:lnTo>
                    <a:lnTo>
                      <a:pt x="4252" y="24"/>
                    </a:lnTo>
                    <a:lnTo>
                      <a:pt x="4492" y="6"/>
                    </a:lnTo>
                    <a:lnTo>
                      <a:pt x="4736" y="0"/>
                    </a:lnTo>
                    <a:close/>
                  </a:path>
                </a:pathLst>
              </a:custGeom>
              <a:solidFill>
                <a:srgbClr val="8AC0B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0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TextBox 39">
                <a:extLst>
                  <a:ext uri="{FF2B5EF4-FFF2-40B4-BE49-F238E27FC236}">
                    <a16:creationId xmlns:a16="http://schemas.microsoft.com/office/drawing/2014/main" id="{078DD1D5-EDF3-4FD2-99E1-8496755DFB17}"/>
                  </a:ext>
                </a:extLst>
              </p:cNvPr>
              <p:cNvSpPr txBox="1"/>
              <p:nvPr/>
            </p:nvSpPr>
            <p:spPr>
              <a:xfrm>
                <a:off x="6867853" y="2604747"/>
                <a:ext cx="64633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>
                  <a:defRPr/>
                </a:pPr>
                <a:r>
                  <a:rPr lang="en-US" altLang="zh-CN" sz="5400" kern="0" dirty="0">
                    <a:solidFill>
                      <a:srgbClr val="FFFFFF"/>
                    </a:solidFill>
                    <a:cs typeface="+mn-ea"/>
                    <a:sym typeface="+mn-lt"/>
                  </a:rPr>
                  <a:t>A</a:t>
                </a:r>
                <a:endParaRPr lang="zh-CN" altLang="en-US" sz="5400" kern="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39ADC4B3-F9E7-4B65-9B28-BCE369919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796558">
              <a:off x="5840267" y="2214972"/>
              <a:ext cx="1201954" cy="1619232"/>
            </a:xfrm>
            <a:prstGeom prst="rect">
              <a:avLst/>
            </a:prstGeom>
          </p:spPr>
        </p:pic>
      </p:grpSp>
      <p:sp>
        <p:nvSpPr>
          <p:cNvPr id="32" name="TextBox 13">
            <a:extLst>
              <a:ext uri="{FF2B5EF4-FFF2-40B4-BE49-F238E27FC236}">
                <a16:creationId xmlns:a16="http://schemas.microsoft.com/office/drawing/2014/main" id="{EEEDC56F-EF3A-42DB-A912-05482A78F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449" y="4010344"/>
            <a:ext cx="20841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>
              <a:defRPr/>
            </a:pPr>
            <a:r>
              <a:rPr lang="en-US" altLang="zh-CN" sz="1600" b="1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6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TextBox 13">
            <a:extLst>
              <a:ext uri="{FF2B5EF4-FFF2-40B4-BE49-F238E27FC236}">
                <a16:creationId xmlns:a16="http://schemas.microsoft.com/office/drawing/2014/main" id="{B52DC7F2-D590-4AF5-BF47-727184672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981" y="4330047"/>
            <a:ext cx="1994219" cy="51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5291B0D-E45B-4EFF-A35C-607F4EAE3014}"/>
              </a:ext>
            </a:extLst>
          </p:cNvPr>
          <p:cNvGrpSpPr/>
          <p:nvPr/>
        </p:nvGrpSpPr>
        <p:grpSpPr>
          <a:xfrm>
            <a:off x="4810497" y="1085789"/>
            <a:ext cx="2041731" cy="1619232"/>
            <a:chOff x="5840267" y="2214972"/>
            <a:chExt cx="2041731" cy="1619232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2C247658-D9FD-402A-9718-F39EB159B868}"/>
                </a:ext>
              </a:extLst>
            </p:cNvPr>
            <p:cNvGrpSpPr/>
            <p:nvPr/>
          </p:nvGrpSpPr>
          <p:grpSpPr>
            <a:xfrm>
              <a:off x="6451462" y="2365234"/>
              <a:ext cx="1430536" cy="1427210"/>
              <a:chOff x="6451462" y="2365234"/>
              <a:chExt cx="1430536" cy="1427210"/>
            </a:xfrm>
          </p:grpSpPr>
          <p:sp>
            <p:nvSpPr>
              <p:cNvPr id="37" name="36">
                <a:extLst>
                  <a:ext uri="{FF2B5EF4-FFF2-40B4-BE49-F238E27FC236}">
                    <a16:creationId xmlns:a16="http://schemas.microsoft.com/office/drawing/2014/main" id="{22C5EB72-9A7D-44BE-915B-291B7FFB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1462" y="2365234"/>
                <a:ext cx="1430536" cy="1427210"/>
              </a:xfrm>
              <a:custGeom>
                <a:avLst/>
                <a:gdLst>
                  <a:gd name="T0" fmla="*/ 5221 w 9473"/>
                  <a:gd name="T1" fmla="*/ 24 h 9462"/>
                  <a:gd name="T2" fmla="*/ 5920 w 9473"/>
                  <a:gd name="T3" fmla="*/ 149 h 9462"/>
                  <a:gd name="T4" fmla="*/ 6580 w 9473"/>
                  <a:gd name="T5" fmla="*/ 372 h 9462"/>
                  <a:gd name="T6" fmla="*/ 7193 w 9473"/>
                  <a:gd name="T7" fmla="*/ 685 h 9462"/>
                  <a:gd name="T8" fmla="*/ 7749 w 9473"/>
                  <a:gd name="T9" fmla="*/ 1081 h 9462"/>
                  <a:gd name="T10" fmla="*/ 8242 w 9473"/>
                  <a:gd name="T11" fmla="*/ 1550 h 9462"/>
                  <a:gd name="T12" fmla="*/ 8664 w 9473"/>
                  <a:gd name="T13" fmla="*/ 2086 h 9462"/>
                  <a:gd name="T14" fmla="*/ 9006 w 9473"/>
                  <a:gd name="T15" fmla="*/ 2681 h 9462"/>
                  <a:gd name="T16" fmla="*/ 9260 w 9473"/>
                  <a:gd name="T17" fmla="*/ 3324 h 9462"/>
                  <a:gd name="T18" fmla="*/ 9419 w 9473"/>
                  <a:gd name="T19" fmla="*/ 4011 h 9462"/>
                  <a:gd name="T20" fmla="*/ 9473 w 9473"/>
                  <a:gd name="T21" fmla="*/ 4731 h 9462"/>
                  <a:gd name="T22" fmla="*/ 9419 w 9473"/>
                  <a:gd name="T23" fmla="*/ 5452 h 9462"/>
                  <a:gd name="T24" fmla="*/ 9260 w 9473"/>
                  <a:gd name="T25" fmla="*/ 6138 h 9462"/>
                  <a:gd name="T26" fmla="*/ 9006 w 9473"/>
                  <a:gd name="T27" fmla="*/ 6782 h 9462"/>
                  <a:gd name="T28" fmla="*/ 8664 w 9473"/>
                  <a:gd name="T29" fmla="*/ 7377 h 9462"/>
                  <a:gd name="T30" fmla="*/ 8242 w 9473"/>
                  <a:gd name="T31" fmla="*/ 7913 h 9462"/>
                  <a:gd name="T32" fmla="*/ 7749 w 9473"/>
                  <a:gd name="T33" fmla="*/ 8382 h 9462"/>
                  <a:gd name="T34" fmla="*/ 7193 w 9473"/>
                  <a:gd name="T35" fmla="*/ 8778 h 9462"/>
                  <a:gd name="T36" fmla="*/ 6580 w 9473"/>
                  <a:gd name="T37" fmla="*/ 9091 h 9462"/>
                  <a:gd name="T38" fmla="*/ 5920 w 9473"/>
                  <a:gd name="T39" fmla="*/ 9313 h 9462"/>
                  <a:gd name="T40" fmla="*/ 5221 w 9473"/>
                  <a:gd name="T41" fmla="*/ 9438 h 9462"/>
                  <a:gd name="T42" fmla="*/ 4492 w 9473"/>
                  <a:gd name="T43" fmla="*/ 9456 h 9462"/>
                  <a:gd name="T44" fmla="*/ 3782 w 9473"/>
                  <a:gd name="T45" fmla="*/ 9366 h 9462"/>
                  <a:gd name="T46" fmla="*/ 3108 w 9473"/>
                  <a:gd name="T47" fmla="*/ 9175 h 9462"/>
                  <a:gd name="T48" fmla="*/ 2478 w 9473"/>
                  <a:gd name="T49" fmla="*/ 8892 h 9462"/>
                  <a:gd name="T50" fmla="*/ 1902 w 9473"/>
                  <a:gd name="T51" fmla="*/ 8522 h 9462"/>
                  <a:gd name="T52" fmla="*/ 1387 w 9473"/>
                  <a:gd name="T53" fmla="*/ 8077 h 9462"/>
                  <a:gd name="T54" fmla="*/ 941 w 9473"/>
                  <a:gd name="T55" fmla="*/ 7562 h 9462"/>
                  <a:gd name="T56" fmla="*/ 571 w 9473"/>
                  <a:gd name="T57" fmla="*/ 6986 h 9462"/>
                  <a:gd name="T58" fmla="*/ 287 w 9473"/>
                  <a:gd name="T59" fmla="*/ 6358 h 9462"/>
                  <a:gd name="T60" fmla="*/ 96 w 9473"/>
                  <a:gd name="T61" fmla="*/ 5685 h 9462"/>
                  <a:gd name="T62" fmla="*/ 6 w 9473"/>
                  <a:gd name="T63" fmla="*/ 4975 h 9462"/>
                  <a:gd name="T64" fmla="*/ 24 w 9473"/>
                  <a:gd name="T65" fmla="*/ 4247 h 9462"/>
                  <a:gd name="T66" fmla="*/ 149 w 9473"/>
                  <a:gd name="T67" fmla="*/ 3549 h 9462"/>
                  <a:gd name="T68" fmla="*/ 371 w 9473"/>
                  <a:gd name="T69" fmla="*/ 2890 h 9462"/>
                  <a:gd name="T70" fmla="*/ 685 w 9473"/>
                  <a:gd name="T71" fmla="*/ 2278 h 9462"/>
                  <a:gd name="T72" fmla="*/ 1081 w 9473"/>
                  <a:gd name="T73" fmla="*/ 1721 h 9462"/>
                  <a:gd name="T74" fmla="*/ 1551 w 9473"/>
                  <a:gd name="T75" fmla="*/ 1229 h 9462"/>
                  <a:gd name="T76" fmla="*/ 2088 w 9473"/>
                  <a:gd name="T77" fmla="*/ 808 h 9462"/>
                  <a:gd name="T78" fmla="*/ 2683 w 9473"/>
                  <a:gd name="T79" fmla="*/ 467 h 9462"/>
                  <a:gd name="T80" fmla="*/ 3327 w 9473"/>
                  <a:gd name="T81" fmla="*/ 213 h 9462"/>
                  <a:gd name="T82" fmla="*/ 4015 w 9473"/>
                  <a:gd name="T83" fmla="*/ 54 h 9462"/>
                  <a:gd name="T84" fmla="*/ 4736 w 9473"/>
                  <a:gd name="T85" fmla="*/ 0 h 9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473" h="9462">
                    <a:moveTo>
                      <a:pt x="4736" y="0"/>
                    </a:moveTo>
                    <a:lnTo>
                      <a:pt x="4980" y="6"/>
                    </a:lnTo>
                    <a:lnTo>
                      <a:pt x="5221" y="24"/>
                    </a:lnTo>
                    <a:lnTo>
                      <a:pt x="5457" y="54"/>
                    </a:lnTo>
                    <a:lnTo>
                      <a:pt x="5691" y="97"/>
                    </a:lnTo>
                    <a:lnTo>
                      <a:pt x="5920" y="149"/>
                    </a:lnTo>
                    <a:lnTo>
                      <a:pt x="6145" y="213"/>
                    </a:lnTo>
                    <a:lnTo>
                      <a:pt x="6365" y="287"/>
                    </a:lnTo>
                    <a:lnTo>
                      <a:pt x="6580" y="372"/>
                    </a:lnTo>
                    <a:lnTo>
                      <a:pt x="6790" y="467"/>
                    </a:lnTo>
                    <a:lnTo>
                      <a:pt x="6994" y="571"/>
                    </a:lnTo>
                    <a:lnTo>
                      <a:pt x="7193" y="685"/>
                    </a:lnTo>
                    <a:lnTo>
                      <a:pt x="7385" y="808"/>
                    </a:lnTo>
                    <a:lnTo>
                      <a:pt x="7570" y="940"/>
                    </a:lnTo>
                    <a:lnTo>
                      <a:pt x="7749" y="1081"/>
                    </a:lnTo>
                    <a:lnTo>
                      <a:pt x="7921" y="1229"/>
                    </a:lnTo>
                    <a:lnTo>
                      <a:pt x="8086" y="1386"/>
                    </a:lnTo>
                    <a:lnTo>
                      <a:pt x="8242" y="1550"/>
                    </a:lnTo>
                    <a:lnTo>
                      <a:pt x="8391" y="1721"/>
                    </a:lnTo>
                    <a:lnTo>
                      <a:pt x="8532" y="1901"/>
                    </a:lnTo>
                    <a:lnTo>
                      <a:pt x="8664" y="2086"/>
                    </a:lnTo>
                    <a:lnTo>
                      <a:pt x="8787" y="2278"/>
                    </a:lnTo>
                    <a:lnTo>
                      <a:pt x="8902" y="2476"/>
                    </a:lnTo>
                    <a:lnTo>
                      <a:pt x="9006" y="2681"/>
                    </a:lnTo>
                    <a:lnTo>
                      <a:pt x="9101" y="2890"/>
                    </a:lnTo>
                    <a:lnTo>
                      <a:pt x="9185" y="3105"/>
                    </a:lnTo>
                    <a:lnTo>
                      <a:pt x="9260" y="3324"/>
                    </a:lnTo>
                    <a:lnTo>
                      <a:pt x="9324" y="3549"/>
                    </a:lnTo>
                    <a:lnTo>
                      <a:pt x="9377" y="3778"/>
                    </a:lnTo>
                    <a:lnTo>
                      <a:pt x="9419" y="4011"/>
                    </a:lnTo>
                    <a:lnTo>
                      <a:pt x="9449" y="4247"/>
                    </a:lnTo>
                    <a:lnTo>
                      <a:pt x="9467" y="4488"/>
                    </a:lnTo>
                    <a:lnTo>
                      <a:pt x="9473" y="4731"/>
                    </a:lnTo>
                    <a:lnTo>
                      <a:pt x="9467" y="4975"/>
                    </a:lnTo>
                    <a:lnTo>
                      <a:pt x="9449" y="5215"/>
                    </a:lnTo>
                    <a:lnTo>
                      <a:pt x="9419" y="5452"/>
                    </a:lnTo>
                    <a:lnTo>
                      <a:pt x="9377" y="5685"/>
                    </a:lnTo>
                    <a:lnTo>
                      <a:pt x="9324" y="5913"/>
                    </a:lnTo>
                    <a:lnTo>
                      <a:pt x="9260" y="6138"/>
                    </a:lnTo>
                    <a:lnTo>
                      <a:pt x="9185" y="6358"/>
                    </a:lnTo>
                    <a:lnTo>
                      <a:pt x="9101" y="6573"/>
                    </a:lnTo>
                    <a:lnTo>
                      <a:pt x="9006" y="6782"/>
                    </a:lnTo>
                    <a:lnTo>
                      <a:pt x="8902" y="6986"/>
                    </a:lnTo>
                    <a:lnTo>
                      <a:pt x="8787" y="7185"/>
                    </a:lnTo>
                    <a:lnTo>
                      <a:pt x="8664" y="7377"/>
                    </a:lnTo>
                    <a:lnTo>
                      <a:pt x="8532" y="7562"/>
                    </a:lnTo>
                    <a:lnTo>
                      <a:pt x="8391" y="7740"/>
                    </a:lnTo>
                    <a:lnTo>
                      <a:pt x="8242" y="7913"/>
                    </a:lnTo>
                    <a:lnTo>
                      <a:pt x="8086" y="8077"/>
                    </a:lnTo>
                    <a:lnTo>
                      <a:pt x="7921" y="8233"/>
                    </a:lnTo>
                    <a:lnTo>
                      <a:pt x="7749" y="8382"/>
                    </a:lnTo>
                    <a:lnTo>
                      <a:pt x="7570" y="8522"/>
                    </a:lnTo>
                    <a:lnTo>
                      <a:pt x="7385" y="8654"/>
                    </a:lnTo>
                    <a:lnTo>
                      <a:pt x="7193" y="8778"/>
                    </a:lnTo>
                    <a:lnTo>
                      <a:pt x="6994" y="8892"/>
                    </a:lnTo>
                    <a:lnTo>
                      <a:pt x="6790" y="8996"/>
                    </a:lnTo>
                    <a:lnTo>
                      <a:pt x="6580" y="9091"/>
                    </a:lnTo>
                    <a:lnTo>
                      <a:pt x="6365" y="9175"/>
                    </a:lnTo>
                    <a:lnTo>
                      <a:pt x="6145" y="9250"/>
                    </a:lnTo>
                    <a:lnTo>
                      <a:pt x="5920" y="9313"/>
                    </a:lnTo>
                    <a:lnTo>
                      <a:pt x="5691" y="9366"/>
                    </a:lnTo>
                    <a:lnTo>
                      <a:pt x="5457" y="9408"/>
                    </a:lnTo>
                    <a:lnTo>
                      <a:pt x="5221" y="9438"/>
                    </a:lnTo>
                    <a:lnTo>
                      <a:pt x="4980" y="9456"/>
                    </a:lnTo>
                    <a:lnTo>
                      <a:pt x="4736" y="9462"/>
                    </a:lnTo>
                    <a:lnTo>
                      <a:pt x="4492" y="9456"/>
                    </a:lnTo>
                    <a:lnTo>
                      <a:pt x="4252" y="9438"/>
                    </a:lnTo>
                    <a:lnTo>
                      <a:pt x="4015" y="9408"/>
                    </a:lnTo>
                    <a:lnTo>
                      <a:pt x="3782" y="9366"/>
                    </a:lnTo>
                    <a:lnTo>
                      <a:pt x="3552" y="9313"/>
                    </a:lnTo>
                    <a:lnTo>
                      <a:pt x="3327" y="9250"/>
                    </a:lnTo>
                    <a:lnTo>
                      <a:pt x="3108" y="9175"/>
                    </a:lnTo>
                    <a:lnTo>
                      <a:pt x="2892" y="9091"/>
                    </a:lnTo>
                    <a:lnTo>
                      <a:pt x="2683" y="8996"/>
                    </a:lnTo>
                    <a:lnTo>
                      <a:pt x="2478" y="8892"/>
                    </a:lnTo>
                    <a:lnTo>
                      <a:pt x="2280" y="8778"/>
                    </a:lnTo>
                    <a:lnTo>
                      <a:pt x="2088" y="8654"/>
                    </a:lnTo>
                    <a:lnTo>
                      <a:pt x="1902" y="8522"/>
                    </a:lnTo>
                    <a:lnTo>
                      <a:pt x="1724" y="8382"/>
                    </a:lnTo>
                    <a:lnTo>
                      <a:pt x="1551" y="8233"/>
                    </a:lnTo>
                    <a:lnTo>
                      <a:pt x="1387" y="8077"/>
                    </a:lnTo>
                    <a:lnTo>
                      <a:pt x="1230" y="7913"/>
                    </a:lnTo>
                    <a:lnTo>
                      <a:pt x="1081" y="7740"/>
                    </a:lnTo>
                    <a:lnTo>
                      <a:pt x="941" y="7562"/>
                    </a:lnTo>
                    <a:lnTo>
                      <a:pt x="808" y="7377"/>
                    </a:lnTo>
                    <a:lnTo>
                      <a:pt x="685" y="7185"/>
                    </a:lnTo>
                    <a:lnTo>
                      <a:pt x="571" y="6986"/>
                    </a:lnTo>
                    <a:lnTo>
                      <a:pt x="467" y="6782"/>
                    </a:lnTo>
                    <a:lnTo>
                      <a:pt x="371" y="6573"/>
                    </a:lnTo>
                    <a:lnTo>
                      <a:pt x="287" y="6358"/>
                    </a:lnTo>
                    <a:lnTo>
                      <a:pt x="212" y="6138"/>
                    </a:lnTo>
                    <a:lnTo>
                      <a:pt x="149" y="5913"/>
                    </a:lnTo>
                    <a:lnTo>
                      <a:pt x="96" y="5685"/>
                    </a:lnTo>
                    <a:lnTo>
                      <a:pt x="54" y="5452"/>
                    </a:lnTo>
                    <a:lnTo>
                      <a:pt x="24" y="5215"/>
                    </a:lnTo>
                    <a:lnTo>
                      <a:pt x="6" y="4975"/>
                    </a:lnTo>
                    <a:lnTo>
                      <a:pt x="0" y="4731"/>
                    </a:lnTo>
                    <a:lnTo>
                      <a:pt x="6" y="4488"/>
                    </a:lnTo>
                    <a:lnTo>
                      <a:pt x="24" y="4247"/>
                    </a:lnTo>
                    <a:lnTo>
                      <a:pt x="54" y="4011"/>
                    </a:lnTo>
                    <a:lnTo>
                      <a:pt x="96" y="3778"/>
                    </a:lnTo>
                    <a:lnTo>
                      <a:pt x="149" y="3549"/>
                    </a:lnTo>
                    <a:lnTo>
                      <a:pt x="212" y="3324"/>
                    </a:lnTo>
                    <a:lnTo>
                      <a:pt x="287" y="3105"/>
                    </a:lnTo>
                    <a:lnTo>
                      <a:pt x="371" y="2890"/>
                    </a:lnTo>
                    <a:lnTo>
                      <a:pt x="467" y="2681"/>
                    </a:lnTo>
                    <a:lnTo>
                      <a:pt x="571" y="2476"/>
                    </a:lnTo>
                    <a:lnTo>
                      <a:pt x="685" y="2278"/>
                    </a:lnTo>
                    <a:lnTo>
                      <a:pt x="808" y="2086"/>
                    </a:lnTo>
                    <a:lnTo>
                      <a:pt x="941" y="1901"/>
                    </a:lnTo>
                    <a:lnTo>
                      <a:pt x="1081" y="1721"/>
                    </a:lnTo>
                    <a:lnTo>
                      <a:pt x="1230" y="1550"/>
                    </a:lnTo>
                    <a:lnTo>
                      <a:pt x="1387" y="1386"/>
                    </a:lnTo>
                    <a:lnTo>
                      <a:pt x="1551" y="1229"/>
                    </a:lnTo>
                    <a:lnTo>
                      <a:pt x="1724" y="1081"/>
                    </a:lnTo>
                    <a:lnTo>
                      <a:pt x="1902" y="940"/>
                    </a:lnTo>
                    <a:lnTo>
                      <a:pt x="2088" y="808"/>
                    </a:lnTo>
                    <a:lnTo>
                      <a:pt x="2280" y="685"/>
                    </a:lnTo>
                    <a:lnTo>
                      <a:pt x="2478" y="571"/>
                    </a:lnTo>
                    <a:lnTo>
                      <a:pt x="2683" y="467"/>
                    </a:lnTo>
                    <a:lnTo>
                      <a:pt x="2892" y="372"/>
                    </a:lnTo>
                    <a:lnTo>
                      <a:pt x="3108" y="287"/>
                    </a:lnTo>
                    <a:lnTo>
                      <a:pt x="3327" y="213"/>
                    </a:lnTo>
                    <a:lnTo>
                      <a:pt x="3552" y="149"/>
                    </a:lnTo>
                    <a:lnTo>
                      <a:pt x="3782" y="97"/>
                    </a:lnTo>
                    <a:lnTo>
                      <a:pt x="4015" y="54"/>
                    </a:lnTo>
                    <a:lnTo>
                      <a:pt x="4252" y="24"/>
                    </a:lnTo>
                    <a:lnTo>
                      <a:pt x="4492" y="6"/>
                    </a:lnTo>
                    <a:lnTo>
                      <a:pt x="4736" y="0"/>
                    </a:lnTo>
                    <a:close/>
                  </a:path>
                </a:pathLst>
              </a:custGeom>
              <a:solidFill>
                <a:srgbClr val="B8D9D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0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TextBox 39">
                <a:extLst>
                  <a:ext uri="{FF2B5EF4-FFF2-40B4-BE49-F238E27FC236}">
                    <a16:creationId xmlns:a16="http://schemas.microsoft.com/office/drawing/2014/main" id="{380017A0-9D5D-40AC-BC0B-69EAE4878CA7}"/>
                  </a:ext>
                </a:extLst>
              </p:cNvPr>
              <p:cNvSpPr txBox="1"/>
              <p:nvPr/>
            </p:nvSpPr>
            <p:spPr>
              <a:xfrm>
                <a:off x="6867853" y="2604747"/>
                <a:ext cx="64633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>
                  <a:defRPr/>
                </a:pPr>
                <a:r>
                  <a:rPr lang="en-US" altLang="zh-CN" sz="5400" kern="0" dirty="0">
                    <a:solidFill>
                      <a:srgbClr val="FFFFFF"/>
                    </a:solidFill>
                    <a:cs typeface="+mn-ea"/>
                    <a:sym typeface="+mn-lt"/>
                  </a:rPr>
                  <a:t>B</a:t>
                </a:r>
                <a:endParaRPr lang="zh-CN" altLang="en-US" sz="5400" kern="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06B15909-B297-419B-AE2B-654F6FCCE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796558">
              <a:off x="5840267" y="2214972"/>
              <a:ext cx="1201954" cy="1619232"/>
            </a:xfrm>
            <a:prstGeom prst="rect">
              <a:avLst/>
            </a:prstGeom>
          </p:spPr>
        </p:pic>
      </p:grpSp>
      <p:sp>
        <p:nvSpPr>
          <p:cNvPr id="39" name="TextBox 13">
            <a:extLst>
              <a:ext uri="{FF2B5EF4-FFF2-40B4-BE49-F238E27FC236}">
                <a16:creationId xmlns:a16="http://schemas.microsoft.com/office/drawing/2014/main" id="{837E29BF-A9A4-42AE-8765-FF24C1683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4380" y="2887934"/>
            <a:ext cx="20841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>
              <a:defRPr/>
            </a:pPr>
            <a:r>
              <a:rPr lang="en-US" altLang="zh-CN" sz="1600" b="1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6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TextBox 13">
            <a:extLst>
              <a:ext uri="{FF2B5EF4-FFF2-40B4-BE49-F238E27FC236}">
                <a16:creationId xmlns:a16="http://schemas.microsoft.com/office/drawing/2014/main" id="{49EDF32B-FC38-4E21-BE03-8DE57C07A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912" y="3207637"/>
            <a:ext cx="1994219" cy="47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CD7D8D4F-384B-46C5-8DDB-3F1156FB6257}"/>
              </a:ext>
            </a:extLst>
          </p:cNvPr>
          <p:cNvGrpSpPr/>
          <p:nvPr/>
        </p:nvGrpSpPr>
        <p:grpSpPr>
          <a:xfrm>
            <a:off x="8833145" y="2194557"/>
            <a:ext cx="2041731" cy="1619232"/>
            <a:chOff x="5840267" y="2214972"/>
            <a:chExt cx="2041731" cy="1619232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6CE84269-2797-403E-9420-2E6484C540CD}"/>
                </a:ext>
              </a:extLst>
            </p:cNvPr>
            <p:cNvGrpSpPr/>
            <p:nvPr/>
          </p:nvGrpSpPr>
          <p:grpSpPr>
            <a:xfrm>
              <a:off x="6451462" y="2365234"/>
              <a:ext cx="1430536" cy="1427210"/>
              <a:chOff x="6451462" y="2365234"/>
              <a:chExt cx="1430536" cy="1427210"/>
            </a:xfrm>
          </p:grpSpPr>
          <p:sp>
            <p:nvSpPr>
              <p:cNvPr id="44" name="36">
                <a:extLst>
                  <a:ext uri="{FF2B5EF4-FFF2-40B4-BE49-F238E27FC236}">
                    <a16:creationId xmlns:a16="http://schemas.microsoft.com/office/drawing/2014/main" id="{FF594A3E-1AE2-48B7-89E3-E8CFB2549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1462" y="2365234"/>
                <a:ext cx="1430536" cy="1427210"/>
              </a:xfrm>
              <a:custGeom>
                <a:avLst/>
                <a:gdLst>
                  <a:gd name="T0" fmla="*/ 5221 w 9473"/>
                  <a:gd name="T1" fmla="*/ 24 h 9462"/>
                  <a:gd name="T2" fmla="*/ 5920 w 9473"/>
                  <a:gd name="T3" fmla="*/ 149 h 9462"/>
                  <a:gd name="T4" fmla="*/ 6580 w 9473"/>
                  <a:gd name="T5" fmla="*/ 372 h 9462"/>
                  <a:gd name="T6" fmla="*/ 7193 w 9473"/>
                  <a:gd name="T7" fmla="*/ 685 h 9462"/>
                  <a:gd name="T8" fmla="*/ 7749 w 9473"/>
                  <a:gd name="T9" fmla="*/ 1081 h 9462"/>
                  <a:gd name="T10" fmla="*/ 8242 w 9473"/>
                  <a:gd name="T11" fmla="*/ 1550 h 9462"/>
                  <a:gd name="T12" fmla="*/ 8664 w 9473"/>
                  <a:gd name="T13" fmla="*/ 2086 h 9462"/>
                  <a:gd name="T14" fmla="*/ 9006 w 9473"/>
                  <a:gd name="T15" fmla="*/ 2681 h 9462"/>
                  <a:gd name="T16" fmla="*/ 9260 w 9473"/>
                  <a:gd name="T17" fmla="*/ 3324 h 9462"/>
                  <a:gd name="T18" fmla="*/ 9419 w 9473"/>
                  <a:gd name="T19" fmla="*/ 4011 h 9462"/>
                  <a:gd name="T20" fmla="*/ 9473 w 9473"/>
                  <a:gd name="T21" fmla="*/ 4731 h 9462"/>
                  <a:gd name="T22" fmla="*/ 9419 w 9473"/>
                  <a:gd name="T23" fmla="*/ 5452 h 9462"/>
                  <a:gd name="T24" fmla="*/ 9260 w 9473"/>
                  <a:gd name="T25" fmla="*/ 6138 h 9462"/>
                  <a:gd name="T26" fmla="*/ 9006 w 9473"/>
                  <a:gd name="T27" fmla="*/ 6782 h 9462"/>
                  <a:gd name="T28" fmla="*/ 8664 w 9473"/>
                  <a:gd name="T29" fmla="*/ 7377 h 9462"/>
                  <a:gd name="T30" fmla="*/ 8242 w 9473"/>
                  <a:gd name="T31" fmla="*/ 7913 h 9462"/>
                  <a:gd name="T32" fmla="*/ 7749 w 9473"/>
                  <a:gd name="T33" fmla="*/ 8382 h 9462"/>
                  <a:gd name="T34" fmla="*/ 7193 w 9473"/>
                  <a:gd name="T35" fmla="*/ 8778 h 9462"/>
                  <a:gd name="T36" fmla="*/ 6580 w 9473"/>
                  <a:gd name="T37" fmla="*/ 9091 h 9462"/>
                  <a:gd name="T38" fmla="*/ 5920 w 9473"/>
                  <a:gd name="T39" fmla="*/ 9313 h 9462"/>
                  <a:gd name="T40" fmla="*/ 5221 w 9473"/>
                  <a:gd name="T41" fmla="*/ 9438 h 9462"/>
                  <a:gd name="T42" fmla="*/ 4492 w 9473"/>
                  <a:gd name="T43" fmla="*/ 9456 h 9462"/>
                  <a:gd name="T44" fmla="*/ 3782 w 9473"/>
                  <a:gd name="T45" fmla="*/ 9366 h 9462"/>
                  <a:gd name="T46" fmla="*/ 3108 w 9473"/>
                  <a:gd name="T47" fmla="*/ 9175 h 9462"/>
                  <a:gd name="T48" fmla="*/ 2478 w 9473"/>
                  <a:gd name="T49" fmla="*/ 8892 h 9462"/>
                  <a:gd name="T50" fmla="*/ 1902 w 9473"/>
                  <a:gd name="T51" fmla="*/ 8522 h 9462"/>
                  <a:gd name="T52" fmla="*/ 1387 w 9473"/>
                  <a:gd name="T53" fmla="*/ 8077 h 9462"/>
                  <a:gd name="T54" fmla="*/ 941 w 9473"/>
                  <a:gd name="T55" fmla="*/ 7562 h 9462"/>
                  <a:gd name="T56" fmla="*/ 571 w 9473"/>
                  <a:gd name="T57" fmla="*/ 6986 h 9462"/>
                  <a:gd name="T58" fmla="*/ 287 w 9473"/>
                  <a:gd name="T59" fmla="*/ 6358 h 9462"/>
                  <a:gd name="T60" fmla="*/ 96 w 9473"/>
                  <a:gd name="T61" fmla="*/ 5685 h 9462"/>
                  <a:gd name="T62" fmla="*/ 6 w 9473"/>
                  <a:gd name="T63" fmla="*/ 4975 h 9462"/>
                  <a:gd name="T64" fmla="*/ 24 w 9473"/>
                  <a:gd name="T65" fmla="*/ 4247 h 9462"/>
                  <a:gd name="T66" fmla="*/ 149 w 9473"/>
                  <a:gd name="T67" fmla="*/ 3549 h 9462"/>
                  <a:gd name="T68" fmla="*/ 371 w 9473"/>
                  <a:gd name="T69" fmla="*/ 2890 h 9462"/>
                  <a:gd name="T70" fmla="*/ 685 w 9473"/>
                  <a:gd name="T71" fmla="*/ 2278 h 9462"/>
                  <a:gd name="T72" fmla="*/ 1081 w 9473"/>
                  <a:gd name="T73" fmla="*/ 1721 h 9462"/>
                  <a:gd name="T74" fmla="*/ 1551 w 9473"/>
                  <a:gd name="T75" fmla="*/ 1229 h 9462"/>
                  <a:gd name="T76" fmla="*/ 2088 w 9473"/>
                  <a:gd name="T77" fmla="*/ 808 h 9462"/>
                  <a:gd name="T78" fmla="*/ 2683 w 9473"/>
                  <a:gd name="T79" fmla="*/ 467 h 9462"/>
                  <a:gd name="T80" fmla="*/ 3327 w 9473"/>
                  <a:gd name="T81" fmla="*/ 213 h 9462"/>
                  <a:gd name="T82" fmla="*/ 4015 w 9473"/>
                  <a:gd name="T83" fmla="*/ 54 h 9462"/>
                  <a:gd name="T84" fmla="*/ 4736 w 9473"/>
                  <a:gd name="T85" fmla="*/ 0 h 9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473" h="9462">
                    <a:moveTo>
                      <a:pt x="4736" y="0"/>
                    </a:moveTo>
                    <a:lnTo>
                      <a:pt x="4980" y="6"/>
                    </a:lnTo>
                    <a:lnTo>
                      <a:pt x="5221" y="24"/>
                    </a:lnTo>
                    <a:lnTo>
                      <a:pt x="5457" y="54"/>
                    </a:lnTo>
                    <a:lnTo>
                      <a:pt x="5691" y="97"/>
                    </a:lnTo>
                    <a:lnTo>
                      <a:pt x="5920" y="149"/>
                    </a:lnTo>
                    <a:lnTo>
                      <a:pt x="6145" y="213"/>
                    </a:lnTo>
                    <a:lnTo>
                      <a:pt x="6365" y="287"/>
                    </a:lnTo>
                    <a:lnTo>
                      <a:pt x="6580" y="372"/>
                    </a:lnTo>
                    <a:lnTo>
                      <a:pt x="6790" y="467"/>
                    </a:lnTo>
                    <a:lnTo>
                      <a:pt x="6994" y="571"/>
                    </a:lnTo>
                    <a:lnTo>
                      <a:pt x="7193" y="685"/>
                    </a:lnTo>
                    <a:lnTo>
                      <a:pt x="7385" y="808"/>
                    </a:lnTo>
                    <a:lnTo>
                      <a:pt x="7570" y="940"/>
                    </a:lnTo>
                    <a:lnTo>
                      <a:pt x="7749" y="1081"/>
                    </a:lnTo>
                    <a:lnTo>
                      <a:pt x="7921" y="1229"/>
                    </a:lnTo>
                    <a:lnTo>
                      <a:pt x="8086" y="1386"/>
                    </a:lnTo>
                    <a:lnTo>
                      <a:pt x="8242" y="1550"/>
                    </a:lnTo>
                    <a:lnTo>
                      <a:pt x="8391" y="1721"/>
                    </a:lnTo>
                    <a:lnTo>
                      <a:pt x="8532" y="1901"/>
                    </a:lnTo>
                    <a:lnTo>
                      <a:pt x="8664" y="2086"/>
                    </a:lnTo>
                    <a:lnTo>
                      <a:pt x="8787" y="2278"/>
                    </a:lnTo>
                    <a:lnTo>
                      <a:pt x="8902" y="2476"/>
                    </a:lnTo>
                    <a:lnTo>
                      <a:pt x="9006" y="2681"/>
                    </a:lnTo>
                    <a:lnTo>
                      <a:pt x="9101" y="2890"/>
                    </a:lnTo>
                    <a:lnTo>
                      <a:pt x="9185" y="3105"/>
                    </a:lnTo>
                    <a:lnTo>
                      <a:pt x="9260" y="3324"/>
                    </a:lnTo>
                    <a:lnTo>
                      <a:pt x="9324" y="3549"/>
                    </a:lnTo>
                    <a:lnTo>
                      <a:pt x="9377" y="3778"/>
                    </a:lnTo>
                    <a:lnTo>
                      <a:pt x="9419" y="4011"/>
                    </a:lnTo>
                    <a:lnTo>
                      <a:pt x="9449" y="4247"/>
                    </a:lnTo>
                    <a:lnTo>
                      <a:pt x="9467" y="4488"/>
                    </a:lnTo>
                    <a:lnTo>
                      <a:pt x="9473" y="4731"/>
                    </a:lnTo>
                    <a:lnTo>
                      <a:pt x="9467" y="4975"/>
                    </a:lnTo>
                    <a:lnTo>
                      <a:pt x="9449" y="5215"/>
                    </a:lnTo>
                    <a:lnTo>
                      <a:pt x="9419" y="5452"/>
                    </a:lnTo>
                    <a:lnTo>
                      <a:pt x="9377" y="5685"/>
                    </a:lnTo>
                    <a:lnTo>
                      <a:pt x="9324" y="5913"/>
                    </a:lnTo>
                    <a:lnTo>
                      <a:pt x="9260" y="6138"/>
                    </a:lnTo>
                    <a:lnTo>
                      <a:pt x="9185" y="6358"/>
                    </a:lnTo>
                    <a:lnTo>
                      <a:pt x="9101" y="6573"/>
                    </a:lnTo>
                    <a:lnTo>
                      <a:pt x="9006" y="6782"/>
                    </a:lnTo>
                    <a:lnTo>
                      <a:pt x="8902" y="6986"/>
                    </a:lnTo>
                    <a:lnTo>
                      <a:pt x="8787" y="7185"/>
                    </a:lnTo>
                    <a:lnTo>
                      <a:pt x="8664" y="7377"/>
                    </a:lnTo>
                    <a:lnTo>
                      <a:pt x="8532" y="7562"/>
                    </a:lnTo>
                    <a:lnTo>
                      <a:pt x="8391" y="7740"/>
                    </a:lnTo>
                    <a:lnTo>
                      <a:pt x="8242" y="7913"/>
                    </a:lnTo>
                    <a:lnTo>
                      <a:pt x="8086" y="8077"/>
                    </a:lnTo>
                    <a:lnTo>
                      <a:pt x="7921" y="8233"/>
                    </a:lnTo>
                    <a:lnTo>
                      <a:pt x="7749" y="8382"/>
                    </a:lnTo>
                    <a:lnTo>
                      <a:pt x="7570" y="8522"/>
                    </a:lnTo>
                    <a:lnTo>
                      <a:pt x="7385" y="8654"/>
                    </a:lnTo>
                    <a:lnTo>
                      <a:pt x="7193" y="8778"/>
                    </a:lnTo>
                    <a:lnTo>
                      <a:pt x="6994" y="8892"/>
                    </a:lnTo>
                    <a:lnTo>
                      <a:pt x="6790" y="8996"/>
                    </a:lnTo>
                    <a:lnTo>
                      <a:pt x="6580" y="9091"/>
                    </a:lnTo>
                    <a:lnTo>
                      <a:pt x="6365" y="9175"/>
                    </a:lnTo>
                    <a:lnTo>
                      <a:pt x="6145" y="9250"/>
                    </a:lnTo>
                    <a:lnTo>
                      <a:pt x="5920" y="9313"/>
                    </a:lnTo>
                    <a:lnTo>
                      <a:pt x="5691" y="9366"/>
                    </a:lnTo>
                    <a:lnTo>
                      <a:pt x="5457" y="9408"/>
                    </a:lnTo>
                    <a:lnTo>
                      <a:pt x="5221" y="9438"/>
                    </a:lnTo>
                    <a:lnTo>
                      <a:pt x="4980" y="9456"/>
                    </a:lnTo>
                    <a:lnTo>
                      <a:pt x="4736" y="9462"/>
                    </a:lnTo>
                    <a:lnTo>
                      <a:pt x="4492" y="9456"/>
                    </a:lnTo>
                    <a:lnTo>
                      <a:pt x="4252" y="9438"/>
                    </a:lnTo>
                    <a:lnTo>
                      <a:pt x="4015" y="9408"/>
                    </a:lnTo>
                    <a:lnTo>
                      <a:pt x="3782" y="9366"/>
                    </a:lnTo>
                    <a:lnTo>
                      <a:pt x="3552" y="9313"/>
                    </a:lnTo>
                    <a:lnTo>
                      <a:pt x="3327" y="9250"/>
                    </a:lnTo>
                    <a:lnTo>
                      <a:pt x="3108" y="9175"/>
                    </a:lnTo>
                    <a:lnTo>
                      <a:pt x="2892" y="9091"/>
                    </a:lnTo>
                    <a:lnTo>
                      <a:pt x="2683" y="8996"/>
                    </a:lnTo>
                    <a:lnTo>
                      <a:pt x="2478" y="8892"/>
                    </a:lnTo>
                    <a:lnTo>
                      <a:pt x="2280" y="8778"/>
                    </a:lnTo>
                    <a:lnTo>
                      <a:pt x="2088" y="8654"/>
                    </a:lnTo>
                    <a:lnTo>
                      <a:pt x="1902" y="8522"/>
                    </a:lnTo>
                    <a:lnTo>
                      <a:pt x="1724" y="8382"/>
                    </a:lnTo>
                    <a:lnTo>
                      <a:pt x="1551" y="8233"/>
                    </a:lnTo>
                    <a:lnTo>
                      <a:pt x="1387" y="8077"/>
                    </a:lnTo>
                    <a:lnTo>
                      <a:pt x="1230" y="7913"/>
                    </a:lnTo>
                    <a:lnTo>
                      <a:pt x="1081" y="7740"/>
                    </a:lnTo>
                    <a:lnTo>
                      <a:pt x="941" y="7562"/>
                    </a:lnTo>
                    <a:lnTo>
                      <a:pt x="808" y="7377"/>
                    </a:lnTo>
                    <a:lnTo>
                      <a:pt x="685" y="7185"/>
                    </a:lnTo>
                    <a:lnTo>
                      <a:pt x="571" y="6986"/>
                    </a:lnTo>
                    <a:lnTo>
                      <a:pt x="467" y="6782"/>
                    </a:lnTo>
                    <a:lnTo>
                      <a:pt x="371" y="6573"/>
                    </a:lnTo>
                    <a:lnTo>
                      <a:pt x="287" y="6358"/>
                    </a:lnTo>
                    <a:lnTo>
                      <a:pt x="212" y="6138"/>
                    </a:lnTo>
                    <a:lnTo>
                      <a:pt x="149" y="5913"/>
                    </a:lnTo>
                    <a:lnTo>
                      <a:pt x="96" y="5685"/>
                    </a:lnTo>
                    <a:lnTo>
                      <a:pt x="54" y="5452"/>
                    </a:lnTo>
                    <a:lnTo>
                      <a:pt x="24" y="5215"/>
                    </a:lnTo>
                    <a:lnTo>
                      <a:pt x="6" y="4975"/>
                    </a:lnTo>
                    <a:lnTo>
                      <a:pt x="0" y="4731"/>
                    </a:lnTo>
                    <a:lnTo>
                      <a:pt x="6" y="4488"/>
                    </a:lnTo>
                    <a:lnTo>
                      <a:pt x="24" y="4247"/>
                    </a:lnTo>
                    <a:lnTo>
                      <a:pt x="54" y="4011"/>
                    </a:lnTo>
                    <a:lnTo>
                      <a:pt x="96" y="3778"/>
                    </a:lnTo>
                    <a:lnTo>
                      <a:pt x="149" y="3549"/>
                    </a:lnTo>
                    <a:lnTo>
                      <a:pt x="212" y="3324"/>
                    </a:lnTo>
                    <a:lnTo>
                      <a:pt x="287" y="3105"/>
                    </a:lnTo>
                    <a:lnTo>
                      <a:pt x="371" y="2890"/>
                    </a:lnTo>
                    <a:lnTo>
                      <a:pt x="467" y="2681"/>
                    </a:lnTo>
                    <a:lnTo>
                      <a:pt x="571" y="2476"/>
                    </a:lnTo>
                    <a:lnTo>
                      <a:pt x="685" y="2278"/>
                    </a:lnTo>
                    <a:lnTo>
                      <a:pt x="808" y="2086"/>
                    </a:lnTo>
                    <a:lnTo>
                      <a:pt x="941" y="1901"/>
                    </a:lnTo>
                    <a:lnTo>
                      <a:pt x="1081" y="1721"/>
                    </a:lnTo>
                    <a:lnTo>
                      <a:pt x="1230" y="1550"/>
                    </a:lnTo>
                    <a:lnTo>
                      <a:pt x="1387" y="1386"/>
                    </a:lnTo>
                    <a:lnTo>
                      <a:pt x="1551" y="1229"/>
                    </a:lnTo>
                    <a:lnTo>
                      <a:pt x="1724" y="1081"/>
                    </a:lnTo>
                    <a:lnTo>
                      <a:pt x="1902" y="940"/>
                    </a:lnTo>
                    <a:lnTo>
                      <a:pt x="2088" y="808"/>
                    </a:lnTo>
                    <a:lnTo>
                      <a:pt x="2280" y="685"/>
                    </a:lnTo>
                    <a:lnTo>
                      <a:pt x="2478" y="571"/>
                    </a:lnTo>
                    <a:lnTo>
                      <a:pt x="2683" y="467"/>
                    </a:lnTo>
                    <a:lnTo>
                      <a:pt x="2892" y="372"/>
                    </a:lnTo>
                    <a:lnTo>
                      <a:pt x="3108" y="287"/>
                    </a:lnTo>
                    <a:lnTo>
                      <a:pt x="3327" y="213"/>
                    </a:lnTo>
                    <a:lnTo>
                      <a:pt x="3552" y="149"/>
                    </a:lnTo>
                    <a:lnTo>
                      <a:pt x="3782" y="97"/>
                    </a:lnTo>
                    <a:lnTo>
                      <a:pt x="4015" y="54"/>
                    </a:lnTo>
                    <a:lnTo>
                      <a:pt x="4252" y="24"/>
                    </a:lnTo>
                    <a:lnTo>
                      <a:pt x="4492" y="6"/>
                    </a:lnTo>
                    <a:lnTo>
                      <a:pt x="4736" y="0"/>
                    </a:lnTo>
                    <a:close/>
                  </a:path>
                </a:pathLst>
              </a:custGeom>
              <a:solidFill>
                <a:srgbClr val="CDE5E7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0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TextBox 39">
                <a:extLst>
                  <a:ext uri="{FF2B5EF4-FFF2-40B4-BE49-F238E27FC236}">
                    <a16:creationId xmlns:a16="http://schemas.microsoft.com/office/drawing/2014/main" id="{6349D075-8674-464F-8D58-D13503E85713}"/>
                  </a:ext>
                </a:extLst>
              </p:cNvPr>
              <p:cNvSpPr txBox="1"/>
              <p:nvPr/>
            </p:nvSpPr>
            <p:spPr>
              <a:xfrm>
                <a:off x="6867853" y="2604747"/>
                <a:ext cx="68480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>
                  <a:defRPr/>
                </a:pPr>
                <a:r>
                  <a:rPr lang="en-US" altLang="zh-CN" sz="5400" kern="0" dirty="0">
                    <a:solidFill>
                      <a:srgbClr val="FFFFFF"/>
                    </a:solidFill>
                    <a:cs typeface="+mn-ea"/>
                    <a:sym typeface="+mn-lt"/>
                  </a:rPr>
                  <a:t>C</a:t>
                </a:r>
                <a:endParaRPr lang="zh-CN" altLang="en-US" sz="5400" kern="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E01948A0-4257-4F39-9748-8D08D4B34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796558">
              <a:off x="5840267" y="2214972"/>
              <a:ext cx="1201954" cy="1619232"/>
            </a:xfrm>
            <a:prstGeom prst="rect">
              <a:avLst/>
            </a:prstGeom>
          </p:spPr>
        </p:pic>
      </p:grpSp>
      <p:sp>
        <p:nvSpPr>
          <p:cNvPr id="46" name="TextBox 13">
            <a:extLst>
              <a:ext uri="{FF2B5EF4-FFF2-40B4-BE49-F238E27FC236}">
                <a16:creationId xmlns:a16="http://schemas.microsoft.com/office/drawing/2014/main" id="{948EDEF1-36F2-4C58-9DC7-B8618290B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7028" y="3996702"/>
            <a:ext cx="20841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>
              <a:defRPr/>
            </a:pPr>
            <a:r>
              <a:rPr lang="en-US" altLang="zh-CN" sz="1600" b="1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6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TextBox 13">
            <a:extLst>
              <a:ext uri="{FF2B5EF4-FFF2-40B4-BE49-F238E27FC236}">
                <a16:creationId xmlns:a16="http://schemas.microsoft.com/office/drawing/2014/main" id="{E52600F9-CD74-46B1-BD7B-2011A847F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1560" y="4316405"/>
            <a:ext cx="1994219" cy="47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211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5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5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5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5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5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5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33" grpId="0"/>
      <p:bldP spid="39" grpId="0"/>
      <p:bldP spid="40" grpId="0"/>
      <p:bldP spid="46" grpId="0"/>
      <p:bldP spid="4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A5C2DE87-A426-40F4-914C-CB844D4B84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434" y="1141991"/>
            <a:ext cx="2968445" cy="1846373"/>
          </a:xfrm>
          <a:prstGeom prst="rect">
            <a:avLst/>
          </a:prstGeom>
        </p:spPr>
      </p:pic>
      <p:sp>
        <p:nvSpPr>
          <p:cNvPr id="3" name="矩形 2" descr="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">
            <a:extLst>
              <a:ext uri="{FF2B5EF4-FFF2-40B4-BE49-F238E27FC236}">
                <a16:creationId xmlns:a16="http://schemas.microsoft.com/office/drawing/2014/main" id="{D32DD2F2-375A-4297-ACE1-AF018C1695D0}"/>
              </a:ext>
            </a:extLst>
          </p:cNvPr>
          <p:cNvSpPr/>
          <p:nvPr/>
        </p:nvSpPr>
        <p:spPr>
          <a:xfrm>
            <a:off x="1534994" y="2566404"/>
            <a:ext cx="9122013" cy="1630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8800" dirty="0">
                <a:solidFill>
                  <a:srgbClr val="8AC0B4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Thank  you</a:t>
            </a:r>
            <a:endParaRPr lang="zh-CN" altLang="en-US" sz="8800" dirty="0">
              <a:solidFill>
                <a:srgbClr val="8AC0B4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34EBC18-7DD9-42F3-9560-1EB507A3A4B4}"/>
              </a:ext>
            </a:extLst>
          </p:cNvPr>
          <p:cNvGrpSpPr/>
          <p:nvPr/>
        </p:nvGrpSpPr>
        <p:grpSpPr>
          <a:xfrm>
            <a:off x="6315058" y="4763888"/>
            <a:ext cx="290407" cy="290407"/>
            <a:chOff x="2633025" y="5543873"/>
            <a:chExt cx="290407" cy="290407"/>
          </a:xfrm>
          <a:solidFill>
            <a:schemeClr val="bg1"/>
          </a:solidFill>
        </p:grpSpPr>
        <p:sp>
          <p:nvSpPr>
            <p:cNvPr id="8" name="Oval 15">
              <a:extLst>
                <a:ext uri="{FF2B5EF4-FFF2-40B4-BE49-F238E27FC236}">
                  <a16:creationId xmlns:a16="http://schemas.microsoft.com/office/drawing/2014/main" id="{EBC01636-0BAF-47E0-8200-C4CC74CCA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025" y="5543873"/>
              <a:ext cx="290407" cy="290407"/>
            </a:xfrm>
            <a:prstGeom prst="ellipse">
              <a:avLst/>
            </a:prstGeom>
            <a:solidFill>
              <a:srgbClr val="B8D9D2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9" name="Group 16">
              <a:extLst>
                <a:ext uri="{FF2B5EF4-FFF2-40B4-BE49-F238E27FC236}">
                  <a16:creationId xmlns:a16="http://schemas.microsoft.com/office/drawing/2014/main" id="{C54B1B81-0AEC-4F9B-A88B-4AA345CCA1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6440" y="5602052"/>
              <a:ext cx="104062" cy="167263"/>
              <a:chOff x="4441" y="3144"/>
              <a:chExt cx="215" cy="345"/>
            </a:xfrm>
            <a:grpFill/>
          </p:grpSpPr>
          <p:sp>
            <p:nvSpPr>
              <p:cNvPr id="10" name="Freeform 17">
                <a:extLst>
                  <a:ext uri="{FF2B5EF4-FFF2-40B4-BE49-F238E27FC236}">
                    <a16:creationId xmlns:a16="http://schemas.microsoft.com/office/drawing/2014/main" id="{66971343-93A6-4C0B-A689-806D173B6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Freeform 18">
                <a:extLst>
                  <a:ext uri="{FF2B5EF4-FFF2-40B4-BE49-F238E27FC236}">
                    <a16:creationId xmlns:a16="http://schemas.microsoft.com/office/drawing/2014/main" id="{528FA8C5-B86E-4378-9F8D-B5F29EA9C1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BC1FB25-7B16-4E6A-AE56-C956E3CCD048}"/>
              </a:ext>
            </a:extLst>
          </p:cNvPr>
          <p:cNvGrpSpPr/>
          <p:nvPr/>
        </p:nvGrpSpPr>
        <p:grpSpPr>
          <a:xfrm>
            <a:off x="4414802" y="4745227"/>
            <a:ext cx="290407" cy="290407"/>
            <a:chOff x="732769" y="5535598"/>
            <a:chExt cx="290407" cy="290407"/>
          </a:xfrm>
          <a:solidFill>
            <a:schemeClr val="bg1"/>
          </a:solidFill>
        </p:grpSpPr>
        <p:sp>
          <p:nvSpPr>
            <p:cNvPr id="14" name="Oval 10">
              <a:extLst>
                <a:ext uri="{FF2B5EF4-FFF2-40B4-BE49-F238E27FC236}">
                  <a16:creationId xmlns:a16="http://schemas.microsoft.com/office/drawing/2014/main" id="{11769E56-D461-4F8B-BF9D-51582451E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769" y="5535598"/>
              <a:ext cx="290407" cy="290407"/>
            </a:xfrm>
            <a:prstGeom prst="ellipse">
              <a:avLst/>
            </a:prstGeom>
            <a:solidFill>
              <a:srgbClr val="B8D9D2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91BF91AF-2DE0-4C28-9641-917C27ED5777}"/>
                </a:ext>
              </a:extLst>
            </p:cNvPr>
            <p:cNvGrpSpPr/>
            <p:nvPr/>
          </p:nvGrpSpPr>
          <p:grpSpPr>
            <a:xfrm>
              <a:off x="811795" y="5598991"/>
              <a:ext cx="132841" cy="151011"/>
              <a:chOff x="860980" y="3583766"/>
              <a:chExt cx="100336" cy="114060"/>
            </a:xfrm>
            <a:grpFill/>
          </p:grpSpPr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E29D6651-5A84-4C95-AEE0-AE093AA8F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F3E387D5-30E0-467B-AC26-32E7487EA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82CC0EB1-57F1-469B-AE5E-A0BB69615A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9839" y="1031958"/>
            <a:ext cx="821635" cy="73527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8891FCA-F4D9-45F9-BF7B-50AA5F017F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848273" y="4094380"/>
            <a:ext cx="1000539" cy="97488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4BBFFA9-64B6-442D-9E6A-B937B7DB7B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946457">
            <a:off x="2100600" y="1491357"/>
            <a:ext cx="901657" cy="878619"/>
          </a:xfrm>
          <a:custGeom>
            <a:avLst/>
            <a:gdLst>
              <a:gd name="connsiteX0" fmla="*/ 0 w 901657"/>
              <a:gd name="connsiteY0" fmla="*/ 148317 h 878619"/>
              <a:gd name="connsiteX1" fmla="*/ 178846 w 901657"/>
              <a:gd name="connsiteY1" fmla="*/ 228790 h 878619"/>
              <a:gd name="connsiteX2" fmla="*/ 281792 w 901657"/>
              <a:gd name="connsiteY2" fmla="*/ 0 h 878619"/>
              <a:gd name="connsiteX3" fmla="*/ 901657 w 901657"/>
              <a:gd name="connsiteY3" fmla="*/ 0 h 878619"/>
              <a:gd name="connsiteX4" fmla="*/ 901657 w 901657"/>
              <a:gd name="connsiteY4" fmla="*/ 878619 h 878619"/>
              <a:gd name="connsiteX5" fmla="*/ 0 w 901657"/>
              <a:gd name="connsiteY5" fmla="*/ 878619 h 87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1657" h="878619">
                <a:moveTo>
                  <a:pt x="0" y="148317"/>
                </a:moveTo>
                <a:lnTo>
                  <a:pt x="178846" y="228790"/>
                </a:lnTo>
                <a:lnTo>
                  <a:pt x="281792" y="0"/>
                </a:lnTo>
                <a:lnTo>
                  <a:pt x="901657" y="0"/>
                </a:lnTo>
                <a:lnTo>
                  <a:pt x="901657" y="878619"/>
                </a:lnTo>
                <a:lnTo>
                  <a:pt x="0" y="878619"/>
                </a:lnTo>
                <a:close/>
              </a:path>
            </a:pathLst>
          </a:custGeom>
        </p:spPr>
      </p:pic>
      <p:sp>
        <p:nvSpPr>
          <p:cNvPr id="2" name="Text Box 20">
            <a:extLst>
              <a:ext uri="{FF2B5EF4-FFF2-40B4-BE49-F238E27FC236}">
                <a16:creationId xmlns:a16="http://schemas.microsoft.com/office/drawing/2014/main" id="{D3FBC38C-1E4F-8201-0FE1-39A149DDC582}"/>
              </a:ext>
            </a:extLst>
          </p:cNvPr>
          <p:cNvSpPr txBox="1">
            <a:spLocks/>
          </p:cNvSpPr>
          <p:nvPr/>
        </p:nvSpPr>
        <p:spPr bwMode="auto">
          <a:xfrm>
            <a:off x="6605465" y="4751931"/>
            <a:ext cx="10567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dirty="0">
                <a:cs typeface="+mn-ea"/>
                <a:sym typeface="+mn-lt"/>
              </a:rPr>
              <a:t>XX.XX.20XX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2CD9DAD-5BBF-CD02-491F-50EEC77DDB08}"/>
              </a:ext>
            </a:extLst>
          </p:cNvPr>
          <p:cNvSpPr/>
          <p:nvPr/>
        </p:nvSpPr>
        <p:spPr>
          <a:xfrm>
            <a:off x="4705028" y="4751931"/>
            <a:ext cx="15071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dirty="0">
                <a:cs typeface="+mn-ea"/>
                <a:sym typeface="+mn-lt"/>
              </a:rPr>
              <a:t>Report </a:t>
            </a:r>
            <a:r>
              <a:rPr lang="zh-CN" altLang="en-US" sz="1200" dirty="0">
                <a:cs typeface="+mn-ea"/>
                <a:sym typeface="+mn-lt"/>
              </a:rPr>
              <a:t>：</a:t>
            </a:r>
            <a:r>
              <a:rPr lang="en-US" altLang="zh-CN" sz="1200" dirty="0">
                <a:cs typeface="+mn-ea"/>
                <a:sym typeface="+mn-lt"/>
              </a:rPr>
              <a:t>jpppt.com</a:t>
            </a:r>
            <a:endParaRPr lang="zh-CN" altLang="en-US" sz="12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6234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50"/>
                            </p:stCondLst>
                            <p:childTnLst>
                              <p:par>
                                <p:cTn id="29" presetID="2" presetClass="entr" presetSubtype="6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35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6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BB62368-9F9E-48EA-9575-EF2C53A4F0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624841"/>
            <a:ext cx="4853940" cy="623315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416531A6-AE99-463E-97EB-80F3D5A779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63" y="280803"/>
            <a:ext cx="2426678" cy="150939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E81BB56-5A44-444F-B29B-EC8C591C2F18}"/>
              </a:ext>
            </a:extLst>
          </p:cNvPr>
          <p:cNvSpPr txBox="1"/>
          <p:nvPr/>
        </p:nvSpPr>
        <p:spPr>
          <a:xfrm>
            <a:off x="587830" y="922654"/>
            <a:ext cx="1763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5" name="文本框 4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53507E30-D720-4C2E-81CB-DE30E475EDCD}"/>
              </a:ext>
            </a:extLst>
          </p:cNvPr>
          <p:cNvSpPr txBox="1"/>
          <p:nvPr/>
        </p:nvSpPr>
        <p:spPr>
          <a:xfrm>
            <a:off x="6214019" y="2239748"/>
            <a:ext cx="21341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 b="1" spc="300">
                <a:ln w="19050">
                  <a:solidFill>
                    <a:srgbClr val="795145"/>
                  </a:solidFill>
                </a:ln>
                <a:solidFill>
                  <a:srgbClr val="795145"/>
                </a:solidFill>
                <a:latin typeface="GeosansLight" panose="02000603020000020003" pitchFamily="2" charset="-122"/>
                <a:ea typeface="GeosansLight" panose="02000603020000020003" pitchFamily="2" charset="-122"/>
              </a:defRPr>
            </a:lvl1pPr>
          </a:lstStyle>
          <a:p>
            <a:pPr algn="l"/>
            <a:r>
              <a:rPr lang="en-US" altLang="zh-CN" sz="6000" b="0" spc="0" dirty="0">
                <a:ln w="19050">
                  <a:noFill/>
                </a:ln>
                <a:solidFill>
                  <a:srgbClr val="8AC0B4"/>
                </a:solidFill>
                <a:latin typeface="+mn-lt"/>
                <a:ea typeface="+mn-ea"/>
                <a:cs typeface="+mn-ea"/>
                <a:sym typeface="+mn-lt"/>
              </a:rPr>
              <a:t>20XX</a:t>
            </a:r>
          </a:p>
        </p:txBody>
      </p:sp>
      <p:sp>
        <p:nvSpPr>
          <p:cNvPr id="6" name="文本框 5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8D2F2E75-6CF8-42DC-92AB-47324F725508}"/>
              </a:ext>
            </a:extLst>
          </p:cNvPr>
          <p:cNvSpPr txBox="1"/>
          <p:nvPr/>
        </p:nvSpPr>
        <p:spPr>
          <a:xfrm>
            <a:off x="8153285" y="2706234"/>
            <a:ext cx="20912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7" name="文本框 6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2AA9B813-C5D4-43C8-B2BE-46C5F40B2C9E}"/>
              </a:ext>
            </a:extLst>
          </p:cNvPr>
          <p:cNvSpPr txBox="1"/>
          <p:nvPr/>
        </p:nvSpPr>
        <p:spPr>
          <a:xfrm>
            <a:off x="6189471" y="3237252"/>
            <a:ext cx="4509183" cy="698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i="0" dirty="0">
                <a:solidFill>
                  <a:schemeClr val="bg1">
                    <a:lumMod val="50000"/>
                  </a:schemeClr>
                </a:solidFill>
                <a:effectLst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i="0" dirty="0">
              <a:solidFill>
                <a:schemeClr val="bg1">
                  <a:lumMod val="50000"/>
                </a:schemeClr>
              </a:solidFill>
              <a:effectLst/>
              <a:cs typeface="+mn-ea"/>
              <a:sym typeface="+mn-lt"/>
            </a:endParaRPr>
          </a:p>
        </p:txBody>
      </p:sp>
      <p:cxnSp>
        <p:nvCxnSpPr>
          <p:cNvPr id="8" name="直接连接符 7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38AAC7F1-18EE-400B-9D83-5CFC924F4849}"/>
              </a:ext>
            </a:extLst>
          </p:cNvPr>
          <p:cNvCxnSpPr>
            <a:cxnSpLocks/>
          </p:cNvCxnSpPr>
          <p:nvPr/>
        </p:nvCxnSpPr>
        <p:spPr>
          <a:xfrm>
            <a:off x="6109692" y="1972499"/>
            <a:ext cx="4591522" cy="0"/>
          </a:xfrm>
          <a:prstGeom prst="line">
            <a:avLst/>
          </a:prstGeom>
          <a:ln>
            <a:solidFill>
              <a:srgbClr val="8AC0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4CC315D5-F2FA-45E4-9FD1-4FFC574B1B1E}"/>
              </a:ext>
            </a:extLst>
          </p:cNvPr>
          <p:cNvCxnSpPr>
            <a:cxnSpLocks/>
          </p:cNvCxnSpPr>
          <p:nvPr/>
        </p:nvCxnSpPr>
        <p:spPr>
          <a:xfrm>
            <a:off x="6078826" y="5625141"/>
            <a:ext cx="4591522" cy="0"/>
          </a:xfrm>
          <a:prstGeom prst="line">
            <a:avLst/>
          </a:prstGeom>
          <a:ln>
            <a:solidFill>
              <a:srgbClr val="8AC0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: 形状 9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18B0E628-7038-40D4-B2DB-137B14C2EED1}"/>
              </a:ext>
            </a:extLst>
          </p:cNvPr>
          <p:cNvSpPr/>
          <p:nvPr/>
        </p:nvSpPr>
        <p:spPr>
          <a:xfrm>
            <a:off x="6109692" y="1174902"/>
            <a:ext cx="509635" cy="395855"/>
          </a:xfrm>
          <a:custGeom>
            <a:avLst/>
            <a:gdLst/>
            <a:ahLst/>
            <a:cxnLst/>
            <a:rect l="l" t="t" r="r" b="b"/>
            <a:pathLst>
              <a:path w="319980" h="248542">
                <a:moveTo>
                  <a:pt x="307330" y="0"/>
                </a:moveTo>
                <a:lnTo>
                  <a:pt x="307330" y="18231"/>
                </a:lnTo>
                <a:cubicBezTo>
                  <a:pt x="281533" y="27657"/>
                  <a:pt x="261317" y="42478"/>
                  <a:pt x="246683" y="62693"/>
                </a:cubicBezTo>
                <a:cubicBezTo>
                  <a:pt x="232048" y="82909"/>
                  <a:pt x="224730" y="103931"/>
                  <a:pt x="224730" y="125759"/>
                </a:cubicBezTo>
                <a:cubicBezTo>
                  <a:pt x="224730" y="130472"/>
                  <a:pt x="225475" y="133945"/>
                  <a:pt x="226963" y="136177"/>
                </a:cubicBezTo>
                <a:cubicBezTo>
                  <a:pt x="227955" y="137666"/>
                  <a:pt x="229071" y="138410"/>
                  <a:pt x="230311" y="138410"/>
                </a:cubicBezTo>
                <a:cubicBezTo>
                  <a:pt x="231552" y="138410"/>
                  <a:pt x="233412" y="137542"/>
                  <a:pt x="235892" y="135805"/>
                </a:cubicBezTo>
                <a:cubicBezTo>
                  <a:pt x="243830" y="130100"/>
                  <a:pt x="253876" y="127248"/>
                  <a:pt x="266030" y="127248"/>
                </a:cubicBezTo>
                <a:cubicBezTo>
                  <a:pt x="280169" y="127248"/>
                  <a:pt x="292695" y="133015"/>
                  <a:pt x="303609" y="144549"/>
                </a:cubicBezTo>
                <a:cubicBezTo>
                  <a:pt x="314523" y="156083"/>
                  <a:pt x="319980" y="169788"/>
                  <a:pt x="319980" y="185663"/>
                </a:cubicBezTo>
                <a:cubicBezTo>
                  <a:pt x="319980" y="202282"/>
                  <a:pt x="313717" y="216917"/>
                  <a:pt x="301191" y="229567"/>
                </a:cubicBezTo>
                <a:cubicBezTo>
                  <a:pt x="288664" y="242217"/>
                  <a:pt x="273472" y="248542"/>
                  <a:pt x="255612" y="248542"/>
                </a:cubicBezTo>
                <a:cubicBezTo>
                  <a:pt x="234776" y="248542"/>
                  <a:pt x="216793" y="239985"/>
                  <a:pt x="201662" y="222870"/>
                </a:cubicBezTo>
                <a:cubicBezTo>
                  <a:pt x="186531" y="205754"/>
                  <a:pt x="178966" y="182810"/>
                  <a:pt x="178966" y="154037"/>
                </a:cubicBezTo>
                <a:cubicBezTo>
                  <a:pt x="178966" y="120550"/>
                  <a:pt x="189260" y="90537"/>
                  <a:pt x="209848" y="63996"/>
                </a:cubicBezTo>
                <a:cubicBezTo>
                  <a:pt x="230435" y="37455"/>
                  <a:pt x="262930" y="16123"/>
                  <a:pt x="307330" y="0"/>
                </a:cubicBezTo>
                <a:close/>
                <a:moveTo>
                  <a:pt x="128364" y="0"/>
                </a:moveTo>
                <a:lnTo>
                  <a:pt x="128364" y="18231"/>
                </a:lnTo>
                <a:cubicBezTo>
                  <a:pt x="102567" y="27657"/>
                  <a:pt x="82352" y="42478"/>
                  <a:pt x="67717" y="62693"/>
                </a:cubicBezTo>
                <a:cubicBezTo>
                  <a:pt x="53082" y="82909"/>
                  <a:pt x="45765" y="103931"/>
                  <a:pt x="45765" y="125759"/>
                </a:cubicBezTo>
                <a:cubicBezTo>
                  <a:pt x="45765" y="130472"/>
                  <a:pt x="46509" y="133945"/>
                  <a:pt x="47997" y="136177"/>
                </a:cubicBezTo>
                <a:cubicBezTo>
                  <a:pt x="48989" y="137666"/>
                  <a:pt x="50105" y="138410"/>
                  <a:pt x="51346" y="138410"/>
                </a:cubicBezTo>
                <a:cubicBezTo>
                  <a:pt x="52586" y="138410"/>
                  <a:pt x="54446" y="137542"/>
                  <a:pt x="56927" y="135805"/>
                </a:cubicBezTo>
                <a:cubicBezTo>
                  <a:pt x="64864" y="130100"/>
                  <a:pt x="74910" y="127248"/>
                  <a:pt x="87064" y="127248"/>
                </a:cubicBezTo>
                <a:cubicBezTo>
                  <a:pt x="101203" y="127248"/>
                  <a:pt x="113729" y="133015"/>
                  <a:pt x="124643" y="144549"/>
                </a:cubicBezTo>
                <a:cubicBezTo>
                  <a:pt x="135558" y="156083"/>
                  <a:pt x="141015" y="169788"/>
                  <a:pt x="141015" y="185663"/>
                </a:cubicBezTo>
                <a:cubicBezTo>
                  <a:pt x="141015" y="202282"/>
                  <a:pt x="134751" y="216917"/>
                  <a:pt x="122225" y="229567"/>
                </a:cubicBezTo>
                <a:cubicBezTo>
                  <a:pt x="109699" y="242217"/>
                  <a:pt x="94506" y="248542"/>
                  <a:pt x="76646" y="248542"/>
                </a:cubicBezTo>
                <a:cubicBezTo>
                  <a:pt x="55810" y="248542"/>
                  <a:pt x="37827" y="239985"/>
                  <a:pt x="22696" y="222870"/>
                </a:cubicBezTo>
                <a:cubicBezTo>
                  <a:pt x="7565" y="205754"/>
                  <a:pt x="0" y="182810"/>
                  <a:pt x="0" y="154037"/>
                </a:cubicBezTo>
                <a:cubicBezTo>
                  <a:pt x="0" y="120550"/>
                  <a:pt x="10294" y="90537"/>
                  <a:pt x="30882" y="63996"/>
                </a:cubicBezTo>
                <a:cubicBezTo>
                  <a:pt x="51470" y="37455"/>
                  <a:pt x="83964" y="16123"/>
                  <a:pt x="128364" y="0"/>
                </a:cubicBezTo>
                <a:close/>
              </a:path>
            </a:pathLst>
          </a:custGeom>
          <a:solidFill>
            <a:srgbClr val="8AC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gradFill>
                <a:gsLst>
                  <a:gs pos="0">
                    <a:srgbClr val="DFAB75">
                      <a:shade val="30000"/>
                      <a:satMod val="115000"/>
                    </a:srgbClr>
                  </a:gs>
                  <a:gs pos="50000">
                    <a:srgbClr val="DFAB75">
                      <a:shade val="67500"/>
                      <a:satMod val="115000"/>
                    </a:srgbClr>
                  </a:gs>
                  <a:gs pos="100000">
                    <a:srgbClr val="DFAB75">
                      <a:shade val="100000"/>
                      <a:satMod val="115000"/>
                    </a:srgbClr>
                  </a:gs>
                </a:gsLst>
                <a:lin ang="13500000" scaled="1"/>
              </a:gradFill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412D517-F8AD-4E9A-9C64-10C7DAEAD7F9}"/>
              </a:ext>
            </a:extLst>
          </p:cNvPr>
          <p:cNvGrpSpPr/>
          <p:nvPr/>
        </p:nvGrpSpPr>
        <p:grpSpPr>
          <a:xfrm>
            <a:off x="6202662" y="4843807"/>
            <a:ext cx="1781397" cy="483058"/>
            <a:chOff x="6277772" y="4798291"/>
            <a:chExt cx="1781397" cy="483058"/>
          </a:xfrm>
        </p:grpSpPr>
        <p:sp>
          <p:nvSpPr>
            <p:cNvPr id="12" name="矩形: 圆角 11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0E3097DD-123A-45F7-88AE-D91DBAA54586}"/>
                </a:ext>
              </a:extLst>
            </p:cNvPr>
            <p:cNvSpPr/>
            <p:nvPr/>
          </p:nvSpPr>
          <p:spPr>
            <a:xfrm>
              <a:off x="6312062" y="4798291"/>
              <a:ext cx="1717794" cy="483058"/>
            </a:xfrm>
            <a:prstGeom prst="roundRect">
              <a:avLst/>
            </a:prstGeom>
            <a:solidFill>
              <a:srgbClr val="8AC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文本框 12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1FEB99C9-C04B-4BF5-81A6-5EAC35944467}"/>
                </a:ext>
              </a:extLst>
            </p:cNvPr>
            <p:cNvSpPr txBox="1"/>
            <p:nvPr/>
          </p:nvSpPr>
          <p:spPr>
            <a:xfrm>
              <a:off x="6277772" y="4860967"/>
              <a:ext cx="178139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任意多边形: 形状 13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ACBFE3F0-4FB1-423E-AD85-A49D53DC12DA}"/>
              </a:ext>
            </a:extLst>
          </p:cNvPr>
          <p:cNvSpPr/>
          <p:nvPr/>
        </p:nvSpPr>
        <p:spPr>
          <a:xfrm rot="10800000">
            <a:off x="10096051" y="5990895"/>
            <a:ext cx="509635" cy="395855"/>
          </a:xfrm>
          <a:custGeom>
            <a:avLst/>
            <a:gdLst/>
            <a:ahLst/>
            <a:cxnLst/>
            <a:rect l="l" t="t" r="r" b="b"/>
            <a:pathLst>
              <a:path w="319980" h="248542">
                <a:moveTo>
                  <a:pt x="307330" y="0"/>
                </a:moveTo>
                <a:lnTo>
                  <a:pt x="307330" y="18231"/>
                </a:lnTo>
                <a:cubicBezTo>
                  <a:pt x="281533" y="27657"/>
                  <a:pt x="261317" y="42478"/>
                  <a:pt x="246683" y="62693"/>
                </a:cubicBezTo>
                <a:cubicBezTo>
                  <a:pt x="232048" y="82909"/>
                  <a:pt x="224730" y="103931"/>
                  <a:pt x="224730" y="125759"/>
                </a:cubicBezTo>
                <a:cubicBezTo>
                  <a:pt x="224730" y="130472"/>
                  <a:pt x="225475" y="133945"/>
                  <a:pt x="226963" y="136177"/>
                </a:cubicBezTo>
                <a:cubicBezTo>
                  <a:pt x="227955" y="137666"/>
                  <a:pt x="229071" y="138410"/>
                  <a:pt x="230311" y="138410"/>
                </a:cubicBezTo>
                <a:cubicBezTo>
                  <a:pt x="231552" y="138410"/>
                  <a:pt x="233412" y="137542"/>
                  <a:pt x="235892" y="135805"/>
                </a:cubicBezTo>
                <a:cubicBezTo>
                  <a:pt x="243830" y="130100"/>
                  <a:pt x="253876" y="127248"/>
                  <a:pt x="266030" y="127248"/>
                </a:cubicBezTo>
                <a:cubicBezTo>
                  <a:pt x="280169" y="127248"/>
                  <a:pt x="292695" y="133015"/>
                  <a:pt x="303609" y="144549"/>
                </a:cubicBezTo>
                <a:cubicBezTo>
                  <a:pt x="314523" y="156083"/>
                  <a:pt x="319980" y="169788"/>
                  <a:pt x="319980" y="185663"/>
                </a:cubicBezTo>
                <a:cubicBezTo>
                  <a:pt x="319980" y="202282"/>
                  <a:pt x="313717" y="216917"/>
                  <a:pt x="301191" y="229567"/>
                </a:cubicBezTo>
                <a:cubicBezTo>
                  <a:pt x="288664" y="242217"/>
                  <a:pt x="273472" y="248542"/>
                  <a:pt x="255612" y="248542"/>
                </a:cubicBezTo>
                <a:cubicBezTo>
                  <a:pt x="234776" y="248542"/>
                  <a:pt x="216793" y="239985"/>
                  <a:pt x="201662" y="222870"/>
                </a:cubicBezTo>
                <a:cubicBezTo>
                  <a:pt x="186531" y="205754"/>
                  <a:pt x="178966" y="182810"/>
                  <a:pt x="178966" y="154037"/>
                </a:cubicBezTo>
                <a:cubicBezTo>
                  <a:pt x="178966" y="120550"/>
                  <a:pt x="189260" y="90537"/>
                  <a:pt x="209848" y="63996"/>
                </a:cubicBezTo>
                <a:cubicBezTo>
                  <a:pt x="230435" y="37455"/>
                  <a:pt x="262930" y="16123"/>
                  <a:pt x="307330" y="0"/>
                </a:cubicBezTo>
                <a:close/>
                <a:moveTo>
                  <a:pt x="128364" y="0"/>
                </a:moveTo>
                <a:lnTo>
                  <a:pt x="128364" y="18231"/>
                </a:lnTo>
                <a:cubicBezTo>
                  <a:pt x="102567" y="27657"/>
                  <a:pt x="82352" y="42478"/>
                  <a:pt x="67717" y="62693"/>
                </a:cubicBezTo>
                <a:cubicBezTo>
                  <a:pt x="53082" y="82909"/>
                  <a:pt x="45765" y="103931"/>
                  <a:pt x="45765" y="125759"/>
                </a:cubicBezTo>
                <a:cubicBezTo>
                  <a:pt x="45765" y="130472"/>
                  <a:pt x="46509" y="133945"/>
                  <a:pt x="47997" y="136177"/>
                </a:cubicBezTo>
                <a:cubicBezTo>
                  <a:pt x="48989" y="137666"/>
                  <a:pt x="50105" y="138410"/>
                  <a:pt x="51346" y="138410"/>
                </a:cubicBezTo>
                <a:cubicBezTo>
                  <a:pt x="52586" y="138410"/>
                  <a:pt x="54446" y="137542"/>
                  <a:pt x="56927" y="135805"/>
                </a:cubicBezTo>
                <a:cubicBezTo>
                  <a:pt x="64864" y="130100"/>
                  <a:pt x="74910" y="127248"/>
                  <a:pt x="87064" y="127248"/>
                </a:cubicBezTo>
                <a:cubicBezTo>
                  <a:pt x="101203" y="127248"/>
                  <a:pt x="113729" y="133015"/>
                  <a:pt x="124643" y="144549"/>
                </a:cubicBezTo>
                <a:cubicBezTo>
                  <a:pt x="135558" y="156083"/>
                  <a:pt x="141015" y="169788"/>
                  <a:pt x="141015" y="185663"/>
                </a:cubicBezTo>
                <a:cubicBezTo>
                  <a:pt x="141015" y="202282"/>
                  <a:pt x="134751" y="216917"/>
                  <a:pt x="122225" y="229567"/>
                </a:cubicBezTo>
                <a:cubicBezTo>
                  <a:pt x="109699" y="242217"/>
                  <a:pt x="94506" y="248542"/>
                  <a:pt x="76646" y="248542"/>
                </a:cubicBezTo>
                <a:cubicBezTo>
                  <a:pt x="55810" y="248542"/>
                  <a:pt x="37827" y="239985"/>
                  <a:pt x="22696" y="222870"/>
                </a:cubicBezTo>
                <a:cubicBezTo>
                  <a:pt x="7565" y="205754"/>
                  <a:pt x="0" y="182810"/>
                  <a:pt x="0" y="154037"/>
                </a:cubicBezTo>
                <a:cubicBezTo>
                  <a:pt x="0" y="120550"/>
                  <a:pt x="10294" y="90537"/>
                  <a:pt x="30882" y="63996"/>
                </a:cubicBezTo>
                <a:cubicBezTo>
                  <a:pt x="51470" y="37455"/>
                  <a:pt x="83964" y="16123"/>
                  <a:pt x="128364" y="0"/>
                </a:cubicBezTo>
                <a:close/>
              </a:path>
            </a:pathLst>
          </a:custGeom>
          <a:solidFill>
            <a:srgbClr val="8AC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gradFill>
                <a:gsLst>
                  <a:gs pos="0">
                    <a:srgbClr val="DFAB75">
                      <a:shade val="30000"/>
                      <a:satMod val="115000"/>
                    </a:srgbClr>
                  </a:gs>
                  <a:gs pos="50000">
                    <a:srgbClr val="DFAB75">
                      <a:shade val="67500"/>
                      <a:satMod val="115000"/>
                    </a:srgbClr>
                  </a:gs>
                  <a:gs pos="100000">
                    <a:srgbClr val="DFAB75">
                      <a:shade val="100000"/>
                      <a:satMod val="115000"/>
                    </a:srgbClr>
                  </a:gs>
                </a:gsLst>
                <a:lin ang="13500000" scaled="1"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8541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6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5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0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16531A6-AE99-463E-97EB-80F3D5A779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63" y="280803"/>
            <a:ext cx="2426678" cy="150939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E81BB56-5A44-444F-B29B-EC8C591C2F18}"/>
              </a:ext>
            </a:extLst>
          </p:cNvPr>
          <p:cNvSpPr txBox="1"/>
          <p:nvPr/>
        </p:nvSpPr>
        <p:spPr>
          <a:xfrm>
            <a:off x="574766" y="922654"/>
            <a:ext cx="1798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51821B8-521B-41CC-8751-DCEF13690B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5258" y="1558365"/>
            <a:ext cx="4827494" cy="4827494"/>
          </a:xfrm>
          <a:prstGeom prst="rect">
            <a:avLst/>
          </a:prstGeom>
        </p:spPr>
      </p:pic>
      <p:grpSp>
        <p:nvGrpSpPr>
          <p:cNvPr id="25" name="组合 24" descr="e7d195523061f1c03a90ee8e42cb24248e56383cd534985688F9F494128731F165EE95AB4B0C0A38076AAEA07667B1565C446FC45FF01DFB0E885BCDBDF3A284F3DB14DA61DD97F0BAB2E6C668FB4931CCA1232F21BFBFC3DE5B5028DBB0124DFB5E7AD3BD69448A441B432B7BAD1B97402D0A8D7D416C0A4E8132619B1C0A86C5146A202B5C4242F78B2D3C1D833CAE">
            <a:extLst>
              <a:ext uri="{FF2B5EF4-FFF2-40B4-BE49-F238E27FC236}">
                <a16:creationId xmlns:a16="http://schemas.microsoft.com/office/drawing/2014/main" id="{F7DD8CF5-0BCC-446A-99C5-1D52881ABFAD}"/>
              </a:ext>
            </a:extLst>
          </p:cNvPr>
          <p:cNvGrpSpPr/>
          <p:nvPr/>
        </p:nvGrpSpPr>
        <p:grpSpPr>
          <a:xfrm>
            <a:off x="1657588" y="2132655"/>
            <a:ext cx="871361" cy="803070"/>
            <a:chOff x="960535" y="2793795"/>
            <a:chExt cx="1600200" cy="1474788"/>
          </a:xfrm>
          <a:solidFill>
            <a:srgbClr val="73C07E"/>
          </a:solidFill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BF5777AB-7079-4B40-AD90-E4C5EF59B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535" y="2793795"/>
              <a:ext cx="1600200" cy="1474788"/>
            </a:xfrm>
            <a:custGeom>
              <a:avLst/>
              <a:gdLst>
                <a:gd name="T0" fmla="*/ 531 w 984"/>
                <a:gd name="T1" fmla="*/ 0 h 905"/>
                <a:gd name="T2" fmla="*/ 238 w 984"/>
                <a:gd name="T3" fmla="*/ 107 h 905"/>
                <a:gd name="T4" fmla="*/ 254 w 984"/>
                <a:gd name="T5" fmla="*/ 126 h 905"/>
                <a:gd name="T6" fmla="*/ 531 w 984"/>
                <a:gd name="T7" fmla="*/ 24 h 905"/>
                <a:gd name="T8" fmla="*/ 960 w 984"/>
                <a:gd name="T9" fmla="*/ 452 h 905"/>
                <a:gd name="T10" fmla="*/ 531 w 984"/>
                <a:gd name="T11" fmla="*/ 881 h 905"/>
                <a:gd name="T12" fmla="*/ 215 w 984"/>
                <a:gd name="T13" fmla="*/ 742 h 905"/>
                <a:gd name="T14" fmla="*/ 24 w 984"/>
                <a:gd name="T15" fmla="*/ 742 h 905"/>
                <a:gd name="T16" fmla="*/ 24 w 984"/>
                <a:gd name="T17" fmla="*/ 641 h 905"/>
                <a:gd name="T18" fmla="*/ 148 w 984"/>
                <a:gd name="T19" fmla="*/ 641 h 905"/>
                <a:gd name="T20" fmla="*/ 148 w 984"/>
                <a:gd name="T21" fmla="*/ 320 h 905"/>
                <a:gd name="T22" fmla="*/ 39 w 984"/>
                <a:gd name="T23" fmla="*/ 320 h 905"/>
                <a:gd name="T24" fmla="*/ 39 w 984"/>
                <a:gd name="T25" fmla="*/ 246 h 905"/>
                <a:gd name="T26" fmla="*/ 181 w 984"/>
                <a:gd name="T27" fmla="*/ 192 h 905"/>
                <a:gd name="T28" fmla="*/ 279 w 984"/>
                <a:gd name="T29" fmla="*/ 192 h 905"/>
                <a:gd name="T30" fmla="*/ 279 w 984"/>
                <a:gd name="T31" fmla="*/ 641 h 905"/>
                <a:gd name="T32" fmla="*/ 394 w 984"/>
                <a:gd name="T33" fmla="*/ 641 h 905"/>
                <a:gd name="T34" fmla="*/ 394 w 984"/>
                <a:gd name="T35" fmla="*/ 617 h 905"/>
                <a:gd name="T36" fmla="*/ 303 w 984"/>
                <a:gd name="T37" fmla="*/ 617 h 905"/>
                <a:gd name="T38" fmla="*/ 303 w 984"/>
                <a:gd name="T39" fmla="*/ 168 h 905"/>
                <a:gd name="T40" fmla="*/ 174 w 984"/>
                <a:gd name="T41" fmla="*/ 168 h 905"/>
                <a:gd name="T42" fmla="*/ 171 w 984"/>
                <a:gd name="T43" fmla="*/ 170 h 905"/>
                <a:gd name="T44" fmla="*/ 25 w 984"/>
                <a:gd name="T45" fmla="*/ 224 h 905"/>
                <a:gd name="T46" fmla="*/ 15 w 984"/>
                <a:gd name="T47" fmla="*/ 226 h 905"/>
                <a:gd name="T48" fmla="*/ 15 w 984"/>
                <a:gd name="T49" fmla="*/ 344 h 905"/>
                <a:gd name="T50" fmla="*/ 124 w 984"/>
                <a:gd name="T51" fmla="*/ 344 h 905"/>
                <a:gd name="T52" fmla="*/ 124 w 984"/>
                <a:gd name="T53" fmla="*/ 617 h 905"/>
                <a:gd name="T54" fmla="*/ 0 w 984"/>
                <a:gd name="T55" fmla="*/ 617 h 905"/>
                <a:gd name="T56" fmla="*/ 0 w 984"/>
                <a:gd name="T57" fmla="*/ 766 h 905"/>
                <a:gd name="T58" fmla="*/ 205 w 984"/>
                <a:gd name="T59" fmla="*/ 766 h 905"/>
                <a:gd name="T60" fmla="*/ 531 w 984"/>
                <a:gd name="T61" fmla="*/ 905 h 905"/>
                <a:gd name="T62" fmla="*/ 984 w 984"/>
                <a:gd name="T63" fmla="*/ 452 h 905"/>
                <a:gd name="T64" fmla="*/ 531 w 984"/>
                <a:gd name="T65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4" h="905">
                  <a:moveTo>
                    <a:pt x="531" y="0"/>
                  </a:moveTo>
                  <a:cubicBezTo>
                    <a:pt x="424" y="0"/>
                    <a:pt x="320" y="38"/>
                    <a:pt x="238" y="107"/>
                  </a:cubicBezTo>
                  <a:cubicBezTo>
                    <a:pt x="254" y="126"/>
                    <a:pt x="254" y="126"/>
                    <a:pt x="254" y="126"/>
                  </a:cubicBezTo>
                  <a:cubicBezTo>
                    <a:pt x="331" y="60"/>
                    <a:pt x="430" y="24"/>
                    <a:pt x="531" y="24"/>
                  </a:cubicBezTo>
                  <a:cubicBezTo>
                    <a:pt x="767" y="24"/>
                    <a:pt x="960" y="216"/>
                    <a:pt x="960" y="452"/>
                  </a:cubicBezTo>
                  <a:cubicBezTo>
                    <a:pt x="960" y="689"/>
                    <a:pt x="767" y="881"/>
                    <a:pt x="531" y="881"/>
                  </a:cubicBezTo>
                  <a:cubicBezTo>
                    <a:pt x="412" y="881"/>
                    <a:pt x="296" y="830"/>
                    <a:pt x="215" y="742"/>
                  </a:cubicBezTo>
                  <a:cubicBezTo>
                    <a:pt x="24" y="742"/>
                    <a:pt x="24" y="742"/>
                    <a:pt x="24" y="742"/>
                  </a:cubicBezTo>
                  <a:cubicBezTo>
                    <a:pt x="24" y="641"/>
                    <a:pt x="24" y="641"/>
                    <a:pt x="24" y="641"/>
                  </a:cubicBezTo>
                  <a:cubicBezTo>
                    <a:pt x="148" y="641"/>
                    <a:pt x="148" y="641"/>
                    <a:pt x="148" y="641"/>
                  </a:cubicBezTo>
                  <a:cubicBezTo>
                    <a:pt x="148" y="320"/>
                    <a:pt x="148" y="320"/>
                    <a:pt x="148" y="320"/>
                  </a:cubicBezTo>
                  <a:cubicBezTo>
                    <a:pt x="39" y="320"/>
                    <a:pt x="39" y="320"/>
                    <a:pt x="39" y="320"/>
                  </a:cubicBezTo>
                  <a:cubicBezTo>
                    <a:pt x="39" y="246"/>
                    <a:pt x="39" y="246"/>
                    <a:pt x="39" y="246"/>
                  </a:cubicBezTo>
                  <a:cubicBezTo>
                    <a:pt x="97" y="234"/>
                    <a:pt x="138" y="218"/>
                    <a:pt x="181" y="192"/>
                  </a:cubicBezTo>
                  <a:cubicBezTo>
                    <a:pt x="279" y="192"/>
                    <a:pt x="279" y="192"/>
                    <a:pt x="279" y="192"/>
                  </a:cubicBezTo>
                  <a:cubicBezTo>
                    <a:pt x="279" y="641"/>
                    <a:pt x="279" y="641"/>
                    <a:pt x="279" y="641"/>
                  </a:cubicBezTo>
                  <a:cubicBezTo>
                    <a:pt x="394" y="641"/>
                    <a:pt x="394" y="641"/>
                    <a:pt x="394" y="641"/>
                  </a:cubicBezTo>
                  <a:cubicBezTo>
                    <a:pt x="394" y="617"/>
                    <a:pt x="394" y="617"/>
                    <a:pt x="394" y="617"/>
                  </a:cubicBezTo>
                  <a:cubicBezTo>
                    <a:pt x="303" y="617"/>
                    <a:pt x="303" y="617"/>
                    <a:pt x="303" y="617"/>
                  </a:cubicBezTo>
                  <a:cubicBezTo>
                    <a:pt x="303" y="168"/>
                    <a:pt x="303" y="168"/>
                    <a:pt x="303" y="168"/>
                  </a:cubicBezTo>
                  <a:cubicBezTo>
                    <a:pt x="174" y="168"/>
                    <a:pt x="174" y="168"/>
                    <a:pt x="174" y="168"/>
                  </a:cubicBezTo>
                  <a:cubicBezTo>
                    <a:pt x="171" y="170"/>
                    <a:pt x="171" y="170"/>
                    <a:pt x="171" y="170"/>
                  </a:cubicBezTo>
                  <a:cubicBezTo>
                    <a:pt x="127" y="197"/>
                    <a:pt x="86" y="212"/>
                    <a:pt x="25" y="224"/>
                  </a:cubicBezTo>
                  <a:cubicBezTo>
                    <a:pt x="15" y="226"/>
                    <a:pt x="15" y="226"/>
                    <a:pt x="15" y="226"/>
                  </a:cubicBezTo>
                  <a:cubicBezTo>
                    <a:pt x="15" y="344"/>
                    <a:pt x="15" y="344"/>
                    <a:pt x="15" y="344"/>
                  </a:cubicBezTo>
                  <a:cubicBezTo>
                    <a:pt x="124" y="344"/>
                    <a:pt x="124" y="344"/>
                    <a:pt x="124" y="344"/>
                  </a:cubicBezTo>
                  <a:cubicBezTo>
                    <a:pt x="124" y="617"/>
                    <a:pt x="124" y="617"/>
                    <a:pt x="124" y="617"/>
                  </a:cubicBezTo>
                  <a:cubicBezTo>
                    <a:pt x="0" y="617"/>
                    <a:pt x="0" y="617"/>
                    <a:pt x="0" y="617"/>
                  </a:cubicBezTo>
                  <a:cubicBezTo>
                    <a:pt x="0" y="766"/>
                    <a:pt x="0" y="766"/>
                    <a:pt x="0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90" y="854"/>
                    <a:pt x="408" y="905"/>
                    <a:pt x="531" y="905"/>
                  </a:cubicBezTo>
                  <a:cubicBezTo>
                    <a:pt x="781" y="905"/>
                    <a:pt x="984" y="702"/>
                    <a:pt x="984" y="452"/>
                  </a:cubicBezTo>
                  <a:cubicBezTo>
                    <a:pt x="984" y="203"/>
                    <a:pt x="781" y="0"/>
                    <a:pt x="531" y="0"/>
                  </a:cubicBezTo>
                  <a:close/>
                </a:path>
              </a:pathLst>
            </a:custGeom>
            <a:solidFill>
              <a:srgbClr val="8AC0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2101">
              <a:extLst>
                <a:ext uri="{FF2B5EF4-FFF2-40B4-BE49-F238E27FC236}">
                  <a16:creationId xmlns:a16="http://schemas.microsoft.com/office/drawing/2014/main" id="{E584B596-750E-41E5-A2E0-8C1483CA8E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2226" y="3262138"/>
              <a:ext cx="434267" cy="455259"/>
            </a:xfrm>
            <a:custGeom>
              <a:avLst/>
              <a:gdLst>
                <a:gd name="T0" fmla="*/ 154 w 154"/>
                <a:gd name="T1" fmla="*/ 22 h 160"/>
                <a:gd name="T2" fmla="*/ 77 w 154"/>
                <a:gd name="T3" fmla="*/ 0 h 160"/>
                <a:gd name="T4" fmla="*/ 0 w 154"/>
                <a:gd name="T5" fmla="*/ 22 h 160"/>
                <a:gd name="T6" fmla="*/ 6 w 154"/>
                <a:gd name="T7" fmla="*/ 30 h 160"/>
                <a:gd name="T8" fmla="*/ 58 w 154"/>
                <a:gd name="T9" fmla="*/ 102 h 160"/>
                <a:gd name="T10" fmla="*/ 58 w 154"/>
                <a:gd name="T11" fmla="*/ 156 h 160"/>
                <a:gd name="T12" fmla="*/ 60 w 154"/>
                <a:gd name="T13" fmla="*/ 159 h 160"/>
                <a:gd name="T14" fmla="*/ 62 w 154"/>
                <a:gd name="T15" fmla="*/ 160 h 160"/>
                <a:gd name="T16" fmla="*/ 95 w 154"/>
                <a:gd name="T17" fmla="*/ 127 h 160"/>
                <a:gd name="T18" fmla="*/ 95 w 154"/>
                <a:gd name="T19" fmla="*/ 102 h 160"/>
                <a:gd name="T20" fmla="*/ 148 w 154"/>
                <a:gd name="T21" fmla="*/ 30 h 160"/>
                <a:gd name="T22" fmla="*/ 148 w 154"/>
                <a:gd name="T23" fmla="*/ 30 h 160"/>
                <a:gd name="T24" fmla="*/ 154 w 154"/>
                <a:gd name="T25" fmla="*/ 22 h 160"/>
                <a:gd name="T26" fmla="*/ 77 w 154"/>
                <a:gd name="T27" fmla="*/ 6 h 160"/>
                <a:gd name="T28" fmla="*/ 147 w 154"/>
                <a:gd name="T29" fmla="*/ 22 h 160"/>
                <a:gd name="T30" fmla="*/ 144 w 154"/>
                <a:gd name="T31" fmla="*/ 26 h 160"/>
                <a:gd name="T32" fmla="*/ 144 w 154"/>
                <a:gd name="T33" fmla="*/ 26 h 160"/>
                <a:gd name="T34" fmla="*/ 144 w 154"/>
                <a:gd name="T35" fmla="*/ 26 h 160"/>
                <a:gd name="T36" fmla="*/ 77 w 154"/>
                <a:gd name="T37" fmla="*/ 37 h 160"/>
                <a:gd name="T38" fmla="*/ 10 w 154"/>
                <a:gd name="T39" fmla="*/ 26 h 160"/>
                <a:gd name="T40" fmla="*/ 10 w 154"/>
                <a:gd name="T41" fmla="*/ 26 h 160"/>
                <a:gd name="T42" fmla="*/ 8 w 154"/>
                <a:gd name="T43" fmla="*/ 25 h 160"/>
                <a:gd name="T44" fmla="*/ 6 w 154"/>
                <a:gd name="T45" fmla="*/ 22 h 160"/>
                <a:gd name="T46" fmla="*/ 77 w 154"/>
                <a:gd name="T47" fmla="*/ 6 h 160"/>
                <a:gd name="T48" fmla="*/ 89 w 154"/>
                <a:gd name="T49" fmla="*/ 125 h 160"/>
                <a:gd name="T50" fmla="*/ 65 w 154"/>
                <a:gd name="T51" fmla="*/ 149 h 160"/>
                <a:gd name="T52" fmla="*/ 65 w 154"/>
                <a:gd name="T53" fmla="*/ 104 h 160"/>
                <a:gd name="T54" fmla="*/ 89 w 154"/>
                <a:gd name="T55" fmla="*/ 104 h 160"/>
                <a:gd name="T56" fmla="*/ 89 w 154"/>
                <a:gd name="T57" fmla="*/ 125 h 160"/>
                <a:gd name="T58" fmla="*/ 91 w 154"/>
                <a:gd name="T59" fmla="*/ 98 h 160"/>
                <a:gd name="T60" fmla="*/ 63 w 154"/>
                <a:gd name="T61" fmla="*/ 98 h 160"/>
                <a:gd name="T62" fmla="*/ 17 w 154"/>
                <a:gd name="T63" fmla="*/ 36 h 160"/>
                <a:gd name="T64" fmla="*/ 77 w 154"/>
                <a:gd name="T65" fmla="*/ 43 h 160"/>
                <a:gd name="T66" fmla="*/ 136 w 154"/>
                <a:gd name="T67" fmla="*/ 36 h 160"/>
                <a:gd name="T68" fmla="*/ 91 w 154"/>
                <a:gd name="T69" fmla="*/ 9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4" h="160">
                  <a:moveTo>
                    <a:pt x="154" y="22"/>
                  </a:moveTo>
                  <a:cubicBezTo>
                    <a:pt x="154" y="7"/>
                    <a:pt x="115" y="0"/>
                    <a:pt x="77" y="0"/>
                  </a:cubicBezTo>
                  <a:cubicBezTo>
                    <a:pt x="39" y="0"/>
                    <a:pt x="0" y="7"/>
                    <a:pt x="0" y="22"/>
                  </a:cubicBezTo>
                  <a:cubicBezTo>
                    <a:pt x="0" y="25"/>
                    <a:pt x="2" y="28"/>
                    <a:pt x="6" y="30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8" y="156"/>
                    <a:pt x="58" y="156"/>
                    <a:pt x="58" y="156"/>
                  </a:cubicBezTo>
                  <a:cubicBezTo>
                    <a:pt x="58" y="158"/>
                    <a:pt x="59" y="159"/>
                    <a:pt x="60" y="159"/>
                  </a:cubicBezTo>
                  <a:cubicBezTo>
                    <a:pt x="62" y="160"/>
                    <a:pt x="62" y="160"/>
                    <a:pt x="62" y="160"/>
                  </a:cubicBezTo>
                  <a:cubicBezTo>
                    <a:pt x="95" y="127"/>
                    <a:pt x="95" y="127"/>
                    <a:pt x="95" y="127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148" y="30"/>
                    <a:pt x="148" y="30"/>
                    <a:pt x="148" y="30"/>
                  </a:cubicBezTo>
                  <a:cubicBezTo>
                    <a:pt x="148" y="30"/>
                    <a:pt x="148" y="30"/>
                    <a:pt x="148" y="30"/>
                  </a:cubicBezTo>
                  <a:cubicBezTo>
                    <a:pt x="152" y="28"/>
                    <a:pt x="154" y="25"/>
                    <a:pt x="154" y="22"/>
                  </a:cubicBezTo>
                  <a:close/>
                  <a:moveTo>
                    <a:pt x="77" y="6"/>
                  </a:moveTo>
                  <a:cubicBezTo>
                    <a:pt x="120" y="6"/>
                    <a:pt x="147" y="15"/>
                    <a:pt x="147" y="22"/>
                  </a:cubicBezTo>
                  <a:cubicBezTo>
                    <a:pt x="147" y="23"/>
                    <a:pt x="146" y="24"/>
                    <a:pt x="144" y="26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35" y="31"/>
                    <a:pt x="111" y="37"/>
                    <a:pt x="77" y="37"/>
                  </a:cubicBezTo>
                  <a:cubicBezTo>
                    <a:pt x="43" y="37"/>
                    <a:pt x="18" y="31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7" y="24"/>
                    <a:pt x="6" y="23"/>
                    <a:pt x="6" y="22"/>
                  </a:cubicBezTo>
                  <a:cubicBezTo>
                    <a:pt x="6" y="15"/>
                    <a:pt x="34" y="6"/>
                    <a:pt x="77" y="6"/>
                  </a:cubicBezTo>
                  <a:close/>
                  <a:moveTo>
                    <a:pt x="89" y="125"/>
                  </a:moveTo>
                  <a:cubicBezTo>
                    <a:pt x="65" y="149"/>
                    <a:pt x="65" y="149"/>
                    <a:pt x="65" y="149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89" y="104"/>
                    <a:pt x="89" y="104"/>
                    <a:pt x="89" y="104"/>
                  </a:cubicBezTo>
                  <a:lnTo>
                    <a:pt x="89" y="125"/>
                  </a:lnTo>
                  <a:close/>
                  <a:moveTo>
                    <a:pt x="91" y="98"/>
                  </a:moveTo>
                  <a:cubicBezTo>
                    <a:pt x="63" y="98"/>
                    <a:pt x="63" y="98"/>
                    <a:pt x="63" y="98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32" y="40"/>
                    <a:pt x="54" y="43"/>
                    <a:pt x="77" y="43"/>
                  </a:cubicBezTo>
                  <a:cubicBezTo>
                    <a:pt x="99" y="43"/>
                    <a:pt x="122" y="40"/>
                    <a:pt x="136" y="36"/>
                  </a:cubicBezTo>
                  <a:lnTo>
                    <a:pt x="91" y="9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组合 27" descr="e7d195523061f1c03a90ee8e42cb24248e56383cd534985688F9F494128731F165EE95AB4B0C0A38076AAEA07667B1565C446FC45FF01DFB0E885BCDBDF3A284F3DB14DA61DD97F0BAB2E6C668FB4931CCA1232F21BFBFC3DE5B5028DBB0124DFB5E7AD3BD69448A441B432B7BAD1B97402D0A8D7D416C0A4E8132619B1C0A86C5146A202B5C4242F78B2D3C1D833CAE">
            <a:extLst>
              <a:ext uri="{FF2B5EF4-FFF2-40B4-BE49-F238E27FC236}">
                <a16:creationId xmlns:a16="http://schemas.microsoft.com/office/drawing/2014/main" id="{9A86F7D1-F2CD-41A2-AA79-2F5454A030A2}"/>
              </a:ext>
            </a:extLst>
          </p:cNvPr>
          <p:cNvGrpSpPr/>
          <p:nvPr/>
        </p:nvGrpSpPr>
        <p:grpSpPr>
          <a:xfrm>
            <a:off x="1657588" y="3704673"/>
            <a:ext cx="891243" cy="803070"/>
            <a:chOff x="3819360" y="2793795"/>
            <a:chExt cx="1636713" cy="1474788"/>
          </a:xfrm>
          <a:solidFill>
            <a:srgbClr val="73C07E"/>
          </a:solidFill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3FE4D169-7A7B-4485-AE99-5E5A433A4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360" y="2793795"/>
              <a:ext cx="1636713" cy="1474788"/>
            </a:xfrm>
            <a:custGeom>
              <a:avLst/>
              <a:gdLst>
                <a:gd name="T0" fmla="*/ 554 w 1006"/>
                <a:gd name="T1" fmla="*/ 0 h 905"/>
                <a:gd name="T2" fmla="*/ 278 w 1006"/>
                <a:gd name="T3" fmla="*/ 93 h 905"/>
                <a:gd name="T4" fmla="*/ 293 w 1006"/>
                <a:gd name="T5" fmla="*/ 112 h 905"/>
                <a:gd name="T6" fmla="*/ 554 w 1006"/>
                <a:gd name="T7" fmla="*/ 24 h 905"/>
                <a:gd name="T8" fmla="*/ 982 w 1006"/>
                <a:gd name="T9" fmla="*/ 452 h 905"/>
                <a:gd name="T10" fmla="*/ 554 w 1006"/>
                <a:gd name="T11" fmla="*/ 881 h 905"/>
                <a:gd name="T12" fmla="*/ 237 w 1006"/>
                <a:gd name="T13" fmla="*/ 742 h 905"/>
                <a:gd name="T14" fmla="*/ 36 w 1006"/>
                <a:gd name="T15" fmla="*/ 742 h 905"/>
                <a:gd name="T16" fmla="*/ 36 w 1006"/>
                <a:gd name="T17" fmla="*/ 670 h 905"/>
                <a:gd name="T18" fmla="*/ 277 w 1006"/>
                <a:gd name="T19" fmla="*/ 366 h 905"/>
                <a:gd name="T20" fmla="*/ 195 w 1006"/>
                <a:gd name="T21" fmla="*/ 278 h 905"/>
                <a:gd name="T22" fmla="*/ 100 w 1006"/>
                <a:gd name="T23" fmla="*/ 328 h 905"/>
                <a:gd name="T24" fmla="*/ 34 w 1006"/>
                <a:gd name="T25" fmla="*/ 261 h 905"/>
                <a:gd name="T26" fmla="*/ 216 w 1006"/>
                <a:gd name="T27" fmla="*/ 181 h 905"/>
                <a:gd name="T28" fmla="*/ 402 w 1006"/>
                <a:gd name="T29" fmla="*/ 357 h 905"/>
                <a:gd name="T30" fmla="*/ 240 w 1006"/>
                <a:gd name="T31" fmla="*/ 622 h 905"/>
                <a:gd name="T32" fmla="*/ 216 w 1006"/>
                <a:gd name="T33" fmla="*/ 647 h 905"/>
                <a:gd name="T34" fmla="*/ 250 w 1006"/>
                <a:gd name="T35" fmla="*/ 642 h 905"/>
                <a:gd name="T36" fmla="*/ 345 w 1006"/>
                <a:gd name="T37" fmla="*/ 635 h 905"/>
                <a:gd name="T38" fmla="*/ 429 w 1006"/>
                <a:gd name="T39" fmla="*/ 635 h 905"/>
                <a:gd name="T40" fmla="*/ 429 w 1006"/>
                <a:gd name="T41" fmla="*/ 754 h 905"/>
                <a:gd name="T42" fmla="*/ 453 w 1006"/>
                <a:gd name="T43" fmla="*/ 754 h 905"/>
                <a:gd name="T44" fmla="*/ 453 w 1006"/>
                <a:gd name="T45" fmla="*/ 611 h 905"/>
                <a:gd name="T46" fmla="*/ 345 w 1006"/>
                <a:gd name="T47" fmla="*/ 611 h 905"/>
                <a:gd name="T48" fmla="*/ 280 w 1006"/>
                <a:gd name="T49" fmla="*/ 615 h 905"/>
                <a:gd name="T50" fmla="*/ 426 w 1006"/>
                <a:gd name="T51" fmla="*/ 357 h 905"/>
                <a:gd name="T52" fmla="*/ 367 w 1006"/>
                <a:gd name="T53" fmla="*/ 212 h 905"/>
                <a:gd name="T54" fmla="*/ 216 w 1006"/>
                <a:gd name="T55" fmla="*/ 157 h 905"/>
                <a:gd name="T56" fmla="*/ 8 w 1006"/>
                <a:gd name="T57" fmla="*/ 253 h 905"/>
                <a:gd name="T58" fmla="*/ 0 w 1006"/>
                <a:gd name="T59" fmla="*/ 261 h 905"/>
                <a:gd name="T60" fmla="*/ 100 w 1006"/>
                <a:gd name="T61" fmla="*/ 361 h 905"/>
                <a:gd name="T62" fmla="*/ 109 w 1006"/>
                <a:gd name="T63" fmla="*/ 353 h 905"/>
                <a:gd name="T64" fmla="*/ 195 w 1006"/>
                <a:gd name="T65" fmla="*/ 302 h 905"/>
                <a:gd name="T66" fmla="*/ 253 w 1006"/>
                <a:gd name="T67" fmla="*/ 366 h 905"/>
                <a:gd name="T68" fmla="*/ 20 w 1006"/>
                <a:gd name="T69" fmla="*/ 653 h 905"/>
                <a:gd name="T70" fmla="*/ 12 w 1006"/>
                <a:gd name="T71" fmla="*/ 660 h 905"/>
                <a:gd name="T72" fmla="*/ 12 w 1006"/>
                <a:gd name="T73" fmla="*/ 766 h 905"/>
                <a:gd name="T74" fmla="*/ 227 w 1006"/>
                <a:gd name="T75" fmla="*/ 766 h 905"/>
                <a:gd name="T76" fmla="*/ 554 w 1006"/>
                <a:gd name="T77" fmla="*/ 905 h 905"/>
                <a:gd name="T78" fmla="*/ 1006 w 1006"/>
                <a:gd name="T79" fmla="*/ 452 h 905"/>
                <a:gd name="T80" fmla="*/ 554 w 1006"/>
                <a:gd name="T81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6" h="905">
                  <a:moveTo>
                    <a:pt x="554" y="0"/>
                  </a:moveTo>
                  <a:cubicBezTo>
                    <a:pt x="453" y="0"/>
                    <a:pt x="358" y="32"/>
                    <a:pt x="278" y="93"/>
                  </a:cubicBezTo>
                  <a:cubicBezTo>
                    <a:pt x="293" y="112"/>
                    <a:pt x="293" y="112"/>
                    <a:pt x="293" y="112"/>
                  </a:cubicBezTo>
                  <a:cubicBezTo>
                    <a:pt x="368" y="54"/>
                    <a:pt x="458" y="24"/>
                    <a:pt x="554" y="24"/>
                  </a:cubicBezTo>
                  <a:cubicBezTo>
                    <a:pt x="790" y="24"/>
                    <a:pt x="982" y="216"/>
                    <a:pt x="982" y="452"/>
                  </a:cubicBezTo>
                  <a:cubicBezTo>
                    <a:pt x="982" y="689"/>
                    <a:pt x="790" y="881"/>
                    <a:pt x="554" y="881"/>
                  </a:cubicBezTo>
                  <a:cubicBezTo>
                    <a:pt x="435" y="881"/>
                    <a:pt x="318" y="828"/>
                    <a:pt x="237" y="742"/>
                  </a:cubicBezTo>
                  <a:cubicBezTo>
                    <a:pt x="36" y="742"/>
                    <a:pt x="36" y="742"/>
                    <a:pt x="36" y="742"/>
                  </a:cubicBezTo>
                  <a:cubicBezTo>
                    <a:pt x="36" y="670"/>
                    <a:pt x="36" y="670"/>
                    <a:pt x="36" y="670"/>
                  </a:cubicBezTo>
                  <a:cubicBezTo>
                    <a:pt x="176" y="542"/>
                    <a:pt x="277" y="449"/>
                    <a:pt x="277" y="366"/>
                  </a:cubicBezTo>
                  <a:cubicBezTo>
                    <a:pt x="277" y="311"/>
                    <a:pt x="246" y="278"/>
                    <a:pt x="195" y="278"/>
                  </a:cubicBezTo>
                  <a:cubicBezTo>
                    <a:pt x="155" y="278"/>
                    <a:pt x="124" y="305"/>
                    <a:pt x="100" y="328"/>
                  </a:cubicBezTo>
                  <a:cubicBezTo>
                    <a:pt x="34" y="261"/>
                    <a:pt x="34" y="261"/>
                    <a:pt x="34" y="261"/>
                  </a:cubicBezTo>
                  <a:cubicBezTo>
                    <a:pt x="91" y="203"/>
                    <a:pt x="142" y="181"/>
                    <a:pt x="216" y="181"/>
                  </a:cubicBezTo>
                  <a:cubicBezTo>
                    <a:pt x="327" y="181"/>
                    <a:pt x="402" y="252"/>
                    <a:pt x="402" y="357"/>
                  </a:cubicBezTo>
                  <a:cubicBezTo>
                    <a:pt x="402" y="446"/>
                    <a:pt x="315" y="545"/>
                    <a:pt x="240" y="622"/>
                  </a:cubicBezTo>
                  <a:cubicBezTo>
                    <a:pt x="216" y="647"/>
                    <a:pt x="216" y="647"/>
                    <a:pt x="216" y="647"/>
                  </a:cubicBezTo>
                  <a:cubicBezTo>
                    <a:pt x="250" y="642"/>
                    <a:pt x="250" y="642"/>
                    <a:pt x="250" y="642"/>
                  </a:cubicBezTo>
                  <a:cubicBezTo>
                    <a:pt x="278" y="639"/>
                    <a:pt x="319" y="635"/>
                    <a:pt x="345" y="635"/>
                  </a:cubicBezTo>
                  <a:cubicBezTo>
                    <a:pt x="429" y="635"/>
                    <a:pt x="429" y="635"/>
                    <a:pt x="429" y="635"/>
                  </a:cubicBezTo>
                  <a:cubicBezTo>
                    <a:pt x="429" y="754"/>
                    <a:pt x="429" y="754"/>
                    <a:pt x="429" y="754"/>
                  </a:cubicBezTo>
                  <a:cubicBezTo>
                    <a:pt x="453" y="754"/>
                    <a:pt x="453" y="754"/>
                    <a:pt x="453" y="754"/>
                  </a:cubicBezTo>
                  <a:cubicBezTo>
                    <a:pt x="453" y="611"/>
                    <a:pt x="453" y="611"/>
                    <a:pt x="453" y="611"/>
                  </a:cubicBezTo>
                  <a:cubicBezTo>
                    <a:pt x="345" y="611"/>
                    <a:pt x="345" y="611"/>
                    <a:pt x="345" y="611"/>
                  </a:cubicBezTo>
                  <a:cubicBezTo>
                    <a:pt x="327" y="611"/>
                    <a:pt x="303" y="613"/>
                    <a:pt x="280" y="615"/>
                  </a:cubicBezTo>
                  <a:cubicBezTo>
                    <a:pt x="352" y="539"/>
                    <a:pt x="426" y="445"/>
                    <a:pt x="426" y="357"/>
                  </a:cubicBezTo>
                  <a:cubicBezTo>
                    <a:pt x="426" y="298"/>
                    <a:pt x="405" y="248"/>
                    <a:pt x="367" y="212"/>
                  </a:cubicBezTo>
                  <a:cubicBezTo>
                    <a:pt x="329" y="176"/>
                    <a:pt x="277" y="157"/>
                    <a:pt x="216" y="157"/>
                  </a:cubicBezTo>
                  <a:cubicBezTo>
                    <a:pt x="132" y="157"/>
                    <a:pt x="74" y="184"/>
                    <a:pt x="8" y="253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109" y="353"/>
                    <a:pt x="109" y="353"/>
                    <a:pt x="109" y="353"/>
                  </a:cubicBezTo>
                  <a:cubicBezTo>
                    <a:pt x="137" y="325"/>
                    <a:pt x="162" y="302"/>
                    <a:pt x="195" y="302"/>
                  </a:cubicBezTo>
                  <a:cubicBezTo>
                    <a:pt x="233" y="302"/>
                    <a:pt x="253" y="324"/>
                    <a:pt x="253" y="366"/>
                  </a:cubicBezTo>
                  <a:cubicBezTo>
                    <a:pt x="253" y="438"/>
                    <a:pt x="150" y="533"/>
                    <a:pt x="20" y="653"/>
                  </a:cubicBezTo>
                  <a:cubicBezTo>
                    <a:pt x="12" y="660"/>
                    <a:pt x="12" y="660"/>
                    <a:pt x="12" y="660"/>
                  </a:cubicBezTo>
                  <a:cubicBezTo>
                    <a:pt x="12" y="766"/>
                    <a:pt x="12" y="766"/>
                    <a:pt x="12" y="766"/>
                  </a:cubicBezTo>
                  <a:cubicBezTo>
                    <a:pt x="227" y="766"/>
                    <a:pt x="227" y="766"/>
                    <a:pt x="227" y="766"/>
                  </a:cubicBezTo>
                  <a:cubicBezTo>
                    <a:pt x="312" y="854"/>
                    <a:pt x="431" y="905"/>
                    <a:pt x="554" y="905"/>
                  </a:cubicBezTo>
                  <a:cubicBezTo>
                    <a:pt x="803" y="905"/>
                    <a:pt x="1006" y="702"/>
                    <a:pt x="1006" y="452"/>
                  </a:cubicBezTo>
                  <a:cubicBezTo>
                    <a:pt x="1006" y="203"/>
                    <a:pt x="803" y="0"/>
                    <a:pt x="554" y="0"/>
                  </a:cubicBezTo>
                  <a:close/>
                </a:path>
              </a:pathLst>
            </a:custGeom>
            <a:solidFill>
              <a:srgbClr val="8AC0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 2123">
              <a:extLst>
                <a:ext uri="{FF2B5EF4-FFF2-40B4-BE49-F238E27FC236}">
                  <a16:creationId xmlns:a16="http://schemas.microsoft.com/office/drawing/2014/main" id="{09510403-1B31-472F-A01B-B3E005CA41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9658" y="3214408"/>
              <a:ext cx="504825" cy="549275"/>
            </a:xfrm>
            <a:custGeom>
              <a:avLst/>
              <a:gdLst>
                <a:gd name="T0" fmla="*/ 24 w 148"/>
                <a:gd name="T1" fmla="*/ 74 h 160"/>
                <a:gd name="T2" fmla="*/ 56 w 148"/>
                <a:gd name="T3" fmla="*/ 148 h 160"/>
                <a:gd name="T4" fmla="*/ 62 w 148"/>
                <a:gd name="T5" fmla="*/ 151 h 160"/>
                <a:gd name="T6" fmla="*/ 65 w 148"/>
                <a:gd name="T7" fmla="*/ 160 h 160"/>
                <a:gd name="T8" fmla="*/ 86 w 148"/>
                <a:gd name="T9" fmla="*/ 157 h 160"/>
                <a:gd name="T10" fmla="*/ 89 w 148"/>
                <a:gd name="T11" fmla="*/ 151 h 160"/>
                <a:gd name="T12" fmla="*/ 92 w 148"/>
                <a:gd name="T13" fmla="*/ 121 h 160"/>
                <a:gd name="T14" fmla="*/ 74 w 148"/>
                <a:gd name="T15" fmla="*/ 24 h 160"/>
                <a:gd name="T16" fmla="*/ 80 w 148"/>
                <a:gd name="T17" fmla="*/ 148 h 160"/>
                <a:gd name="T18" fmla="*/ 68 w 148"/>
                <a:gd name="T19" fmla="*/ 154 h 160"/>
                <a:gd name="T20" fmla="*/ 65 w 148"/>
                <a:gd name="T21" fmla="*/ 145 h 160"/>
                <a:gd name="T22" fmla="*/ 62 w 148"/>
                <a:gd name="T23" fmla="*/ 130 h 160"/>
                <a:gd name="T24" fmla="*/ 86 w 148"/>
                <a:gd name="T25" fmla="*/ 145 h 160"/>
                <a:gd name="T26" fmla="*/ 88 w 148"/>
                <a:gd name="T27" fmla="*/ 116 h 160"/>
                <a:gd name="T28" fmla="*/ 86 w 148"/>
                <a:gd name="T29" fmla="*/ 124 h 160"/>
                <a:gd name="T30" fmla="*/ 62 w 148"/>
                <a:gd name="T31" fmla="*/ 119 h 160"/>
                <a:gd name="T32" fmla="*/ 30 w 148"/>
                <a:gd name="T33" fmla="*/ 74 h 160"/>
                <a:gd name="T34" fmla="*/ 119 w 148"/>
                <a:gd name="T35" fmla="*/ 74 h 160"/>
                <a:gd name="T36" fmla="*/ 71 w 148"/>
                <a:gd name="T37" fmla="*/ 15 h 160"/>
                <a:gd name="T38" fmla="*/ 74 w 148"/>
                <a:gd name="T39" fmla="*/ 0 h 160"/>
                <a:gd name="T40" fmla="*/ 77 w 148"/>
                <a:gd name="T41" fmla="*/ 15 h 160"/>
                <a:gd name="T42" fmla="*/ 71 w 148"/>
                <a:gd name="T43" fmla="*/ 15 h 160"/>
                <a:gd name="T44" fmla="*/ 145 w 148"/>
                <a:gd name="T45" fmla="*/ 77 h 160"/>
                <a:gd name="T46" fmla="*/ 130 w 148"/>
                <a:gd name="T47" fmla="*/ 74 h 160"/>
                <a:gd name="T48" fmla="*/ 145 w 148"/>
                <a:gd name="T49" fmla="*/ 71 h 160"/>
                <a:gd name="T50" fmla="*/ 18 w 148"/>
                <a:gd name="T51" fmla="*/ 74 h 160"/>
                <a:gd name="T52" fmla="*/ 3 w 148"/>
                <a:gd name="T53" fmla="*/ 77 h 160"/>
                <a:gd name="T54" fmla="*/ 3 w 148"/>
                <a:gd name="T55" fmla="*/ 71 h 160"/>
                <a:gd name="T56" fmla="*/ 18 w 148"/>
                <a:gd name="T57" fmla="*/ 74 h 160"/>
                <a:gd name="T58" fmla="*/ 126 w 148"/>
                <a:gd name="T59" fmla="*/ 26 h 160"/>
                <a:gd name="T60" fmla="*/ 116 w 148"/>
                <a:gd name="T61" fmla="*/ 35 h 160"/>
                <a:gd name="T62" fmla="*/ 114 w 148"/>
                <a:gd name="T63" fmla="*/ 30 h 160"/>
                <a:gd name="T64" fmla="*/ 126 w 148"/>
                <a:gd name="T65" fmla="*/ 22 h 160"/>
                <a:gd name="T66" fmla="*/ 34 w 148"/>
                <a:gd name="T67" fmla="*/ 118 h 160"/>
                <a:gd name="T68" fmla="*/ 24 w 148"/>
                <a:gd name="T69" fmla="*/ 127 h 160"/>
                <a:gd name="T70" fmla="*/ 22 w 148"/>
                <a:gd name="T71" fmla="*/ 122 h 160"/>
                <a:gd name="T72" fmla="*/ 34 w 148"/>
                <a:gd name="T73" fmla="*/ 114 h 160"/>
                <a:gd name="T74" fmla="*/ 126 w 148"/>
                <a:gd name="T75" fmla="*/ 126 h 160"/>
                <a:gd name="T76" fmla="*/ 122 w 148"/>
                <a:gd name="T77" fmla="*/ 126 h 160"/>
                <a:gd name="T78" fmla="*/ 114 w 148"/>
                <a:gd name="T79" fmla="*/ 114 h 160"/>
                <a:gd name="T80" fmla="*/ 126 w 148"/>
                <a:gd name="T81" fmla="*/ 122 h 160"/>
                <a:gd name="T82" fmla="*/ 22 w 148"/>
                <a:gd name="T83" fmla="*/ 22 h 160"/>
                <a:gd name="T84" fmla="*/ 34 w 148"/>
                <a:gd name="T85" fmla="*/ 30 h 160"/>
                <a:gd name="T86" fmla="*/ 32 w 148"/>
                <a:gd name="T87" fmla="*/ 35 h 160"/>
                <a:gd name="T88" fmla="*/ 22 w 148"/>
                <a:gd name="T89" fmla="*/ 26 h 160"/>
                <a:gd name="T90" fmla="*/ 74 w 148"/>
                <a:gd name="T91" fmla="*/ 44 h 160"/>
                <a:gd name="T92" fmla="*/ 41 w 148"/>
                <a:gd name="T93" fmla="*/ 77 h 160"/>
                <a:gd name="T94" fmla="*/ 74 w 148"/>
                <a:gd name="T95" fmla="*/ 3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8" h="160">
                  <a:moveTo>
                    <a:pt x="74" y="24"/>
                  </a:moveTo>
                  <a:cubicBezTo>
                    <a:pt x="46" y="24"/>
                    <a:pt x="24" y="46"/>
                    <a:pt x="24" y="74"/>
                  </a:cubicBezTo>
                  <a:cubicBezTo>
                    <a:pt x="24" y="95"/>
                    <a:pt x="37" y="114"/>
                    <a:pt x="56" y="121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50"/>
                    <a:pt x="58" y="151"/>
                    <a:pt x="59" y="151"/>
                  </a:cubicBezTo>
                  <a:cubicBezTo>
                    <a:pt x="62" y="151"/>
                    <a:pt x="62" y="151"/>
                    <a:pt x="62" y="151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9"/>
                    <a:pt x="64" y="160"/>
                    <a:pt x="65" y="160"/>
                  </a:cubicBezTo>
                  <a:cubicBezTo>
                    <a:pt x="83" y="160"/>
                    <a:pt x="83" y="160"/>
                    <a:pt x="83" y="160"/>
                  </a:cubicBezTo>
                  <a:cubicBezTo>
                    <a:pt x="85" y="160"/>
                    <a:pt x="86" y="159"/>
                    <a:pt x="86" y="157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91" y="151"/>
                    <a:pt x="92" y="150"/>
                    <a:pt x="92" y="148"/>
                  </a:cubicBezTo>
                  <a:cubicBezTo>
                    <a:pt x="92" y="121"/>
                    <a:pt x="92" y="121"/>
                    <a:pt x="92" y="121"/>
                  </a:cubicBezTo>
                  <a:cubicBezTo>
                    <a:pt x="111" y="114"/>
                    <a:pt x="124" y="95"/>
                    <a:pt x="124" y="74"/>
                  </a:cubicBezTo>
                  <a:cubicBezTo>
                    <a:pt x="124" y="46"/>
                    <a:pt x="102" y="24"/>
                    <a:pt x="74" y="24"/>
                  </a:cubicBezTo>
                  <a:close/>
                  <a:moveTo>
                    <a:pt x="83" y="145"/>
                  </a:moveTo>
                  <a:cubicBezTo>
                    <a:pt x="81" y="145"/>
                    <a:pt x="80" y="147"/>
                    <a:pt x="80" y="148"/>
                  </a:cubicBezTo>
                  <a:cubicBezTo>
                    <a:pt x="80" y="154"/>
                    <a:pt x="80" y="154"/>
                    <a:pt x="80" y="154"/>
                  </a:cubicBezTo>
                  <a:cubicBezTo>
                    <a:pt x="68" y="154"/>
                    <a:pt x="68" y="154"/>
                    <a:pt x="68" y="154"/>
                  </a:cubicBezTo>
                  <a:cubicBezTo>
                    <a:pt x="68" y="148"/>
                    <a:pt x="68" y="148"/>
                    <a:pt x="68" y="148"/>
                  </a:cubicBezTo>
                  <a:cubicBezTo>
                    <a:pt x="68" y="147"/>
                    <a:pt x="67" y="145"/>
                    <a:pt x="65" y="145"/>
                  </a:cubicBezTo>
                  <a:cubicBezTo>
                    <a:pt x="62" y="145"/>
                    <a:pt x="62" y="145"/>
                    <a:pt x="62" y="145"/>
                  </a:cubicBezTo>
                  <a:cubicBezTo>
                    <a:pt x="62" y="130"/>
                    <a:pt x="62" y="130"/>
                    <a:pt x="62" y="130"/>
                  </a:cubicBezTo>
                  <a:cubicBezTo>
                    <a:pt x="86" y="130"/>
                    <a:pt x="86" y="130"/>
                    <a:pt x="86" y="130"/>
                  </a:cubicBezTo>
                  <a:cubicBezTo>
                    <a:pt x="86" y="145"/>
                    <a:pt x="86" y="145"/>
                    <a:pt x="86" y="145"/>
                  </a:cubicBezTo>
                  <a:lnTo>
                    <a:pt x="83" y="145"/>
                  </a:lnTo>
                  <a:close/>
                  <a:moveTo>
                    <a:pt x="88" y="116"/>
                  </a:moveTo>
                  <a:cubicBezTo>
                    <a:pt x="87" y="117"/>
                    <a:pt x="86" y="118"/>
                    <a:pt x="86" y="119"/>
                  </a:cubicBezTo>
                  <a:cubicBezTo>
                    <a:pt x="86" y="124"/>
                    <a:pt x="86" y="124"/>
                    <a:pt x="86" y="124"/>
                  </a:cubicBezTo>
                  <a:cubicBezTo>
                    <a:pt x="62" y="124"/>
                    <a:pt x="62" y="124"/>
                    <a:pt x="62" y="124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62" y="118"/>
                    <a:pt x="61" y="117"/>
                    <a:pt x="60" y="116"/>
                  </a:cubicBezTo>
                  <a:cubicBezTo>
                    <a:pt x="42" y="110"/>
                    <a:pt x="30" y="93"/>
                    <a:pt x="30" y="74"/>
                  </a:cubicBezTo>
                  <a:cubicBezTo>
                    <a:pt x="30" y="50"/>
                    <a:pt x="50" y="30"/>
                    <a:pt x="74" y="30"/>
                  </a:cubicBezTo>
                  <a:cubicBezTo>
                    <a:pt x="99" y="30"/>
                    <a:pt x="119" y="50"/>
                    <a:pt x="119" y="74"/>
                  </a:cubicBezTo>
                  <a:cubicBezTo>
                    <a:pt x="119" y="93"/>
                    <a:pt x="106" y="110"/>
                    <a:pt x="88" y="116"/>
                  </a:cubicBezTo>
                  <a:close/>
                  <a:moveTo>
                    <a:pt x="71" y="15"/>
                  </a:moveTo>
                  <a:cubicBezTo>
                    <a:pt x="71" y="3"/>
                    <a:pt x="71" y="3"/>
                    <a:pt x="71" y="3"/>
                  </a:cubicBezTo>
                  <a:cubicBezTo>
                    <a:pt x="71" y="1"/>
                    <a:pt x="72" y="0"/>
                    <a:pt x="74" y="0"/>
                  </a:cubicBezTo>
                  <a:cubicBezTo>
                    <a:pt x="76" y="0"/>
                    <a:pt x="77" y="1"/>
                    <a:pt x="77" y="3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7" y="16"/>
                    <a:pt x="76" y="18"/>
                    <a:pt x="74" y="18"/>
                  </a:cubicBezTo>
                  <a:cubicBezTo>
                    <a:pt x="72" y="18"/>
                    <a:pt x="71" y="16"/>
                    <a:pt x="71" y="15"/>
                  </a:cubicBezTo>
                  <a:close/>
                  <a:moveTo>
                    <a:pt x="148" y="74"/>
                  </a:moveTo>
                  <a:cubicBezTo>
                    <a:pt x="148" y="76"/>
                    <a:pt x="147" y="77"/>
                    <a:pt x="145" y="77"/>
                  </a:cubicBezTo>
                  <a:cubicBezTo>
                    <a:pt x="133" y="77"/>
                    <a:pt x="133" y="77"/>
                    <a:pt x="133" y="77"/>
                  </a:cubicBezTo>
                  <a:cubicBezTo>
                    <a:pt x="132" y="77"/>
                    <a:pt x="130" y="76"/>
                    <a:pt x="130" y="74"/>
                  </a:cubicBezTo>
                  <a:cubicBezTo>
                    <a:pt x="130" y="72"/>
                    <a:pt x="132" y="71"/>
                    <a:pt x="133" y="71"/>
                  </a:cubicBezTo>
                  <a:cubicBezTo>
                    <a:pt x="145" y="71"/>
                    <a:pt x="145" y="71"/>
                    <a:pt x="145" y="71"/>
                  </a:cubicBezTo>
                  <a:cubicBezTo>
                    <a:pt x="147" y="71"/>
                    <a:pt x="148" y="72"/>
                    <a:pt x="148" y="74"/>
                  </a:cubicBezTo>
                  <a:close/>
                  <a:moveTo>
                    <a:pt x="18" y="74"/>
                  </a:moveTo>
                  <a:cubicBezTo>
                    <a:pt x="18" y="76"/>
                    <a:pt x="16" y="77"/>
                    <a:pt x="15" y="77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1" y="77"/>
                    <a:pt x="0" y="76"/>
                    <a:pt x="0" y="74"/>
                  </a:cubicBezTo>
                  <a:cubicBezTo>
                    <a:pt x="0" y="72"/>
                    <a:pt x="1" y="71"/>
                    <a:pt x="3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6" y="71"/>
                    <a:pt x="18" y="72"/>
                    <a:pt x="18" y="74"/>
                  </a:cubicBezTo>
                  <a:close/>
                  <a:moveTo>
                    <a:pt x="126" y="22"/>
                  </a:moveTo>
                  <a:cubicBezTo>
                    <a:pt x="128" y="23"/>
                    <a:pt x="128" y="25"/>
                    <a:pt x="126" y="26"/>
                  </a:cubicBezTo>
                  <a:cubicBezTo>
                    <a:pt x="118" y="34"/>
                    <a:pt x="118" y="34"/>
                    <a:pt x="118" y="34"/>
                  </a:cubicBezTo>
                  <a:cubicBezTo>
                    <a:pt x="117" y="35"/>
                    <a:pt x="117" y="35"/>
                    <a:pt x="116" y="35"/>
                  </a:cubicBezTo>
                  <a:cubicBezTo>
                    <a:pt x="115" y="35"/>
                    <a:pt x="114" y="35"/>
                    <a:pt x="114" y="34"/>
                  </a:cubicBezTo>
                  <a:cubicBezTo>
                    <a:pt x="113" y="33"/>
                    <a:pt x="113" y="31"/>
                    <a:pt x="114" y="30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3" y="21"/>
                    <a:pt x="125" y="21"/>
                    <a:pt x="126" y="22"/>
                  </a:cubicBezTo>
                  <a:close/>
                  <a:moveTo>
                    <a:pt x="34" y="114"/>
                  </a:moveTo>
                  <a:cubicBezTo>
                    <a:pt x="35" y="115"/>
                    <a:pt x="35" y="117"/>
                    <a:pt x="34" y="118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5" y="127"/>
                    <a:pt x="25" y="127"/>
                    <a:pt x="24" y="127"/>
                  </a:cubicBezTo>
                  <a:cubicBezTo>
                    <a:pt x="23" y="127"/>
                    <a:pt x="22" y="127"/>
                    <a:pt x="22" y="126"/>
                  </a:cubicBezTo>
                  <a:cubicBezTo>
                    <a:pt x="21" y="125"/>
                    <a:pt x="21" y="123"/>
                    <a:pt x="22" y="122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3"/>
                    <a:pt x="33" y="113"/>
                    <a:pt x="34" y="114"/>
                  </a:cubicBezTo>
                  <a:close/>
                  <a:moveTo>
                    <a:pt x="126" y="122"/>
                  </a:moveTo>
                  <a:cubicBezTo>
                    <a:pt x="128" y="123"/>
                    <a:pt x="128" y="125"/>
                    <a:pt x="126" y="126"/>
                  </a:cubicBezTo>
                  <a:cubicBezTo>
                    <a:pt x="126" y="127"/>
                    <a:pt x="125" y="127"/>
                    <a:pt x="124" y="127"/>
                  </a:cubicBezTo>
                  <a:cubicBezTo>
                    <a:pt x="124" y="127"/>
                    <a:pt x="123" y="127"/>
                    <a:pt x="122" y="126"/>
                  </a:cubicBezTo>
                  <a:cubicBezTo>
                    <a:pt x="114" y="118"/>
                    <a:pt x="114" y="118"/>
                    <a:pt x="114" y="118"/>
                  </a:cubicBezTo>
                  <a:cubicBezTo>
                    <a:pt x="113" y="117"/>
                    <a:pt x="113" y="115"/>
                    <a:pt x="114" y="114"/>
                  </a:cubicBezTo>
                  <a:cubicBezTo>
                    <a:pt x="115" y="113"/>
                    <a:pt x="117" y="113"/>
                    <a:pt x="118" y="114"/>
                  </a:cubicBezTo>
                  <a:lnTo>
                    <a:pt x="126" y="122"/>
                  </a:lnTo>
                  <a:close/>
                  <a:moveTo>
                    <a:pt x="22" y="26"/>
                  </a:moveTo>
                  <a:cubicBezTo>
                    <a:pt x="21" y="25"/>
                    <a:pt x="21" y="23"/>
                    <a:pt x="22" y="22"/>
                  </a:cubicBezTo>
                  <a:cubicBezTo>
                    <a:pt x="23" y="21"/>
                    <a:pt x="25" y="21"/>
                    <a:pt x="26" y="22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5" y="31"/>
                    <a:pt x="35" y="33"/>
                    <a:pt x="34" y="34"/>
                  </a:cubicBezTo>
                  <a:cubicBezTo>
                    <a:pt x="34" y="35"/>
                    <a:pt x="33" y="35"/>
                    <a:pt x="32" y="35"/>
                  </a:cubicBezTo>
                  <a:cubicBezTo>
                    <a:pt x="31" y="35"/>
                    <a:pt x="31" y="35"/>
                    <a:pt x="30" y="34"/>
                  </a:cubicBezTo>
                  <a:lnTo>
                    <a:pt x="22" y="26"/>
                  </a:lnTo>
                  <a:close/>
                  <a:moveTo>
                    <a:pt x="77" y="41"/>
                  </a:moveTo>
                  <a:cubicBezTo>
                    <a:pt x="77" y="43"/>
                    <a:pt x="76" y="44"/>
                    <a:pt x="74" y="44"/>
                  </a:cubicBezTo>
                  <a:cubicBezTo>
                    <a:pt x="58" y="44"/>
                    <a:pt x="44" y="58"/>
                    <a:pt x="44" y="74"/>
                  </a:cubicBezTo>
                  <a:cubicBezTo>
                    <a:pt x="44" y="76"/>
                    <a:pt x="43" y="77"/>
                    <a:pt x="41" y="77"/>
                  </a:cubicBezTo>
                  <a:cubicBezTo>
                    <a:pt x="40" y="77"/>
                    <a:pt x="39" y="76"/>
                    <a:pt x="39" y="74"/>
                  </a:cubicBezTo>
                  <a:cubicBezTo>
                    <a:pt x="39" y="54"/>
                    <a:pt x="54" y="39"/>
                    <a:pt x="74" y="39"/>
                  </a:cubicBezTo>
                  <a:cubicBezTo>
                    <a:pt x="76" y="39"/>
                    <a:pt x="77" y="40"/>
                    <a:pt x="77" y="4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" name="组合 30" descr="e7d195523061f1c03a90ee8e42cb24248e56383cd534985688F9F494128731F165EE95AB4B0C0A38076AAEA07667B1565C446FC45FF01DFB0E885BCDBDF3A284F3DB14DA61DD97F0BAB2E6C668FB4931CCA1232F21BFBFC3DE5B5028DBB0124DFB5E7AD3BD69448A441B432B7BAD1B97402D0A8D7D416C0A4E8132619B1C0A86C5146A202B5C4242F78B2D3C1D833CAE">
            <a:extLst>
              <a:ext uri="{FF2B5EF4-FFF2-40B4-BE49-F238E27FC236}">
                <a16:creationId xmlns:a16="http://schemas.microsoft.com/office/drawing/2014/main" id="{D92BDDDE-A0F9-491F-826D-163AC77D6003}"/>
              </a:ext>
            </a:extLst>
          </p:cNvPr>
          <p:cNvGrpSpPr/>
          <p:nvPr/>
        </p:nvGrpSpPr>
        <p:grpSpPr>
          <a:xfrm>
            <a:off x="1657588" y="5276691"/>
            <a:ext cx="890271" cy="815643"/>
            <a:chOff x="249341" y="5204358"/>
            <a:chExt cx="1609725" cy="1474788"/>
          </a:xfrm>
          <a:solidFill>
            <a:srgbClr val="73C07E"/>
          </a:solidFill>
        </p:grpSpPr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947E49CA-33F4-489B-A868-27094F8A5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41" y="5204358"/>
              <a:ext cx="1609725" cy="1474788"/>
            </a:xfrm>
            <a:custGeom>
              <a:avLst/>
              <a:gdLst>
                <a:gd name="T0" fmla="*/ 538 w 990"/>
                <a:gd name="T1" fmla="*/ 0 h 905"/>
                <a:gd name="T2" fmla="*/ 263 w 990"/>
                <a:gd name="T3" fmla="*/ 93 h 905"/>
                <a:gd name="T4" fmla="*/ 277 w 990"/>
                <a:gd name="T5" fmla="*/ 112 h 905"/>
                <a:gd name="T6" fmla="*/ 538 w 990"/>
                <a:gd name="T7" fmla="*/ 24 h 905"/>
                <a:gd name="T8" fmla="*/ 966 w 990"/>
                <a:gd name="T9" fmla="*/ 452 h 905"/>
                <a:gd name="T10" fmla="*/ 538 w 990"/>
                <a:gd name="T11" fmla="*/ 881 h 905"/>
                <a:gd name="T12" fmla="*/ 233 w 990"/>
                <a:gd name="T13" fmla="*/ 753 h 905"/>
                <a:gd name="T14" fmla="*/ 220 w 990"/>
                <a:gd name="T15" fmla="*/ 753 h 905"/>
                <a:gd name="T16" fmla="*/ 30 w 990"/>
                <a:gd name="T17" fmla="*/ 682 h 905"/>
                <a:gd name="T18" fmla="*/ 88 w 990"/>
                <a:gd name="T19" fmla="*/ 603 h 905"/>
                <a:gd name="T20" fmla="*/ 203 w 990"/>
                <a:gd name="T21" fmla="*/ 652 h 905"/>
                <a:gd name="T22" fmla="*/ 299 w 990"/>
                <a:gd name="T23" fmla="*/ 585 h 905"/>
                <a:gd name="T24" fmla="*/ 156 w 990"/>
                <a:gd name="T25" fmla="*/ 505 h 905"/>
                <a:gd name="T26" fmla="*/ 156 w 990"/>
                <a:gd name="T27" fmla="*/ 420 h 905"/>
                <a:gd name="T28" fmla="*/ 280 w 990"/>
                <a:gd name="T29" fmla="*/ 343 h 905"/>
                <a:gd name="T30" fmla="*/ 209 w 990"/>
                <a:gd name="T31" fmla="*/ 278 h 905"/>
                <a:gd name="T32" fmla="*/ 109 w 990"/>
                <a:gd name="T33" fmla="*/ 320 h 905"/>
                <a:gd name="T34" fmla="*/ 46 w 990"/>
                <a:gd name="T35" fmla="*/ 245 h 905"/>
                <a:gd name="T36" fmla="*/ 216 w 990"/>
                <a:gd name="T37" fmla="*/ 181 h 905"/>
                <a:gd name="T38" fmla="*/ 412 w 990"/>
                <a:gd name="T39" fmla="*/ 331 h 905"/>
                <a:gd name="T40" fmla="*/ 327 w 990"/>
                <a:gd name="T41" fmla="*/ 444 h 905"/>
                <a:gd name="T42" fmla="*/ 320 w 990"/>
                <a:gd name="T43" fmla="*/ 447 h 905"/>
                <a:gd name="T44" fmla="*/ 320 w 990"/>
                <a:gd name="T45" fmla="*/ 467 h 905"/>
                <a:gd name="T46" fmla="*/ 328 w 990"/>
                <a:gd name="T47" fmla="*/ 470 h 905"/>
                <a:gd name="T48" fmla="*/ 430 w 990"/>
                <a:gd name="T49" fmla="*/ 596 h 905"/>
                <a:gd name="T50" fmla="*/ 454 w 990"/>
                <a:gd name="T51" fmla="*/ 596 h 905"/>
                <a:gd name="T52" fmla="*/ 358 w 990"/>
                <a:gd name="T53" fmla="*/ 455 h 905"/>
                <a:gd name="T54" fmla="*/ 436 w 990"/>
                <a:gd name="T55" fmla="*/ 331 h 905"/>
                <a:gd name="T56" fmla="*/ 375 w 990"/>
                <a:gd name="T57" fmla="*/ 201 h 905"/>
                <a:gd name="T58" fmla="*/ 216 w 990"/>
                <a:gd name="T59" fmla="*/ 157 h 905"/>
                <a:gd name="T60" fmla="*/ 22 w 990"/>
                <a:gd name="T61" fmla="*/ 234 h 905"/>
                <a:gd name="T62" fmla="*/ 13 w 990"/>
                <a:gd name="T63" fmla="*/ 242 h 905"/>
                <a:gd name="T64" fmla="*/ 106 w 990"/>
                <a:gd name="T65" fmla="*/ 354 h 905"/>
                <a:gd name="T66" fmla="*/ 115 w 990"/>
                <a:gd name="T67" fmla="*/ 346 h 905"/>
                <a:gd name="T68" fmla="*/ 209 w 990"/>
                <a:gd name="T69" fmla="*/ 302 h 905"/>
                <a:gd name="T70" fmla="*/ 256 w 990"/>
                <a:gd name="T71" fmla="*/ 343 h 905"/>
                <a:gd name="T72" fmla="*/ 144 w 990"/>
                <a:gd name="T73" fmla="*/ 396 h 905"/>
                <a:gd name="T74" fmla="*/ 132 w 990"/>
                <a:gd name="T75" fmla="*/ 396 h 905"/>
                <a:gd name="T76" fmla="*/ 132 w 990"/>
                <a:gd name="T77" fmla="*/ 529 h 905"/>
                <a:gd name="T78" fmla="*/ 144 w 990"/>
                <a:gd name="T79" fmla="*/ 529 h 905"/>
                <a:gd name="T80" fmla="*/ 275 w 990"/>
                <a:gd name="T81" fmla="*/ 585 h 905"/>
                <a:gd name="T82" fmla="*/ 203 w 990"/>
                <a:gd name="T83" fmla="*/ 628 h 905"/>
                <a:gd name="T84" fmla="*/ 94 w 990"/>
                <a:gd name="T85" fmla="*/ 576 h 905"/>
                <a:gd name="T86" fmla="*/ 84 w 990"/>
                <a:gd name="T87" fmla="*/ 567 h 905"/>
                <a:gd name="T88" fmla="*/ 0 w 990"/>
                <a:gd name="T89" fmla="*/ 684 h 905"/>
                <a:gd name="T90" fmla="*/ 6 w 990"/>
                <a:gd name="T91" fmla="*/ 691 h 905"/>
                <a:gd name="T92" fmla="*/ 220 w 990"/>
                <a:gd name="T93" fmla="*/ 777 h 905"/>
                <a:gd name="T94" fmla="*/ 222 w 990"/>
                <a:gd name="T95" fmla="*/ 777 h 905"/>
                <a:gd name="T96" fmla="*/ 538 w 990"/>
                <a:gd name="T97" fmla="*/ 905 h 905"/>
                <a:gd name="T98" fmla="*/ 990 w 990"/>
                <a:gd name="T99" fmla="*/ 452 h 905"/>
                <a:gd name="T100" fmla="*/ 538 w 990"/>
                <a:gd name="T101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0" h="905">
                  <a:moveTo>
                    <a:pt x="538" y="0"/>
                  </a:moveTo>
                  <a:cubicBezTo>
                    <a:pt x="437" y="0"/>
                    <a:pt x="342" y="32"/>
                    <a:pt x="263" y="93"/>
                  </a:cubicBezTo>
                  <a:cubicBezTo>
                    <a:pt x="277" y="112"/>
                    <a:pt x="277" y="112"/>
                    <a:pt x="277" y="112"/>
                  </a:cubicBezTo>
                  <a:cubicBezTo>
                    <a:pt x="353" y="54"/>
                    <a:pt x="443" y="24"/>
                    <a:pt x="538" y="24"/>
                  </a:cubicBezTo>
                  <a:cubicBezTo>
                    <a:pt x="774" y="24"/>
                    <a:pt x="966" y="216"/>
                    <a:pt x="966" y="452"/>
                  </a:cubicBezTo>
                  <a:cubicBezTo>
                    <a:pt x="966" y="689"/>
                    <a:pt x="774" y="881"/>
                    <a:pt x="538" y="881"/>
                  </a:cubicBezTo>
                  <a:cubicBezTo>
                    <a:pt x="425" y="881"/>
                    <a:pt x="313" y="832"/>
                    <a:pt x="233" y="753"/>
                  </a:cubicBezTo>
                  <a:cubicBezTo>
                    <a:pt x="220" y="753"/>
                    <a:pt x="220" y="753"/>
                    <a:pt x="220" y="753"/>
                  </a:cubicBezTo>
                  <a:cubicBezTo>
                    <a:pt x="139" y="753"/>
                    <a:pt x="74" y="728"/>
                    <a:pt x="30" y="682"/>
                  </a:cubicBezTo>
                  <a:cubicBezTo>
                    <a:pt x="88" y="603"/>
                    <a:pt x="88" y="603"/>
                    <a:pt x="88" y="603"/>
                  </a:cubicBezTo>
                  <a:cubicBezTo>
                    <a:pt x="125" y="634"/>
                    <a:pt x="166" y="652"/>
                    <a:pt x="203" y="652"/>
                  </a:cubicBezTo>
                  <a:cubicBezTo>
                    <a:pt x="263" y="652"/>
                    <a:pt x="299" y="627"/>
                    <a:pt x="299" y="585"/>
                  </a:cubicBezTo>
                  <a:cubicBezTo>
                    <a:pt x="299" y="529"/>
                    <a:pt x="260" y="506"/>
                    <a:pt x="156" y="505"/>
                  </a:cubicBezTo>
                  <a:cubicBezTo>
                    <a:pt x="156" y="420"/>
                    <a:pt x="156" y="420"/>
                    <a:pt x="156" y="420"/>
                  </a:cubicBezTo>
                  <a:cubicBezTo>
                    <a:pt x="212" y="419"/>
                    <a:pt x="280" y="407"/>
                    <a:pt x="280" y="343"/>
                  </a:cubicBezTo>
                  <a:cubicBezTo>
                    <a:pt x="280" y="302"/>
                    <a:pt x="254" y="278"/>
                    <a:pt x="209" y="278"/>
                  </a:cubicBezTo>
                  <a:cubicBezTo>
                    <a:pt x="170" y="278"/>
                    <a:pt x="142" y="294"/>
                    <a:pt x="109" y="320"/>
                  </a:cubicBezTo>
                  <a:cubicBezTo>
                    <a:pt x="46" y="245"/>
                    <a:pt x="46" y="245"/>
                    <a:pt x="46" y="245"/>
                  </a:cubicBezTo>
                  <a:cubicBezTo>
                    <a:pt x="101" y="201"/>
                    <a:pt x="155" y="181"/>
                    <a:pt x="216" y="181"/>
                  </a:cubicBezTo>
                  <a:cubicBezTo>
                    <a:pt x="339" y="181"/>
                    <a:pt x="412" y="237"/>
                    <a:pt x="412" y="331"/>
                  </a:cubicBezTo>
                  <a:cubicBezTo>
                    <a:pt x="412" y="382"/>
                    <a:pt x="384" y="419"/>
                    <a:pt x="327" y="444"/>
                  </a:cubicBezTo>
                  <a:cubicBezTo>
                    <a:pt x="320" y="447"/>
                    <a:pt x="320" y="447"/>
                    <a:pt x="320" y="447"/>
                  </a:cubicBezTo>
                  <a:cubicBezTo>
                    <a:pt x="320" y="467"/>
                    <a:pt x="320" y="467"/>
                    <a:pt x="320" y="467"/>
                  </a:cubicBezTo>
                  <a:cubicBezTo>
                    <a:pt x="328" y="470"/>
                    <a:pt x="328" y="470"/>
                    <a:pt x="328" y="470"/>
                  </a:cubicBezTo>
                  <a:cubicBezTo>
                    <a:pt x="394" y="490"/>
                    <a:pt x="430" y="535"/>
                    <a:pt x="430" y="596"/>
                  </a:cubicBezTo>
                  <a:cubicBezTo>
                    <a:pt x="454" y="596"/>
                    <a:pt x="454" y="596"/>
                    <a:pt x="454" y="596"/>
                  </a:cubicBezTo>
                  <a:cubicBezTo>
                    <a:pt x="454" y="531"/>
                    <a:pt x="420" y="482"/>
                    <a:pt x="358" y="455"/>
                  </a:cubicBezTo>
                  <a:cubicBezTo>
                    <a:pt x="410" y="426"/>
                    <a:pt x="436" y="384"/>
                    <a:pt x="436" y="331"/>
                  </a:cubicBezTo>
                  <a:cubicBezTo>
                    <a:pt x="436" y="277"/>
                    <a:pt x="415" y="232"/>
                    <a:pt x="375" y="201"/>
                  </a:cubicBezTo>
                  <a:cubicBezTo>
                    <a:pt x="337" y="172"/>
                    <a:pt x="282" y="157"/>
                    <a:pt x="216" y="157"/>
                  </a:cubicBezTo>
                  <a:cubicBezTo>
                    <a:pt x="147" y="157"/>
                    <a:pt x="84" y="182"/>
                    <a:pt x="22" y="234"/>
                  </a:cubicBezTo>
                  <a:cubicBezTo>
                    <a:pt x="13" y="242"/>
                    <a:pt x="13" y="242"/>
                    <a:pt x="13" y="242"/>
                  </a:cubicBezTo>
                  <a:cubicBezTo>
                    <a:pt x="106" y="354"/>
                    <a:pt x="106" y="354"/>
                    <a:pt x="106" y="354"/>
                  </a:cubicBezTo>
                  <a:cubicBezTo>
                    <a:pt x="115" y="346"/>
                    <a:pt x="115" y="346"/>
                    <a:pt x="115" y="346"/>
                  </a:cubicBezTo>
                  <a:cubicBezTo>
                    <a:pt x="149" y="318"/>
                    <a:pt x="174" y="302"/>
                    <a:pt x="209" y="302"/>
                  </a:cubicBezTo>
                  <a:cubicBezTo>
                    <a:pt x="229" y="302"/>
                    <a:pt x="256" y="306"/>
                    <a:pt x="256" y="343"/>
                  </a:cubicBezTo>
                  <a:cubicBezTo>
                    <a:pt x="256" y="369"/>
                    <a:pt x="243" y="396"/>
                    <a:pt x="144" y="396"/>
                  </a:cubicBezTo>
                  <a:cubicBezTo>
                    <a:pt x="132" y="396"/>
                    <a:pt x="132" y="396"/>
                    <a:pt x="132" y="396"/>
                  </a:cubicBezTo>
                  <a:cubicBezTo>
                    <a:pt x="132" y="529"/>
                    <a:pt x="132" y="529"/>
                    <a:pt x="132" y="529"/>
                  </a:cubicBezTo>
                  <a:cubicBezTo>
                    <a:pt x="144" y="529"/>
                    <a:pt x="144" y="529"/>
                    <a:pt x="144" y="529"/>
                  </a:cubicBezTo>
                  <a:cubicBezTo>
                    <a:pt x="275" y="529"/>
                    <a:pt x="275" y="560"/>
                    <a:pt x="275" y="585"/>
                  </a:cubicBezTo>
                  <a:cubicBezTo>
                    <a:pt x="275" y="622"/>
                    <a:pt x="230" y="628"/>
                    <a:pt x="203" y="628"/>
                  </a:cubicBezTo>
                  <a:cubicBezTo>
                    <a:pt x="168" y="628"/>
                    <a:pt x="129" y="609"/>
                    <a:pt x="94" y="576"/>
                  </a:cubicBezTo>
                  <a:cubicBezTo>
                    <a:pt x="84" y="567"/>
                    <a:pt x="84" y="567"/>
                    <a:pt x="84" y="567"/>
                  </a:cubicBezTo>
                  <a:cubicBezTo>
                    <a:pt x="0" y="684"/>
                    <a:pt x="0" y="684"/>
                    <a:pt x="0" y="684"/>
                  </a:cubicBezTo>
                  <a:cubicBezTo>
                    <a:pt x="6" y="691"/>
                    <a:pt x="6" y="691"/>
                    <a:pt x="6" y="691"/>
                  </a:cubicBezTo>
                  <a:cubicBezTo>
                    <a:pt x="54" y="747"/>
                    <a:pt x="128" y="777"/>
                    <a:pt x="220" y="777"/>
                  </a:cubicBezTo>
                  <a:cubicBezTo>
                    <a:pt x="222" y="777"/>
                    <a:pt x="222" y="777"/>
                    <a:pt x="222" y="777"/>
                  </a:cubicBezTo>
                  <a:cubicBezTo>
                    <a:pt x="307" y="859"/>
                    <a:pt x="419" y="905"/>
                    <a:pt x="538" y="905"/>
                  </a:cubicBezTo>
                  <a:cubicBezTo>
                    <a:pt x="787" y="905"/>
                    <a:pt x="990" y="702"/>
                    <a:pt x="990" y="452"/>
                  </a:cubicBezTo>
                  <a:cubicBezTo>
                    <a:pt x="990" y="203"/>
                    <a:pt x="787" y="0"/>
                    <a:pt x="538" y="0"/>
                  </a:cubicBezTo>
                  <a:close/>
                </a:path>
              </a:pathLst>
            </a:custGeom>
            <a:solidFill>
              <a:srgbClr val="8AC0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2112">
              <a:extLst>
                <a:ext uri="{FF2B5EF4-FFF2-40B4-BE49-F238E27FC236}">
                  <a16:creationId xmlns:a16="http://schemas.microsoft.com/office/drawing/2014/main" id="{F96545BC-DD49-4B03-869E-6D3C4690F8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9342" y="5672701"/>
              <a:ext cx="375227" cy="455259"/>
            </a:xfrm>
            <a:custGeom>
              <a:avLst/>
              <a:gdLst>
                <a:gd name="T0" fmla="*/ 123 w 133"/>
                <a:gd name="T1" fmla="*/ 155 h 160"/>
                <a:gd name="T2" fmla="*/ 109 w 133"/>
                <a:gd name="T3" fmla="*/ 144 h 160"/>
                <a:gd name="T4" fmla="*/ 100 w 133"/>
                <a:gd name="T5" fmla="*/ 99 h 160"/>
                <a:gd name="T6" fmla="*/ 100 w 133"/>
                <a:gd name="T7" fmla="*/ 61 h 160"/>
                <a:gd name="T8" fmla="*/ 109 w 133"/>
                <a:gd name="T9" fmla="*/ 16 h 160"/>
                <a:gd name="T10" fmla="*/ 123 w 133"/>
                <a:gd name="T11" fmla="*/ 5 h 160"/>
                <a:gd name="T12" fmla="*/ 133 w 133"/>
                <a:gd name="T13" fmla="*/ 3 h 160"/>
                <a:gd name="T14" fmla="*/ 123 w 133"/>
                <a:gd name="T15" fmla="*/ 0 h 160"/>
                <a:gd name="T16" fmla="*/ 13 w 133"/>
                <a:gd name="T17" fmla="*/ 0 h 160"/>
                <a:gd name="T18" fmla="*/ 3 w 133"/>
                <a:gd name="T19" fmla="*/ 0 h 160"/>
                <a:gd name="T20" fmla="*/ 3 w 133"/>
                <a:gd name="T21" fmla="*/ 5 h 160"/>
                <a:gd name="T22" fmla="*/ 11 w 133"/>
                <a:gd name="T23" fmla="*/ 16 h 160"/>
                <a:gd name="T24" fmla="*/ 24 w 133"/>
                <a:gd name="T25" fmla="*/ 43 h 160"/>
                <a:gd name="T26" fmla="*/ 62 w 133"/>
                <a:gd name="T27" fmla="*/ 80 h 160"/>
                <a:gd name="T28" fmla="*/ 24 w 133"/>
                <a:gd name="T29" fmla="*/ 117 h 160"/>
                <a:gd name="T30" fmla="*/ 11 w 133"/>
                <a:gd name="T31" fmla="*/ 144 h 160"/>
                <a:gd name="T32" fmla="*/ 3 w 133"/>
                <a:gd name="T33" fmla="*/ 155 h 160"/>
                <a:gd name="T34" fmla="*/ 3 w 133"/>
                <a:gd name="T35" fmla="*/ 160 h 160"/>
                <a:gd name="T36" fmla="*/ 13 w 133"/>
                <a:gd name="T37" fmla="*/ 160 h 160"/>
                <a:gd name="T38" fmla="*/ 123 w 133"/>
                <a:gd name="T39" fmla="*/ 160 h 160"/>
                <a:gd name="T40" fmla="*/ 133 w 133"/>
                <a:gd name="T41" fmla="*/ 157 h 160"/>
                <a:gd name="T42" fmla="*/ 16 w 133"/>
                <a:gd name="T43" fmla="*/ 11 h 160"/>
                <a:gd name="T44" fmla="*/ 117 w 133"/>
                <a:gd name="T45" fmla="*/ 5 h 160"/>
                <a:gd name="T46" fmla="*/ 109 w 133"/>
                <a:gd name="T47" fmla="*/ 11 h 160"/>
                <a:gd name="T48" fmla="*/ 16 w 133"/>
                <a:gd name="T49" fmla="*/ 11 h 160"/>
                <a:gd name="T50" fmla="*/ 29 w 133"/>
                <a:gd name="T51" fmla="*/ 43 h 160"/>
                <a:gd name="T52" fmla="*/ 104 w 133"/>
                <a:gd name="T53" fmla="*/ 16 h 160"/>
                <a:gd name="T54" fmla="*/ 97 w 133"/>
                <a:gd name="T55" fmla="*/ 57 h 160"/>
                <a:gd name="T56" fmla="*/ 37 w 133"/>
                <a:gd name="T57" fmla="*/ 57 h 160"/>
                <a:gd name="T58" fmla="*/ 37 w 133"/>
                <a:gd name="T59" fmla="*/ 103 h 160"/>
                <a:gd name="T60" fmla="*/ 97 w 133"/>
                <a:gd name="T61" fmla="*/ 103 h 160"/>
                <a:gd name="T62" fmla="*/ 104 w 133"/>
                <a:gd name="T63" fmla="*/ 144 h 160"/>
                <a:gd name="T64" fmla="*/ 29 w 133"/>
                <a:gd name="T65" fmla="*/ 117 h 160"/>
                <a:gd name="T66" fmla="*/ 24 w 133"/>
                <a:gd name="T67" fmla="*/ 149 h 160"/>
                <a:gd name="T68" fmla="*/ 117 w 133"/>
                <a:gd name="T69" fmla="*/ 149 h 160"/>
                <a:gd name="T70" fmla="*/ 16 w 133"/>
                <a:gd name="T71" fmla="*/ 155 h 160"/>
                <a:gd name="T72" fmla="*/ 55 w 133"/>
                <a:gd name="T73" fmla="*/ 56 h 160"/>
                <a:gd name="T74" fmla="*/ 53 w 133"/>
                <a:gd name="T75" fmla="*/ 61 h 160"/>
                <a:gd name="T76" fmla="*/ 39 w 133"/>
                <a:gd name="T77" fmla="*/ 52 h 160"/>
                <a:gd name="T78" fmla="*/ 35 w 133"/>
                <a:gd name="T79" fmla="*/ 37 h 160"/>
                <a:gd name="T80" fmla="*/ 40 w 133"/>
                <a:gd name="T81" fmla="*/ 37 h 160"/>
                <a:gd name="T82" fmla="*/ 42 w 133"/>
                <a:gd name="T83" fmla="*/ 48 h 160"/>
                <a:gd name="T84" fmla="*/ 99 w 133"/>
                <a:gd name="T85" fmla="*/ 119 h 160"/>
                <a:gd name="T86" fmla="*/ 96 w 133"/>
                <a:gd name="T87" fmla="*/ 128 h 160"/>
                <a:gd name="T88" fmla="*/ 93 w 133"/>
                <a:gd name="T89" fmla="*/ 119 h 160"/>
                <a:gd name="T90" fmla="*/ 79 w 133"/>
                <a:gd name="T91" fmla="*/ 106 h 160"/>
                <a:gd name="T92" fmla="*/ 81 w 133"/>
                <a:gd name="T93" fmla="*/ 102 h 160"/>
                <a:gd name="T94" fmla="*/ 99 w 133"/>
                <a:gd name="T95" fmla="*/ 11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" h="160">
                  <a:moveTo>
                    <a:pt x="131" y="155"/>
                  </a:moveTo>
                  <a:cubicBezTo>
                    <a:pt x="123" y="155"/>
                    <a:pt x="123" y="155"/>
                    <a:pt x="123" y="155"/>
                  </a:cubicBezTo>
                  <a:cubicBezTo>
                    <a:pt x="123" y="144"/>
                    <a:pt x="123" y="144"/>
                    <a:pt x="123" y="144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09" y="110"/>
                    <a:pt x="106" y="103"/>
                    <a:pt x="100" y="99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106" y="57"/>
                    <a:pt x="109" y="50"/>
                    <a:pt x="109" y="43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23" y="16"/>
                    <a:pt x="123" y="16"/>
                    <a:pt x="123" y="16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2" y="5"/>
                    <a:pt x="133" y="4"/>
                    <a:pt x="133" y="3"/>
                  </a:cubicBezTo>
                  <a:cubicBezTo>
                    <a:pt x="133" y="1"/>
                    <a:pt x="132" y="0"/>
                    <a:pt x="131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50"/>
                    <a:pt x="28" y="57"/>
                    <a:pt x="34" y="61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28" y="103"/>
                    <a:pt x="24" y="110"/>
                    <a:pt x="24" y="117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11" y="144"/>
                    <a:pt x="11" y="144"/>
                    <a:pt x="11" y="144"/>
                  </a:cubicBezTo>
                  <a:cubicBezTo>
                    <a:pt x="11" y="155"/>
                    <a:pt x="11" y="155"/>
                    <a:pt x="11" y="155"/>
                  </a:cubicBezTo>
                  <a:cubicBezTo>
                    <a:pt x="3" y="155"/>
                    <a:pt x="3" y="155"/>
                    <a:pt x="3" y="155"/>
                  </a:cubicBezTo>
                  <a:cubicBezTo>
                    <a:pt x="1" y="155"/>
                    <a:pt x="0" y="156"/>
                    <a:pt x="0" y="157"/>
                  </a:cubicBezTo>
                  <a:cubicBezTo>
                    <a:pt x="0" y="159"/>
                    <a:pt x="1" y="160"/>
                    <a:pt x="3" y="160"/>
                  </a:cubicBezTo>
                  <a:cubicBezTo>
                    <a:pt x="11" y="160"/>
                    <a:pt x="11" y="160"/>
                    <a:pt x="11" y="160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32" y="160"/>
                    <a:pt x="133" y="159"/>
                    <a:pt x="133" y="157"/>
                  </a:cubicBezTo>
                  <a:cubicBezTo>
                    <a:pt x="133" y="156"/>
                    <a:pt x="132" y="155"/>
                    <a:pt x="131" y="155"/>
                  </a:cubicBezTo>
                  <a:close/>
                  <a:moveTo>
                    <a:pt x="16" y="11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16" y="11"/>
                  </a:lnTo>
                  <a:close/>
                  <a:moveTo>
                    <a:pt x="37" y="57"/>
                  </a:moveTo>
                  <a:cubicBezTo>
                    <a:pt x="32" y="54"/>
                    <a:pt x="29" y="49"/>
                    <a:pt x="29" y="43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4" y="49"/>
                    <a:pt x="101" y="54"/>
                    <a:pt x="97" y="57"/>
                  </a:cubicBezTo>
                  <a:cubicBezTo>
                    <a:pt x="67" y="77"/>
                    <a:pt x="67" y="77"/>
                    <a:pt x="67" y="77"/>
                  </a:cubicBezTo>
                  <a:lnTo>
                    <a:pt x="37" y="57"/>
                  </a:lnTo>
                  <a:close/>
                  <a:moveTo>
                    <a:pt x="29" y="117"/>
                  </a:moveTo>
                  <a:cubicBezTo>
                    <a:pt x="29" y="111"/>
                    <a:pt x="32" y="106"/>
                    <a:pt x="37" y="103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101" y="106"/>
                    <a:pt x="104" y="111"/>
                    <a:pt x="104" y="117"/>
                  </a:cubicBezTo>
                  <a:cubicBezTo>
                    <a:pt x="104" y="144"/>
                    <a:pt x="104" y="144"/>
                    <a:pt x="104" y="144"/>
                  </a:cubicBezTo>
                  <a:cubicBezTo>
                    <a:pt x="29" y="144"/>
                    <a:pt x="29" y="144"/>
                    <a:pt x="29" y="144"/>
                  </a:cubicBezTo>
                  <a:lnTo>
                    <a:pt x="29" y="117"/>
                  </a:lnTo>
                  <a:close/>
                  <a:moveTo>
                    <a:pt x="16" y="149"/>
                  </a:moveTo>
                  <a:cubicBezTo>
                    <a:pt x="24" y="149"/>
                    <a:pt x="24" y="149"/>
                    <a:pt x="24" y="149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17" y="149"/>
                    <a:pt x="117" y="149"/>
                    <a:pt x="117" y="149"/>
                  </a:cubicBezTo>
                  <a:cubicBezTo>
                    <a:pt x="117" y="155"/>
                    <a:pt x="117" y="155"/>
                    <a:pt x="117" y="155"/>
                  </a:cubicBezTo>
                  <a:cubicBezTo>
                    <a:pt x="16" y="155"/>
                    <a:pt x="16" y="155"/>
                    <a:pt x="16" y="155"/>
                  </a:cubicBezTo>
                  <a:lnTo>
                    <a:pt x="16" y="149"/>
                  </a:lnTo>
                  <a:close/>
                  <a:moveTo>
                    <a:pt x="55" y="56"/>
                  </a:moveTo>
                  <a:cubicBezTo>
                    <a:pt x="56" y="57"/>
                    <a:pt x="56" y="59"/>
                    <a:pt x="56" y="60"/>
                  </a:cubicBezTo>
                  <a:cubicBezTo>
                    <a:pt x="55" y="61"/>
                    <a:pt x="54" y="61"/>
                    <a:pt x="53" y="61"/>
                  </a:cubicBezTo>
                  <a:cubicBezTo>
                    <a:pt x="53" y="61"/>
                    <a:pt x="52" y="61"/>
                    <a:pt x="52" y="61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6" y="50"/>
                    <a:pt x="35" y="47"/>
                    <a:pt x="35" y="43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6"/>
                    <a:pt x="36" y="35"/>
                    <a:pt x="37" y="35"/>
                  </a:cubicBezTo>
                  <a:cubicBezTo>
                    <a:pt x="39" y="35"/>
                    <a:pt x="40" y="36"/>
                    <a:pt x="40" y="37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0" y="45"/>
                    <a:pt x="41" y="47"/>
                    <a:pt x="42" y="48"/>
                  </a:cubicBezTo>
                  <a:lnTo>
                    <a:pt x="55" y="56"/>
                  </a:lnTo>
                  <a:close/>
                  <a:moveTo>
                    <a:pt x="99" y="119"/>
                  </a:moveTo>
                  <a:cubicBezTo>
                    <a:pt x="99" y="125"/>
                    <a:pt x="99" y="125"/>
                    <a:pt x="99" y="125"/>
                  </a:cubicBezTo>
                  <a:cubicBezTo>
                    <a:pt x="99" y="126"/>
                    <a:pt x="97" y="128"/>
                    <a:pt x="96" y="128"/>
                  </a:cubicBezTo>
                  <a:cubicBezTo>
                    <a:pt x="95" y="128"/>
                    <a:pt x="93" y="126"/>
                    <a:pt x="93" y="125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3" y="117"/>
                    <a:pt x="92" y="115"/>
                    <a:pt x="91" y="114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7" y="105"/>
                    <a:pt x="77" y="104"/>
                    <a:pt x="78" y="103"/>
                  </a:cubicBezTo>
                  <a:cubicBezTo>
                    <a:pt x="79" y="101"/>
                    <a:pt x="80" y="101"/>
                    <a:pt x="81" y="102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7" y="112"/>
                    <a:pt x="99" y="115"/>
                    <a:pt x="99" y="1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" name="组合 33" descr="e7d195523061f1c03a90ee8e42cb24248e56383cd534985688F9F494128731F165EE95AB4B0C0A38076AAEA07667B1565C446FC45FF01DFB0E885BCDBDF3A284F3DB14DA61DD97F0BAB2E6C668FB4931CCA1232F21BFBFC3DE5B5028DBB0124DFB5E7AD3BD69448A441B432B7BAD1B97402D0A8D7D416C0A4E8132619B1C0A86C5146A202B5C4242F78B2D3C1D833CAE">
            <a:extLst>
              <a:ext uri="{FF2B5EF4-FFF2-40B4-BE49-F238E27FC236}">
                <a16:creationId xmlns:a16="http://schemas.microsoft.com/office/drawing/2014/main" id="{71841EB4-593D-4D01-9230-E72CB00C12CC}"/>
              </a:ext>
            </a:extLst>
          </p:cNvPr>
          <p:cNvGrpSpPr/>
          <p:nvPr/>
        </p:nvGrpSpPr>
        <p:grpSpPr>
          <a:xfrm>
            <a:off x="1235319" y="2493345"/>
            <a:ext cx="247576" cy="3317494"/>
            <a:chOff x="1135479" y="3367085"/>
            <a:chExt cx="193522" cy="2593178"/>
          </a:xfrm>
        </p:grpSpPr>
        <p:cxnSp>
          <p:nvCxnSpPr>
            <p:cNvPr id="35" name="Straight Connector 20">
              <a:extLst>
                <a:ext uri="{FF2B5EF4-FFF2-40B4-BE49-F238E27FC236}">
                  <a16:creationId xmlns:a16="http://schemas.microsoft.com/office/drawing/2014/main" id="{A6E0BBAF-287E-4143-89BE-6BB749634DC4}"/>
                </a:ext>
              </a:extLst>
            </p:cNvPr>
            <p:cNvCxnSpPr/>
            <p:nvPr/>
          </p:nvCxnSpPr>
          <p:spPr>
            <a:xfrm>
              <a:off x="1222781" y="4703201"/>
              <a:ext cx="0" cy="1257062"/>
            </a:xfrm>
            <a:prstGeom prst="line">
              <a:avLst/>
            </a:prstGeom>
            <a:noFill/>
            <a:ln w="19050" cap="flat" cmpd="sng" algn="ctr">
              <a:solidFill>
                <a:srgbClr val="44546A">
                  <a:lumMod val="10000"/>
                  <a:lumOff val="90000"/>
                </a:srgbClr>
              </a:solidFill>
              <a:prstDash val="dash"/>
              <a:miter lim="800000"/>
            </a:ln>
            <a:effectLst/>
          </p:spPr>
        </p:cxnSp>
        <p:cxnSp>
          <p:nvCxnSpPr>
            <p:cNvPr id="36" name="Straight Connector 20">
              <a:extLst>
                <a:ext uri="{FF2B5EF4-FFF2-40B4-BE49-F238E27FC236}">
                  <a16:creationId xmlns:a16="http://schemas.microsoft.com/office/drawing/2014/main" id="{22D8AC30-08C3-423D-BA9F-6A74CA893B0C}"/>
                </a:ext>
              </a:extLst>
            </p:cNvPr>
            <p:cNvCxnSpPr/>
            <p:nvPr/>
          </p:nvCxnSpPr>
          <p:spPr>
            <a:xfrm>
              <a:off x="1222781" y="3404490"/>
              <a:ext cx="0" cy="1257062"/>
            </a:xfrm>
            <a:prstGeom prst="line">
              <a:avLst/>
            </a:prstGeom>
            <a:noFill/>
            <a:ln w="19050" cap="flat" cmpd="sng" algn="ctr">
              <a:solidFill>
                <a:srgbClr val="44546A">
                  <a:lumMod val="10000"/>
                  <a:lumOff val="90000"/>
                </a:srgbClr>
              </a:solidFill>
              <a:prstDash val="dash"/>
              <a:miter lim="800000"/>
            </a:ln>
            <a:effectLst/>
          </p:spPr>
        </p:cxnSp>
        <p:sp>
          <p:nvSpPr>
            <p:cNvPr id="37" name="Oval 21">
              <a:extLst>
                <a:ext uri="{FF2B5EF4-FFF2-40B4-BE49-F238E27FC236}">
                  <a16:creationId xmlns:a16="http://schemas.microsoft.com/office/drawing/2014/main" id="{B471F260-C66C-4AB2-8150-0378060C84F1}"/>
                </a:ext>
              </a:extLst>
            </p:cNvPr>
            <p:cNvSpPr/>
            <p:nvPr/>
          </p:nvSpPr>
          <p:spPr>
            <a:xfrm>
              <a:off x="1135479" y="4622940"/>
              <a:ext cx="174604" cy="174604"/>
            </a:xfrm>
            <a:prstGeom prst="ellipse">
              <a:avLst/>
            </a:prstGeom>
            <a:solidFill>
              <a:srgbClr val="8AC0B4"/>
            </a:solidFill>
            <a:ln w="38100" cap="flat" cmpd="sng" algn="ctr">
              <a:solidFill>
                <a:srgbClr val="E6E4E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Oval 21">
              <a:extLst>
                <a:ext uri="{FF2B5EF4-FFF2-40B4-BE49-F238E27FC236}">
                  <a16:creationId xmlns:a16="http://schemas.microsoft.com/office/drawing/2014/main" id="{9574AEAE-07F2-4B2A-92F8-DDD4FC462768}"/>
                </a:ext>
              </a:extLst>
            </p:cNvPr>
            <p:cNvSpPr/>
            <p:nvPr/>
          </p:nvSpPr>
          <p:spPr>
            <a:xfrm>
              <a:off x="1135479" y="3367085"/>
              <a:ext cx="174604" cy="174604"/>
            </a:xfrm>
            <a:prstGeom prst="ellipse">
              <a:avLst/>
            </a:prstGeom>
            <a:solidFill>
              <a:srgbClr val="8AC0B4"/>
            </a:solidFill>
            <a:ln w="38100" cap="flat" cmpd="sng" algn="ctr">
              <a:solidFill>
                <a:srgbClr val="E6E4E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Oval 21">
              <a:extLst>
                <a:ext uri="{FF2B5EF4-FFF2-40B4-BE49-F238E27FC236}">
                  <a16:creationId xmlns:a16="http://schemas.microsoft.com/office/drawing/2014/main" id="{852778C8-3EF5-4BCC-B37E-4C8258F82E87}"/>
                </a:ext>
              </a:extLst>
            </p:cNvPr>
            <p:cNvSpPr/>
            <p:nvPr/>
          </p:nvSpPr>
          <p:spPr>
            <a:xfrm>
              <a:off x="1154397" y="5779352"/>
              <a:ext cx="174604" cy="174604"/>
            </a:xfrm>
            <a:prstGeom prst="ellipse">
              <a:avLst/>
            </a:prstGeom>
            <a:solidFill>
              <a:srgbClr val="8AC0B4"/>
            </a:solidFill>
            <a:ln w="38100" cap="flat" cmpd="sng" algn="ctr">
              <a:solidFill>
                <a:srgbClr val="E6E4E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0" name="Group 32">
            <a:extLst>
              <a:ext uri="{FF2B5EF4-FFF2-40B4-BE49-F238E27FC236}">
                <a16:creationId xmlns:a16="http://schemas.microsoft.com/office/drawing/2014/main" id="{809EB466-7AEA-418C-8031-88C864CBBFF3}"/>
              </a:ext>
            </a:extLst>
          </p:cNvPr>
          <p:cNvGrpSpPr/>
          <p:nvPr/>
        </p:nvGrpSpPr>
        <p:grpSpPr>
          <a:xfrm>
            <a:off x="2720088" y="1992527"/>
            <a:ext cx="3392714" cy="862993"/>
            <a:chOff x="3489041" y="3803204"/>
            <a:chExt cx="2788382" cy="862993"/>
          </a:xfrm>
        </p:grpSpPr>
        <p:sp>
          <p:nvSpPr>
            <p:cNvPr id="41" name="Rectangle 33">
              <a:extLst>
                <a:ext uri="{FF2B5EF4-FFF2-40B4-BE49-F238E27FC236}">
                  <a16:creationId xmlns:a16="http://schemas.microsoft.com/office/drawing/2014/main" id="{108A1742-5591-4C2E-906F-0957FC626CD6}"/>
                </a:ext>
              </a:extLst>
            </p:cNvPr>
            <p:cNvSpPr/>
            <p:nvPr/>
          </p:nvSpPr>
          <p:spPr>
            <a:xfrm>
              <a:off x="3489041" y="3803204"/>
              <a:ext cx="1435008" cy="3154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>
                <a:lnSpc>
                  <a:spcPct val="130000"/>
                </a:lnSpc>
              </a:pPr>
              <a:r>
                <a:rPr lang="en-US" altLang="zh-CN" sz="1200" b="1" dirty="0"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42" name="Rectangle 34">
              <a:extLst>
                <a:ext uri="{FF2B5EF4-FFF2-40B4-BE49-F238E27FC236}">
                  <a16:creationId xmlns:a16="http://schemas.microsoft.com/office/drawing/2014/main" id="{118E71CA-A82C-483A-971C-798906E430C9}"/>
                </a:ext>
              </a:extLst>
            </p:cNvPr>
            <p:cNvSpPr/>
            <p:nvPr/>
          </p:nvSpPr>
          <p:spPr>
            <a:xfrm>
              <a:off x="3489041" y="4118675"/>
              <a:ext cx="2788382" cy="5475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Group 40">
            <a:extLst>
              <a:ext uri="{FF2B5EF4-FFF2-40B4-BE49-F238E27FC236}">
                <a16:creationId xmlns:a16="http://schemas.microsoft.com/office/drawing/2014/main" id="{5B0B4AD5-4986-43E6-8CFA-64A658037233}"/>
              </a:ext>
            </a:extLst>
          </p:cNvPr>
          <p:cNvGrpSpPr/>
          <p:nvPr/>
        </p:nvGrpSpPr>
        <p:grpSpPr>
          <a:xfrm>
            <a:off x="2720088" y="3569568"/>
            <a:ext cx="3392714" cy="862993"/>
            <a:chOff x="3489041" y="3803204"/>
            <a:chExt cx="2788382" cy="862993"/>
          </a:xfrm>
        </p:grpSpPr>
        <p:sp>
          <p:nvSpPr>
            <p:cNvPr id="44" name="Rectangle 41">
              <a:extLst>
                <a:ext uri="{FF2B5EF4-FFF2-40B4-BE49-F238E27FC236}">
                  <a16:creationId xmlns:a16="http://schemas.microsoft.com/office/drawing/2014/main" id="{BC240E50-F906-46C5-AB0C-2B8E1C0AC5FF}"/>
                </a:ext>
              </a:extLst>
            </p:cNvPr>
            <p:cNvSpPr/>
            <p:nvPr/>
          </p:nvSpPr>
          <p:spPr>
            <a:xfrm>
              <a:off x="3489041" y="3803204"/>
              <a:ext cx="1435008" cy="3154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>
                <a:lnSpc>
                  <a:spcPct val="130000"/>
                </a:lnSpc>
              </a:pPr>
              <a:r>
                <a:rPr lang="en-US" altLang="zh-CN" sz="1200" b="1" dirty="0"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45" name="Rectangle 42">
              <a:extLst>
                <a:ext uri="{FF2B5EF4-FFF2-40B4-BE49-F238E27FC236}">
                  <a16:creationId xmlns:a16="http://schemas.microsoft.com/office/drawing/2014/main" id="{B9CA233F-3C9A-402E-A6EE-8D3C2A987D40}"/>
                </a:ext>
              </a:extLst>
            </p:cNvPr>
            <p:cNvSpPr/>
            <p:nvPr/>
          </p:nvSpPr>
          <p:spPr>
            <a:xfrm>
              <a:off x="3489041" y="4118675"/>
              <a:ext cx="2788382" cy="5475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24D37E02-4200-4363-A8F5-A925D41A8A4A}"/>
              </a:ext>
            </a:extLst>
          </p:cNvPr>
          <p:cNvGrpSpPr/>
          <p:nvPr/>
        </p:nvGrpSpPr>
        <p:grpSpPr>
          <a:xfrm>
            <a:off x="2720088" y="5146609"/>
            <a:ext cx="3392714" cy="862993"/>
            <a:chOff x="3489041" y="3803204"/>
            <a:chExt cx="2788382" cy="862993"/>
          </a:xfrm>
        </p:grpSpPr>
        <p:sp>
          <p:nvSpPr>
            <p:cNvPr id="47" name="Rectangle 47">
              <a:extLst>
                <a:ext uri="{FF2B5EF4-FFF2-40B4-BE49-F238E27FC236}">
                  <a16:creationId xmlns:a16="http://schemas.microsoft.com/office/drawing/2014/main" id="{5ACD4D61-72DB-415B-8FB1-ECE48EB41E5C}"/>
                </a:ext>
              </a:extLst>
            </p:cNvPr>
            <p:cNvSpPr/>
            <p:nvPr/>
          </p:nvSpPr>
          <p:spPr>
            <a:xfrm>
              <a:off x="3489041" y="3803204"/>
              <a:ext cx="1435008" cy="3154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>
                <a:lnSpc>
                  <a:spcPct val="130000"/>
                </a:lnSpc>
              </a:pPr>
              <a:r>
                <a:rPr lang="en-US" altLang="zh-CN" sz="1200" b="1" dirty="0"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48" name="Rectangle 48">
              <a:extLst>
                <a:ext uri="{FF2B5EF4-FFF2-40B4-BE49-F238E27FC236}">
                  <a16:creationId xmlns:a16="http://schemas.microsoft.com/office/drawing/2014/main" id="{ADABA294-B04D-4B6C-B517-D0681E1B6D95}"/>
                </a:ext>
              </a:extLst>
            </p:cNvPr>
            <p:cNvSpPr/>
            <p:nvPr/>
          </p:nvSpPr>
          <p:spPr>
            <a:xfrm>
              <a:off x="3489041" y="4118675"/>
              <a:ext cx="2788382" cy="5475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431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16531A6-AE99-463E-97EB-80F3D5A779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63" y="280803"/>
            <a:ext cx="2426678" cy="150939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E81BB56-5A44-444F-B29B-EC8C591C2F18}"/>
              </a:ext>
            </a:extLst>
          </p:cNvPr>
          <p:cNvSpPr txBox="1"/>
          <p:nvPr/>
        </p:nvSpPr>
        <p:spPr>
          <a:xfrm>
            <a:off x="574766" y="922654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6B684A9-5F33-407D-9DBF-9DCB5EDEE1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9257" y="2466666"/>
            <a:ext cx="5819589" cy="297192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3F1AB45-2624-465D-88C9-9E68EDE2AB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8898" y="356617"/>
            <a:ext cx="821635" cy="73527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5FACFC0-20B9-4C67-B55B-4097E87751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946457">
            <a:off x="4879659" y="816016"/>
            <a:ext cx="901657" cy="878619"/>
          </a:xfrm>
          <a:custGeom>
            <a:avLst/>
            <a:gdLst>
              <a:gd name="connsiteX0" fmla="*/ 0 w 901657"/>
              <a:gd name="connsiteY0" fmla="*/ 148317 h 878619"/>
              <a:gd name="connsiteX1" fmla="*/ 178846 w 901657"/>
              <a:gd name="connsiteY1" fmla="*/ 228790 h 878619"/>
              <a:gd name="connsiteX2" fmla="*/ 281792 w 901657"/>
              <a:gd name="connsiteY2" fmla="*/ 0 h 878619"/>
              <a:gd name="connsiteX3" fmla="*/ 901657 w 901657"/>
              <a:gd name="connsiteY3" fmla="*/ 0 h 878619"/>
              <a:gd name="connsiteX4" fmla="*/ 901657 w 901657"/>
              <a:gd name="connsiteY4" fmla="*/ 878619 h 878619"/>
              <a:gd name="connsiteX5" fmla="*/ 0 w 901657"/>
              <a:gd name="connsiteY5" fmla="*/ 878619 h 87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1657" h="878619">
                <a:moveTo>
                  <a:pt x="0" y="148317"/>
                </a:moveTo>
                <a:lnTo>
                  <a:pt x="178846" y="228790"/>
                </a:lnTo>
                <a:lnTo>
                  <a:pt x="281792" y="0"/>
                </a:lnTo>
                <a:lnTo>
                  <a:pt x="901657" y="0"/>
                </a:lnTo>
                <a:lnTo>
                  <a:pt x="901657" y="878619"/>
                </a:lnTo>
                <a:lnTo>
                  <a:pt x="0" y="878619"/>
                </a:lnTo>
                <a:close/>
              </a:path>
            </a:pathLst>
          </a:cu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240DF21E-2E2D-497C-B461-B7ED809285CE}"/>
              </a:ext>
            </a:extLst>
          </p:cNvPr>
          <p:cNvGrpSpPr/>
          <p:nvPr/>
        </p:nvGrpSpPr>
        <p:grpSpPr>
          <a:xfrm flipV="1">
            <a:off x="8383796" y="2150837"/>
            <a:ext cx="2438687" cy="732476"/>
            <a:chOff x="5246304" y="4593021"/>
            <a:chExt cx="2438687" cy="732476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616A9C62-257B-4B26-8A58-4FA7C663C56C}"/>
                </a:ext>
              </a:extLst>
            </p:cNvPr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任意多边形 34">
              <a:extLst>
                <a:ext uri="{FF2B5EF4-FFF2-40B4-BE49-F238E27FC236}">
                  <a16:creationId xmlns:a16="http://schemas.microsoft.com/office/drawing/2014/main" id="{ED2029E8-C512-4D41-AB85-DC71A7B6FC74}"/>
                </a:ext>
              </a:extLst>
            </p:cNvPr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03EF475F-5EAD-4CE7-9BBC-0FBCF8E8C122}"/>
              </a:ext>
            </a:extLst>
          </p:cNvPr>
          <p:cNvGrpSpPr/>
          <p:nvPr/>
        </p:nvGrpSpPr>
        <p:grpSpPr>
          <a:xfrm flipH="1" flipV="1">
            <a:off x="1299695" y="2140486"/>
            <a:ext cx="2438687" cy="732476"/>
            <a:chOff x="5246304" y="4593021"/>
            <a:chExt cx="2438687" cy="732476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7DD3E188-0AC2-4E70-AB10-2FF475B57AC8}"/>
                </a:ext>
              </a:extLst>
            </p:cNvPr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任意多边形 37">
              <a:extLst>
                <a:ext uri="{FF2B5EF4-FFF2-40B4-BE49-F238E27FC236}">
                  <a16:creationId xmlns:a16="http://schemas.microsoft.com/office/drawing/2014/main" id="{8FBAF381-7373-4229-A161-2087FFF1C4A1}"/>
                </a:ext>
              </a:extLst>
            </p:cNvPr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1" name="文本框 77">
            <a:extLst>
              <a:ext uri="{FF2B5EF4-FFF2-40B4-BE49-F238E27FC236}">
                <a16:creationId xmlns:a16="http://schemas.microsoft.com/office/drawing/2014/main" id="{B1765169-9B22-4E26-892B-3D714DC63973}"/>
              </a:ext>
            </a:extLst>
          </p:cNvPr>
          <p:cNvSpPr txBox="1"/>
          <p:nvPr/>
        </p:nvSpPr>
        <p:spPr>
          <a:xfrm>
            <a:off x="1206137" y="2640774"/>
            <a:ext cx="1762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87EB8B0-3FCF-4876-8E7E-383A20E54B27}"/>
              </a:ext>
            </a:extLst>
          </p:cNvPr>
          <p:cNvGrpSpPr/>
          <p:nvPr/>
        </p:nvGrpSpPr>
        <p:grpSpPr>
          <a:xfrm>
            <a:off x="8366181" y="5394396"/>
            <a:ext cx="2438687" cy="732476"/>
            <a:chOff x="5246304" y="4593021"/>
            <a:chExt cx="2438687" cy="732476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949A7A78-3020-4AD1-87AA-9018BF4DB5A5}"/>
                </a:ext>
              </a:extLst>
            </p:cNvPr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任意多边形 42">
              <a:extLst>
                <a:ext uri="{FF2B5EF4-FFF2-40B4-BE49-F238E27FC236}">
                  <a16:creationId xmlns:a16="http://schemas.microsoft.com/office/drawing/2014/main" id="{075FD585-0B37-4083-B377-48D0DCAF519B}"/>
                </a:ext>
              </a:extLst>
            </p:cNvPr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2174308F-DA93-4823-8A88-88988B2DC4F1}"/>
              </a:ext>
            </a:extLst>
          </p:cNvPr>
          <p:cNvGrpSpPr/>
          <p:nvPr/>
        </p:nvGrpSpPr>
        <p:grpSpPr>
          <a:xfrm flipH="1">
            <a:off x="1294910" y="5379882"/>
            <a:ext cx="2438687" cy="732476"/>
            <a:chOff x="5246304" y="4593021"/>
            <a:chExt cx="2438687" cy="732476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637A927C-B1F5-4C26-AF7F-0977706A6986}"/>
                </a:ext>
              </a:extLst>
            </p:cNvPr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任意多边形 45">
              <a:extLst>
                <a:ext uri="{FF2B5EF4-FFF2-40B4-BE49-F238E27FC236}">
                  <a16:creationId xmlns:a16="http://schemas.microsoft.com/office/drawing/2014/main" id="{5E5A8283-A21D-42EF-B0CD-67CC235270A6}"/>
                </a:ext>
              </a:extLst>
            </p:cNvPr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8" name="文本框 101">
            <a:extLst>
              <a:ext uri="{FF2B5EF4-FFF2-40B4-BE49-F238E27FC236}">
                <a16:creationId xmlns:a16="http://schemas.microsoft.com/office/drawing/2014/main" id="{043C585A-4BD5-4738-8901-13F4E8371FFD}"/>
              </a:ext>
            </a:extLst>
          </p:cNvPr>
          <p:cNvSpPr txBox="1"/>
          <p:nvPr/>
        </p:nvSpPr>
        <p:spPr>
          <a:xfrm>
            <a:off x="1095955" y="2193827"/>
            <a:ext cx="81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文本框 102">
            <a:extLst>
              <a:ext uri="{FF2B5EF4-FFF2-40B4-BE49-F238E27FC236}">
                <a16:creationId xmlns:a16="http://schemas.microsoft.com/office/drawing/2014/main" id="{85E31FBE-653A-47A0-9AFF-4B6478257BDA}"/>
              </a:ext>
            </a:extLst>
          </p:cNvPr>
          <p:cNvSpPr txBox="1"/>
          <p:nvPr/>
        </p:nvSpPr>
        <p:spPr>
          <a:xfrm>
            <a:off x="1206137" y="4858682"/>
            <a:ext cx="1762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文本框 104">
            <a:extLst>
              <a:ext uri="{FF2B5EF4-FFF2-40B4-BE49-F238E27FC236}">
                <a16:creationId xmlns:a16="http://schemas.microsoft.com/office/drawing/2014/main" id="{347EC0F9-CB0C-41B8-8B37-302A7D24629B}"/>
              </a:ext>
            </a:extLst>
          </p:cNvPr>
          <p:cNvSpPr txBox="1"/>
          <p:nvPr/>
        </p:nvSpPr>
        <p:spPr>
          <a:xfrm>
            <a:off x="1118815" y="4449088"/>
            <a:ext cx="81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文本框 105">
            <a:extLst>
              <a:ext uri="{FF2B5EF4-FFF2-40B4-BE49-F238E27FC236}">
                <a16:creationId xmlns:a16="http://schemas.microsoft.com/office/drawing/2014/main" id="{5EA3BAF3-7A3A-46F7-A97B-ED728A6E7EE5}"/>
              </a:ext>
            </a:extLst>
          </p:cNvPr>
          <p:cNvSpPr txBox="1"/>
          <p:nvPr/>
        </p:nvSpPr>
        <p:spPr>
          <a:xfrm>
            <a:off x="9084765" y="2640774"/>
            <a:ext cx="1762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文本框 107">
            <a:extLst>
              <a:ext uri="{FF2B5EF4-FFF2-40B4-BE49-F238E27FC236}">
                <a16:creationId xmlns:a16="http://schemas.microsoft.com/office/drawing/2014/main" id="{E3A94346-A10E-4538-AD8B-70FDDA58DE0C}"/>
              </a:ext>
            </a:extLst>
          </p:cNvPr>
          <p:cNvSpPr txBox="1"/>
          <p:nvPr/>
        </p:nvSpPr>
        <p:spPr>
          <a:xfrm>
            <a:off x="9084765" y="4858682"/>
            <a:ext cx="1762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文本框 109">
            <a:extLst>
              <a:ext uri="{FF2B5EF4-FFF2-40B4-BE49-F238E27FC236}">
                <a16:creationId xmlns:a16="http://schemas.microsoft.com/office/drawing/2014/main" id="{2A9D7A98-C6BE-499E-A176-FEFEC20ADB99}"/>
              </a:ext>
            </a:extLst>
          </p:cNvPr>
          <p:cNvSpPr txBox="1"/>
          <p:nvPr/>
        </p:nvSpPr>
        <p:spPr>
          <a:xfrm>
            <a:off x="8959946" y="2193827"/>
            <a:ext cx="81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文本框 110">
            <a:extLst>
              <a:ext uri="{FF2B5EF4-FFF2-40B4-BE49-F238E27FC236}">
                <a16:creationId xmlns:a16="http://schemas.microsoft.com/office/drawing/2014/main" id="{77D43A30-4E91-4DD0-A3C4-77DD15CAF8F4}"/>
              </a:ext>
            </a:extLst>
          </p:cNvPr>
          <p:cNvSpPr txBox="1"/>
          <p:nvPr/>
        </p:nvSpPr>
        <p:spPr>
          <a:xfrm>
            <a:off x="8939942" y="4449088"/>
            <a:ext cx="81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76AB7D12-7108-45A7-9914-0ABD42C09647}"/>
              </a:ext>
            </a:extLst>
          </p:cNvPr>
          <p:cNvSpPr txBox="1"/>
          <p:nvPr/>
        </p:nvSpPr>
        <p:spPr>
          <a:xfrm>
            <a:off x="1209273" y="3033292"/>
            <a:ext cx="2154075" cy="787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7D673DF6-48CC-42E6-8FB4-433625CD6000}"/>
              </a:ext>
            </a:extLst>
          </p:cNvPr>
          <p:cNvSpPr txBox="1"/>
          <p:nvPr/>
        </p:nvSpPr>
        <p:spPr>
          <a:xfrm>
            <a:off x="1186111" y="5277644"/>
            <a:ext cx="2154075" cy="787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85F92BC5-945D-4B69-A0DE-6A4D0EB9E004}"/>
              </a:ext>
            </a:extLst>
          </p:cNvPr>
          <p:cNvSpPr txBox="1"/>
          <p:nvPr/>
        </p:nvSpPr>
        <p:spPr>
          <a:xfrm>
            <a:off x="9114708" y="3033292"/>
            <a:ext cx="2154075" cy="787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2909F8D6-8DF5-4DC0-9412-AC37D443E87C}"/>
              </a:ext>
            </a:extLst>
          </p:cNvPr>
          <p:cNvSpPr txBox="1"/>
          <p:nvPr/>
        </p:nvSpPr>
        <p:spPr>
          <a:xfrm>
            <a:off x="9114707" y="5277644"/>
            <a:ext cx="2154075" cy="787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088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5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11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67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23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16531A6-AE99-463E-97EB-80F3D5A779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63" y="280803"/>
            <a:ext cx="2426678" cy="150939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E81BB56-5A44-444F-B29B-EC8C591C2F18}"/>
              </a:ext>
            </a:extLst>
          </p:cNvPr>
          <p:cNvSpPr txBox="1"/>
          <p:nvPr/>
        </p:nvSpPr>
        <p:spPr>
          <a:xfrm>
            <a:off x="613954" y="922654"/>
            <a:ext cx="1771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F9488B1-FE5E-407F-8F25-08F5664D6B4C}"/>
              </a:ext>
            </a:extLst>
          </p:cNvPr>
          <p:cNvGrpSpPr/>
          <p:nvPr/>
        </p:nvGrpSpPr>
        <p:grpSpPr>
          <a:xfrm>
            <a:off x="2197735" y="2622550"/>
            <a:ext cx="1783715" cy="1727835"/>
            <a:chOff x="8254" y="4499"/>
            <a:chExt cx="2809" cy="2721"/>
          </a:xfrm>
        </p:grpSpPr>
        <p:pic>
          <p:nvPicPr>
            <p:cNvPr id="5" name="图片 4" descr="ef804925077e5ad7b7c56f9e1d20d041">
              <a:extLst>
                <a:ext uri="{FF2B5EF4-FFF2-40B4-BE49-F238E27FC236}">
                  <a16:creationId xmlns:a16="http://schemas.microsoft.com/office/drawing/2014/main" id="{1BF7B7B9-184C-4770-967B-03CDCAD4C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8254" y="4527"/>
              <a:ext cx="2809" cy="2688"/>
            </a:xfrm>
            <a:prstGeom prst="ellipse">
              <a:avLst/>
            </a:prstGeom>
            <a:ln>
              <a:noFill/>
            </a:ln>
          </p:spPr>
        </p:pic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F9AD4618-BB45-4C9B-AC54-95AE6CD11999}"/>
                </a:ext>
              </a:extLst>
            </p:cNvPr>
            <p:cNvSpPr/>
            <p:nvPr/>
          </p:nvSpPr>
          <p:spPr>
            <a:xfrm>
              <a:off x="8314" y="4499"/>
              <a:ext cx="2721" cy="2721"/>
            </a:xfrm>
            <a:prstGeom prst="ellipse">
              <a:avLst/>
            </a:prstGeom>
            <a:noFill/>
            <a:ln w="28575">
              <a:solidFill>
                <a:srgbClr val="8AC0B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3C8BD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7774731B-BAC6-4C0B-A905-784074A7E252}"/>
              </a:ext>
            </a:extLst>
          </p:cNvPr>
          <p:cNvCxnSpPr>
            <a:cxnSpLocks/>
          </p:cNvCxnSpPr>
          <p:nvPr/>
        </p:nvCxnSpPr>
        <p:spPr>
          <a:xfrm>
            <a:off x="1191410" y="3533140"/>
            <a:ext cx="911860" cy="13335"/>
          </a:xfrm>
          <a:prstGeom prst="line">
            <a:avLst/>
          </a:prstGeom>
          <a:ln>
            <a:solidFill>
              <a:srgbClr val="73C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8FED5B3-B94F-4DE8-8FE7-78C1251A220C}"/>
              </a:ext>
            </a:extLst>
          </p:cNvPr>
          <p:cNvCxnSpPr>
            <a:cxnSpLocks/>
          </p:cNvCxnSpPr>
          <p:nvPr/>
        </p:nvCxnSpPr>
        <p:spPr>
          <a:xfrm flipV="1">
            <a:off x="4051935" y="3545840"/>
            <a:ext cx="1074420" cy="635"/>
          </a:xfrm>
          <a:prstGeom prst="line">
            <a:avLst/>
          </a:prstGeom>
          <a:ln>
            <a:solidFill>
              <a:srgbClr val="73C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>
            <a:extLst>
              <a:ext uri="{FF2B5EF4-FFF2-40B4-BE49-F238E27FC236}">
                <a16:creationId xmlns:a16="http://schemas.microsoft.com/office/drawing/2014/main" id="{DA44D42C-0A3A-4614-AE0C-44A9FB4B215E}"/>
              </a:ext>
            </a:extLst>
          </p:cNvPr>
          <p:cNvGrpSpPr/>
          <p:nvPr/>
        </p:nvGrpSpPr>
        <p:grpSpPr>
          <a:xfrm>
            <a:off x="5144285" y="2601595"/>
            <a:ext cx="1783080" cy="1727200"/>
            <a:chOff x="8226" y="4499"/>
            <a:chExt cx="2808" cy="2720"/>
          </a:xfrm>
        </p:grpSpPr>
        <p:pic>
          <p:nvPicPr>
            <p:cNvPr id="10" name="图片 9" descr="ef804925077e5ad7b7c56f9e1d20d041">
              <a:extLst>
                <a:ext uri="{FF2B5EF4-FFF2-40B4-BE49-F238E27FC236}">
                  <a16:creationId xmlns:a16="http://schemas.microsoft.com/office/drawing/2014/main" id="{FC8BF6CA-6E62-45D5-80B1-532B6CD77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8226" y="4499"/>
              <a:ext cx="2809" cy="2688"/>
            </a:xfrm>
            <a:prstGeom prst="ellipse">
              <a:avLst/>
            </a:prstGeom>
            <a:ln>
              <a:noFill/>
            </a:ln>
          </p:spPr>
        </p:pic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0A176400-6EFD-4ADF-A72F-B5D804953F84}"/>
                </a:ext>
              </a:extLst>
            </p:cNvPr>
            <p:cNvSpPr/>
            <p:nvPr/>
          </p:nvSpPr>
          <p:spPr>
            <a:xfrm>
              <a:off x="8314" y="4499"/>
              <a:ext cx="2721" cy="2721"/>
            </a:xfrm>
            <a:prstGeom prst="ellipse">
              <a:avLst/>
            </a:prstGeom>
            <a:noFill/>
            <a:ln w="28575">
              <a:solidFill>
                <a:srgbClr val="8AC0B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3C8BD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47684B8-058E-4986-B758-B6E6BEFCA634}"/>
              </a:ext>
            </a:extLst>
          </p:cNvPr>
          <p:cNvCxnSpPr>
            <a:cxnSpLocks/>
          </p:cNvCxnSpPr>
          <p:nvPr/>
        </p:nvCxnSpPr>
        <p:spPr>
          <a:xfrm flipV="1">
            <a:off x="7036585" y="3545840"/>
            <a:ext cx="1074420" cy="635"/>
          </a:xfrm>
          <a:prstGeom prst="line">
            <a:avLst/>
          </a:prstGeom>
          <a:ln>
            <a:solidFill>
              <a:srgbClr val="73C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4C38D0B-16A5-46D6-88BB-E873AF114048}"/>
              </a:ext>
            </a:extLst>
          </p:cNvPr>
          <p:cNvGrpSpPr/>
          <p:nvPr/>
        </p:nvGrpSpPr>
        <p:grpSpPr>
          <a:xfrm>
            <a:off x="8093075" y="2601595"/>
            <a:ext cx="1783080" cy="1727200"/>
            <a:chOff x="8226" y="4499"/>
            <a:chExt cx="2808" cy="2720"/>
          </a:xfrm>
        </p:grpSpPr>
        <p:pic>
          <p:nvPicPr>
            <p:cNvPr id="14" name="图片 13" descr="ef804925077e5ad7b7c56f9e1d20d041">
              <a:extLst>
                <a:ext uri="{FF2B5EF4-FFF2-40B4-BE49-F238E27FC236}">
                  <a16:creationId xmlns:a16="http://schemas.microsoft.com/office/drawing/2014/main" id="{5B0ED2E8-E3B8-4858-AAD5-4B1AE8E77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8226" y="4499"/>
              <a:ext cx="2809" cy="2688"/>
            </a:xfrm>
            <a:prstGeom prst="ellipse">
              <a:avLst/>
            </a:prstGeom>
            <a:ln>
              <a:noFill/>
            </a:ln>
          </p:spPr>
        </p:pic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BD299059-E93D-45DB-8AEB-03421FE29529}"/>
                </a:ext>
              </a:extLst>
            </p:cNvPr>
            <p:cNvSpPr/>
            <p:nvPr/>
          </p:nvSpPr>
          <p:spPr>
            <a:xfrm>
              <a:off x="8314" y="4499"/>
              <a:ext cx="2721" cy="2721"/>
            </a:xfrm>
            <a:prstGeom prst="ellipse">
              <a:avLst/>
            </a:prstGeom>
            <a:noFill/>
            <a:ln w="28575">
              <a:solidFill>
                <a:srgbClr val="8AC0B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3C8BD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883A239F-26E9-48DD-8FC4-894B433A05EF}"/>
              </a:ext>
            </a:extLst>
          </p:cNvPr>
          <p:cNvCxnSpPr>
            <a:cxnSpLocks/>
          </p:cNvCxnSpPr>
          <p:nvPr/>
        </p:nvCxnSpPr>
        <p:spPr>
          <a:xfrm flipV="1">
            <a:off x="10057915" y="3545840"/>
            <a:ext cx="1074420" cy="635"/>
          </a:xfrm>
          <a:prstGeom prst="line">
            <a:avLst/>
          </a:prstGeom>
          <a:ln>
            <a:solidFill>
              <a:srgbClr val="73C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E19AB16A-A54D-41A8-946A-080C27B7FC8C}"/>
              </a:ext>
            </a:extLst>
          </p:cNvPr>
          <p:cNvSpPr/>
          <p:nvPr/>
        </p:nvSpPr>
        <p:spPr>
          <a:xfrm>
            <a:off x="828040" y="3367405"/>
            <a:ext cx="345440" cy="345440"/>
          </a:xfrm>
          <a:prstGeom prst="ellipse">
            <a:avLst/>
          </a:prstGeom>
          <a:solidFill>
            <a:srgbClr val="8AC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3C8BD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22EBCBE-A0E3-4FE4-AD0A-94DB0E7BC2B8}"/>
              </a:ext>
            </a:extLst>
          </p:cNvPr>
          <p:cNvSpPr txBox="1"/>
          <p:nvPr/>
        </p:nvSpPr>
        <p:spPr>
          <a:xfrm>
            <a:off x="2179955" y="1824355"/>
            <a:ext cx="187198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b="1" dirty="0">
                <a:solidFill>
                  <a:srgbClr val="8AC0B4"/>
                </a:solidFill>
                <a:cs typeface="+mn-ea"/>
                <a:sym typeface="+mn-lt"/>
              </a:rPr>
              <a:t>keyword</a:t>
            </a:r>
            <a:endParaRPr lang="zh-CN" altLang="zh-CN" sz="2400" b="1" dirty="0">
              <a:solidFill>
                <a:srgbClr val="8AC0B4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39C97F7-4B4E-4B27-A46A-7EBA6E7E1B21}"/>
              </a:ext>
            </a:extLst>
          </p:cNvPr>
          <p:cNvSpPr txBox="1"/>
          <p:nvPr/>
        </p:nvSpPr>
        <p:spPr>
          <a:xfrm>
            <a:off x="5085715" y="1824355"/>
            <a:ext cx="187198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b="1" dirty="0">
                <a:solidFill>
                  <a:srgbClr val="8AC0B4"/>
                </a:solidFill>
                <a:cs typeface="+mn-ea"/>
                <a:sym typeface="+mn-lt"/>
              </a:rPr>
              <a:t>keyword</a:t>
            </a:r>
            <a:endParaRPr lang="zh-CN" altLang="zh-CN" sz="2400" b="1" dirty="0">
              <a:solidFill>
                <a:srgbClr val="8AC0B4"/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DCDACD0-43E0-4022-A106-28D652D2CFEA}"/>
              </a:ext>
            </a:extLst>
          </p:cNvPr>
          <p:cNvSpPr txBox="1"/>
          <p:nvPr/>
        </p:nvSpPr>
        <p:spPr>
          <a:xfrm>
            <a:off x="8107045" y="1824355"/>
            <a:ext cx="187198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b="1" dirty="0">
                <a:solidFill>
                  <a:srgbClr val="8AC0B4"/>
                </a:solidFill>
                <a:cs typeface="+mn-ea"/>
                <a:sym typeface="+mn-lt"/>
              </a:rPr>
              <a:t>keyword</a:t>
            </a:r>
            <a:endParaRPr lang="zh-CN" altLang="zh-CN" sz="2400" b="1" dirty="0">
              <a:solidFill>
                <a:srgbClr val="8AC0B4"/>
              </a:solidFill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06B5B639-C168-45CE-9181-3162593E40B6}"/>
              </a:ext>
            </a:extLst>
          </p:cNvPr>
          <p:cNvSpPr/>
          <p:nvPr/>
        </p:nvSpPr>
        <p:spPr>
          <a:xfrm>
            <a:off x="11114405" y="3303270"/>
            <a:ext cx="345440" cy="345440"/>
          </a:xfrm>
          <a:prstGeom prst="ellipse">
            <a:avLst/>
          </a:prstGeom>
          <a:solidFill>
            <a:srgbClr val="8AC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3C8BD"/>
              </a:solidFill>
              <a:cs typeface="+mn-ea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0345FFAC-4554-4194-A7B0-8970E8C81A4D}"/>
              </a:ext>
            </a:extLst>
          </p:cNvPr>
          <p:cNvSpPr/>
          <p:nvPr/>
        </p:nvSpPr>
        <p:spPr>
          <a:xfrm flipH="1">
            <a:off x="961390" y="3509010"/>
            <a:ext cx="76200" cy="76200"/>
          </a:xfrm>
          <a:prstGeom prst="ellipse">
            <a:avLst/>
          </a:prstGeom>
          <a:solidFill>
            <a:srgbClr val="F7F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3C8BD"/>
              </a:solidFill>
              <a:cs typeface="+mn-ea"/>
              <a:sym typeface="+mn-lt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26D00023-6534-4A05-AA7F-1BB6B227C689}"/>
              </a:ext>
            </a:extLst>
          </p:cNvPr>
          <p:cNvSpPr/>
          <p:nvPr/>
        </p:nvSpPr>
        <p:spPr>
          <a:xfrm flipH="1">
            <a:off x="11249025" y="3442335"/>
            <a:ext cx="76200" cy="76200"/>
          </a:xfrm>
          <a:prstGeom prst="ellipse">
            <a:avLst/>
          </a:prstGeom>
          <a:solidFill>
            <a:srgbClr val="F7F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3C8BD"/>
              </a:solidFill>
              <a:cs typeface="+mn-ea"/>
              <a:sym typeface="+mn-lt"/>
            </a:endParaRPr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A008FC9A-7200-4CA2-A11E-1DBAD9FA7295}"/>
              </a:ext>
            </a:extLst>
          </p:cNvPr>
          <p:cNvSpPr txBox="1">
            <a:spLocks/>
          </p:cNvSpPr>
          <p:nvPr/>
        </p:nvSpPr>
        <p:spPr>
          <a:xfrm>
            <a:off x="1898591" y="5237809"/>
            <a:ext cx="2267419" cy="7968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10E03E4F-A6F0-48A6-B3C6-8E2458BFB78D}"/>
              </a:ext>
            </a:extLst>
          </p:cNvPr>
          <p:cNvSpPr txBox="1">
            <a:spLocks/>
          </p:cNvSpPr>
          <p:nvPr/>
        </p:nvSpPr>
        <p:spPr>
          <a:xfrm>
            <a:off x="2179955" y="4837669"/>
            <a:ext cx="170469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6" name="Text Placeholder 32">
            <a:extLst>
              <a:ext uri="{FF2B5EF4-FFF2-40B4-BE49-F238E27FC236}">
                <a16:creationId xmlns:a16="http://schemas.microsoft.com/office/drawing/2014/main" id="{067DB198-D016-4C2C-B4B2-7941AB212EE2}"/>
              </a:ext>
            </a:extLst>
          </p:cNvPr>
          <p:cNvSpPr txBox="1">
            <a:spLocks/>
          </p:cNvSpPr>
          <p:nvPr/>
        </p:nvSpPr>
        <p:spPr>
          <a:xfrm>
            <a:off x="4894663" y="5237809"/>
            <a:ext cx="2267419" cy="7968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1955EB18-8CE2-492C-BB36-A1E7B0D9852A}"/>
              </a:ext>
            </a:extLst>
          </p:cNvPr>
          <p:cNvSpPr txBox="1">
            <a:spLocks/>
          </p:cNvSpPr>
          <p:nvPr/>
        </p:nvSpPr>
        <p:spPr>
          <a:xfrm>
            <a:off x="5176027" y="4837669"/>
            <a:ext cx="170469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8" name="Text Placeholder 32">
            <a:extLst>
              <a:ext uri="{FF2B5EF4-FFF2-40B4-BE49-F238E27FC236}">
                <a16:creationId xmlns:a16="http://schemas.microsoft.com/office/drawing/2014/main" id="{2857DA34-077F-4772-B440-C4A6230CFF12}"/>
              </a:ext>
            </a:extLst>
          </p:cNvPr>
          <p:cNvSpPr txBox="1">
            <a:spLocks/>
          </p:cNvSpPr>
          <p:nvPr/>
        </p:nvSpPr>
        <p:spPr>
          <a:xfrm>
            <a:off x="7890736" y="5237809"/>
            <a:ext cx="2267419" cy="7968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0B0FD35B-C170-4753-BED6-4C8DAEE2F07B}"/>
              </a:ext>
            </a:extLst>
          </p:cNvPr>
          <p:cNvSpPr txBox="1">
            <a:spLocks/>
          </p:cNvSpPr>
          <p:nvPr/>
        </p:nvSpPr>
        <p:spPr>
          <a:xfrm>
            <a:off x="8172100" y="4837669"/>
            <a:ext cx="170469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1" name="TextBox 9">
            <a:extLst>
              <a:ext uri="{FF2B5EF4-FFF2-40B4-BE49-F238E27FC236}">
                <a16:creationId xmlns:a16="http://schemas.microsoft.com/office/drawing/2014/main" id="{E31DE368-0599-219E-035D-DED9039F6B99}"/>
              </a:ext>
            </a:extLst>
          </p:cNvPr>
          <p:cNvSpPr txBox="1"/>
          <p:nvPr/>
        </p:nvSpPr>
        <p:spPr>
          <a:xfrm>
            <a:off x="195112" y="6577197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下载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44027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5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5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5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50"/>
                            </p:stCondLst>
                            <p:childTnLst>
                              <p:par>
                                <p:cTn id="8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50"/>
                            </p:stCondLst>
                            <p:childTnLst>
                              <p:par>
                                <p:cTn id="9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050"/>
                            </p:stCondLst>
                            <p:childTnLst>
                              <p:par>
                                <p:cTn id="10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16531A6-AE99-463E-97EB-80F3D5A779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63" y="280803"/>
            <a:ext cx="2426678" cy="150939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E81BB56-5A44-444F-B29B-EC8C591C2F18}"/>
              </a:ext>
            </a:extLst>
          </p:cNvPr>
          <p:cNvSpPr txBox="1"/>
          <p:nvPr/>
        </p:nvSpPr>
        <p:spPr>
          <a:xfrm>
            <a:off x="600892" y="922654"/>
            <a:ext cx="1867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BB89530-3AD5-49D5-B896-55D60C6DC3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689788" y="1045081"/>
            <a:ext cx="2510117" cy="565454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3FB7DFD4-271F-4C7B-B3BF-03FEC34E1A7E}"/>
              </a:ext>
            </a:extLst>
          </p:cNvPr>
          <p:cNvGrpSpPr/>
          <p:nvPr/>
        </p:nvGrpSpPr>
        <p:grpSpPr>
          <a:xfrm>
            <a:off x="3641524" y="1964398"/>
            <a:ext cx="4933365" cy="3047945"/>
            <a:chOff x="608264" y="3611677"/>
            <a:chExt cx="4933365" cy="3047945"/>
          </a:xfrm>
        </p:grpSpPr>
        <p:sp>
          <p:nvSpPr>
            <p:cNvPr id="7" name="Rectangle: Rounded Corners 23" descr="e7d195523061f1c03a90ee8e42cb24248e56383cd534985688F9F494128731F165EE95AB4B0C0A38076AAEA07667B1565C446FC45FF01DFB0E885BCDBDF3A284F3DB14DA61DD97F0BAB2E6C668FB49317BA98E6F6ED1654B0A29C5E2375D66F3500866E484713E5324C949BACAE467BBCE444D78EEAF0886EB229C995BC80C9E592596167CC993A225DD9243B8C0305C">
              <a:extLst>
                <a:ext uri="{FF2B5EF4-FFF2-40B4-BE49-F238E27FC236}">
                  <a16:creationId xmlns:a16="http://schemas.microsoft.com/office/drawing/2014/main" id="{DA38BF9F-089F-46F4-9AA4-2159C03F4CD1}"/>
                </a:ext>
              </a:extLst>
            </p:cNvPr>
            <p:cNvSpPr/>
            <p:nvPr/>
          </p:nvSpPr>
          <p:spPr>
            <a:xfrm rot="16200000">
              <a:off x="1464541" y="5406079"/>
              <a:ext cx="1398203" cy="291391"/>
            </a:xfrm>
            <a:prstGeom prst="roundRect">
              <a:avLst>
                <a:gd name="adj" fmla="val 50000"/>
              </a:avLst>
            </a:prstGeom>
            <a:solidFill>
              <a:srgbClr val="F2D3D9">
                <a:alpha val="5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rgbClr val="8AC0B4"/>
                </a:solidFill>
                <a:cs typeface="+mn-ea"/>
                <a:sym typeface="+mn-lt"/>
              </a:endParaRPr>
            </a:p>
          </p:txBody>
        </p:sp>
        <p:sp>
          <p:nvSpPr>
            <p:cNvPr id="8" name="Rectangle: Rounded Corners 24" descr="e7d195523061f1c03a90ee8e42cb24248e56383cd534985688F9F494128731F165EE95AB4B0C0A38076AAEA07667B1565C446FC45FF01DFB0E885BCDBDF3A284F3DB14DA61DD97F0BAB2E6C668FB49317BA98E6F6ED1654B0A29C5E2375D66F3500866E484713E5324C949BACAE467BBCE444D78EEAF0886EB229C995BC80C9E592596167CC993A225DD9243B8C0305C">
              <a:extLst>
                <a:ext uri="{FF2B5EF4-FFF2-40B4-BE49-F238E27FC236}">
                  <a16:creationId xmlns:a16="http://schemas.microsoft.com/office/drawing/2014/main" id="{969F24CA-A4DF-40A3-BDFD-09BA18E21057}"/>
                </a:ext>
              </a:extLst>
            </p:cNvPr>
            <p:cNvSpPr/>
            <p:nvPr/>
          </p:nvSpPr>
          <p:spPr>
            <a:xfrm rot="16200000">
              <a:off x="1956974" y="5293880"/>
              <a:ext cx="1622600" cy="291391"/>
            </a:xfrm>
            <a:prstGeom prst="roundRect">
              <a:avLst>
                <a:gd name="adj" fmla="val 50000"/>
              </a:avLst>
            </a:prstGeom>
            <a:solidFill>
              <a:srgbClr val="F2D3D9">
                <a:alpha val="5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rgbClr val="8AC0B4"/>
                </a:solidFill>
                <a:cs typeface="+mn-ea"/>
                <a:sym typeface="+mn-lt"/>
              </a:endParaRPr>
            </a:p>
          </p:txBody>
        </p:sp>
        <p:sp>
          <p:nvSpPr>
            <p:cNvPr id="9" name="Rectangle: Rounded Corners 25" descr="e7d195523061f1c03a90ee8e42cb24248e56383cd534985688F9F494128731F165EE95AB4B0C0A38076AAEA07667B1565C446FC45FF01DFB0E885BCDBDF3A284F3DB14DA61DD97F0BAB2E6C668FB49317BA98E6F6ED1654B0A29C5E2375D66F3500866E484713E5324C949BACAE467BBCE444D78EEAF0886EB229C995BC80C9E592596167CC993A225DD9243B8C0305C">
              <a:extLst>
                <a:ext uri="{FF2B5EF4-FFF2-40B4-BE49-F238E27FC236}">
                  <a16:creationId xmlns:a16="http://schemas.microsoft.com/office/drawing/2014/main" id="{FDC1F8DD-F7CA-4A90-B68C-075A22A0833C}"/>
                </a:ext>
              </a:extLst>
            </p:cNvPr>
            <p:cNvSpPr/>
            <p:nvPr/>
          </p:nvSpPr>
          <p:spPr>
            <a:xfrm rot="16200000">
              <a:off x="2161788" y="4894068"/>
              <a:ext cx="2422229" cy="291389"/>
            </a:xfrm>
            <a:prstGeom prst="roundRect">
              <a:avLst>
                <a:gd name="adj" fmla="val 50000"/>
              </a:avLst>
            </a:prstGeom>
            <a:solidFill>
              <a:srgbClr val="F2D3D9">
                <a:alpha val="5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rgbClr val="8AC0B4"/>
                </a:solidFill>
                <a:cs typeface="+mn-ea"/>
                <a:sym typeface="+mn-lt"/>
              </a:endParaRPr>
            </a:p>
          </p:txBody>
        </p:sp>
        <p:sp>
          <p:nvSpPr>
            <p:cNvPr id="10" name="Rectangle: Rounded Corners 26" descr="e7d195523061f1c03a90ee8e42cb24248e56383cd534985688F9F494128731F165EE95AB4B0C0A38076AAEA07667B1565C446FC45FF01DFB0E885BCDBDF3A284F3DB14DA61DD97F0BAB2E6C668FB49317BA98E6F6ED1654B0A29C5E2375D66F3500866E484713E5324C949BACAE467BBCE444D78EEAF0886EB229C995BC80C9E592596167CC993A225DD9243B8C0305C">
              <a:extLst>
                <a:ext uri="{FF2B5EF4-FFF2-40B4-BE49-F238E27FC236}">
                  <a16:creationId xmlns:a16="http://schemas.microsoft.com/office/drawing/2014/main" id="{FB8E78BB-0EAD-41A4-9C48-9FAFA1B7C69A}"/>
                </a:ext>
              </a:extLst>
            </p:cNvPr>
            <p:cNvSpPr/>
            <p:nvPr/>
          </p:nvSpPr>
          <p:spPr>
            <a:xfrm rot="16200000">
              <a:off x="2657933" y="4785583"/>
              <a:ext cx="2639199" cy="291387"/>
            </a:xfrm>
            <a:prstGeom prst="roundRect">
              <a:avLst>
                <a:gd name="adj" fmla="val 50000"/>
              </a:avLst>
            </a:prstGeom>
            <a:solidFill>
              <a:srgbClr val="F2D3D9">
                <a:alpha val="5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rgbClr val="8AC0B4"/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: Rounded Corners 27" descr="e7d195523061f1c03a90ee8e42cb24248e56383cd534985688F9F494128731F165EE95AB4B0C0A38076AAEA07667B1565C446FC45FF01DFB0E885BCDBDF3A284F3DB14DA61DD97F0BAB2E6C668FB49317BA98E6F6ED1654B0A29C5E2375D66F3500866E484713E5324C949BACAE467BBCE444D78EEAF0886EB229C995BC80C9E592596167CC993A225DD9243B8C0305C">
              <a:extLst>
                <a:ext uri="{FF2B5EF4-FFF2-40B4-BE49-F238E27FC236}">
                  <a16:creationId xmlns:a16="http://schemas.microsoft.com/office/drawing/2014/main" id="{285084BE-05BC-4C35-93E9-72A65571D150}"/>
                </a:ext>
              </a:extLst>
            </p:cNvPr>
            <p:cNvSpPr/>
            <p:nvPr/>
          </p:nvSpPr>
          <p:spPr>
            <a:xfrm rot="16200000">
              <a:off x="3524851" y="5047866"/>
              <a:ext cx="2114633" cy="291389"/>
            </a:xfrm>
            <a:prstGeom prst="roundRect">
              <a:avLst>
                <a:gd name="adj" fmla="val 50000"/>
              </a:avLst>
            </a:prstGeom>
            <a:solidFill>
              <a:srgbClr val="F2D3D9">
                <a:alpha val="5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rgbClr val="8AC0B4"/>
                </a:solidFill>
                <a:cs typeface="+mn-ea"/>
                <a:sym typeface="+mn-lt"/>
              </a:endParaRPr>
            </a:p>
          </p:txBody>
        </p:sp>
        <p:sp>
          <p:nvSpPr>
            <p:cNvPr id="12" name="Rectangle: Rounded Corners 28" descr="e7d195523061f1c03a90ee8e42cb24248e56383cd534985688F9F494128731F165EE95AB4B0C0A38076AAEA07667B1565C446FC45FF01DFB0E885BCDBDF3A284F3DB14DA61DD97F0BAB2E6C668FB49317BA98E6F6ED1654B0A29C5E2375D66F3500866E484713E5324C949BACAE467BBCE444D78EEAF0886EB229C995BC80C9E592596167CC993A225DD9243B8C0305C">
              <a:extLst>
                <a:ext uri="{FF2B5EF4-FFF2-40B4-BE49-F238E27FC236}">
                  <a16:creationId xmlns:a16="http://schemas.microsoft.com/office/drawing/2014/main" id="{01ACF66A-7E42-459E-8056-DA31A64A5D3C}"/>
                </a:ext>
              </a:extLst>
            </p:cNvPr>
            <p:cNvSpPr/>
            <p:nvPr/>
          </p:nvSpPr>
          <p:spPr>
            <a:xfrm rot="16200000">
              <a:off x="4690839" y="5609227"/>
              <a:ext cx="1003128" cy="280169"/>
            </a:xfrm>
            <a:prstGeom prst="roundRect">
              <a:avLst>
                <a:gd name="adj" fmla="val 50000"/>
              </a:avLst>
            </a:prstGeom>
            <a:solidFill>
              <a:srgbClr val="F2D3D9">
                <a:alpha val="5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rgbClr val="8AC0B4"/>
                </a:solidFill>
                <a:cs typeface="+mn-ea"/>
                <a:sym typeface="+mn-lt"/>
              </a:endParaRPr>
            </a:p>
          </p:txBody>
        </p:sp>
        <p:sp>
          <p:nvSpPr>
            <p:cNvPr id="13" name="Rectangle: Rounded Corners 17" descr="e7d195523061f1c03a90ee8e42cb24248e56383cd534985688F9F494128731F165EE95AB4B0C0A38076AAEA07667B1565C446FC45FF01DFB0E885BCDBDF3A284F3DB14DA61DD97F0BAB2E6C668FB49317BA98E6F6ED1654B0A29C5E2375D66F3500866E484713E5324C949BACAE467BBCE444D78EEAF0886EB229C995BC80C9E592596167CC993A225DD9243B8C0305C">
              <a:extLst>
                <a:ext uri="{FF2B5EF4-FFF2-40B4-BE49-F238E27FC236}">
                  <a16:creationId xmlns:a16="http://schemas.microsoft.com/office/drawing/2014/main" id="{EA63B18D-7D8D-4C6A-B9B7-79145229D608}"/>
                </a:ext>
              </a:extLst>
            </p:cNvPr>
            <p:cNvSpPr/>
            <p:nvPr/>
          </p:nvSpPr>
          <p:spPr>
            <a:xfrm rot="16200000">
              <a:off x="1879553" y="5832302"/>
              <a:ext cx="568178" cy="291391"/>
            </a:xfrm>
            <a:prstGeom prst="roundRect">
              <a:avLst>
                <a:gd name="adj" fmla="val 50000"/>
              </a:avLst>
            </a:prstGeom>
            <a:solidFill>
              <a:srgbClr val="8AC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rgbClr val="8AC0B4"/>
                </a:solidFill>
                <a:cs typeface="+mn-ea"/>
                <a:sym typeface="+mn-lt"/>
              </a:endParaRPr>
            </a:p>
          </p:txBody>
        </p:sp>
        <p:sp>
          <p:nvSpPr>
            <p:cNvPr id="14" name="Rectangle: Rounded Corners 18" descr="e7d195523061f1c03a90ee8e42cb24248e56383cd534985688F9F494128731F165EE95AB4B0C0A38076AAEA07667B1565C446FC45FF01DFB0E885BCDBDF3A284F3DB14DA61DD97F0BAB2E6C668FB49317BA98E6F6ED1654B0A29C5E2375D66F3500866E484713E5324C949BACAE467BBCE444D78EEAF0886EB229C995BC80C9E592596167CC993A225DD9243B8C0305C">
              <a:extLst>
                <a:ext uri="{FF2B5EF4-FFF2-40B4-BE49-F238E27FC236}">
                  <a16:creationId xmlns:a16="http://schemas.microsoft.com/office/drawing/2014/main" id="{A181590C-0B4E-428A-8281-300C2297ADC8}"/>
                </a:ext>
              </a:extLst>
            </p:cNvPr>
            <p:cNvSpPr/>
            <p:nvPr/>
          </p:nvSpPr>
          <p:spPr>
            <a:xfrm rot="16200000">
              <a:off x="2577756" y="5925874"/>
              <a:ext cx="381034" cy="291391"/>
            </a:xfrm>
            <a:prstGeom prst="roundRect">
              <a:avLst>
                <a:gd name="adj" fmla="val 50000"/>
              </a:avLst>
            </a:prstGeom>
            <a:solidFill>
              <a:srgbClr val="8AC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rgbClr val="8AC0B4"/>
                </a:solidFill>
                <a:cs typeface="+mn-ea"/>
                <a:sym typeface="+mn-lt"/>
              </a:endParaRPr>
            </a:p>
          </p:txBody>
        </p:sp>
        <p:sp>
          <p:nvSpPr>
            <p:cNvPr id="15" name="Rectangle: Rounded Corners 19" descr="e7d195523061f1c03a90ee8e42cb24248e56383cd534985688F9F494128731F165EE95AB4B0C0A38076AAEA07667B1565C446FC45FF01DFB0E885BCDBDF3A284F3DB14DA61DD97F0BAB2E6C668FB49317BA98E6F6ED1654B0A29C5E2375D66F3500866E484713E5324C949BACAE467BBCE444D78EEAF0886EB229C995BC80C9E592596167CC993A225DD9243B8C0305C">
              <a:extLst>
                <a:ext uri="{FF2B5EF4-FFF2-40B4-BE49-F238E27FC236}">
                  <a16:creationId xmlns:a16="http://schemas.microsoft.com/office/drawing/2014/main" id="{CCBA5F4C-454F-46E0-B842-889143F9F903}"/>
                </a:ext>
              </a:extLst>
            </p:cNvPr>
            <p:cNvSpPr/>
            <p:nvPr/>
          </p:nvSpPr>
          <p:spPr>
            <a:xfrm rot="16200000">
              <a:off x="2815896" y="5559386"/>
              <a:ext cx="1114015" cy="291389"/>
            </a:xfrm>
            <a:prstGeom prst="roundRect">
              <a:avLst>
                <a:gd name="adj" fmla="val 50000"/>
              </a:avLst>
            </a:prstGeom>
            <a:solidFill>
              <a:srgbClr val="8AC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rgbClr val="8AC0B4"/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: Rounded Corners 20" descr="e7d195523061f1c03a90ee8e42cb24248e56383cd534985688F9F494128731F165EE95AB4B0C0A38076AAEA07667B1565C446FC45FF01DFB0E885BCDBDF3A284F3DB14DA61DD97F0BAB2E6C668FB49317BA98E6F6ED1654B0A29C5E2375D66F3500866E484713E5324C949BACAE467BBCE444D78EEAF0886EB229C995BC80C9E592596167CC993A225DD9243B8C0305C">
              <a:extLst>
                <a:ext uri="{FF2B5EF4-FFF2-40B4-BE49-F238E27FC236}">
                  <a16:creationId xmlns:a16="http://schemas.microsoft.com/office/drawing/2014/main" id="{5E817371-4027-48F8-A09E-631A63AF0420}"/>
                </a:ext>
              </a:extLst>
            </p:cNvPr>
            <p:cNvSpPr/>
            <p:nvPr/>
          </p:nvSpPr>
          <p:spPr>
            <a:xfrm rot="16200000">
              <a:off x="3161565" y="5300426"/>
              <a:ext cx="1631940" cy="291388"/>
            </a:xfrm>
            <a:prstGeom prst="roundRect">
              <a:avLst>
                <a:gd name="adj" fmla="val 50000"/>
              </a:avLst>
            </a:prstGeom>
            <a:solidFill>
              <a:srgbClr val="8AC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rgbClr val="8AC0B4"/>
                </a:solidFill>
                <a:cs typeface="+mn-ea"/>
                <a:sym typeface="+mn-lt"/>
              </a:endParaRPr>
            </a:p>
          </p:txBody>
        </p:sp>
        <p:sp>
          <p:nvSpPr>
            <p:cNvPr id="17" name="Rectangle: Rounded Corners 21" descr="e7d195523061f1c03a90ee8e42cb24248e56383cd534985688F9F494128731F165EE95AB4B0C0A38076AAEA07667B1565C446FC45FF01DFB0E885BCDBDF3A284F3DB14DA61DD97F0BAB2E6C668FB49317BA98E6F6ED1654B0A29C5E2375D66F3500866E484713E5324C949BACAE467BBCE444D78EEAF0886EB229C995BC80C9E592596167CC993A225DD9243B8C0305C">
              <a:extLst>
                <a:ext uri="{FF2B5EF4-FFF2-40B4-BE49-F238E27FC236}">
                  <a16:creationId xmlns:a16="http://schemas.microsoft.com/office/drawing/2014/main" id="{91B4E2CA-4F3C-468D-858E-E49EB9E1DC05}"/>
                </a:ext>
              </a:extLst>
            </p:cNvPr>
            <p:cNvSpPr/>
            <p:nvPr/>
          </p:nvSpPr>
          <p:spPr>
            <a:xfrm rot="16200000">
              <a:off x="4157720" y="5691947"/>
              <a:ext cx="848894" cy="291389"/>
            </a:xfrm>
            <a:prstGeom prst="roundRect">
              <a:avLst>
                <a:gd name="adj" fmla="val 50000"/>
              </a:avLst>
            </a:prstGeom>
            <a:solidFill>
              <a:srgbClr val="8AC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rgbClr val="8AC0B4"/>
                </a:solidFill>
                <a:cs typeface="+mn-ea"/>
                <a:sym typeface="+mn-lt"/>
              </a:endParaRPr>
            </a:p>
          </p:txBody>
        </p:sp>
        <p:sp>
          <p:nvSpPr>
            <p:cNvPr id="18" name="Rectangle: Rounded Corners 22" descr="e7d195523061f1c03a90ee8e42cb24248e56383cd534985688F9F494128731F165EE95AB4B0C0A38076AAEA07667B1565C446FC45FF01DFB0E885BCDBDF3A284F3DB14DA61DD97F0BAB2E6C668FB49317BA98E6F6ED1654B0A29C5E2375D66F3500866E484713E5324C949BACAE467BBCE444D78EEAF0886EB229C995BC80C9E592596167CC993A225DD9243B8C0305C">
              <a:extLst>
                <a:ext uri="{FF2B5EF4-FFF2-40B4-BE49-F238E27FC236}">
                  <a16:creationId xmlns:a16="http://schemas.microsoft.com/office/drawing/2014/main" id="{485DB500-3DDB-4D4F-B779-8BA71891B98E}"/>
                </a:ext>
              </a:extLst>
            </p:cNvPr>
            <p:cNvSpPr/>
            <p:nvPr/>
          </p:nvSpPr>
          <p:spPr>
            <a:xfrm rot="16200000">
              <a:off x="4908314" y="5837913"/>
              <a:ext cx="568179" cy="280170"/>
            </a:xfrm>
            <a:prstGeom prst="roundRect">
              <a:avLst>
                <a:gd name="adj" fmla="val 50000"/>
              </a:avLst>
            </a:prstGeom>
            <a:solidFill>
              <a:srgbClr val="8AC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rgbClr val="8AC0B4"/>
                </a:solidFill>
                <a:cs typeface="+mn-ea"/>
                <a:sym typeface="+mn-lt"/>
              </a:endParaRPr>
            </a:p>
          </p:txBody>
        </p:sp>
        <p:sp>
          <p:nvSpPr>
            <p:cNvPr id="19" name="Rectangle: Rounded Corners 4" descr="e7d195523061f1c03a90ee8e42cb24248e56383cd534985688F9F494128731F165EE95AB4B0C0A38076AAEA07667B1565C446FC45FF01DFB0E885BCDBDF3A284F3DB14DA61DD97F0BAB2E6C668FB49317BA98E6F6ED1654B0A29C5E2375D66F3500866E484713E5324C949BACAE467BBCE444D78EEAF0886EB229C995BC80C9E592596167CC993A225DD9243B8C0305C">
              <a:extLst>
                <a:ext uri="{FF2B5EF4-FFF2-40B4-BE49-F238E27FC236}">
                  <a16:creationId xmlns:a16="http://schemas.microsoft.com/office/drawing/2014/main" id="{581A8BC0-27A7-4C2E-9DFB-4CDBB6B4E9DA}"/>
                </a:ext>
              </a:extLst>
            </p:cNvPr>
            <p:cNvSpPr/>
            <p:nvPr/>
          </p:nvSpPr>
          <p:spPr>
            <a:xfrm rot="16200000">
              <a:off x="577386" y="5134775"/>
              <a:ext cx="1940810" cy="291391"/>
            </a:xfrm>
            <a:prstGeom prst="roundRect">
              <a:avLst>
                <a:gd name="adj" fmla="val 50000"/>
              </a:avLst>
            </a:prstGeom>
            <a:solidFill>
              <a:srgbClr val="F2D3D9">
                <a:alpha val="5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rgbClr val="8AC0B4"/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: Rounded Corners 5" descr="e7d195523061f1c03a90ee8e42cb24248e56383cd534985688F9F494128731F165EE95AB4B0C0A38076AAEA07667B1565C446FC45FF01DFB0E885BCDBDF3A284F3DB14DA61DD97F0BAB2E6C668FB49317BA98E6F6ED1654B0A29C5E2375D66F3500866E484713E5324C949BACAE467BBCE444D78EEAF0886EB229C995BC80C9E592596167CC993A225DD9243B8C0305C">
              <a:extLst>
                <a:ext uri="{FF2B5EF4-FFF2-40B4-BE49-F238E27FC236}">
                  <a16:creationId xmlns:a16="http://schemas.microsoft.com/office/drawing/2014/main" id="{6B2ED719-84AB-4D44-AFF0-962CF1C8FCB7}"/>
                </a:ext>
              </a:extLst>
            </p:cNvPr>
            <p:cNvSpPr/>
            <p:nvPr/>
          </p:nvSpPr>
          <p:spPr>
            <a:xfrm rot="16200000">
              <a:off x="1040621" y="5609222"/>
              <a:ext cx="1014341" cy="291391"/>
            </a:xfrm>
            <a:prstGeom prst="roundRect">
              <a:avLst>
                <a:gd name="adj" fmla="val 50000"/>
              </a:avLst>
            </a:prstGeom>
            <a:solidFill>
              <a:srgbClr val="8AC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rgbClr val="8AC0B4"/>
                </a:solidFill>
                <a:cs typeface="+mn-ea"/>
                <a:sym typeface="+mn-lt"/>
              </a:endParaRPr>
            </a:p>
          </p:txBody>
        </p:sp>
        <p:sp>
          <p:nvSpPr>
            <p:cNvPr id="21" name="Rectangle: Rounded Corners 6" descr="e7d195523061f1c03a90ee8e42cb24248e56383cd534985688F9F494128731F165EE95AB4B0C0A38076AAEA07667B1565C446FC45FF01DFB0E885BCDBDF3A284F3DB14DA61DD97F0BAB2E6C668FB49317BA98E6F6ED1654B0A29C5E2375D66F3500866E484713E5324C949BACAE467BBCE444D78EEAF0886EB229C995BC80C9E592596167CC993A225DD9243B8C0305C">
              <a:extLst>
                <a:ext uri="{FF2B5EF4-FFF2-40B4-BE49-F238E27FC236}">
                  <a16:creationId xmlns:a16="http://schemas.microsoft.com/office/drawing/2014/main" id="{5693FF4A-09F3-4D39-A845-4CB06E40939E}"/>
                </a:ext>
              </a:extLst>
            </p:cNvPr>
            <p:cNvSpPr/>
            <p:nvPr/>
          </p:nvSpPr>
          <p:spPr>
            <a:xfrm rot="16200000">
              <a:off x="-135016" y="5038225"/>
              <a:ext cx="2133909" cy="291391"/>
            </a:xfrm>
            <a:prstGeom prst="roundRect">
              <a:avLst>
                <a:gd name="adj" fmla="val 50000"/>
              </a:avLst>
            </a:prstGeom>
            <a:solidFill>
              <a:srgbClr val="F2D3D9">
                <a:alpha val="5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rgbClr val="8AC0B4"/>
                </a:solidFill>
                <a:cs typeface="+mn-ea"/>
                <a:sym typeface="+mn-lt"/>
              </a:endParaRPr>
            </a:p>
          </p:txBody>
        </p:sp>
        <p:sp>
          <p:nvSpPr>
            <p:cNvPr id="22" name="Rectangle: Rounded Corners 7" descr="e7d195523061f1c03a90ee8e42cb24248e56383cd534985688F9F494128731F165EE95AB4B0C0A38076AAEA07667B1565C446FC45FF01DFB0E885BCDBDF3A284F3DB14DA61DD97F0BAB2E6C668FB49317BA98E6F6ED1654B0A29C5E2375D66F3500866E484713E5324C949BACAE467BBCE444D78EEAF0886EB229C995BC80C9E592596167CC993A225DD9243B8C0305C">
              <a:extLst>
                <a:ext uri="{FF2B5EF4-FFF2-40B4-BE49-F238E27FC236}">
                  <a16:creationId xmlns:a16="http://schemas.microsoft.com/office/drawing/2014/main" id="{C2117A3F-F574-4D17-B638-3C146008966C}"/>
                </a:ext>
              </a:extLst>
            </p:cNvPr>
            <p:cNvSpPr/>
            <p:nvPr/>
          </p:nvSpPr>
          <p:spPr>
            <a:xfrm rot="16200000">
              <a:off x="548275" y="5732727"/>
              <a:ext cx="767329" cy="291391"/>
            </a:xfrm>
            <a:prstGeom prst="roundRect">
              <a:avLst>
                <a:gd name="adj" fmla="val 50000"/>
              </a:avLst>
            </a:prstGeom>
            <a:solidFill>
              <a:srgbClr val="8AC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rgbClr val="8AC0B4"/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Box 46" descr="e7d195523061f1c03a90ee8e42cb24248e56383cd534985688F9F494128731F165EE95AB4B0C0A38076AAEA07667B1565C446FC45FF01DFB0E885BCDBDF3A284F3DB14DA61DD97F0BAB2E6C668FB49317BA98E6F6ED1654B0A29C5E2375D66F3500866E484713E5324C949BACAE467BBCE444D78EEAF0886EB229C995BC80C9E592596167CC993A225DD9243B8C0305C">
              <a:extLst>
                <a:ext uri="{FF2B5EF4-FFF2-40B4-BE49-F238E27FC236}">
                  <a16:creationId xmlns:a16="http://schemas.microsoft.com/office/drawing/2014/main" id="{DB7E4D4E-A62B-4226-88F7-FCABF8119358}"/>
                </a:ext>
              </a:extLst>
            </p:cNvPr>
            <p:cNvSpPr txBox="1"/>
            <p:nvPr/>
          </p:nvSpPr>
          <p:spPr>
            <a:xfrm>
              <a:off x="608264" y="6389007"/>
              <a:ext cx="6473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100" dirty="0">
                  <a:solidFill>
                    <a:srgbClr val="8AC0B4"/>
                  </a:solidFill>
                  <a:cs typeface="+mn-ea"/>
                  <a:sym typeface="+mn-lt"/>
                </a:rPr>
                <a:t>Data 1</a:t>
              </a:r>
              <a:endParaRPr lang="en-US" sz="1100" dirty="0">
                <a:solidFill>
                  <a:srgbClr val="8AC0B4"/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47" descr="e7d195523061f1c03a90ee8e42cb24248e56383cd534985688F9F494128731F165EE95AB4B0C0A38076AAEA07667B1565C446FC45FF01DFB0E885BCDBDF3A284F3DB14DA61DD97F0BAB2E6C668FB49317BA98E6F6ED1654B0A29C5E2375D66F3500866E484713E5324C949BACAE467BBCE444D78EEAF0886EB229C995BC80C9E592596167CC993A225DD9243B8C0305C">
              <a:extLst>
                <a:ext uri="{FF2B5EF4-FFF2-40B4-BE49-F238E27FC236}">
                  <a16:creationId xmlns:a16="http://schemas.microsoft.com/office/drawing/2014/main" id="{C086D286-F755-4FD9-8FDD-2B0FD81A2B23}"/>
                </a:ext>
              </a:extLst>
            </p:cNvPr>
            <p:cNvSpPr txBox="1"/>
            <p:nvPr/>
          </p:nvSpPr>
          <p:spPr>
            <a:xfrm>
              <a:off x="1224116" y="6389007"/>
              <a:ext cx="6473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100" dirty="0">
                  <a:solidFill>
                    <a:srgbClr val="8AC0B4"/>
                  </a:solidFill>
                  <a:cs typeface="+mn-ea"/>
                  <a:sym typeface="+mn-lt"/>
                </a:rPr>
                <a:t>Data 2</a:t>
              </a:r>
              <a:endParaRPr lang="en-US" sz="1100" dirty="0">
                <a:solidFill>
                  <a:srgbClr val="8AC0B4"/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48" descr="e7d195523061f1c03a90ee8e42cb24248e56383cd534985688F9F494128731F165EE95AB4B0C0A38076AAEA07667B1565C446FC45FF01DFB0E885BCDBDF3A284F3DB14DA61DD97F0BAB2E6C668FB49317BA98E6F6ED1654B0A29C5E2375D66F3500866E484713E5324C949BACAE467BBCE444D78EEAF0886EB229C995BC80C9E592596167CC993A225DD9243B8C0305C">
              <a:extLst>
                <a:ext uri="{FF2B5EF4-FFF2-40B4-BE49-F238E27FC236}">
                  <a16:creationId xmlns:a16="http://schemas.microsoft.com/office/drawing/2014/main" id="{96CDFF38-598F-44FE-A068-1C03C1F5CA9C}"/>
                </a:ext>
              </a:extLst>
            </p:cNvPr>
            <p:cNvSpPr txBox="1"/>
            <p:nvPr/>
          </p:nvSpPr>
          <p:spPr>
            <a:xfrm>
              <a:off x="1839968" y="6394956"/>
              <a:ext cx="6473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100" dirty="0">
                  <a:solidFill>
                    <a:srgbClr val="8AC0B4"/>
                  </a:solidFill>
                  <a:cs typeface="+mn-ea"/>
                  <a:sym typeface="+mn-lt"/>
                </a:rPr>
                <a:t>Data 3</a:t>
              </a:r>
              <a:endParaRPr lang="en-US" sz="1100" dirty="0">
                <a:solidFill>
                  <a:srgbClr val="8AC0B4"/>
                </a:solidFill>
                <a:cs typeface="+mn-ea"/>
                <a:sym typeface="+mn-lt"/>
              </a:endParaRPr>
            </a:p>
          </p:txBody>
        </p:sp>
        <p:sp>
          <p:nvSpPr>
            <p:cNvPr id="26" name="TextBox 49" descr="e7d195523061f1c03a90ee8e42cb24248e56383cd534985688F9F494128731F165EE95AB4B0C0A38076AAEA07667B1565C446FC45FF01DFB0E885BCDBDF3A284F3DB14DA61DD97F0BAB2E6C668FB49317BA98E6F6ED1654B0A29C5E2375D66F3500866E484713E5324C949BACAE467BBCE444D78EEAF0886EB229C995BC80C9E592596167CC993A225DD9243B8C0305C">
              <a:extLst>
                <a:ext uri="{FF2B5EF4-FFF2-40B4-BE49-F238E27FC236}">
                  <a16:creationId xmlns:a16="http://schemas.microsoft.com/office/drawing/2014/main" id="{58CCE584-14E0-4F23-8FED-B5BF1CFC5F15}"/>
                </a:ext>
              </a:extLst>
            </p:cNvPr>
            <p:cNvSpPr txBox="1"/>
            <p:nvPr/>
          </p:nvSpPr>
          <p:spPr>
            <a:xfrm>
              <a:off x="2444598" y="6394956"/>
              <a:ext cx="6473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100" dirty="0">
                  <a:solidFill>
                    <a:srgbClr val="8AC0B4"/>
                  </a:solidFill>
                  <a:cs typeface="+mn-ea"/>
                  <a:sym typeface="+mn-lt"/>
                </a:rPr>
                <a:t>Data 4</a:t>
              </a:r>
              <a:endParaRPr lang="en-US" sz="1100" dirty="0">
                <a:solidFill>
                  <a:srgbClr val="8AC0B4"/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Box 50" descr="e7d195523061f1c03a90ee8e42cb24248e56383cd534985688F9F494128731F165EE95AB4B0C0A38076AAEA07667B1565C446FC45FF01DFB0E885BCDBDF3A284F3DB14DA61DD97F0BAB2E6C668FB49317BA98E6F6ED1654B0A29C5E2375D66F3500866E484713E5324C949BACAE467BBCE444D78EEAF0886EB229C995BC80C9E592596167CC993A225DD9243B8C0305C">
              <a:extLst>
                <a:ext uri="{FF2B5EF4-FFF2-40B4-BE49-F238E27FC236}">
                  <a16:creationId xmlns:a16="http://schemas.microsoft.com/office/drawing/2014/main" id="{E126985C-3780-44C9-A381-7DBF019F1D87}"/>
                </a:ext>
              </a:extLst>
            </p:cNvPr>
            <p:cNvSpPr txBox="1"/>
            <p:nvPr/>
          </p:nvSpPr>
          <p:spPr>
            <a:xfrm>
              <a:off x="3057948" y="6392064"/>
              <a:ext cx="6473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100" dirty="0">
                  <a:solidFill>
                    <a:srgbClr val="8AC0B4"/>
                  </a:solidFill>
                  <a:cs typeface="+mn-ea"/>
                  <a:sym typeface="+mn-lt"/>
                </a:rPr>
                <a:t>Data 5</a:t>
              </a:r>
              <a:endParaRPr lang="en-US" sz="1100" dirty="0">
                <a:solidFill>
                  <a:srgbClr val="8AC0B4"/>
                </a:solidFill>
                <a:cs typeface="+mn-ea"/>
                <a:sym typeface="+mn-lt"/>
              </a:endParaRPr>
            </a:p>
          </p:txBody>
        </p:sp>
        <p:sp>
          <p:nvSpPr>
            <p:cNvPr id="28" name="TextBox 51" descr="e7d195523061f1c03a90ee8e42cb24248e56383cd534985688F9F494128731F165EE95AB4B0C0A38076AAEA07667B1565C446FC45FF01DFB0E885BCDBDF3A284F3DB14DA61DD97F0BAB2E6C668FB49317BA98E6F6ED1654B0A29C5E2375D66F3500866E484713E5324C949BACAE467BBCE444D78EEAF0886EB229C995BC80C9E592596167CC993A225DD9243B8C0305C">
              <a:extLst>
                <a:ext uri="{FF2B5EF4-FFF2-40B4-BE49-F238E27FC236}">
                  <a16:creationId xmlns:a16="http://schemas.microsoft.com/office/drawing/2014/main" id="{40A8E548-D1D9-4C35-96EF-1B8D6914F950}"/>
                </a:ext>
              </a:extLst>
            </p:cNvPr>
            <p:cNvSpPr txBox="1"/>
            <p:nvPr/>
          </p:nvSpPr>
          <p:spPr>
            <a:xfrm>
              <a:off x="3673800" y="6392064"/>
              <a:ext cx="6473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100" dirty="0">
                  <a:solidFill>
                    <a:srgbClr val="8AC0B4"/>
                  </a:solidFill>
                  <a:cs typeface="+mn-ea"/>
                  <a:sym typeface="+mn-lt"/>
                </a:rPr>
                <a:t>Data 6</a:t>
              </a:r>
              <a:endParaRPr lang="en-US" sz="1100" dirty="0">
                <a:solidFill>
                  <a:srgbClr val="8AC0B4"/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52" descr="e7d195523061f1c03a90ee8e42cb24248e56383cd534985688F9F494128731F165EE95AB4B0C0A38076AAEA07667B1565C446FC45FF01DFB0E885BCDBDF3A284F3DB14DA61DD97F0BAB2E6C668FB49317BA98E6F6ED1654B0A29C5E2375D66F3500866E484713E5324C949BACAE467BBCE444D78EEAF0886EB229C995BC80C9E592596167CC993A225DD9243B8C0305C">
              <a:extLst>
                <a:ext uri="{FF2B5EF4-FFF2-40B4-BE49-F238E27FC236}">
                  <a16:creationId xmlns:a16="http://schemas.microsoft.com/office/drawing/2014/main" id="{FAB16238-7150-436F-A714-EC43FCB9B559}"/>
                </a:ext>
              </a:extLst>
            </p:cNvPr>
            <p:cNvSpPr txBox="1"/>
            <p:nvPr/>
          </p:nvSpPr>
          <p:spPr>
            <a:xfrm>
              <a:off x="4289652" y="6398012"/>
              <a:ext cx="6473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100" dirty="0">
                  <a:solidFill>
                    <a:srgbClr val="8AC0B4"/>
                  </a:solidFill>
                  <a:cs typeface="+mn-ea"/>
                  <a:sym typeface="+mn-lt"/>
                </a:rPr>
                <a:t>Data 7</a:t>
              </a:r>
              <a:endParaRPr lang="en-US" sz="1100" dirty="0">
                <a:solidFill>
                  <a:srgbClr val="8AC0B4"/>
                </a:solidFill>
                <a:cs typeface="+mn-ea"/>
                <a:sym typeface="+mn-lt"/>
              </a:endParaRPr>
            </a:p>
          </p:txBody>
        </p:sp>
        <p:sp>
          <p:nvSpPr>
            <p:cNvPr id="30" name="TextBox 53" descr="e7d195523061f1c03a90ee8e42cb24248e56383cd534985688F9F494128731F165EE95AB4B0C0A38076AAEA07667B1565C446FC45FF01DFB0E885BCDBDF3A284F3DB14DA61DD97F0BAB2E6C668FB49317BA98E6F6ED1654B0A29C5E2375D66F3500866E484713E5324C949BACAE467BBCE444D78EEAF0886EB229C995BC80C9E592596167CC993A225DD9243B8C0305C">
              <a:extLst>
                <a:ext uri="{FF2B5EF4-FFF2-40B4-BE49-F238E27FC236}">
                  <a16:creationId xmlns:a16="http://schemas.microsoft.com/office/drawing/2014/main" id="{A17C9F9B-D813-4672-9BF5-AB223DCB3E73}"/>
                </a:ext>
              </a:extLst>
            </p:cNvPr>
            <p:cNvSpPr txBox="1"/>
            <p:nvPr/>
          </p:nvSpPr>
          <p:spPr>
            <a:xfrm>
              <a:off x="4894282" y="6398012"/>
              <a:ext cx="6473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100" dirty="0">
                  <a:solidFill>
                    <a:srgbClr val="8AC0B4"/>
                  </a:solidFill>
                  <a:cs typeface="+mn-ea"/>
                  <a:sym typeface="+mn-lt"/>
                </a:rPr>
                <a:t>Data 8</a:t>
              </a:r>
              <a:endParaRPr lang="en-US" sz="1100" dirty="0">
                <a:solidFill>
                  <a:srgbClr val="8AC0B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Rectangle 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AF1AD85B-1D1F-429A-9A9E-6C7635577881}"/>
              </a:ext>
            </a:extLst>
          </p:cNvPr>
          <p:cNvSpPr/>
          <p:nvPr/>
        </p:nvSpPr>
        <p:spPr>
          <a:xfrm>
            <a:off x="3641524" y="5158983"/>
            <a:ext cx="4908648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C0CDDBB1-83EE-4E3B-B81D-8DFF1D11D8AE}"/>
              </a:ext>
            </a:extLst>
          </p:cNvPr>
          <p:cNvSpPr/>
          <p:nvPr/>
        </p:nvSpPr>
        <p:spPr bwMode="auto">
          <a:xfrm>
            <a:off x="876597" y="2511810"/>
            <a:ext cx="14302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en-US" sz="1600" b="1" dirty="0">
              <a:cs typeface="+mn-ea"/>
              <a:sym typeface="+mn-lt"/>
            </a:endParaRPr>
          </a:p>
        </p:txBody>
      </p:sp>
      <p:sp>
        <p:nvSpPr>
          <p:cNvPr id="33" name="Rectangle 37">
            <a:extLst>
              <a:ext uri="{FF2B5EF4-FFF2-40B4-BE49-F238E27FC236}">
                <a16:creationId xmlns:a16="http://schemas.microsoft.com/office/drawing/2014/main" id="{80BD93D9-9751-456B-8D4F-A5CE25C476C5}"/>
              </a:ext>
            </a:extLst>
          </p:cNvPr>
          <p:cNvSpPr/>
          <p:nvPr/>
        </p:nvSpPr>
        <p:spPr bwMode="auto">
          <a:xfrm>
            <a:off x="876597" y="2810792"/>
            <a:ext cx="2266787" cy="889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ms-MY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Rectangle 36">
            <a:extLst>
              <a:ext uri="{FF2B5EF4-FFF2-40B4-BE49-F238E27FC236}">
                <a16:creationId xmlns:a16="http://schemas.microsoft.com/office/drawing/2014/main" id="{54B5C1B1-508E-417F-976C-B053D96E9E79}"/>
              </a:ext>
            </a:extLst>
          </p:cNvPr>
          <p:cNvSpPr/>
          <p:nvPr/>
        </p:nvSpPr>
        <p:spPr bwMode="auto">
          <a:xfrm>
            <a:off x="876597" y="4323252"/>
            <a:ext cx="14302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en-US" sz="1600" b="1" dirty="0">
              <a:cs typeface="+mn-ea"/>
              <a:sym typeface="+mn-lt"/>
            </a:endParaRPr>
          </a:p>
        </p:txBody>
      </p:sp>
      <p:sp>
        <p:nvSpPr>
          <p:cNvPr id="35" name="Rectangle 37">
            <a:extLst>
              <a:ext uri="{FF2B5EF4-FFF2-40B4-BE49-F238E27FC236}">
                <a16:creationId xmlns:a16="http://schemas.microsoft.com/office/drawing/2014/main" id="{A13D3DE4-4A0E-4A16-8E7F-EDB42D5C50A6}"/>
              </a:ext>
            </a:extLst>
          </p:cNvPr>
          <p:cNvSpPr/>
          <p:nvPr/>
        </p:nvSpPr>
        <p:spPr bwMode="auto">
          <a:xfrm>
            <a:off x="876597" y="4622234"/>
            <a:ext cx="2266787" cy="889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ms-MY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742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50"/>
                            </p:stCondLst>
                            <p:childTnLst>
                              <p:par>
                                <p:cTn id="16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5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5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5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5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5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/>
      <p:bldP spid="32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16531A6-AE99-463E-97EB-80F3D5A779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63" y="280803"/>
            <a:ext cx="2426678" cy="150939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E81BB56-5A44-444F-B29B-EC8C591C2F18}"/>
              </a:ext>
            </a:extLst>
          </p:cNvPr>
          <p:cNvSpPr txBox="1"/>
          <p:nvPr/>
        </p:nvSpPr>
        <p:spPr>
          <a:xfrm>
            <a:off x="587830" y="922654"/>
            <a:ext cx="1815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7D691E24-C98E-4852-B078-6603DC379130}"/>
              </a:ext>
            </a:extLst>
          </p:cNvPr>
          <p:cNvGrpSpPr/>
          <p:nvPr/>
        </p:nvGrpSpPr>
        <p:grpSpPr>
          <a:xfrm>
            <a:off x="6248500" y="1967415"/>
            <a:ext cx="4980058" cy="4321484"/>
            <a:chOff x="6303507" y="1967228"/>
            <a:chExt cx="4924786" cy="4273521"/>
          </a:xfrm>
          <a:solidFill>
            <a:srgbClr val="8AC0B4"/>
          </a:solidFill>
          <a:effectLst/>
        </p:grpSpPr>
        <p:sp>
          <p:nvSpPr>
            <p:cNvPr id="5" name="Freeform: Shape 251">
              <a:extLst>
                <a:ext uri="{FF2B5EF4-FFF2-40B4-BE49-F238E27FC236}">
                  <a16:creationId xmlns:a16="http://schemas.microsoft.com/office/drawing/2014/main" id="{D8D6DE88-5B61-4143-96DA-309D3BADCE0D}"/>
                </a:ext>
              </a:extLst>
            </p:cNvPr>
            <p:cNvSpPr/>
            <p:nvPr/>
          </p:nvSpPr>
          <p:spPr>
            <a:xfrm rot="16200000" flipH="1">
              <a:off x="7696811" y="576608"/>
              <a:ext cx="784866" cy="3571474"/>
            </a:xfrm>
            <a:custGeom>
              <a:avLst/>
              <a:gdLst>
                <a:gd name="connsiteX0" fmla="*/ 1 w 928690"/>
                <a:gd name="connsiteY0" fmla="*/ 462432 h 4225935"/>
                <a:gd name="connsiteX1" fmla="*/ 1 w 928690"/>
                <a:gd name="connsiteY1" fmla="*/ 1071058 h 4225935"/>
                <a:gd name="connsiteX2" fmla="*/ 2 w 928690"/>
                <a:gd name="connsiteY2" fmla="*/ 1071058 h 4225935"/>
                <a:gd name="connsiteX3" fmla="*/ 3 w 928690"/>
                <a:gd name="connsiteY3" fmla="*/ 1702548 h 4225935"/>
                <a:gd name="connsiteX4" fmla="*/ 7 w 928690"/>
                <a:gd name="connsiteY4" fmla="*/ 3902438 h 4225935"/>
                <a:gd name="connsiteX5" fmla="*/ 868758 w 928690"/>
                <a:gd name="connsiteY5" fmla="*/ 2752350 h 4225935"/>
                <a:gd name="connsiteX6" fmla="*/ 928690 w 928690"/>
                <a:gd name="connsiteY6" fmla="*/ 2729444 h 4225935"/>
                <a:gd name="connsiteX7" fmla="*/ 928690 w 928690"/>
                <a:gd name="connsiteY7" fmla="*/ 944250 h 4225935"/>
                <a:gd name="connsiteX8" fmla="*/ 924866 w 928690"/>
                <a:gd name="connsiteY8" fmla="*/ 906316 h 4225935"/>
                <a:gd name="connsiteX9" fmla="*/ 924866 w 928690"/>
                <a:gd name="connsiteY9" fmla="*/ 462432 h 4225935"/>
                <a:gd name="connsiteX10" fmla="*/ 462434 w 928690"/>
                <a:gd name="connsiteY10" fmla="*/ 0 h 4225935"/>
                <a:gd name="connsiteX11" fmla="*/ 0 w 928690"/>
                <a:gd name="connsiteY11" fmla="*/ 4225935 h 4225935"/>
                <a:gd name="connsiteX12" fmla="*/ 896458 w 928690"/>
                <a:gd name="connsiteY12" fmla="*/ 4225935 h 4225935"/>
                <a:gd name="connsiteX13" fmla="*/ 928689 w 928690"/>
                <a:gd name="connsiteY13" fmla="*/ 4225935 h 4225935"/>
                <a:gd name="connsiteX14" fmla="*/ 928688 w 928690"/>
                <a:gd name="connsiteY14" fmla="*/ 2852917 h 4225935"/>
                <a:gd name="connsiteX15" fmla="*/ 868756 w 928690"/>
                <a:gd name="connsiteY15" fmla="*/ 2875823 h 4225935"/>
                <a:gd name="connsiteX16" fmla="*/ 0 w 928690"/>
                <a:gd name="connsiteY16" fmla="*/ 4225935 h 422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28690" h="4225935">
                  <a:moveTo>
                    <a:pt x="1" y="462432"/>
                  </a:moveTo>
                  <a:lnTo>
                    <a:pt x="1" y="1071058"/>
                  </a:lnTo>
                  <a:lnTo>
                    <a:pt x="2" y="1071058"/>
                  </a:lnTo>
                  <a:lnTo>
                    <a:pt x="3" y="1702548"/>
                  </a:lnTo>
                  <a:cubicBezTo>
                    <a:pt x="4" y="2435846"/>
                    <a:pt x="7" y="3112884"/>
                    <a:pt x="7" y="3902438"/>
                  </a:cubicBezTo>
                  <a:cubicBezTo>
                    <a:pt x="50895" y="3296314"/>
                    <a:pt x="346225" y="3028272"/>
                    <a:pt x="868758" y="2752350"/>
                  </a:cubicBezTo>
                  <a:lnTo>
                    <a:pt x="928690" y="2729444"/>
                  </a:lnTo>
                  <a:lnTo>
                    <a:pt x="928690" y="944250"/>
                  </a:lnTo>
                  <a:lnTo>
                    <a:pt x="924866" y="906316"/>
                  </a:lnTo>
                  <a:lnTo>
                    <a:pt x="924866" y="462432"/>
                  </a:lnTo>
                  <a:lnTo>
                    <a:pt x="462434" y="0"/>
                  </a:lnTo>
                  <a:close/>
                  <a:moveTo>
                    <a:pt x="0" y="4225935"/>
                  </a:moveTo>
                  <a:cubicBezTo>
                    <a:pt x="0" y="4225935"/>
                    <a:pt x="0" y="4225935"/>
                    <a:pt x="896458" y="4225935"/>
                  </a:cubicBezTo>
                  <a:lnTo>
                    <a:pt x="928689" y="4225935"/>
                  </a:lnTo>
                  <a:lnTo>
                    <a:pt x="928688" y="2852917"/>
                  </a:lnTo>
                  <a:lnTo>
                    <a:pt x="868756" y="2875823"/>
                  </a:lnTo>
                  <a:cubicBezTo>
                    <a:pt x="358924" y="3100945"/>
                    <a:pt x="3264" y="3626161"/>
                    <a:pt x="0" y="4225935"/>
                  </a:cubicBezTo>
                  <a:close/>
                </a:path>
              </a:pathLst>
            </a:custGeom>
            <a:grpFill/>
            <a:ln w="254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0" cap="none" spc="0" normalizeH="0" baseline="0" noProof="0"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" name="Group 1">
              <a:extLst>
                <a:ext uri="{FF2B5EF4-FFF2-40B4-BE49-F238E27FC236}">
                  <a16:creationId xmlns:a16="http://schemas.microsoft.com/office/drawing/2014/main" id="{BB5F5D6C-58D1-4A34-AE7B-A57A7545B0F6}"/>
                </a:ext>
              </a:extLst>
            </p:cNvPr>
            <p:cNvGrpSpPr/>
            <p:nvPr/>
          </p:nvGrpSpPr>
          <p:grpSpPr>
            <a:xfrm>
              <a:off x="9898169" y="1967228"/>
              <a:ext cx="1330124" cy="3120674"/>
              <a:chOff x="13488739" y="3740345"/>
              <a:chExt cx="1573865" cy="3692527"/>
            </a:xfrm>
            <a:grpFill/>
            <a:effectLst/>
          </p:grpSpPr>
          <p:grpSp>
            <p:nvGrpSpPr>
              <p:cNvPr id="32" name="Group 42">
                <a:extLst>
                  <a:ext uri="{FF2B5EF4-FFF2-40B4-BE49-F238E27FC236}">
                    <a16:creationId xmlns:a16="http://schemas.microsoft.com/office/drawing/2014/main" id="{8942F918-F1DD-431B-BE6B-BE30450BD83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76214" flipH="1" flipV="1">
                <a:off x="14082435" y="5403777"/>
                <a:ext cx="366381" cy="328015"/>
                <a:chOff x="8253413" y="8278813"/>
                <a:chExt cx="1379538" cy="1235075"/>
              </a:xfrm>
              <a:grpFill/>
            </p:grpSpPr>
            <p:sp>
              <p:nvSpPr>
                <p:cNvPr id="209" name="Freeform 149">
                  <a:extLst>
                    <a:ext uri="{FF2B5EF4-FFF2-40B4-BE49-F238E27FC236}">
                      <a16:creationId xmlns:a16="http://schemas.microsoft.com/office/drawing/2014/main" id="{1DF19580-2B72-4ACC-ABD5-98FBABD197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67738" y="8766175"/>
                  <a:ext cx="57150" cy="77788"/>
                </a:xfrm>
                <a:custGeom>
                  <a:avLst/>
                  <a:gdLst>
                    <a:gd name="T0" fmla="*/ 2 w 13"/>
                    <a:gd name="T1" fmla="*/ 2 h 18"/>
                    <a:gd name="T2" fmla="*/ 13 w 13"/>
                    <a:gd name="T3" fmla="*/ 8 h 18"/>
                    <a:gd name="T4" fmla="*/ 6 w 13"/>
                    <a:gd name="T5" fmla="*/ 18 h 18"/>
                    <a:gd name="T6" fmla="*/ 0 w 13"/>
                    <a:gd name="T7" fmla="*/ 5 h 18"/>
                    <a:gd name="T8" fmla="*/ 2 w 13"/>
                    <a:gd name="T9" fmla="*/ 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8">
                      <a:moveTo>
                        <a:pt x="2" y="2"/>
                      </a:moveTo>
                      <a:cubicBezTo>
                        <a:pt x="9" y="0"/>
                        <a:pt x="6" y="8"/>
                        <a:pt x="13" y="8"/>
                      </a:cubicBezTo>
                      <a:cubicBezTo>
                        <a:pt x="13" y="12"/>
                        <a:pt x="10" y="16"/>
                        <a:pt x="6" y="18"/>
                      </a:cubicBezTo>
                      <a:cubicBezTo>
                        <a:pt x="6" y="12"/>
                        <a:pt x="6" y="8"/>
                        <a:pt x="0" y="5"/>
                      </a:cubicBezTo>
                      <a:cubicBezTo>
                        <a:pt x="0" y="4"/>
                        <a:pt x="3" y="3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0" name="Freeform 150">
                  <a:extLst>
                    <a:ext uri="{FF2B5EF4-FFF2-40B4-BE49-F238E27FC236}">
                      <a16:creationId xmlns:a16="http://schemas.microsoft.com/office/drawing/2014/main" id="{1083AD2F-C81E-4583-BE25-6EBD385D62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47175" y="8529638"/>
                  <a:ext cx="44450" cy="60325"/>
                </a:xfrm>
                <a:custGeom>
                  <a:avLst/>
                  <a:gdLst>
                    <a:gd name="T0" fmla="*/ 1 w 10"/>
                    <a:gd name="T1" fmla="*/ 1 h 14"/>
                    <a:gd name="T2" fmla="*/ 9 w 10"/>
                    <a:gd name="T3" fmla="*/ 13 h 14"/>
                    <a:gd name="T4" fmla="*/ 0 w 10"/>
                    <a:gd name="T5" fmla="*/ 11 h 14"/>
                    <a:gd name="T6" fmla="*/ 1 w 10"/>
                    <a:gd name="T7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14">
                      <a:moveTo>
                        <a:pt x="1" y="1"/>
                      </a:moveTo>
                      <a:cubicBezTo>
                        <a:pt x="7" y="0"/>
                        <a:pt x="10" y="8"/>
                        <a:pt x="9" y="13"/>
                      </a:cubicBezTo>
                      <a:cubicBezTo>
                        <a:pt x="5" y="13"/>
                        <a:pt x="2" y="14"/>
                        <a:pt x="0" y="11"/>
                      </a:cubicBezTo>
                      <a:cubicBezTo>
                        <a:pt x="1" y="8"/>
                        <a:pt x="0" y="4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1" name="Freeform 151">
                  <a:extLst>
                    <a:ext uri="{FF2B5EF4-FFF2-40B4-BE49-F238E27FC236}">
                      <a16:creationId xmlns:a16="http://schemas.microsoft.com/office/drawing/2014/main" id="{96EE99C5-F8AF-4956-A35C-44C66AEF5E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43913" y="8843963"/>
                  <a:ext cx="88900" cy="49213"/>
                </a:xfrm>
                <a:custGeom>
                  <a:avLst/>
                  <a:gdLst>
                    <a:gd name="T0" fmla="*/ 7 w 20"/>
                    <a:gd name="T1" fmla="*/ 0 h 11"/>
                    <a:gd name="T2" fmla="*/ 10 w 20"/>
                    <a:gd name="T3" fmla="*/ 6 h 11"/>
                    <a:gd name="T4" fmla="*/ 20 w 20"/>
                    <a:gd name="T5" fmla="*/ 1 h 11"/>
                    <a:gd name="T6" fmla="*/ 6 w 20"/>
                    <a:gd name="T7" fmla="*/ 11 h 11"/>
                    <a:gd name="T8" fmla="*/ 0 w 20"/>
                    <a:gd name="T9" fmla="*/ 6 h 11"/>
                    <a:gd name="T10" fmla="*/ 7 w 20"/>
                    <a:gd name="T11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" h="11">
                      <a:moveTo>
                        <a:pt x="7" y="0"/>
                      </a:moveTo>
                      <a:cubicBezTo>
                        <a:pt x="8" y="2"/>
                        <a:pt x="9" y="4"/>
                        <a:pt x="10" y="6"/>
                      </a:cubicBezTo>
                      <a:cubicBezTo>
                        <a:pt x="15" y="5"/>
                        <a:pt x="17" y="1"/>
                        <a:pt x="20" y="1"/>
                      </a:cubicBezTo>
                      <a:cubicBezTo>
                        <a:pt x="19" y="6"/>
                        <a:pt x="11" y="11"/>
                        <a:pt x="6" y="11"/>
                      </a:cubicBezTo>
                      <a:cubicBezTo>
                        <a:pt x="5" y="6"/>
                        <a:pt x="4" y="5"/>
                        <a:pt x="0" y="6"/>
                      </a:cubicBezTo>
                      <a:cubicBezTo>
                        <a:pt x="0" y="2"/>
                        <a:pt x="4" y="0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2" name="Freeform 152">
                  <a:extLst>
                    <a:ext uri="{FF2B5EF4-FFF2-40B4-BE49-F238E27FC236}">
                      <a16:creationId xmlns:a16="http://schemas.microsoft.com/office/drawing/2014/main" id="{A0F3BB33-A6EC-4492-AC2E-52E544B922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77238" y="8893175"/>
                  <a:ext cx="44450" cy="60325"/>
                </a:xfrm>
                <a:custGeom>
                  <a:avLst/>
                  <a:gdLst>
                    <a:gd name="T0" fmla="*/ 1 w 10"/>
                    <a:gd name="T1" fmla="*/ 0 h 14"/>
                    <a:gd name="T2" fmla="*/ 5 w 10"/>
                    <a:gd name="T3" fmla="*/ 0 h 14"/>
                    <a:gd name="T4" fmla="*/ 9 w 10"/>
                    <a:gd name="T5" fmla="*/ 12 h 14"/>
                    <a:gd name="T6" fmla="*/ 1 w 10"/>
                    <a:gd name="T7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14">
                      <a:moveTo>
                        <a:pt x="1" y="0"/>
                      </a:moveTo>
                      <a:cubicBezTo>
                        <a:pt x="2" y="0"/>
                        <a:pt x="3" y="0"/>
                        <a:pt x="5" y="0"/>
                      </a:cubicBezTo>
                      <a:cubicBezTo>
                        <a:pt x="6" y="4"/>
                        <a:pt x="10" y="9"/>
                        <a:pt x="9" y="12"/>
                      </a:cubicBezTo>
                      <a:cubicBezTo>
                        <a:pt x="3" y="14"/>
                        <a:pt x="0" y="4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3" name="Freeform 153">
                  <a:extLst>
                    <a:ext uri="{FF2B5EF4-FFF2-40B4-BE49-F238E27FC236}">
                      <a16:creationId xmlns:a16="http://schemas.microsoft.com/office/drawing/2014/main" id="{B8E25117-35A9-4850-BEE8-C4067FB6C77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545513" y="8594725"/>
                  <a:ext cx="609600" cy="534988"/>
                </a:xfrm>
                <a:custGeom>
                  <a:avLst/>
                  <a:gdLst>
                    <a:gd name="T0" fmla="*/ 131 w 138"/>
                    <a:gd name="T1" fmla="*/ 1 h 122"/>
                    <a:gd name="T2" fmla="*/ 133 w 138"/>
                    <a:gd name="T3" fmla="*/ 0 h 122"/>
                    <a:gd name="T4" fmla="*/ 125 w 138"/>
                    <a:gd name="T5" fmla="*/ 18 h 122"/>
                    <a:gd name="T6" fmla="*/ 109 w 138"/>
                    <a:gd name="T7" fmla="*/ 33 h 122"/>
                    <a:gd name="T8" fmla="*/ 23 w 138"/>
                    <a:gd name="T9" fmla="*/ 122 h 122"/>
                    <a:gd name="T10" fmla="*/ 0 w 138"/>
                    <a:gd name="T11" fmla="*/ 69 h 122"/>
                    <a:gd name="T12" fmla="*/ 131 w 138"/>
                    <a:gd name="T13" fmla="*/ 1 h 122"/>
                    <a:gd name="T14" fmla="*/ 6 w 138"/>
                    <a:gd name="T15" fmla="*/ 71 h 122"/>
                    <a:gd name="T16" fmla="*/ 6 w 138"/>
                    <a:gd name="T17" fmla="*/ 71 h 122"/>
                    <a:gd name="T18" fmla="*/ 25 w 138"/>
                    <a:gd name="T19" fmla="*/ 114 h 122"/>
                    <a:gd name="T20" fmla="*/ 118 w 138"/>
                    <a:gd name="T21" fmla="*/ 14 h 122"/>
                    <a:gd name="T22" fmla="*/ 6 w 138"/>
                    <a:gd name="T23" fmla="*/ 7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8" h="122">
                      <a:moveTo>
                        <a:pt x="131" y="1"/>
                      </a:moveTo>
                      <a:cubicBezTo>
                        <a:pt x="131" y="1"/>
                        <a:pt x="132" y="0"/>
                        <a:pt x="133" y="0"/>
                      </a:cubicBezTo>
                      <a:cubicBezTo>
                        <a:pt x="138" y="8"/>
                        <a:pt x="129" y="14"/>
                        <a:pt x="125" y="18"/>
                      </a:cubicBezTo>
                      <a:cubicBezTo>
                        <a:pt x="120" y="23"/>
                        <a:pt x="113" y="28"/>
                        <a:pt x="109" y="33"/>
                      </a:cubicBezTo>
                      <a:cubicBezTo>
                        <a:pt x="83" y="61"/>
                        <a:pt x="57" y="95"/>
                        <a:pt x="23" y="122"/>
                      </a:cubicBezTo>
                      <a:cubicBezTo>
                        <a:pt x="12" y="106"/>
                        <a:pt x="5" y="88"/>
                        <a:pt x="0" y="69"/>
                      </a:cubicBezTo>
                      <a:cubicBezTo>
                        <a:pt x="38" y="46"/>
                        <a:pt x="93" y="26"/>
                        <a:pt x="131" y="1"/>
                      </a:cubicBezTo>
                      <a:close/>
                      <a:moveTo>
                        <a:pt x="6" y="71"/>
                      </a:moveTo>
                      <a:cubicBezTo>
                        <a:pt x="6" y="71"/>
                        <a:pt x="6" y="71"/>
                        <a:pt x="6" y="71"/>
                      </a:cubicBezTo>
                      <a:cubicBezTo>
                        <a:pt x="10" y="84"/>
                        <a:pt x="18" y="102"/>
                        <a:pt x="25" y="114"/>
                      </a:cubicBezTo>
                      <a:cubicBezTo>
                        <a:pt x="61" y="82"/>
                        <a:pt x="89" y="48"/>
                        <a:pt x="118" y="14"/>
                      </a:cubicBezTo>
                      <a:cubicBezTo>
                        <a:pt x="84" y="33"/>
                        <a:pt x="41" y="51"/>
                        <a:pt x="6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4" name="Freeform 154">
                  <a:extLst>
                    <a:ext uri="{FF2B5EF4-FFF2-40B4-BE49-F238E27FC236}">
                      <a16:creationId xmlns:a16="http://schemas.microsoft.com/office/drawing/2014/main" id="{A00AB614-FEFC-4E4E-8A9E-ED20139600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253413" y="8278813"/>
                  <a:ext cx="1379538" cy="1235075"/>
                </a:xfrm>
                <a:custGeom>
                  <a:avLst/>
                  <a:gdLst>
                    <a:gd name="T0" fmla="*/ 194 w 312"/>
                    <a:gd name="T1" fmla="*/ 150 h 282"/>
                    <a:gd name="T2" fmla="*/ 24 w 312"/>
                    <a:gd name="T3" fmla="*/ 168 h 282"/>
                    <a:gd name="T4" fmla="*/ 31 w 312"/>
                    <a:gd name="T5" fmla="*/ 105 h 282"/>
                    <a:gd name="T6" fmla="*/ 144 w 312"/>
                    <a:gd name="T7" fmla="*/ 60 h 282"/>
                    <a:gd name="T8" fmla="*/ 64 w 312"/>
                    <a:gd name="T9" fmla="*/ 97 h 282"/>
                    <a:gd name="T10" fmla="*/ 89 w 312"/>
                    <a:gd name="T11" fmla="*/ 86 h 282"/>
                    <a:gd name="T12" fmla="*/ 111 w 312"/>
                    <a:gd name="T13" fmla="*/ 79 h 282"/>
                    <a:gd name="T14" fmla="*/ 111 w 312"/>
                    <a:gd name="T15" fmla="*/ 79 h 282"/>
                    <a:gd name="T16" fmla="*/ 114 w 312"/>
                    <a:gd name="T17" fmla="*/ 75 h 282"/>
                    <a:gd name="T18" fmla="*/ 145 w 312"/>
                    <a:gd name="T19" fmla="*/ 65 h 282"/>
                    <a:gd name="T20" fmla="*/ 163 w 312"/>
                    <a:gd name="T21" fmla="*/ 56 h 282"/>
                    <a:gd name="T22" fmla="*/ 192 w 312"/>
                    <a:gd name="T23" fmla="*/ 45 h 282"/>
                    <a:gd name="T24" fmla="*/ 192 w 312"/>
                    <a:gd name="T25" fmla="*/ 45 h 282"/>
                    <a:gd name="T26" fmla="*/ 92 w 312"/>
                    <a:gd name="T27" fmla="*/ 94 h 282"/>
                    <a:gd name="T28" fmla="*/ 100 w 312"/>
                    <a:gd name="T29" fmla="*/ 92 h 282"/>
                    <a:gd name="T30" fmla="*/ 117 w 312"/>
                    <a:gd name="T31" fmla="*/ 83 h 282"/>
                    <a:gd name="T32" fmla="*/ 117 w 312"/>
                    <a:gd name="T33" fmla="*/ 83 h 282"/>
                    <a:gd name="T34" fmla="*/ 135 w 312"/>
                    <a:gd name="T35" fmla="*/ 75 h 282"/>
                    <a:gd name="T36" fmla="*/ 168 w 312"/>
                    <a:gd name="T37" fmla="*/ 65 h 282"/>
                    <a:gd name="T38" fmla="*/ 171 w 312"/>
                    <a:gd name="T39" fmla="*/ 63 h 282"/>
                    <a:gd name="T40" fmla="*/ 171 w 312"/>
                    <a:gd name="T41" fmla="*/ 63 h 282"/>
                    <a:gd name="T42" fmla="*/ 28 w 312"/>
                    <a:gd name="T43" fmla="*/ 137 h 282"/>
                    <a:gd name="T44" fmla="*/ 12 w 312"/>
                    <a:gd name="T45" fmla="*/ 134 h 282"/>
                    <a:gd name="T46" fmla="*/ 180 w 312"/>
                    <a:gd name="T47" fmla="*/ 151 h 282"/>
                    <a:gd name="T48" fmla="*/ 272 w 312"/>
                    <a:gd name="T49" fmla="*/ 34 h 282"/>
                    <a:gd name="T50" fmla="*/ 253 w 312"/>
                    <a:gd name="T51" fmla="*/ 44 h 282"/>
                    <a:gd name="T52" fmla="*/ 233 w 312"/>
                    <a:gd name="T53" fmla="*/ 44 h 282"/>
                    <a:gd name="T54" fmla="*/ 220 w 312"/>
                    <a:gd name="T55" fmla="*/ 47 h 282"/>
                    <a:gd name="T56" fmla="*/ 190 w 312"/>
                    <a:gd name="T57" fmla="*/ 64 h 282"/>
                    <a:gd name="T58" fmla="*/ 177 w 312"/>
                    <a:gd name="T59" fmla="*/ 73 h 282"/>
                    <a:gd name="T60" fmla="*/ 161 w 312"/>
                    <a:gd name="T61" fmla="*/ 85 h 282"/>
                    <a:gd name="T62" fmla="*/ 129 w 312"/>
                    <a:gd name="T63" fmla="*/ 89 h 282"/>
                    <a:gd name="T64" fmla="*/ 131 w 312"/>
                    <a:gd name="T65" fmla="*/ 96 h 282"/>
                    <a:gd name="T66" fmla="*/ 101 w 312"/>
                    <a:gd name="T67" fmla="*/ 99 h 282"/>
                    <a:gd name="T68" fmla="*/ 98 w 312"/>
                    <a:gd name="T69" fmla="*/ 104 h 282"/>
                    <a:gd name="T70" fmla="*/ 59 w 312"/>
                    <a:gd name="T71" fmla="*/ 120 h 282"/>
                    <a:gd name="T72" fmla="*/ 43 w 312"/>
                    <a:gd name="T73" fmla="*/ 127 h 282"/>
                    <a:gd name="T74" fmla="*/ 24 w 312"/>
                    <a:gd name="T75" fmla="*/ 128 h 282"/>
                    <a:gd name="T76" fmla="*/ 187 w 312"/>
                    <a:gd name="T77" fmla="*/ 55 h 282"/>
                    <a:gd name="T78" fmla="*/ 273 w 312"/>
                    <a:gd name="T79" fmla="*/ 25 h 282"/>
                    <a:gd name="T80" fmla="*/ 290 w 312"/>
                    <a:gd name="T81" fmla="*/ 15 h 282"/>
                    <a:gd name="T82" fmla="*/ 113 w 312"/>
                    <a:gd name="T83" fmla="*/ 248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12" h="282">
                      <a:moveTo>
                        <a:pt x="301" y="0"/>
                      </a:moveTo>
                      <a:cubicBezTo>
                        <a:pt x="312" y="23"/>
                        <a:pt x="290" y="38"/>
                        <a:pt x="275" y="54"/>
                      </a:cubicBezTo>
                      <a:cubicBezTo>
                        <a:pt x="247" y="86"/>
                        <a:pt x="220" y="119"/>
                        <a:pt x="194" y="150"/>
                      </a:cubicBezTo>
                      <a:cubicBezTo>
                        <a:pt x="155" y="195"/>
                        <a:pt x="125" y="239"/>
                        <a:pt x="96" y="281"/>
                      </a:cubicBezTo>
                      <a:cubicBezTo>
                        <a:pt x="91" y="282"/>
                        <a:pt x="88" y="276"/>
                        <a:pt x="83" y="282"/>
                      </a:cubicBezTo>
                      <a:cubicBezTo>
                        <a:pt x="64" y="247"/>
                        <a:pt x="45" y="207"/>
                        <a:pt x="24" y="168"/>
                      </a:cubicBezTo>
                      <a:cubicBezTo>
                        <a:pt x="19" y="157"/>
                        <a:pt x="13" y="145"/>
                        <a:pt x="5" y="136"/>
                      </a:cubicBezTo>
                      <a:cubicBezTo>
                        <a:pt x="7" y="130"/>
                        <a:pt x="3" y="127"/>
                        <a:pt x="0" y="120"/>
                      </a:cubicBezTo>
                      <a:cubicBezTo>
                        <a:pt x="12" y="116"/>
                        <a:pt x="23" y="113"/>
                        <a:pt x="31" y="105"/>
                      </a:cubicBezTo>
                      <a:cubicBezTo>
                        <a:pt x="40" y="108"/>
                        <a:pt x="55" y="96"/>
                        <a:pt x="68" y="92"/>
                      </a:cubicBezTo>
                      <a:cubicBezTo>
                        <a:pt x="66" y="87"/>
                        <a:pt x="72" y="86"/>
                        <a:pt x="74" y="90"/>
                      </a:cubicBezTo>
                      <a:cubicBezTo>
                        <a:pt x="96" y="78"/>
                        <a:pt x="119" y="71"/>
                        <a:pt x="144" y="60"/>
                      </a:cubicBezTo>
                      <a:cubicBezTo>
                        <a:pt x="159" y="53"/>
                        <a:pt x="175" y="47"/>
                        <a:pt x="194" y="40"/>
                      </a:cubicBezTo>
                      <a:cubicBezTo>
                        <a:pt x="224" y="30"/>
                        <a:pt x="266" y="16"/>
                        <a:pt x="301" y="0"/>
                      </a:cubicBezTo>
                      <a:close/>
                      <a:moveTo>
                        <a:pt x="64" y="97"/>
                      </a:moveTo>
                      <a:cubicBezTo>
                        <a:pt x="64" y="97"/>
                        <a:pt x="64" y="97"/>
                        <a:pt x="64" y="97"/>
                      </a:cubicBezTo>
                      <a:cubicBezTo>
                        <a:pt x="53" y="101"/>
                        <a:pt x="60" y="103"/>
                        <a:pt x="64" y="97"/>
                      </a:cubicBezTo>
                      <a:close/>
                      <a:moveTo>
                        <a:pt x="89" y="86"/>
                      </a:moveTo>
                      <a:cubicBezTo>
                        <a:pt x="89" y="86"/>
                        <a:pt x="89" y="86"/>
                        <a:pt x="89" y="86"/>
                      </a:cubicBezTo>
                      <a:cubicBezTo>
                        <a:pt x="85" y="91"/>
                        <a:pt x="94" y="88"/>
                        <a:pt x="89" y="86"/>
                      </a:cubicBezTo>
                      <a:close/>
                      <a:moveTo>
                        <a:pt x="111" y="79"/>
                      </a:moveTo>
                      <a:cubicBezTo>
                        <a:pt x="111" y="79"/>
                        <a:pt x="111" y="79"/>
                        <a:pt x="111" y="79"/>
                      </a:cubicBezTo>
                      <a:cubicBezTo>
                        <a:pt x="109" y="75"/>
                        <a:pt x="102" y="82"/>
                        <a:pt x="98" y="82"/>
                      </a:cubicBezTo>
                      <a:cubicBezTo>
                        <a:pt x="100" y="87"/>
                        <a:pt x="107" y="80"/>
                        <a:pt x="111" y="79"/>
                      </a:cubicBezTo>
                      <a:close/>
                      <a:moveTo>
                        <a:pt x="122" y="73"/>
                      </a:moveTo>
                      <a:cubicBezTo>
                        <a:pt x="122" y="73"/>
                        <a:pt x="122" y="73"/>
                        <a:pt x="122" y="73"/>
                      </a:cubicBezTo>
                      <a:cubicBezTo>
                        <a:pt x="119" y="75"/>
                        <a:pt x="117" y="75"/>
                        <a:pt x="114" y="75"/>
                      </a:cubicBezTo>
                      <a:cubicBezTo>
                        <a:pt x="114" y="80"/>
                        <a:pt x="123" y="75"/>
                        <a:pt x="122" y="73"/>
                      </a:cubicBezTo>
                      <a:close/>
                      <a:moveTo>
                        <a:pt x="145" y="65"/>
                      </a:moveTo>
                      <a:cubicBezTo>
                        <a:pt x="145" y="65"/>
                        <a:pt x="145" y="65"/>
                        <a:pt x="145" y="65"/>
                      </a:cubicBezTo>
                      <a:cubicBezTo>
                        <a:pt x="133" y="67"/>
                        <a:pt x="135" y="73"/>
                        <a:pt x="145" y="65"/>
                      </a:cubicBezTo>
                      <a:close/>
                      <a:moveTo>
                        <a:pt x="163" y="56"/>
                      </a:moveTo>
                      <a:cubicBezTo>
                        <a:pt x="163" y="56"/>
                        <a:pt x="163" y="56"/>
                        <a:pt x="163" y="56"/>
                      </a:cubicBezTo>
                      <a:cubicBezTo>
                        <a:pt x="159" y="59"/>
                        <a:pt x="152" y="60"/>
                        <a:pt x="151" y="63"/>
                      </a:cubicBezTo>
                      <a:cubicBezTo>
                        <a:pt x="154" y="61"/>
                        <a:pt x="162" y="60"/>
                        <a:pt x="163" y="56"/>
                      </a:cubicBezTo>
                      <a:close/>
                      <a:moveTo>
                        <a:pt x="192" y="45"/>
                      </a:moveTo>
                      <a:cubicBezTo>
                        <a:pt x="192" y="45"/>
                        <a:pt x="192" y="45"/>
                        <a:pt x="192" y="45"/>
                      </a:cubicBezTo>
                      <a:cubicBezTo>
                        <a:pt x="174" y="51"/>
                        <a:pt x="198" y="48"/>
                        <a:pt x="199" y="43"/>
                      </a:cubicBezTo>
                      <a:cubicBezTo>
                        <a:pt x="198" y="45"/>
                        <a:pt x="195" y="44"/>
                        <a:pt x="192" y="45"/>
                      </a:cubicBezTo>
                      <a:close/>
                      <a:moveTo>
                        <a:pt x="96" y="93"/>
                      </a:moveTo>
                      <a:cubicBezTo>
                        <a:pt x="96" y="93"/>
                        <a:pt x="96" y="93"/>
                        <a:pt x="96" y="93"/>
                      </a:cubicBezTo>
                      <a:cubicBezTo>
                        <a:pt x="95" y="92"/>
                        <a:pt x="92" y="92"/>
                        <a:pt x="92" y="94"/>
                      </a:cubicBezTo>
                      <a:cubicBezTo>
                        <a:pt x="93" y="97"/>
                        <a:pt x="98" y="94"/>
                        <a:pt x="96" y="93"/>
                      </a:cubicBezTo>
                      <a:close/>
                      <a:moveTo>
                        <a:pt x="100" y="92"/>
                      </a:moveTo>
                      <a:cubicBezTo>
                        <a:pt x="100" y="92"/>
                        <a:pt x="100" y="92"/>
                        <a:pt x="100" y="92"/>
                      </a:cubicBezTo>
                      <a:cubicBezTo>
                        <a:pt x="104" y="90"/>
                        <a:pt x="112" y="90"/>
                        <a:pt x="113" y="85"/>
                      </a:cubicBezTo>
                      <a:cubicBezTo>
                        <a:pt x="110" y="84"/>
                        <a:pt x="101" y="88"/>
                        <a:pt x="100" y="92"/>
                      </a:cubicBezTo>
                      <a:close/>
                      <a:moveTo>
                        <a:pt x="117" y="83"/>
                      </a:moveTo>
                      <a:cubicBezTo>
                        <a:pt x="117" y="83"/>
                        <a:pt x="117" y="83"/>
                        <a:pt x="117" y="83"/>
                      </a:cubicBezTo>
                      <a:cubicBezTo>
                        <a:pt x="120" y="87"/>
                        <a:pt x="132" y="80"/>
                        <a:pt x="132" y="77"/>
                      </a:cubicBezTo>
                      <a:cubicBezTo>
                        <a:pt x="127" y="77"/>
                        <a:pt x="122" y="81"/>
                        <a:pt x="117" y="83"/>
                      </a:cubicBezTo>
                      <a:close/>
                      <a:moveTo>
                        <a:pt x="147" y="71"/>
                      </a:moveTo>
                      <a:cubicBezTo>
                        <a:pt x="147" y="71"/>
                        <a:pt x="147" y="71"/>
                        <a:pt x="147" y="71"/>
                      </a:cubicBezTo>
                      <a:cubicBezTo>
                        <a:pt x="145" y="69"/>
                        <a:pt x="139" y="74"/>
                        <a:pt x="135" y="75"/>
                      </a:cubicBezTo>
                      <a:cubicBezTo>
                        <a:pt x="136" y="81"/>
                        <a:pt x="149" y="75"/>
                        <a:pt x="147" y="71"/>
                      </a:cubicBezTo>
                      <a:close/>
                      <a:moveTo>
                        <a:pt x="168" y="65"/>
                      </a:moveTo>
                      <a:cubicBezTo>
                        <a:pt x="168" y="65"/>
                        <a:pt x="168" y="65"/>
                        <a:pt x="168" y="65"/>
                      </a:cubicBezTo>
                      <a:cubicBezTo>
                        <a:pt x="165" y="59"/>
                        <a:pt x="157" y="67"/>
                        <a:pt x="151" y="68"/>
                      </a:cubicBezTo>
                      <a:cubicBezTo>
                        <a:pt x="153" y="76"/>
                        <a:pt x="165" y="67"/>
                        <a:pt x="168" y="65"/>
                      </a:cubicBezTo>
                      <a:close/>
                      <a:moveTo>
                        <a:pt x="171" y="63"/>
                      </a:moveTo>
                      <a:cubicBezTo>
                        <a:pt x="171" y="63"/>
                        <a:pt x="171" y="63"/>
                        <a:pt x="171" y="63"/>
                      </a:cubicBezTo>
                      <a:cubicBezTo>
                        <a:pt x="174" y="64"/>
                        <a:pt x="183" y="61"/>
                        <a:pt x="182" y="57"/>
                      </a:cubicBezTo>
                      <a:cubicBezTo>
                        <a:pt x="179" y="58"/>
                        <a:pt x="170" y="59"/>
                        <a:pt x="171" y="63"/>
                      </a:cubicBezTo>
                      <a:close/>
                      <a:moveTo>
                        <a:pt x="24" y="128"/>
                      </a:moveTo>
                      <a:cubicBezTo>
                        <a:pt x="24" y="128"/>
                        <a:pt x="24" y="128"/>
                        <a:pt x="24" y="128"/>
                      </a:cubicBezTo>
                      <a:cubicBezTo>
                        <a:pt x="21" y="131"/>
                        <a:pt x="30" y="135"/>
                        <a:pt x="28" y="137"/>
                      </a:cubicBezTo>
                      <a:cubicBezTo>
                        <a:pt x="25" y="137"/>
                        <a:pt x="26" y="139"/>
                        <a:pt x="24" y="140"/>
                      </a:cubicBezTo>
                      <a:cubicBezTo>
                        <a:pt x="21" y="139"/>
                        <a:pt x="20" y="134"/>
                        <a:pt x="19" y="131"/>
                      </a:cubicBezTo>
                      <a:cubicBezTo>
                        <a:pt x="17" y="132"/>
                        <a:pt x="14" y="133"/>
                        <a:pt x="12" y="134"/>
                      </a:cubicBezTo>
                      <a:cubicBezTo>
                        <a:pt x="38" y="183"/>
                        <a:pt x="59" y="229"/>
                        <a:pt x="86" y="274"/>
                      </a:cubicBezTo>
                      <a:cubicBezTo>
                        <a:pt x="103" y="254"/>
                        <a:pt x="117" y="233"/>
                        <a:pt x="132" y="212"/>
                      </a:cubicBezTo>
                      <a:cubicBezTo>
                        <a:pt x="148" y="192"/>
                        <a:pt x="163" y="171"/>
                        <a:pt x="180" y="151"/>
                      </a:cubicBezTo>
                      <a:cubicBezTo>
                        <a:pt x="205" y="120"/>
                        <a:pt x="232" y="91"/>
                        <a:pt x="258" y="62"/>
                      </a:cubicBezTo>
                      <a:cubicBezTo>
                        <a:pt x="266" y="52"/>
                        <a:pt x="277" y="43"/>
                        <a:pt x="280" y="30"/>
                      </a:cubicBezTo>
                      <a:cubicBezTo>
                        <a:pt x="277" y="32"/>
                        <a:pt x="276" y="34"/>
                        <a:pt x="272" y="34"/>
                      </a:cubicBezTo>
                      <a:cubicBezTo>
                        <a:pt x="271" y="31"/>
                        <a:pt x="270" y="28"/>
                        <a:pt x="268" y="28"/>
                      </a:cubicBezTo>
                      <a:cubicBezTo>
                        <a:pt x="264" y="29"/>
                        <a:pt x="261" y="30"/>
                        <a:pt x="258" y="32"/>
                      </a:cubicBezTo>
                      <a:cubicBezTo>
                        <a:pt x="264" y="37"/>
                        <a:pt x="261" y="45"/>
                        <a:pt x="253" y="44"/>
                      </a:cubicBezTo>
                      <a:cubicBezTo>
                        <a:pt x="252" y="41"/>
                        <a:pt x="257" y="34"/>
                        <a:pt x="251" y="35"/>
                      </a:cubicBezTo>
                      <a:cubicBezTo>
                        <a:pt x="246" y="38"/>
                        <a:pt x="254" y="46"/>
                        <a:pt x="248" y="48"/>
                      </a:cubicBezTo>
                      <a:cubicBezTo>
                        <a:pt x="246" y="44"/>
                        <a:pt x="240" y="37"/>
                        <a:pt x="233" y="44"/>
                      </a:cubicBezTo>
                      <a:cubicBezTo>
                        <a:pt x="238" y="50"/>
                        <a:pt x="237" y="58"/>
                        <a:pt x="231" y="58"/>
                      </a:cubicBezTo>
                      <a:cubicBezTo>
                        <a:pt x="229" y="55"/>
                        <a:pt x="234" y="54"/>
                        <a:pt x="231" y="50"/>
                      </a:cubicBezTo>
                      <a:cubicBezTo>
                        <a:pt x="227" y="51"/>
                        <a:pt x="225" y="46"/>
                        <a:pt x="220" y="47"/>
                      </a:cubicBezTo>
                      <a:cubicBezTo>
                        <a:pt x="216" y="48"/>
                        <a:pt x="214" y="52"/>
                        <a:pt x="209" y="55"/>
                      </a:cubicBezTo>
                      <a:cubicBezTo>
                        <a:pt x="207" y="55"/>
                        <a:pt x="205" y="54"/>
                        <a:pt x="203" y="55"/>
                      </a:cubicBezTo>
                      <a:cubicBezTo>
                        <a:pt x="195" y="57"/>
                        <a:pt x="190" y="61"/>
                        <a:pt x="190" y="64"/>
                      </a:cubicBezTo>
                      <a:cubicBezTo>
                        <a:pt x="187" y="66"/>
                        <a:pt x="186" y="62"/>
                        <a:pt x="183" y="63"/>
                      </a:cubicBezTo>
                      <a:cubicBezTo>
                        <a:pt x="181" y="69"/>
                        <a:pt x="190" y="67"/>
                        <a:pt x="188" y="72"/>
                      </a:cubicBezTo>
                      <a:cubicBezTo>
                        <a:pt x="183" y="75"/>
                        <a:pt x="180" y="78"/>
                        <a:pt x="177" y="73"/>
                      </a:cubicBezTo>
                      <a:cubicBezTo>
                        <a:pt x="178" y="71"/>
                        <a:pt x="181" y="70"/>
                        <a:pt x="179" y="66"/>
                      </a:cubicBezTo>
                      <a:cubicBezTo>
                        <a:pt x="171" y="70"/>
                        <a:pt x="165" y="70"/>
                        <a:pt x="157" y="75"/>
                      </a:cubicBezTo>
                      <a:cubicBezTo>
                        <a:pt x="156" y="80"/>
                        <a:pt x="157" y="82"/>
                        <a:pt x="161" y="85"/>
                      </a:cubicBezTo>
                      <a:cubicBezTo>
                        <a:pt x="159" y="88"/>
                        <a:pt x="155" y="89"/>
                        <a:pt x="153" y="86"/>
                      </a:cubicBezTo>
                      <a:cubicBezTo>
                        <a:pt x="153" y="82"/>
                        <a:pt x="153" y="80"/>
                        <a:pt x="150" y="78"/>
                      </a:cubicBezTo>
                      <a:cubicBezTo>
                        <a:pt x="140" y="77"/>
                        <a:pt x="141" y="88"/>
                        <a:pt x="129" y="89"/>
                      </a:cubicBezTo>
                      <a:cubicBezTo>
                        <a:pt x="131" y="93"/>
                        <a:pt x="135" y="90"/>
                        <a:pt x="136" y="93"/>
                      </a:cubicBezTo>
                      <a:cubicBezTo>
                        <a:pt x="136" y="96"/>
                        <a:pt x="131" y="103"/>
                        <a:pt x="127" y="99"/>
                      </a:cubicBezTo>
                      <a:cubicBezTo>
                        <a:pt x="129" y="99"/>
                        <a:pt x="129" y="97"/>
                        <a:pt x="131" y="96"/>
                      </a:cubicBezTo>
                      <a:cubicBezTo>
                        <a:pt x="128" y="94"/>
                        <a:pt x="123" y="93"/>
                        <a:pt x="124" y="87"/>
                      </a:cubicBezTo>
                      <a:cubicBezTo>
                        <a:pt x="121" y="88"/>
                        <a:pt x="122" y="92"/>
                        <a:pt x="118" y="93"/>
                      </a:cubicBezTo>
                      <a:cubicBezTo>
                        <a:pt x="114" y="88"/>
                        <a:pt x="104" y="96"/>
                        <a:pt x="101" y="99"/>
                      </a:cubicBezTo>
                      <a:cubicBezTo>
                        <a:pt x="102" y="104"/>
                        <a:pt x="105" y="96"/>
                        <a:pt x="108" y="100"/>
                      </a:cubicBezTo>
                      <a:cubicBezTo>
                        <a:pt x="107" y="105"/>
                        <a:pt x="115" y="104"/>
                        <a:pt x="110" y="108"/>
                      </a:cubicBezTo>
                      <a:cubicBezTo>
                        <a:pt x="105" y="111"/>
                        <a:pt x="104" y="102"/>
                        <a:pt x="98" y="104"/>
                      </a:cubicBezTo>
                      <a:cubicBezTo>
                        <a:pt x="95" y="103"/>
                        <a:pt x="98" y="102"/>
                        <a:pt x="96" y="99"/>
                      </a:cubicBezTo>
                      <a:cubicBezTo>
                        <a:pt x="83" y="103"/>
                        <a:pt x="78" y="106"/>
                        <a:pt x="64" y="112"/>
                      </a:cubicBezTo>
                      <a:cubicBezTo>
                        <a:pt x="64" y="115"/>
                        <a:pt x="63" y="118"/>
                        <a:pt x="59" y="120"/>
                      </a:cubicBezTo>
                      <a:cubicBezTo>
                        <a:pt x="57" y="119"/>
                        <a:pt x="57" y="115"/>
                        <a:pt x="54" y="114"/>
                      </a:cubicBezTo>
                      <a:cubicBezTo>
                        <a:pt x="49" y="118"/>
                        <a:pt x="46" y="116"/>
                        <a:pt x="41" y="119"/>
                      </a:cubicBezTo>
                      <a:cubicBezTo>
                        <a:pt x="38" y="122"/>
                        <a:pt x="45" y="125"/>
                        <a:pt x="43" y="127"/>
                      </a:cubicBezTo>
                      <a:cubicBezTo>
                        <a:pt x="42" y="128"/>
                        <a:pt x="42" y="130"/>
                        <a:pt x="39" y="130"/>
                      </a:cubicBezTo>
                      <a:cubicBezTo>
                        <a:pt x="38" y="127"/>
                        <a:pt x="37" y="124"/>
                        <a:pt x="35" y="123"/>
                      </a:cubicBezTo>
                      <a:cubicBezTo>
                        <a:pt x="30" y="126"/>
                        <a:pt x="26" y="124"/>
                        <a:pt x="24" y="128"/>
                      </a:cubicBezTo>
                      <a:close/>
                      <a:moveTo>
                        <a:pt x="200" y="52"/>
                      </a:moveTo>
                      <a:cubicBezTo>
                        <a:pt x="200" y="52"/>
                        <a:pt x="200" y="52"/>
                        <a:pt x="200" y="52"/>
                      </a:cubicBezTo>
                      <a:cubicBezTo>
                        <a:pt x="198" y="47"/>
                        <a:pt x="191" y="55"/>
                        <a:pt x="187" y="55"/>
                      </a:cubicBezTo>
                      <a:cubicBezTo>
                        <a:pt x="189" y="60"/>
                        <a:pt x="196" y="52"/>
                        <a:pt x="200" y="52"/>
                      </a:cubicBezTo>
                      <a:close/>
                      <a:moveTo>
                        <a:pt x="273" y="25"/>
                      </a:moveTo>
                      <a:cubicBezTo>
                        <a:pt x="273" y="25"/>
                        <a:pt x="273" y="25"/>
                        <a:pt x="273" y="25"/>
                      </a:cubicBezTo>
                      <a:cubicBezTo>
                        <a:pt x="274" y="27"/>
                        <a:pt x="274" y="28"/>
                        <a:pt x="275" y="30"/>
                      </a:cubicBezTo>
                      <a:cubicBezTo>
                        <a:pt x="279" y="28"/>
                        <a:pt x="281" y="23"/>
                        <a:pt x="284" y="28"/>
                      </a:cubicBezTo>
                      <a:cubicBezTo>
                        <a:pt x="287" y="24"/>
                        <a:pt x="292" y="21"/>
                        <a:pt x="290" y="15"/>
                      </a:cubicBezTo>
                      <a:cubicBezTo>
                        <a:pt x="284" y="22"/>
                        <a:pt x="280" y="21"/>
                        <a:pt x="273" y="25"/>
                      </a:cubicBezTo>
                      <a:close/>
                      <a:moveTo>
                        <a:pt x="113" y="248"/>
                      </a:moveTo>
                      <a:cubicBezTo>
                        <a:pt x="113" y="248"/>
                        <a:pt x="113" y="248"/>
                        <a:pt x="113" y="248"/>
                      </a:cubicBezTo>
                      <a:cubicBezTo>
                        <a:pt x="114" y="246"/>
                        <a:pt x="117" y="245"/>
                        <a:pt x="117" y="243"/>
                      </a:cubicBezTo>
                      <a:cubicBezTo>
                        <a:pt x="113" y="243"/>
                        <a:pt x="111" y="251"/>
                        <a:pt x="113" y="2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3" name="Group 43">
                <a:extLst>
                  <a:ext uri="{FF2B5EF4-FFF2-40B4-BE49-F238E27FC236}">
                    <a16:creationId xmlns:a16="http://schemas.microsoft.com/office/drawing/2014/main" id="{6DB22749-90EE-478D-B514-48FE4C2F15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664777" flipH="1" flipV="1">
                <a:off x="14600448" y="4603337"/>
                <a:ext cx="462156" cy="595379"/>
                <a:chOff x="8118476" y="8350251"/>
                <a:chExt cx="1068387" cy="1376361"/>
              </a:xfrm>
              <a:grpFill/>
            </p:grpSpPr>
            <p:sp>
              <p:nvSpPr>
                <p:cNvPr id="204" name="Freeform 141">
                  <a:extLst>
                    <a:ext uri="{FF2B5EF4-FFF2-40B4-BE49-F238E27FC236}">
                      <a16:creationId xmlns:a16="http://schemas.microsoft.com/office/drawing/2014/main" id="{3557E9D8-EA7B-4907-BDC7-244BC5B5DFE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343900" y="8407400"/>
                  <a:ext cx="200025" cy="236537"/>
                </a:xfrm>
                <a:custGeom>
                  <a:avLst/>
                  <a:gdLst>
                    <a:gd name="T0" fmla="*/ 24 w 45"/>
                    <a:gd name="T1" fmla="*/ 6 h 54"/>
                    <a:gd name="T2" fmla="*/ 0 w 45"/>
                    <a:gd name="T3" fmla="*/ 20 h 54"/>
                    <a:gd name="T4" fmla="*/ 24 w 45"/>
                    <a:gd name="T5" fmla="*/ 6 h 54"/>
                    <a:gd name="T6" fmla="*/ 11 w 45"/>
                    <a:gd name="T7" fmla="*/ 27 h 54"/>
                    <a:gd name="T8" fmla="*/ 11 w 45"/>
                    <a:gd name="T9" fmla="*/ 27 h 54"/>
                    <a:gd name="T10" fmla="*/ 8 w 45"/>
                    <a:gd name="T11" fmla="*/ 16 h 54"/>
                    <a:gd name="T12" fmla="*/ 11 w 45"/>
                    <a:gd name="T13" fmla="*/ 27 h 54"/>
                    <a:gd name="T14" fmla="*/ 22 w 45"/>
                    <a:gd name="T15" fmla="*/ 24 h 54"/>
                    <a:gd name="T16" fmla="*/ 22 w 45"/>
                    <a:gd name="T17" fmla="*/ 24 h 54"/>
                    <a:gd name="T18" fmla="*/ 23 w 45"/>
                    <a:gd name="T19" fmla="*/ 17 h 54"/>
                    <a:gd name="T20" fmla="*/ 22 w 45"/>
                    <a:gd name="T21" fmla="*/ 24 h 54"/>
                    <a:gd name="T22" fmla="*/ 19 w 45"/>
                    <a:gd name="T23" fmla="*/ 30 h 54"/>
                    <a:gd name="T24" fmla="*/ 19 w 45"/>
                    <a:gd name="T25" fmla="*/ 30 h 54"/>
                    <a:gd name="T26" fmla="*/ 11 w 45"/>
                    <a:gd name="T27" fmla="*/ 30 h 54"/>
                    <a:gd name="T28" fmla="*/ 19 w 45"/>
                    <a:gd name="T29" fmla="*/ 3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5" h="54">
                      <a:moveTo>
                        <a:pt x="24" y="6"/>
                      </a:moveTo>
                      <a:cubicBezTo>
                        <a:pt x="45" y="26"/>
                        <a:pt x="4" y="54"/>
                        <a:pt x="0" y="20"/>
                      </a:cubicBezTo>
                      <a:cubicBezTo>
                        <a:pt x="1" y="11"/>
                        <a:pt x="13" y="0"/>
                        <a:pt x="24" y="6"/>
                      </a:cubicBezTo>
                      <a:close/>
                      <a:moveTo>
                        <a:pt x="11" y="27"/>
                      </a:move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1" y="24"/>
                        <a:pt x="10" y="16"/>
                        <a:pt x="8" y="16"/>
                      </a:cubicBezTo>
                      <a:cubicBezTo>
                        <a:pt x="6" y="17"/>
                        <a:pt x="5" y="27"/>
                        <a:pt x="11" y="27"/>
                      </a:cubicBezTo>
                      <a:close/>
                      <a:moveTo>
                        <a:pt x="22" y="24"/>
                      </a:move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3" y="22"/>
                        <a:pt x="26" y="18"/>
                        <a:pt x="23" y="17"/>
                      </a:cubicBezTo>
                      <a:cubicBezTo>
                        <a:pt x="23" y="20"/>
                        <a:pt x="18" y="23"/>
                        <a:pt x="22" y="24"/>
                      </a:cubicBezTo>
                      <a:close/>
                      <a:moveTo>
                        <a:pt x="19" y="30"/>
                      </a:move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17" y="30"/>
                        <a:pt x="15" y="28"/>
                        <a:pt x="11" y="30"/>
                      </a:cubicBezTo>
                      <a:cubicBezTo>
                        <a:pt x="11" y="35"/>
                        <a:pt x="20" y="34"/>
                        <a:pt x="19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5" name="Freeform 142">
                  <a:extLst>
                    <a:ext uri="{FF2B5EF4-FFF2-40B4-BE49-F238E27FC236}">
                      <a16:creationId xmlns:a16="http://schemas.microsoft.com/office/drawing/2014/main" id="{E9770746-A7DA-4456-B9BC-BF150683DF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118476" y="8504238"/>
                  <a:ext cx="128587" cy="179387"/>
                </a:xfrm>
                <a:custGeom>
                  <a:avLst/>
                  <a:gdLst>
                    <a:gd name="T0" fmla="*/ 1 w 29"/>
                    <a:gd name="T1" fmla="*/ 15 h 41"/>
                    <a:gd name="T2" fmla="*/ 28 w 29"/>
                    <a:gd name="T3" fmla="*/ 16 h 41"/>
                    <a:gd name="T4" fmla="*/ 21 w 29"/>
                    <a:gd name="T5" fmla="*/ 34 h 41"/>
                    <a:gd name="T6" fmla="*/ 1 w 29"/>
                    <a:gd name="T7" fmla="*/ 15 h 41"/>
                    <a:gd name="T8" fmla="*/ 13 w 29"/>
                    <a:gd name="T9" fmla="*/ 27 h 41"/>
                    <a:gd name="T10" fmla="*/ 13 w 29"/>
                    <a:gd name="T11" fmla="*/ 27 h 41"/>
                    <a:gd name="T12" fmla="*/ 11 w 29"/>
                    <a:gd name="T13" fmla="*/ 19 h 41"/>
                    <a:gd name="T14" fmla="*/ 13 w 29"/>
                    <a:gd name="T15" fmla="*/ 2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41">
                      <a:moveTo>
                        <a:pt x="1" y="15"/>
                      </a:moveTo>
                      <a:cubicBezTo>
                        <a:pt x="7" y="5"/>
                        <a:pt x="23" y="0"/>
                        <a:pt x="28" y="16"/>
                      </a:cubicBezTo>
                      <a:cubicBezTo>
                        <a:pt x="29" y="21"/>
                        <a:pt x="26" y="32"/>
                        <a:pt x="21" y="34"/>
                      </a:cubicBezTo>
                      <a:cubicBezTo>
                        <a:pt x="9" y="41"/>
                        <a:pt x="0" y="28"/>
                        <a:pt x="1" y="15"/>
                      </a:cubicBezTo>
                      <a:close/>
                      <a:moveTo>
                        <a:pt x="13" y="27"/>
                      </a:move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7" y="27"/>
                        <a:pt x="13" y="19"/>
                        <a:pt x="11" y="19"/>
                      </a:cubicBezTo>
                      <a:cubicBezTo>
                        <a:pt x="10" y="21"/>
                        <a:pt x="12" y="24"/>
                        <a:pt x="13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6" name="Freeform 143">
                  <a:extLst>
                    <a:ext uri="{FF2B5EF4-FFF2-40B4-BE49-F238E27FC236}">
                      <a16:creationId xmlns:a16="http://schemas.microsoft.com/office/drawing/2014/main" id="{59C8D485-6D98-426F-BEF6-A3A607E67D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566150" y="8350251"/>
                  <a:ext cx="155575" cy="201612"/>
                </a:xfrm>
                <a:custGeom>
                  <a:avLst/>
                  <a:gdLst>
                    <a:gd name="T0" fmla="*/ 7 w 35"/>
                    <a:gd name="T1" fmla="*/ 10 h 46"/>
                    <a:gd name="T2" fmla="*/ 29 w 35"/>
                    <a:gd name="T3" fmla="*/ 27 h 46"/>
                    <a:gd name="T4" fmla="*/ 5 w 35"/>
                    <a:gd name="T5" fmla="*/ 33 h 46"/>
                    <a:gd name="T6" fmla="*/ 7 w 35"/>
                    <a:gd name="T7" fmla="*/ 10 h 46"/>
                    <a:gd name="T8" fmla="*/ 11 w 35"/>
                    <a:gd name="T9" fmla="*/ 28 h 46"/>
                    <a:gd name="T10" fmla="*/ 11 w 35"/>
                    <a:gd name="T11" fmla="*/ 28 h 46"/>
                    <a:gd name="T12" fmla="*/ 15 w 35"/>
                    <a:gd name="T13" fmla="*/ 11 h 46"/>
                    <a:gd name="T14" fmla="*/ 11 w 35"/>
                    <a:gd name="T15" fmla="*/ 28 h 46"/>
                    <a:gd name="T16" fmla="*/ 17 w 35"/>
                    <a:gd name="T17" fmla="*/ 26 h 46"/>
                    <a:gd name="T18" fmla="*/ 17 w 35"/>
                    <a:gd name="T19" fmla="*/ 26 h 46"/>
                    <a:gd name="T20" fmla="*/ 19 w 35"/>
                    <a:gd name="T21" fmla="*/ 19 h 46"/>
                    <a:gd name="T22" fmla="*/ 17 w 35"/>
                    <a:gd name="T23" fmla="*/ 2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46">
                      <a:moveTo>
                        <a:pt x="7" y="10"/>
                      </a:moveTo>
                      <a:cubicBezTo>
                        <a:pt x="20" y="0"/>
                        <a:pt x="35" y="12"/>
                        <a:pt x="29" y="27"/>
                      </a:cubicBezTo>
                      <a:cubicBezTo>
                        <a:pt x="27" y="34"/>
                        <a:pt x="13" y="46"/>
                        <a:pt x="5" y="33"/>
                      </a:cubicBezTo>
                      <a:cubicBezTo>
                        <a:pt x="0" y="26"/>
                        <a:pt x="1" y="15"/>
                        <a:pt x="7" y="10"/>
                      </a:cubicBezTo>
                      <a:close/>
                      <a:moveTo>
                        <a:pt x="11" y="28"/>
                      </a:moveTo>
                      <a:cubicBezTo>
                        <a:pt x="11" y="28"/>
                        <a:pt x="11" y="28"/>
                        <a:pt x="11" y="28"/>
                      </a:cubicBezTo>
                      <a:cubicBezTo>
                        <a:pt x="9" y="21"/>
                        <a:pt x="15" y="17"/>
                        <a:pt x="15" y="11"/>
                      </a:cubicBezTo>
                      <a:cubicBezTo>
                        <a:pt x="6" y="12"/>
                        <a:pt x="7" y="23"/>
                        <a:pt x="11" y="28"/>
                      </a:cubicBezTo>
                      <a:close/>
                      <a:moveTo>
                        <a:pt x="17" y="26"/>
                      </a:move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21" y="26"/>
                        <a:pt x="23" y="20"/>
                        <a:pt x="19" y="19"/>
                      </a:cubicBezTo>
                      <a:cubicBezTo>
                        <a:pt x="20" y="22"/>
                        <a:pt x="14" y="22"/>
                        <a:pt x="17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7" name="Freeform 144">
                  <a:extLst>
                    <a:ext uri="{FF2B5EF4-FFF2-40B4-BE49-F238E27FC236}">
                      <a16:creationId xmlns:a16="http://schemas.microsoft.com/office/drawing/2014/main" id="{01E76584-3B5A-4DCD-8DB2-B0E6D4A902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424863" y="9056688"/>
                  <a:ext cx="663575" cy="555625"/>
                </a:xfrm>
                <a:custGeom>
                  <a:avLst/>
                  <a:gdLst>
                    <a:gd name="T0" fmla="*/ 103 w 150"/>
                    <a:gd name="T1" fmla="*/ 118 h 127"/>
                    <a:gd name="T2" fmla="*/ 75 w 150"/>
                    <a:gd name="T3" fmla="*/ 32 h 127"/>
                    <a:gd name="T4" fmla="*/ 37 w 150"/>
                    <a:gd name="T5" fmla="*/ 49 h 127"/>
                    <a:gd name="T6" fmla="*/ 37 w 150"/>
                    <a:gd name="T7" fmla="*/ 49 h 127"/>
                    <a:gd name="T8" fmla="*/ 123 w 150"/>
                    <a:gd name="T9" fmla="*/ 19 h 127"/>
                    <a:gd name="T10" fmla="*/ 21 w 150"/>
                    <a:gd name="T11" fmla="*/ 54 h 127"/>
                    <a:gd name="T12" fmla="*/ 115 w 150"/>
                    <a:gd name="T13" fmla="*/ 31 h 127"/>
                    <a:gd name="T14" fmla="*/ 125 w 150"/>
                    <a:gd name="T15" fmla="*/ 30 h 127"/>
                    <a:gd name="T16" fmla="*/ 22 w 150"/>
                    <a:gd name="T17" fmla="*/ 64 h 127"/>
                    <a:gd name="T18" fmla="*/ 86 w 150"/>
                    <a:gd name="T19" fmla="*/ 47 h 127"/>
                    <a:gd name="T20" fmla="*/ 92 w 150"/>
                    <a:gd name="T21" fmla="*/ 35 h 127"/>
                    <a:gd name="T22" fmla="*/ 133 w 150"/>
                    <a:gd name="T23" fmla="*/ 23 h 127"/>
                    <a:gd name="T24" fmla="*/ 120 w 150"/>
                    <a:gd name="T25" fmla="*/ 37 h 127"/>
                    <a:gd name="T26" fmla="*/ 105 w 150"/>
                    <a:gd name="T27" fmla="*/ 35 h 127"/>
                    <a:gd name="T28" fmla="*/ 21 w 150"/>
                    <a:gd name="T29" fmla="*/ 70 h 127"/>
                    <a:gd name="T30" fmla="*/ 71 w 150"/>
                    <a:gd name="T31" fmla="*/ 54 h 127"/>
                    <a:gd name="T32" fmla="*/ 14 w 150"/>
                    <a:gd name="T33" fmla="*/ 77 h 127"/>
                    <a:gd name="T34" fmla="*/ 68 w 150"/>
                    <a:gd name="T35" fmla="*/ 61 h 127"/>
                    <a:gd name="T36" fmla="*/ 85 w 150"/>
                    <a:gd name="T37" fmla="*/ 58 h 127"/>
                    <a:gd name="T38" fmla="*/ 17 w 150"/>
                    <a:gd name="T39" fmla="*/ 78 h 127"/>
                    <a:gd name="T40" fmla="*/ 17 w 150"/>
                    <a:gd name="T41" fmla="*/ 91 h 127"/>
                    <a:gd name="T42" fmla="*/ 17 w 150"/>
                    <a:gd name="T43" fmla="*/ 91 h 127"/>
                    <a:gd name="T44" fmla="*/ 127 w 150"/>
                    <a:gd name="T45" fmla="*/ 46 h 127"/>
                    <a:gd name="T46" fmla="*/ 55 w 150"/>
                    <a:gd name="T47" fmla="*/ 84 h 127"/>
                    <a:gd name="T48" fmla="*/ 63 w 150"/>
                    <a:gd name="T49" fmla="*/ 65 h 127"/>
                    <a:gd name="T50" fmla="*/ 95 w 150"/>
                    <a:gd name="T51" fmla="*/ 66 h 127"/>
                    <a:gd name="T52" fmla="*/ 58 w 150"/>
                    <a:gd name="T53" fmla="*/ 90 h 127"/>
                    <a:gd name="T54" fmla="*/ 55 w 150"/>
                    <a:gd name="T55" fmla="*/ 88 h 127"/>
                    <a:gd name="T56" fmla="*/ 129 w 150"/>
                    <a:gd name="T57" fmla="*/ 49 h 127"/>
                    <a:gd name="T58" fmla="*/ 38 w 150"/>
                    <a:gd name="T59" fmla="*/ 87 h 127"/>
                    <a:gd name="T60" fmla="*/ 38 w 150"/>
                    <a:gd name="T61" fmla="*/ 87 h 127"/>
                    <a:gd name="T62" fmla="*/ 79 w 150"/>
                    <a:gd name="T63" fmla="*/ 73 h 127"/>
                    <a:gd name="T64" fmla="*/ 73 w 150"/>
                    <a:gd name="T65" fmla="*/ 86 h 127"/>
                    <a:gd name="T66" fmla="*/ 97 w 150"/>
                    <a:gd name="T67" fmla="*/ 67 h 127"/>
                    <a:gd name="T68" fmla="*/ 113 w 150"/>
                    <a:gd name="T69" fmla="*/ 66 h 127"/>
                    <a:gd name="T70" fmla="*/ 94 w 150"/>
                    <a:gd name="T71" fmla="*/ 77 h 127"/>
                    <a:gd name="T72" fmla="*/ 113 w 150"/>
                    <a:gd name="T73" fmla="*/ 70 h 127"/>
                    <a:gd name="T74" fmla="*/ 126 w 150"/>
                    <a:gd name="T75" fmla="*/ 77 h 127"/>
                    <a:gd name="T76" fmla="*/ 43 w 150"/>
                    <a:gd name="T77" fmla="*/ 103 h 127"/>
                    <a:gd name="T78" fmla="*/ 65 w 150"/>
                    <a:gd name="T79" fmla="*/ 96 h 127"/>
                    <a:gd name="T80" fmla="*/ 47 w 150"/>
                    <a:gd name="T81" fmla="*/ 116 h 127"/>
                    <a:gd name="T82" fmla="*/ 59 w 150"/>
                    <a:gd name="T83" fmla="*/ 110 h 127"/>
                    <a:gd name="T84" fmla="*/ 75 w 150"/>
                    <a:gd name="T85" fmla="*/ 109 h 127"/>
                    <a:gd name="T86" fmla="*/ 80 w 150"/>
                    <a:gd name="T87" fmla="*/ 100 h 127"/>
                    <a:gd name="T88" fmla="*/ 133 w 150"/>
                    <a:gd name="T89" fmla="*/ 87 h 127"/>
                    <a:gd name="T90" fmla="*/ 67 w 150"/>
                    <a:gd name="T91" fmla="*/ 112 h 127"/>
                    <a:gd name="T92" fmla="*/ 79 w 150"/>
                    <a:gd name="T93" fmla="*/ 110 h 127"/>
                    <a:gd name="T94" fmla="*/ 93 w 150"/>
                    <a:gd name="T95" fmla="*/ 108 h 127"/>
                    <a:gd name="T96" fmla="*/ 93 w 150"/>
                    <a:gd name="T97" fmla="*/ 108 h 127"/>
                    <a:gd name="T98" fmla="*/ 68 w 150"/>
                    <a:gd name="T99" fmla="*/ 119 h 127"/>
                    <a:gd name="T100" fmla="*/ 114 w 150"/>
                    <a:gd name="T101" fmla="*/ 106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50" h="127">
                      <a:moveTo>
                        <a:pt x="127" y="0"/>
                      </a:moveTo>
                      <a:cubicBezTo>
                        <a:pt x="136" y="1"/>
                        <a:pt x="141" y="15"/>
                        <a:pt x="144" y="26"/>
                      </a:cubicBezTo>
                      <a:cubicBezTo>
                        <a:pt x="149" y="44"/>
                        <a:pt x="150" y="66"/>
                        <a:pt x="142" y="81"/>
                      </a:cubicBezTo>
                      <a:cubicBezTo>
                        <a:pt x="136" y="94"/>
                        <a:pt x="117" y="110"/>
                        <a:pt x="103" y="118"/>
                      </a:cubicBezTo>
                      <a:cubicBezTo>
                        <a:pt x="87" y="127"/>
                        <a:pt x="52" y="127"/>
                        <a:pt x="38" y="120"/>
                      </a:cubicBezTo>
                      <a:cubicBezTo>
                        <a:pt x="20" y="111"/>
                        <a:pt x="0" y="84"/>
                        <a:pt x="4" y="56"/>
                      </a:cubicBezTo>
                      <a:cubicBezTo>
                        <a:pt x="46" y="38"/>
                        <a:pt x="91" y="22"/>
                        <a:pt x="127" y="0"/>
                      </a:cubicBezTo>
                      <a:close/>
                      <a:moveTo>
                        <a:pt x="75" y="32"/>
                      </a:moveTo>
                      <a:cubicBezTo>
                        <a:pt x="75" y="32"/>
                        <a:pt x="75" y="32"/>
                        <a:pt x="75" y="32"/>
                      </a:cubicBezTo>
                      <a:cubicBezTo>
                        <a:pt x="78" y="33"/>
                        <a:pt x="86" y="31"/>
                        <a:pt x="85" y="27"/>
                      </a:cubicBezTo>
                      <a:cubicBezTo>
                        <a:pt x="82" y="26"/>
                        <a:pt x="76" y="29"/>
                        <a:pt x="75" y="32"/>
                      </a:cubicBezTo>
                      <a:close/>
                      <a:moveTo>
                        <a:pt x="37" y="49"/>
                      </a:moveTo>
                      <a:cubicBezTo>
                        <a:pt x="37" y="49"/>
                        <a:pt x="37" y="49"/>
                        <a:pt x="37" y="49"/>
                      </a:cubicBezTo>
                      <a:cubicBezTo>
                        <a:pt x="39" y="49"/>
                        <a:pt x="40" y="51"/>
                        <a:pt x="43" y="51"/>
                      </a:cubicBezTo>
                      <a:cubicBezTo>
                        <a:pt x="42" y="48"/>
                        <a:pt x="44" y="47"/>
                        <a:pt x="44" y="45"/>
                      </a:cubicBezTo>
                      <a:cubicBezTo>
                        <a:pt x="42" y="44"/>
                        <a:pt x="36" y="45"/>
                        <a:pt x="37" y="49"/>
                      </a:cubicBezTo>
                      <a:close/>
                      <a:moveTo>
                        <a:pt x="118" y="21"/>
                      </a:moveTo>
                      <a:cubicBezTo>
                        <a:pt x="118" y="21"/>
                        <a:pt x="118" y="21"/>
                        <a:pt x="118" y="21"/>
                      </a:cubicBezTo>
                      <a:cubicBezTo>
                        <a:pt x="119" y="22"/>
                        <a:pt x="119" y="23"/>
                        <a:pt x="119" y="24"/>
                      </a:cubicBezTo>
                      <a:cubicBezTo>
                        <a:pt x="122" y="27"/>
                        <a:pt x="122" y="20"/>
                        <a:pt x="123" y="19"/>
                      </a:cubicBezTo>
                      <a:cubicBezTo>
                        <a:pt x="120" y="19"/>
                        <a:pt x="120" y="21"/>
                        <a:pt x="118" y="21"/>
                      </a:cubicBezTo>
                      <a:close/>
                      <a:moveTo>
                        <a:pt x="19" y="62"/>
                      </a:moveTo>
                      <a:cubicBezTo>
                        <a:pt x="19" y="62"/>
                        <a:pt x="19" y="62"/>
                        <a:pt x="19" y="62"/>
                      </a:cubicBezTo>
                      <a:cubicBezTo>
                        <a:pt x="19" y="59"/>
                        <a:pt x="23" y="58"/>
                        <a:pt x="21" y="54"/>
                      </a:cubicBezTo>
                      <a:cubicBezTo>
                        <a:pt x="18" y="55"/>
                        <a:pt x="15" y="61"/>
                        <a:pt x="19" y="62"/>
                      </a:cubicBezTo>
                      <a:close/>
                      <a:moveTo>
                        <a:pt x="103" y="32"/>
                      </a:moveTo>
                      <a:cubicBezTo>
                        <a:pt x="103" y="32"/>
                        <a:pt x="103" y="32"/>
                        <a:pt x="103" y="32"/>
                      </a:cubicBezTo>
                      <a:cubicBezTo>
                        <a:pt x="107" y="32"/>
                        <a:pt x="110" y="34"/>
                        <a:pt x="115" y="31"/>
                      </a:cubicBezTo>
                      <a:cubicBezTo>
                        <a:pt x="114" y="26"/>
                        <a:pt x="111" y="29"/>
                        <a:pt x="112" y="24"/>
                      </a:cubicBezTo>
                      <a:cubicBezTo>
                        <a:pt x="109" y="26"/>
                        <a:pt x="101" y="27"/>
                        <a:pt x="103" y="32"/>
                      </a:cubicBezTo>
                      <a:close/>
                      <a:moveTo>
                        <a:pt x="125" y="30"/>
                      </a:moveTo>
                      <a:cubicBezTo>
                        <a:pt x="125" y="30"/>
                        <a:pt x="125" y="30"/>
                        <a:pt x="125" y="30"/>
                      </a:cubicBezTo>
                      <a:cubicBezTo>
                        <a:pt x="127" y="28"/>
                        <a:pt x="128" y="26"/>
                        <a:pt x="126" y="21"/>
                      </a:cubicBezTo>
                      <a:cubicBezTo>
                        <a:pt x="122" y="22"/>
                        <a:pt x="121" y="31"/>
                        <a:pt x="125" y="30"/>
                      </a:cubicBezTo>
                      <a:close/>
                      <a:moveTo>
                        <a:pt x="22" y="64"/>
                      </a:moveTo>
                      <a:cubicBezTo>
                        <a:pt x="22" y="64"/>
                        <a:pt x="22" y="64"/>
                        <a:pt x="22" y="64"/>
                      </a:cubicBezTo>
                      <a:cubicBezTo>
                        <a:pt x="25" y="63"/>
                        <a:pt x="26" y="61"/>
                        <a:pt x="25" y="58"/>
                      </a:cubicBezTo>
                      <a:cubicBezTo>
                        <a:pt x="22" y="59"/>
                        <a:pt x="21" y="61"/>
                        <a:pt x="22" y="64"/>
                      </a:cubicBezTo>
                      <a:close/>
                      <a:moveTo>
                        <a:pt x="86" y="47"/>
                      </a:moveTo>
                      <a:cubicBezTo>
                        <a:pt x="86" y="47"/>
                        <a:pt x="86" y="47"/>
                        <a:pt x="86" y="47"/>
                      </a:cubicBezTo>
                      <a:cubicBezTo>
                        <a:pt x="89" y="47"/>
                        <a:pt x="90" y="49"/>
                        <a:pt x="92" y="52"/>
                      </a:cubicBezTo>
                      <a:cubicBezTo>
                        <a:pt x="92" y="56"/>
                        <a:pt x="87" y="58"/>
                        <a:pt x="89" y="64"/>
                      </a:cubicBezTo>
                      <a:cubicBezTo>
                        <a:pt x="94" y="62"/>
                        <a:pt x="94" y="57"/>
                        <a:pt x="96" y="53"/>
                      </a:cubicBezTo>
                      <a:cubicBezTo>
                        <a:pt x="88" y="51"/>
                        <a:pt x="98" y="36"/>
                        <a:pt x="92" y="35"/>
                      </a:cubicBezTo>
                      <a:cubicBezTo>
                        <a:pt x="89" y="39"/>
                        <a:pt x="83" y="41"/>
                        <a:pt x="86" y="47"/>
                      </a:cubicBezTo>
                      <a:close/>
                      <a:moveTo>
                        <a:pt x="136" y="37"/>
                      </a:moveTo>
                      <a:cubicBezTo>
                        <a:pt x="136" y="37"/>
                        <a:pt x="136" y="37"/>
                        <a:pt x="136" y="37"/>
                      </a:cubicBezTo>
                      <a:cubicBezTo>
                        <a:pt x="142" y="35"/>
                        <a:pt x="136" y="24"/>
                        <a:pt x="133" y="23"/>
                      </a:cubicBezTo>
                      <a:cubicBezTo>
                        <a:pt x="134" y="28"/>
                        <a:pt x="134" y="31"/>
                        <a:pt x="136" y="37"/>
                      </a:cubicBezTo>
                      <a:close/>
                      <a:moveTo>
                        <a:pt x="110" y="53"/>
                      </a:moveTo>
                      <a:cubicBezTo>
                        <a:pt x="110" y="53"/>
                        <a:pt x="110" y="53"/>
                        <a:pt x="110" y="53"/>
                      </a:cubicBezTo>
                      <a:cubicBezTo>
                        <a:pt x="115" y="53"/>
                        <a:pt x="126" y="43"/>
                        <a:pt x="120" y="37"/>
                      </a:cubicBezTo>
                      <a:cubicBezTo>
                        <a:pt x="116" y="42"/>
                        <a:pt x="114" y="48"/>
                        <a:pt x="110" y="53"/>
                      </a:cubicBezTo>
                      <a:close/>
                      <a:moveTo>
                        <a:pt x="114" y="43"/>
                      </a:moveTo>
                      <a:cubicBezTo>
                        <a:pt x="114" y="43"/>
                        <a:pt x="114" y="43"/>
                        <a:pt x="114" y="43"/>
                      </a:cubicBezTo>
                      <a:cubicBezTo>
                        <a:pt x="112" y="38"/>
                        <a:pt x="109" y="37"/>
                        <a:pt x="105" y="35"/>
                      </a:cubicBezTo>
                      <a:cubicBezTo>
                        <a:pt x="96" y="37"/>
                        <a:pt x="95" y="43"/>
                        <a:pt x="98" y="51"/>
                      </a:cubicBezTo>
                      <a:cubicBezTo>
                        <a:pt x="104" y="56"/>
                        <a:pt x="113" y="49"/>
                        <a:pt x="114" y="43"/>
                      </a:cubicBezTo>
                      <a:close/>
                      <a:moveTo>
                        <a:pt x="21" y="70"/>
                      </a:moveTo>
                      <a:cubicBezTo>
                        <a:pt x="21" y="70"/>
                        <a:pt x="21" y="70"/>
                        <a:pt x="21" y="70"/>
                      </a:cubicBezTo>
                      <a:cubicBezTo>
                        <a:pt x="25" y="72"/>
                        <a:pt x="26" y="71"/>
                        <a:pt x="28" y="68"/>
                      </a:cubicBezTo>
                      <a:cubicBezTo>
                        <a:pt x="28" y="65"/>
                        <a:pt x="25" y="65"/>
                        <a:pt x="23" y="64"/>
                      </a:cubicBezTo>
                      <a:cubicBezTo>
                        <a:pt x="26" y="68"/>
                        <a:pt x="20" y="67"/>
                        <a:pt x="21" y="70"/>
                      </a:cubicBezTo>
                      <a:close/>
                      <a:moveTo>
                        <a:pt x="71" y="54"/>
                      </a:moveTo>
                      <a:cubicBezTo>
                        <a:pt x="71" y="54"/>
                        <a:pt x="71" y="54"/>
                        <a:pt x="71" y="54"/>
                      </a:cubicBezTo>
                      <a:cubicBezTo>
                        <a:pt x="71" y="52"/>
                        <a:pt x="69" y="49"/>
                        <a:pt x="69" y="52"/>
                      </a:cubicBezTo>
                      <a:cubicBezTo>
                        <a:pt x="70" y="53"/>
                        <a:pt x="72" y="56"/>
                        <a:pt x="71" y="54"/>
                      </a:cubicBezTo>
                      <a:close/>
                      <a:moveTo>
                        <a:pt x="14" y="77"/>
                      </a:move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6" y="75"/>
                        <a:pt x="18" y="73"/>
                        <a:pt x="19" y="70"/>
                      </a:cubicBezTo>
                      <a:cubicBezTo>
                        <a:pt x="15" y="68"/>
                        <a:pt x="11" y="72"/>
                        <a:pt x="14" y="77"/>
                      </a:cubicBezTo>
                      <a:close/>
                      <a:moveTo>
                        <a:pt x="68" y="61"/>
                      </a:moveTo>
                      <a:cubicBezTo>
                        <a:pt x="68" y="61"/>
                        <a:pt x="68" y="61"/>
                        <a:pt x="68" y="61"/>
                      </a:cubicBezTo>
                      <a:cubicBezTo>
                        <a:pt x="74" y="61"/>
                        <a:pt x="71" y="53"/>
                        <a:pt x="67" y="55"/>
                      </a:cubicBezTo>
                      <a:cubicBezTo>
                        <a:pt x="66" y="57"/>
                        <a:pt x="66" y="59"/>
                        <a:pt x="68" y="61"/>
                      </a:cubicBezTo>
                      <a:close/>
                      <a:moveTo>
                        <a:pt x="85" y="58"/>
                      </a:moveTo>
                      <a:cubicBezTo>
                        <a:pt x="85" y="58"/>
                        <a:pt x="85" y="58"/>
                        <a:pt x="85" y="58"/>
                      </a:cubicBezTo>
                      <a:cubicBezTo>
                        <a:pt x="89" y="57"/>
                        <a:pt x="90" y="52"/>
                        <a:pt x="86" y="52"/>
                      </a:cubicBezTo>
                      <a:cubicBezTo>
                        <a:pt x="87" y="55"/>
                        <a:pt x="83" y="55"/>
                        <a:pt x="85" y="58"/>
                      </a:cubicBezTo>
                      <a:close/>
                      <a:moveTo>
                        <a:pt x="17" y="78"/>
                      </a:moveTo>
                      <a:cubicBezTo>
                        <a:pt x="17" y="78"/>
                        <a:pt x="17" y="78"/>
                        <a:pt x="17" y="78"/>
                      </a:cubicBezTo>
                      <a:cubicBezTo>
                        <a:pt x="15" y="97"/>
                        <a:pt x="40" y="82"/>
                        <a:pt x="26" y="74"/>
                      </a:cubicBezTo>
                      <a:cubicBezTo>
                        <a:pt x="21" y="74"/>
                        <a:pt x="21" y="77"/>
                        <a:pt x="17" y="78"/>
                      </a:cubicBezTo>
                      <a:close/>
                      <a:moveTo>
                        <a:pt x="17" y="91"/>
                      </a:moveTo>
                      <a:cubicBezTo>
                        <a:pt x="17" y="91"/>
                        <a:pt x="17" y="91"/>
                        <a:pt x="17" y="91"/>
                      </a:cubicBezTo>
                      <a:cubicBezTo>
                        <a:pt x="14" y="86"/>
                        <a:pt x="15" y="86"/>
                        <a:pt x="14" y="80"/>
                      </a:cubicBezTo>
                      <a:cubicBezTo>
                        <a:pt x="12" y="81"/>
                        <a:pt x="12" y="79"/>
                        <a:pt x="10" y="80"/>
                      </a:cubicBezTo>
                      <a:cubicBezTo>
                        <a:pt x="12" y="84"/>
                        <a:pt x="13" y="91"/>
                        <a:pt x="17" y="91"/>
                      </a:cubicBezTo>
                      <a:close/>
                      <a:moveTo>
                        <a:pt x="127" y="46"/>
                      </a:moveTo>
                      <a:cubicBezTo>
                        <a:pt x="127" y="46"/>
                        <a:pt x="127" y="46"/>
                        <a:pt x="127" y="46"/>
                      </a:cubicBezTo>
                      <a:cubicBezTo>
                        <a:pt x="130" y="46"/>
                        <a:pt x="129" y="43"/>
                        <a:pt x="129" y="41"/>
                      </a:cubicBezTo>
                      <a:cubicBezTo>
                        <a:pt x="126" y="41"/>
                        <a:pt x="125" y="43"/>
                        <a:pt x="127" y="46"/>
                      </a:cubicBezTo>
                      <a:close/>
                      <a:moveTo>
                        <a:pt x="63" y="65"/>
                      </a:moveTo>
                      <a:cubicBezTo>
                        <a:pt x="63" y="65"/>
                        <a:pt x="63" y="65"/>
                        <a:pt x="63" y="65"/>
                      </a:cubicBezTo>
                      <a:cubicBezTo>
                        <a:pt x="58" y="67"/>
                        <a:pt x="58" y="71"/>
                        <a:pt x="52" y="72"/>
                      </a:cubicBezTo>
                      <a:cubicBezTo>
                        <a:pt x="52" y="76"/>
                        <a:pt x="53" y="80"/>
                        <a:pt x="55" y="84"/>
                      </a:cubicBezTo>
                      <a:cubicBezTo>
                        <a:pt x="57" y="85"/>
                        <a:pt x="61" y="83"/>
                        <a:pt x="65" y="82"/>
                      </a:cubicBezTo>
                      <a:cubicBezTo>
                        <a:pt x="62" y="77"/>
                        <a:pt x="71" y="72"/>
                        <a:pt x="66" y="69"/>
                      </a:cubicBezTo>
                      <a:cubicBezTo>
                        <a:pt x="66" y="70"/>
                        <a:pt x="67" y="73"/>
                        <a:pt x="64" y="74"/>
                      </a:cubicBezTo>
                      <a:cubicBezTo>
                        <a:pt x="66" y="70"/>
                        <a:pt x="64" y="70"/>
                        <a:pt x="63" y="65"/>
                      </a:cubicBezTo>
                      <a:close/>
                      <a:moveTo>
                        <a:pt x="95" y="66"/>
                      </a:moveTo>
                      <a:cubicBezTo>
                        <a:pt x="95" y="66"/>
                        <a:pt x="95" y="66"/>
                        <a:pt x="95" y="66"/>
                      </a:cubicBezTo>
                      <a:cubicBezTo>
                        <a:pt x="99" y="63"/>
                        <a:pt x="101" y="60"/>
                        <a:pt x="100" y="55"/>
                      </a:cubicBezTo>
                      <a:cubicBezTo>
                        <a:pt x="95" y="57"/>
                        <a:pt x="95" y="61"/>
                        <a:pt x="95" y="66"/>
                      </a:cubicBezTo>
                      <a:close/>
                      <a:moveTo>
                        <a:pt x="52" y="91"/>
                      </a:moveTo>
                      <a:cubicBezTo>
                        <a:pt x="52" y="91"/>
                        <a:pt x="52" y="91"/>
                        <a:pt x="52" y="91"/>
                      </a:cubicBezTo>
                      <a:cubicBezTo>
                        <a:pt x="52" y="96"/>
                        <a:pt x="44" y="103"/>
                        <a:pt x="49" y="107"/>
                      </a:cubicBezTo>
                      <a:cubicBezTo>
                        <a:pt x="52" y="102"/>
                        <a:pt x="53" y="95"/>
                        <a:pt x="58" y="90"/>
                      </a:cubicBezTo>
                      <a:cubicBezTo>
                        <a:pt x="59" y="99"/>
                        <a:pt x="50" y="103"/>
                        <a:pt x="52" y="112"/>
                      </a:cubicBezTo>
                      <a:cubicBezTo>
                        <a:pt x="59" y="110"/>
                        <a:pt x="58" y="103"/>
                        <a:pt x="60" y="98"/>
                      </a:cubicBezTo>
                      <a:cubicBezTo>
                        <a:pt x="62" y="94"/>
                        <a:pt x="65" y="91"/>
                        <a:pt x="65" y="86"/>
                      </a:cubicBezTo>
                      <a:cubicBezTo>
                        <a:pt x="62" y="85"/>
                        <a:pt x="58" y="87"/>
                        <a:pt x="55" y="88"/>
                      </a:cubicBezTo>
                      <a:cubicBezTo>
                        <a:pt x="48" y="86"/>
                        <a:pt x="52" y="76"/>
                        <a:pt x="47" y="75"/>
                      </a:cubicBezTo>
                      <a:cubicBezTo>
                        <a:pt x="47" y="81"/>
                        <a:pt x="45" y="95"/>
                        <a:pt x="52" y="91"/>
                      </a:cubicBezTo>
                      <a:close/>
                      <a:moveTo>
                        <a:pt x="129" y="49"/>
                      </a:moveTo>
                      <a:cubicBezTo>
                        <a:pt x="129" y="49"/>
                        <a:pt x="129" y="49"/>
                        <a:pt x="129" y="49"/>
                      </a:cubicBezTo>
                      <a:cubicBezTo>
                        <a:pt x="129" y="51"/>
                        <a:pt x="130" y="52"/>
                        <a:pt x="131" y="52"/>
                      </a:cubicBezTo>
                      <a:cubicBezTo>
                        <a:pt x="134" y="52"/>
                        <a:pt x="134" y="50"/>
                        <a:pt x="133" y="47"/>
                      </a:cubicBezTo>
                      <a:cubicBezTo>
                        <a:pt x="131" y="47"/>
                        <a:pt x="130" y="48"/>
                        <a:pt x="129" y="49"/>
                      </a:cubicBezTo>
                      <a:close/>
                      <a:moveTo>
                        <a:pt x="38" y="87"/>
                      </a:moveTo>
                      <a:cubicBezTo>
                        <a:pt x="38" y="87"/>
                        <a:pt x="38" y="87"/>
                        <a:pt x="38" y="87"/>
                      </a:cubicBezTo>
                      <a:cubicBezTo>
                        <a:pt x="40" y="87"/>
                        <a:pt x="41" y="88"/>
                        <a:pt x="43" y="88"/>
                      </a:cubicBezTo>
                      <a:cubicBezTo>
                        <a:pt x="41" y="85"/>
                        <a:pt x="44" y="82"/>
                        <a:pt x="39" y="82"/>
                      </a:cubicBezTo>
                      <a:cubicBezTo>
                        <a:pt x="40" y="84"/>
                        <a:pt x="37" y="84"/>
                        <a:pt x="38" y="87"/>
                      </a:cubicBezTo>
                      <a:close/>
                      <a:moveTo>
                        <a:pt x="79" y="81"/>
                      </a:moveTo>
                      <a:cubicBezTo>
                        <a:pt x="79" y="81"/>
                        <a:pt x="79" y="81"/>
                        <a:pt x="79" y="81"/>
                      </a:cubicBezTo>
                      <a:cubicBezTo>
                        <a:pt x="79" y="83"/>
                        <a:pt x="77" y="85"/>
                        <a:pt x="79" y="89"/>
                      </a:cubicBezTo>
                      <a:cubicBezTo>
                        <a:pt x="85" y="85"/>
                        <a:pt x="76" y="78"/>
                        <a:pt x="79" y="73"/>
                      </a:cubicBezTo>
                      <a:cubicBezTo>
                        <a:pt x="75" y="73"/>
                        <a:pt x="77" y="70"/>
                        <a:pt x="73" y="70"/>
                      </a:cubicBezTo>
                      <a:cubicBezTo>
                        <a:pt x="74" y="77"/>
                        <a:pt x="66" y="80"/>
                        <a:pt x="67" y="86"/>
                      </a:cubicBezTo>
                      <a:cubicBezTo>
                        <a:pt x="74" y="84"/>
                        <a:pt x="71" y="77"/>
                        <a:pt x="75" y="74"/>
                      </a:cubicBezTo>
                      <a:cubicBezTo>
                        <a:pt x="77" y="78"/>
                        <a:pt x="71" y="80"/>
                        <a:pt x="73" y="86"/>
                      </a:cubicBezTo>
                      <a:cubicBezTo>
                        <a:pt x="78" y="86"/>
                        <a:pt x="77" y="79"/>
                        <a:pt x="79" y="81"/>
                      </a:cubicBezTo>
                      <a:close/>
                      <a:moveTo>
                        <a:pt x="91" y="71"/>
                      </a:moveTo>
                      <a:cubicBezTo>
                        <a:pt x="91" y="71"/>
                        <a:pt x="91" y="71"/>
                        <a:pt x="91" y="71"/>
                      </a:cubicBezTo>
                      <a:cubicBezTo>
                        <a:pt x="92" y="75"/>
                        <a:pt x="100" y="71"/>
                        <a:pt x="97" y="67"/>
                      </a:cubicBezTo>
                      <a:cubicBezTo>
                        <a:pt x="94" y="70"/>
                        <a:pt x="93" y="69"/>
                        <a:pt x="91" y="71"/>
                      </a:cubicBezTo>
                      <a:close/>
                      <a:moveTo>
                        <a:pt x="113" y="66"/>
                      </a:moveTo>
                      <a:cubicBezTo>
                        <a:pt x="113" y="66"/>
                        <a:pt x="113" y="66"/>
                        <a:pt x="113" y="66"/>
                      </a:cubicBezTo>
                      <a:cubicBezTo>
                        <a:pt x="106" y="65"/>
                        <a:pt x="111" y="70"/>
                        <a:pt x="113" y="66"/>
                      </a:cubicBezTo>
                      <a:close/>
                      <a:moveTo>
                        <a:pt x="94" y="77"/>
                      </a:moveTo>
                      <a:cubicBezTo>
                        <a:pt x="94" y="77"/>
                        <a:pt x="94" y="77"/>
                        <a:pt x="94" y="77"/>
                      </a:cubicBezTo>
                      <a:cubicBezTo>
                        <a:pt x="92" y="85"/>
                        <a:pt x="94" y="96"/>
                        <a:pt x="102" y="99"/>
                      </a:cubicBezTo>
                      <a:cubicBezTo>
                        <a:pt x="130" y="96"/>
                        <a:pt x="109" y="56"/>
                        <a:pt x="94" y="77"/>
                      </a:cubicBezTo>
                      <a:close/>
                      <a:moveTo>
                        <a:pt x="119" y="79"/>
                      </a:moveTo>
                      <a:cubicBezTo>
                        <a:pt x="119" y="79"/>
                        <a:pt x="119" y="79"/>
                        <a:pt x="119" y="79"/>
                      </a:cubicBezTo>
                      <a:cubicBezTo>
                        <a:pt x="124" y="77"/>
                        <a:pt x="119" y="75"/>
                        <a:pt x="120" y="70"/>
                      </a:cubicBezTo>
                      <a:cubicBezTo>
                        <a:pt x="116" y="72"/>
                        <a:pt x="116" y="68"/>
                        <a:pt x="113" y="70"/>
                      </a:cubicBezTo>
                      <a:cubicBezTo>
                        <a:pt x="114" y="75"/>
                        <a:pt x="118" y="74"/>
                        <a:pt x="119" y="79"/>
                      </a:cubicBezTo>
                      <a:close/>
                      <a:moveTo>
                        <a:pt x="134" y="63"/>
                      </a:moveTo>
                      <a:cubicBezTo>
                        <a:pt x="134" y="63"/>
                        <a:pt x="134" y="63"/>
                        <a:pt x="134" y="63"/>
                      </a:cubicBezTo>
                      <a:cubicBezTo>
                        <a:pt x="132" y="68"/>
                        <a:pt x="128" y="72"/>
                        <a:pt x="126" y="77"/>
                      </a:cubicBezTo>
                      <a:cubicBezTo>
                        <a:pt x="124" y="80"/>
                        <a:pt x="116" y="84"/>
                        <a:pt x="120" y="87"/>
                      </a:cubicBezTo>
                      <a:cubicBezTo>
                        <a:pt x="127" y="84"/>
                        <a:pt x="139" y="70"/>
                        <a:pt x="137" y="62"/>
                      </a:cubicBezTo>
                      <a:cubicBezTo>
                        <a:pt x="136" y="62"/>
                        <a:pt x="135" y="63"/>
                        <a:pt x="134" y="63"/>
                      </a:cubicBezTo>
                      <a:close/>
                      <a:moveTo>
                        <a:pt x="43" y="103"/>
                      </a:moveTo>
                      <a:cubicBezTo>
                        <a:pt x="43" y="103"/>
                        <a:pt x="43" y="103"/>
                        <a:pt x="43" y="103"/>
                      </a:cubicBezTo>
                      <a:cubicBezTo>
                        <a:pt x="46" y="102"/>
                        <a:pt x="47" y="99"/>
                        <a:pt x="46" y="96"/>
                      </a:cubicBezTo>
                      <a:cubicBezTo>
                        <a:pt x="43" y="97"/>
                        <a:pt x="43" y="101"/>
                        <a:pt x="43" y="103"/>
                      </a:cubicBezTo>
                      <a:close/>
                      <a:moveTo>
                        <a:pt x="65" y="96"/>
                      </a:moveTo>
                      <a:cubicBezTo>
                        <a:pt x="65" y="96"/>
                        <a:pt x="65" y="96"/>
                        <a:pt x="65" y="96"/>
                      </a:cubicBezTo>
                      <a:cubicBezTo>
                        <a:pt x="72" y="92"/>
                        <a:pt x="66" y="89"/>
                        <a:pt x="65" y="96"/>
                      </a:cubicBezTo>
                      <a:close/>
                      <a:moveTo>
                        <a:pt x="47" y="116"/>
                      </a:moveTo>
                      <a:cubicBezTo>
                        <a:pt x="47" y="116"/>
                        <a:pt x="47" y="116"/>
                        <a:pt x="47" y="116"/>
                      </a:cubicBezTo>
                      <a:cubicBezTo>
                        <a:pt x="44" y="109"/>
                        <a:pt x="39" y="107"/>
                        <a:pt x="33" y="108"/>
                      </a:cubicBezTo>
                      <a:cubicBezTo>
                        <a:pt x="36" y="114"/>
                        <a:pt x="40" y="117"/>
                        <a:pt x="47" y="116"/>
                      </a:cubicBezTo>
                      <a:close/>
                      <a:moveTo>
                        <a:pt x="59" y="110"/>
                      </a:moveTo>
                      <a:cubicBezTo>
                        <a:pt x="59" y="110"/>
                        <a:pt x="59" y="110"/>
                        <a:pt x="59" y="110"/>
                      </a:cubicBezTo>
                      <a:cubicBezTo>
                        <a:pt x="66" y="109"/>
                        <a:pt x="65" y="102"/>
                        <a:pt x="66" y="97"/>
                      </a:cubicBezTo>
                      <a:cubicBezTo>
                        <a:pt x="60" y="100"/>
                        <a:pt x="60" y="106"/>
                        <a:pt x="59" y="110"/>
                      </a:cubicBezTo>
                      <a:close/>
                      <a:moveTo>
                        <a:pt x="75" y="109"/>
                      </a:moveTo>
                      <a:cubicBezTo>
                        <a:pt x="75" y="109"/>
                        <a:pt x="75" y="109"/>
                        <a:pt x="75" y="109"/>
                      </a:cubicBezTo>
                      <a:cubicBezTo>
                        <a:pt x="76" y="106"/>
                        <a:pt x="80" y="104"/>
                        <a:pt x="78" y="99"/>
                      </a:cubicBezTo>
                      <a:cubicBezTo>
                        <a:pt x="75" y="101"/>
                        <a:pt x="71" y="107"/>
                        <a:pt x="75" y="109"/>
                      </a:cubicBezTo>
                      <a:close/>
                      <a:moveTo>
                        <a:pt x="80" y="100"/>
                      </a:moveTo>
                      <a:cubicBezTo>
                        <a:pt x="80" y="100"/>
                        <a:pt x="80" y="100"/>
                        <a:pt x="80" y="100"/>
                      </a:cubicBezTo>
                      <a:cubicBezTo>
                        <a:pt x="80" y="98"/>
                        <a:pt x="82" y="97"/>
                        <a:pt x="82" y="95"/>
                      </a:cubicBezTo>
                      <a:cubicBezTo>
                        <a:pt x="80" y="96"/>
                        <a:pt x="79" y="94"/>
                        <a:pt x="77" y="96"/>
                      </a:cubicBezTo>
                      <a:cubicBezTo>
                        <a:pt x="77" y="98"/>
                        <a:pt x="78" y="100"/>
                        <a:pt x="80" y="100"/>
                      </a:cubicBezTo>
                      <a:close/>
                      <a:moveTo>
                        <a:pt x="133" y="87"/>
                      </a:moveTo>
                      <a:cubicBezTo>
                        <a:pt x="133" y="87"/>
                        <a:pt x="133" y="87"/>
                        <a:pt x="133" y="87"/>
                      </a:cubicBezTo>
                      <a:cubicBezTo>
                        <a:pt x="136" y="84"/>
                        <a:pt x="140" y="81"/>
                        <a:pt x="139" y="76"/>
                      </a:cubicBezTo>
                      <a:cubicBezTo>
                        <a:pt x="135" y="79"/>
                        <a:pt x="134" y="83"/>
                        <a:pt x="133" y="87"/>
                      </a:cubicBezTo>
                      <a:close/>
                      <a:moveTo>
                        <a:pt x="67" y="112"/>
                      </a:moveTo>
                      <a:cubicBezTo>
                        <a:pt x="67" y="112"/>
                        <a:pt x="67" y="112"/>
                        <a:pt x="67" y="112"/>
                      </a:cubicBezTo>
                      <a:cubicBezTo>
                        <a:pt x="71" y="111"/>
                        <a:pt x="71" y="101"/>
                        <a:pt x="68" y="103"/>
                      </a:cubicBezTo>
                      <a:cubicBezTo>
                        <a:pt x="67" y="106"/>
                        <a:pt x="64" y="107"/>
                        <a:pt x="67" y="112"/>
                      </a:cubicBezTo>
                      <a:close/>
                      <a:moveTo>
                        <a:pt x="79" y="110"/>
                      </a:moveTo>
                      <a:cubicBezTo>
                        <a:pt x="79" y="110"/>
                        <a:pt x="79" y="110"/>
                        <a:pt x="79" y="110"/>
                      </a:cubicBezTo>
                      <a:cubicBezTo>
                        <a:pt x="84" y="108"/>
                        <a:pt x="85" y="104"/>
                        <a:pt x="85" y="99"/>
                      </a:cubicBezTo>
                      <a:cubicBezTo>
                        <a:pt x="80" y="98"/>
                        <a:pt x="78" y="105"/>
                        <a:pt x="79" y="110"/>
                      </a:cubicBezTo>
                      <a:close/>
                      <a:moveTo>
                        <a:pt x="93" y="108"/>
                      </a:moveTo>
                      <a:cubicBezTo>
                        <a:pt x="93" y="108"/>
                        <a:pt x="93" y="108"/>
                        <a:pt x="93" y="108"/>
                      </a:cubicBezTo>
                      <a:cubicBezTo>
                        <a:pt x="96" y="106"/>
                        <a:pt x="98" y="103"/>
                        <a:pt x="97" y="99"/>
                      </a:cubicBezTo>
                      <a:cubicBezTo>
                        <a:pt x="95" y="99"/>
                        <a:pt x="94" y="98"/>
                        <a:pt x="92" y="98"/>
                      </a:cubicBezTo>
                      <a:cubicBezTo>
                        <a:pt x="92" y="101"/>
                        <a:pt x="94" y="105"/>
                        <a:pt x="93" y="108"/>
                      </a:cubicBezTo>
                      <a:close/>
                      <a:moveTo>
                        <a:pt x="68" y="119"/>
                      </a:moveTo>
                      <a:cubicBezTo>
                        <a:pt x="68" y="119"/>
                        <a:pt x="68" y="119"/>
                        <a:pt x="68" y="119"/>
                      </a:cubicBezTo>
                      <a:cubicBezTo>
                        <a:pt x="66" y="120"/>
                        <a:pt x="62" y="117"/>
                        <a:pt x="62" y="121"/>
                      </a:cubicBezTo>
                      <a:cubicBezTo>
                        <a:pt x="63" y="121"/>
                        <a:pt x="69" y="122"/>
                        <a:pt x="68" y="119"/>
                      </a:cubicBezTo>
                      <a:close/>
                      <a:moveTo>
                        <a:pt x="111" y="104"/>
                      </a:moveTo>
                      <a:cubicBezTo>
                        <a:pt x="111" y="104"/>
                        <a:pt x="111" y="104"/>
                        <a:pt x="111" y="104"/>
                      </a:cubicBezTo>
                      <a:cubicBezTo>
                        <a:pt x="102" y="115"/>
                        <a:pt x="83" y="116"/>
                        <a:pt x="71" y="120"/>
                      </a:cubicBezTo>
                      <a:cubicBezTo>
                        <a:pt x="83" y="121"/>
                        <a:pt x="104" y="117"/>
                        <a:pt x="114" y="106"/>
                      </a:cubicBezTo>
                      <a:cubicBezTo>
                        <a:pt x="113" y="105"/>
                        <a:pt x="113" y="103"/>
                        <a:pt x="111" y="10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8" name="Freeform 145">
                  <a:extLst>
                    <a:ext uri="{FF2B5EF4-FFF2-40B4-BE49-F238E27FC236}">
                      <a16:creationId xmlns:a16="http://schemas.microsoft.com/office/drawing/2014/main" id="{2BAFE558-4DA4-49F9-BBF4-F71EAE98B3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348663" y="8569325"/>
                  <a:ext cx="838200" cy="1157287"/>
                </a:xfrm>
                <a:custGeom>
                  <a:avLst/>
                  <a:gdLst>
                    <a:gd name="T0" fmla="*/ 84 w 189"/>
                    <a:gd name="T1" fmla="*/ 4 h 264"/>
                    <a:gd name="T2" fmla="*/ 71 w 189"/>
                    <a:gd name="T3" fmla="*/ 18 h 264"/>
                    <a:gd name="T4" fmla="*/ 97 w 189"/>
                    <a:gd name="T5" fmla="*/ 84 h 264"/>
                    <a:gd name="T6" fmla="*/ 176 w 189"/>
                    <a:gd name="T7" fmla="*/ 133 h 264"/>
                    <a:gd name="T8" fmla="*/ 166 w 189"/>
                    <a:gd name="T9" fmla="*/ 203 h 264"/>
                    <a:gd name="T10" fmla="*/ 126 w 189"/>
                    <a:gd name="T11" fmla="*/ 237 h 264"/>
                    <a:gd name="T12" fmla="*/ 60 w 189"/>
                    <a:gd name="T13" fmla="*/ 246 h 264"/>
                    <a:gd name="T14" fmla="*/ 9 w 189"/>
                    <a:gd name="T15" fmla="*/ 179 h 264"/>
                    <a:gd name="T16" fmla="*/ 50 w 189"/>
                    <a:gd name="T17" fmla="*/ 106 h 264"/>
                    <a:gd name="T18" fmla="*/ 21 w 189"/>
                    <a:gd name="T19" fmla="*/ 37 h 264"/>
                    <a:gd name="T20" fmla="*/ 5 w 189"/>
                    <a:gd name="T21" fmla="*/ 35 h 264"/>
                    <a:gd name="T22" fmla="*/ 56 w 189"/>
                    <a:gd name="T23" fmla="*/ 5 h 264"/>
                    <a:gd name="T24" fmla="*/ 84 w 189"/>
                    <a:gd name="T25" fmla="*/ 4 h 264"/>
                    <a:gd name="T26" fmla="*/ 44 w 189"/>
                    <a:gd name="T27" fmla="*/ 17 h 264"/>
                    <a:gd name="T28" fmla="*/ 44 w 189"/>
                    <a:gd name="T29" fmla="*/ 17 h 264"/>
                    <a:gd name="T30" fmla="*/ 45 w 189"/>
                    <a:gd name="T31" fmla="*/ 13 h 264"/>
                    <a:gd name="T32" fmla="*/ 42 w 189"/>
                    <a:gd name="T33" fmla="*/ 14 h 264"/>
                    <a:gd name="T34" fmla="*/ 44 w 189"/>
                    <a:gd name="T35" fmla="*/ 17 h 264"/>
                    <a:gd name="T36" fmla="*/ 52 w 189"/>
                    <a:gd name="T37" fmla="*/ 13 h 264"/>
                    <a:gd name="T38" fmla="*/ 52 w 189"/>
                    <a:gd name="T39" fmla="*/ 13 h 264"/>
                    <a:gd name="T40" fmla="*/ 54 w 189"/>
                    <a:gd name="T41" fmla="*/ 13 h 264"/>
                    <a:gd name="T42" fmla="*/ 53 w 189"/>
                    <a:gd name="T43" fmla="*/ 10 h 264"/>
                    <a:gd name="T44" fmla="*/ 51 w 189"/>
                    <a:gd name="T45" fmla="*/ 11 h 264"/>
                    <a:gd name="T46" fmla="*/ 52 w 189"/>
                    <a:gd name="T47" fmla="*/ 13 h 264"/>
                    <a:gd name="T48" fmla="*/ 56 w 189"/>
                    <a:gd name="T49" fmla="*/ 13 h 264"/>
                    <a:gd name="T50" fmla="*/ 56 w 189"/>
                    <a:gd name="T51" fmla="*/ 13 h 264"/>
                    <a:gd name="T52" fmla="*/ 78 w 189"/>
                    <a:gd name="T53" fmla="*/ 6 h 264"/>
                    <a:gd name="T54" fmla="*/ 56 w 189"/>
                    <a:gd name="T55" fmla="*/ 13 h 264"/>
                    <a:gd name="T56" fmla="*/ 27 w 189"/>
                    <a:gd name="T57" fmla="*/ 33 h 264"/>
                    <a:gd name="T58" fmla="*/ 27 w 189"/>
                    <a:gd name="T59" fmla="*/ 33 h 264"/>
                    <a:gd name="T60" fmla="*/ 34 w 189"/>
                    <a:gd name="T61" fmla="*/ 56 h 264"/>
                    <a:gd name="T62" fmla="*/ 43 w 189"/>
                    <a:gd name="T63" fmla="*/ 77 h 264"/>
                    <a:gd name="T64" fmla="*/ 57 w 189"/>
                    <a:gd name="T65" fmla="*/ 109 h 264"/>
                    <a:gd name="T66" fmla="*/ 38 w 189"/>
                    <a:gd name="T67" fmla="*/ 116 h 264"/>
                    <a:gd name="T68" fmla="*/ 25 w 189"/>
                    <a:gd name="T69" fmla="*/ 130 h 264"/>
                    <a:gd name="T70" fmla="*/ 50 w 189"/>
                    <a:gd name="T71" fmla="*/ 235 h 264"/>
                    <a:gd name="T72" fmla="*/ 175 w 189"/>
                    <a:gd name="T73" fmla="*/ 181 h 264"/>
                    <a:gd name="T74" fmla="*/ 112 w 189"/>
                    <a:gd name="T75" fmla="*/ 90 h 264"/>
                    <a:gd name="T76" fmla="*/ 93 w 189"/>
                    <a:gd name="T77" fmla="*/ 91 h 264"/>
                    <a:gd name="T78" fmla="*/ 65 w 189"/>
                    <a:gd name="T79" fmla="*/ 20 h 264"/>
                    <a:gd name="T80" fmla="*/ 27 w 189"/>
                    <a:gd name="T81" fmla="*/ 33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9" h="264">
                      <a:moveTo>
                        <a:pt x="84" y="4"/>
                      </a:moveTo>
                      <a:cubicBezTo>
                        <a:pt x="86" y="12"/>
                        <a:pt x="75" y="13"/>
                        <a:pt x="71" y="18"/>
                      </a:cubicBezTo>
                      <a:cubicBezTo>
                        <a:pt x="80" y="43"/>
                        <a:pt x="88" y="61"/>
                        <a:pt x="97" y="84"/>
                      </a:cubicBezTo>
                      <a:cubicBezTo>
                        <a:pt x="127" y="82"/>
                        <a:pt x="162" y="102"/>
                        <a:pt x="176" y="133"/>
                      </a:cubicBezTo>
                      <a:cubicBezTo>
                        <a:pt x="189" y="163"/>
                        <a:pt x="180" y="185"/>
                        <a:pt x="166" y="203"/>
                      </a:cubicBezTo>
                      <a:cubicBezTo>
                        <a:pt x="157" y="215"/>
                        <a:pt x="144" y="229"/>
                        <a:pt x="126" y="237"/>
                      </a:cubicBezTo>
                      <a:cubicBezTo>
                        <a:pt x="104" y="248"/>
                        <a:pt x="77" y="252"/>
                        <a:pt x="60" y="246"/>
                      </a:cubicBezTo>
                      <a:cubicBezTo>
                        <a:pt x="35" y="237"/>
                        <a:pt x="14" y="205"/>
                        <a:pt x="9" y="179"/>
                      </a:cubicBezTo>
                      <a:cubicBezTo>
                        <a:pt x="4" y="153"/>
                        <a:pt x="17" y="115"/>
                        <a:pt x="50" y="106"/>
                      </a:cubicBezTo>
                      <a:cubicBezTo>
                        <a:pt x="40" y="84"/>
                        <a:pt x="32" y="62"/>
                        <a:pt x="21" y="37"/>
                      </a:cubicBezTo>
                      <a:cubicBezTo>
                        <a:pt x="15" y="37"/>
                        <a:pt x="9" y="39"/>
                        <a:pt x="5" y="35"/>
                      </a:cubicBezTo>
                      <a:cubicBezTo>
                        <a:pt x="6" y="16"/>
                        <a:pt x="36" y="11"/>
                        <a:pt x="56" y="5"/>
                      </a:cubicBezTo>
                      <a:cubicBezTo>
                        <a:pt x="66" y="3"/>
                        <a:pt x="77" y="0"/>
                        <a:pt x="84" y="4"/>
                      </a:cubicBezTo>
                      <a:close/>
                      <a:moveTo>
                        <a:pt x="44" y="17"/>
                      </a:moveTo>
                      <a:cubicBezTo>
                        <a:pt x="44" y="17"/>
                        <a:pt x="44" y="17"/>
                        <a:pt x="44" y="17"/>
                      </a:cubicBezTo>
                      <a:cubicBezTo>
                        <a:pt x="44" y="15"/>
                        <a:pt x="47" y="15"/>
                        <a:pt x="45" y="13"/>
                      </a:cubicBezTo>
                      <a:cubicBezTo>
                        <a:pt x="44" y="13"/>
                        <a:pt x="43" y="14"/>
                        <a:pt x="42" y="14"/>
                      </a:cubicBezTo>
                      <a:cubicBezTo>
                        <a:pt x="42" y="15"/>
                        <a:pt x="43" y="17"/>
                        <a:pt x="44" y="17"/>
                      </a:cubicBezTo>
                      <a:close/>
                      <a:moveTo>
                        <a:pt x="52" y="13"/>
                      </a:moveTo>
                      <a:cubicBezTo>
                        <a:pt x="52" y="13"/>
                        <a:pt x="52" y="13"/>
                        <a:pt x="52" y="13"/>
                      </a:cubicBezTo>
                      <a:cubicBezTo>
                        <a:pt x="52" y="13"/>
                        <a:pt x="53" y="13"/>
                        <a:pt x="54" y="13"/>
                      </a:cubicBezTo>
                      <a:cubicBezTo>
                        <a:pt x="54" y="12"/>
                        <a:pt x="53" y="11"/>
                        <a:pt x="53" y="10"/>
                      </a:cubicBezTo>
                      <a:cubicBezTo>
                        <a:pt x="52" y="10"/>
                        <a:pt x="52" y="11"/>
                        <a:pt x="51" y="11"/>
                      </a:cubicBezTo>
                      <a:cubicBezTo>
                        <a:pt x="51" y="12"/>
                        <a:pt x="51" y="13"/>
                        <a:pt x="52" y="13"/>
                      </a:cubicBezTo>
                      <a:close/>
                      <a:moveTo>
                        <a:pt x="56" y="13"/>
                      </a:moveTo>
                      <a:cubicBezTo>
                        <a:pt x="56" y="13"/>
                        <a:pt x="56" y="13"/>
                        <a:pt x="56" y="13"/>
                      </a:cubicBezTo>
                      <a:cubicBezTo>
                        <a:pt x="61" y="12"/>
                        <a:pt x="76" y="17"/>
                        <a:pt x="78" y="6"/>
                      </a:cubicBezTo>
                      <a:cubicBezTo>
                        <a:pt x="72" y="7"/>
                        <a:pt x="59" y="6"/>
                        <a:pt x="56" y="13"/>
                      </a:cubicBezTo>
                      <a:close/>
                      <a:moveTo>
                        <a:pt x="27" y="33"/>
                      </a:moveTo>
                      <a:cubicBezTo>
                        <a:pt x="27" y="33"/>
                        <a:pt x="27" y="33"/>
                        <a:pt x="27" y="33"/>
                      </a:cubicBezTo>
                      <a:cubicBezTo>
                        <a:pt x="26" y="40"/>
                        <a:pt x="31" y="48"/>
                        <a:pt x="34" y="56"/>
                      </a:cubicBezTo>
                      <a:cubicBezTo>
                        <a:pt x="37" y="62"/>
                        <a:pt x="40" y="70"/>
                        <a:pt x="43" y="77"/>
                      </a:cubicBezTo>
                      <a:cubicBezTo>
                        <a:pt x="48" y="89"/>
                        <a:pt x="57" y="100"/>
                        <a:pt x="57" y="109"/>
                      </a:cubicBezTo>
                      <a:cubicBezTo>
                        <a:pt x="51" y="111"/>
                        <a:pt x="44" y="112"/>
                        <a:pt x="38" y="116"/>
                      </a:cubicBezTo>
                      <a:cubicBezTo>
                        <a:pt x="32" y="120"/>
                        <a:pt x="30" y="127"/>
                        <a:pt x="25" y="130"/>
                      </a:cubicBezTo>
                      <a:cubicBezTo>
                        <a:pt x="0" y="164"/>
                        <a:pt x="22" y="216"/>
                        <a:pt x="50" y="235"/>
                      </a:cubicBezTo>
                      <a:cubicBezTo>
                        <a:pt x="92" y="264"/>
                        <a:pt x="165" y="217"/>
                        <a:pt x="175" y="181"/>
                      </a:cubicBezTo>
                      <a:cubicBezTo>
                        <a:pt x="188" y="139"/>
                        <a:pt x="148" y="92"/>
                        <a:pt x="112" y="90"/>
                      </a:cubicBezTo>
                      <a:cubicBezTo>
                        <a:pt x="104" y="89"/>
                        <a:pt x="99" y="92"/>
                        <a:pt x="93" y="91"/>
                      </a:cubicBezTo>
                      <a:cubicBezTo>
                        <a:pt x="82" y="65"/>
                        <a:pt x="77" y="48"/>
                        <a:pt x="65" y="20"/>
                      </a:cubicBezTo>
                      <a:cubicBezTo>
                        <a:pt x="49" y="27"/>
                        <a:pt x="39" y="26"/>
                        <a:pt x="27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4" name="Group 44">
                <a:extLst>
                  <a:ext uri="{FF2B5EF4-FFF2-40B4-BE49-F238E27FC236}">
                    <a16:creationId xmlns:a16="http://schemas.microsoft.com/office/drawing/2014/main" id="{F4EFD99C-7EA6-47D7-90C4-3466CC87124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1141873" flipH="1" flipV="1">
                <a:off x="13543885" y="5576584"/>
                <a:ext cx="294476" cy="318161"/>
                <a:chOff x="14293851" y="8836025"/>
                <a:chExt cx="1184275" cy="1279525"/>
              </a:xfrm>
              <a:grpFill/>
            </p:grpSpPr>
            <p:sp>
              <p:nvSpPr>
                <p:cNvPr id="193" name="Freeform 256">
                  <a:extLst>
                    <a:ext uri="{FF2B5EF4-FFF2-40B4-BE49-F238E27FC236}">
                      <a16:creationId xmlns:a16="http://schemas.microsoft.com/office/drawing/2014/main" id="{C60A861E-F20D-4E77-A83F-85A18831EC8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547851" y="8836025"/>
                  <a:ext cx="730250" cy="1100138"/>
                </a:xfrm>
                <a:custGeom>
                  <a:avLst/>
                  <a:gdLst>
                    <a:gd name="T0" fmla="*/ 32 w 231"/>
                    <a:gd name="T1" fmla="*/ 312 h 347"/>
                    <a:gd name="T2" fmla="*/ 2 w 231"/>
                    <a:gd name="T3" fmla="*/ 232 h 347"/>
                    <a:gd name="T4" fmla="*/ 46 w 231"/>
                    <a:gd name="T5" fmla="*/ 145 h 347"/>
                    <a:gd name="T6" fmla="*/ 77 w 231"/>
                    <a:gd name="T7" fmla="*/ 114 h 347"/>
                    <a:gd name="T8" fmla="*/ 84 w 231"/>
                    <a:gd name="T9" fmla="*/ 86 h 347"/>
                    <a:gd name="T10" fmla="*/ 131 w 231"/>
                    <a:gd name="T11" fmla="*/ 7 h 347"/>
                    <a:gd name="T12" fmla="*/ 169 w 231"/>
                    <a:gd name="T13" fmla="*/ 7 h 347"/>
                    <a:gd name="T14" fmla="*/ 193 w 231"/>
                    <a:gd name="T15" fmla="*/ 55 h 347"/>
                    <a:gd name="T16" fmla="*/ 190 w 231"/>
                    <a:gd name="T17" fmla="*/ 89 h 347"/>
                    <a:gd name="T18" fmla="*/ 193 w 231"/>
                    <a:gd name="T19" fmla="*/ 149 h 347"/>
                    <a:gd name="T20" fmla="*/ 230 w 231"/>
                    <a:gd name="T21" fmla="*/ 233 h 347"/>
                    <a:gd name="T22" fmla="*/ 216 w 231"/>
                    <a:gd name="T23" fmla="*/ 289 h 347"/>
                    <a:gd name="T24" fmla="*/ 167 w 231"/>
                    <a:gd name="T25" fmla="*/ 331 h 347"/>
                    <a:gd name="T26" fmla="*/ 115 w 231"/>
                    <a:gd name="T27" fmla="*/ 344 h 347"/>
                    <a:gd name="T28" fmla="*/ 127 w 231"/>
                    <a:gd name="T29" fmla="*/ 86 h 347"/>
                    <a:gd name="T30" fmla="*/ 100 w 231"/>
                    <a:gd name="T31" fmla="*/ 86 h 347"/>
                    <a:gd name="T32" fmla="*/ 92 w 231"/>
                    <a:gd name="T33" fmla="*/ 117 h 347"/>
                    <a:gd name="T34" fmla="*/ 26 w 231"/>
                    <a:gd name="T35" fmla="*/ 195 h 347"/>
                    <a:gd name="T36" fmla="*/ 43 w 231"/>
                    <a:gd name="T37" fmla="*/ 296 h 347"/>
                    <a:gd name="T38" fmla="*/ 85 w 231"/>
                    <a:gd name="T39" fmla="*/ 323 h 347"/>
                    <a:gd name="T40" fmla="*/ 118 w 231"/>
                    <a:gd name="T41" fmla="*/ 325 h 347"/>
                    <a:gd name="T42" fmla="*/ 186 w 231"/>
                    <a:gd name="T43" fmla="*/ 306 h 347"/>
                    <a:gd name="T44" fmla="*/ 214 w 231"/>
                    <a:gd name="T45" fmla="*/ 259 h 347"/>
                    <a:gd name="T46" fmla="*/ 206 w 231"/>
                    <a:gd name="T47" fmla="*/ 200 h 347"/>
                    <a:gd name="T48" fmla="*/ 170 w 231"/>
                    <a:gd name="T49" fmla="*/ 148 h 347"/>
                    <a:gd name="T50" fmla="*/ 170 w 231"/>
                    <a:gd name="T51" fmla="*/ 98 h 347"/>
                    <a:gd name="T52" fmla="*/ 149 w 231"/>
                    <a:gd name="T53" fmla="*/ 96 h 347"/>
                    <a:gd name="T54" fmla="*/ 153 w 231"/>
                    <a:gd name="T55" fmla="*/ 218 h 347"/>
                    <a:gd name="T56" fmla="*/ 143 w 231"/>
                    <a:gd name="T57" fmla="*/ 221 h 347"/>
                    <a:gd name="T58" fmla="*/ 109 w 231"/>
                    <a:gd name="T59" fmla="*/ 227 h 347"/>
                    <a:gd name="T60" fmla="*/ 93 w 231"/>
                    <a:gd name="T61" fmla="*/ 216 h 347"/>
                    <a:gd name="T62" fmla="*/ 73 w 231"/>
                    <a:gd name="T63" fmla="*/ 200 h 347"/>
                    <a:gd name="T64" fmla="*/ 127 w 231"/>
                    <a:gd name="T65" fmla="*/ 86 h 347"/>
                    <a:gd name="T66" fmla="*/ 129 w 231"/>
                    <a:gd name="T67" fmla="*/ 96 h 347"/>
                    <a:gd name="T68" fmla="*/ 84 w 231"/>
                    <a:gd name="T69" fmla="*/ 197 h 347"/>
                    <a:gd name="T70" fmla="*/ 115 w 231"/>
                    <a:gd name="T71" fmla="*/ 206 h 347"/>
                    <a:gd name="T72" fmla="*/ 146 w 231"/>
                    <a:gd name="T73" fmla="*/ 207 h 347"/>
                    <a:gd name="T74" fmla="*/ 117 w 231"/>
                    <a:gd name="T75" fmla="*/ 37 h 347"/>
                    <a:gd name="T76" fmla="*/ 180 w 231"/>
                    <a:gd name="T77" fmla="*/ 73 h 347"/>
                    <a:gd name="T78" fmla="*/ 139 w 231"/>
                    <a:gd name="T79" fmla="*/ 41 h 347"/>
                    <a:gd name="T80" fmla="*/ 117 w 231"/>
                    <a:gd name="T81" fmla="*/ 37 h 347"/>
                    <a:gd name="T82" fmla="*/ 174 w 231"/>
                    <a:gd name="T83" fmla="*/ 39 h 347"/>
                    <a:gd name="T84" fmla="*/ 150 w 231"/>
                    <a:gd name="T85" fmla="*/ 18 h 347"/>
                    <a:gd name="T86" fmla="*/ 136 w 231"/>
                    <a:gd name="T87" fmla="*/ 29 h 347"/>
                    <a:gd name="T88" fmla="*/ 173 w 231"/>
                    <a:gd name="T89" fmla="*/ 41 h 347"/>
                    <a:gd name="T90" fmla="*/ 111 w 231"/>
                    <a:gd name="T91" fmla="*/ 60 h 347"/>
                    <a:gd name="T92" fmla="*/ 172 w 231"/>
                    <a:gd name="T93" fmla="*/ 75 h 347"/>
                    <a:gd name="T94" fmla="*/ 111 w 231"/>
                    <a:gd name="T95" fmla="*/ 57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31" h="347">
                      <a:moveTo>
                        <a:pt x="108" y="344"/>
                      </a:moveTo>
                      <a:cubicBezTo>
                        <a:pt x="77" y="347"/>
                        <a:pt x="54" y="331"/>
                        <a:pt x="32" y="312"/>
                      </a:cubicBezTo>
                      <a:cubicBezTo>
                        <a:pt x="32" y="311"/>
                        <a:pt x="31" y="310"/>
                        <a:pt x="30" y="310"/>
                      </a:cubicBezTo>
                      <a:cubicBezTo>
                        <a:pt x="6" y="289"/>
                        <a:pt x="0" y="262"/>
                        <a:pt x="2" y="232"/>
                      </a:cubicBezTo>
                      <a:cubicBezTo>
                        <a:pt x="2" y="228"/>
                        <a:pt x="2" y="223"/>
                        <a:pt x="3" y="219"/>
                      </a:cubicBezTo>
                      <a:cubicBezTo>
                        <a:pt x="8" y="189"/>
                        <a:pt x="23" y="164"/>
                        <a:pt x="46" y="145"/>
                      </a:cubicBezTo>
                      <a:cubicBezTo>
                        <a:pt x="54" y="139"/>
                        <a:pt x="61" y="133"/>
                        <a:pt x="69" y="127"/>
                      </a:cubicBezTo>
                      <a:cubicBezTo>
                        <a:pt x="73" y="123"/>
                        <a:pt x="76" y="119"/>
                        <a:pt x="77" y="114"/>
                      </a:cubicBezTo>
                      <a:cubicBezTo>
                        <a:pt x="77" y="110"/>
                        <a:pt x="78" y="105"/>
                        <a:pt x="79" y="101"/>
                      </a:cubicBezTo>
                      <a:cubicBezTo>
                        <a:pt x="81" y="96"/>
                        <a:pt x="81" y="90"/>
                        <a:pt x="84" y="86"/>
                      </a:cubicBezTo>
                      <a:cubicBezTo>
                        <a:pt x="95" y="70"/>
                        <a:pt x="97" y="51"/>
                        <a:pt x="104" y="34"/>
                      </a:cubicBezTo>
                      <a:cubicBezTo>
                        <a:pt x="108" y="20"/>
                        <a:pt x="116" y="11"/>
                        <a:pt x="131" y="7"/>
                      </a:cubicBezTo>
                      <a:cubicBezTo>
                        <a:pt x="137" y="6"/>
                        <a:pt x="143" y="3"/>
                        <a:pt x="149" y="2"/>
                      </a:cubicBezTo>
                      <a:cubicBezTo>
                        <a:pt x="157" y="0"/>
                        <a:pt x="163" y="2"/>
                        <a:pt x="169" y="7"/>
                      </a:cubicBezTo>
                      <a:cubicBezTo>
                        <a:pt x="178" y="18"/>
                        <a:pt x="187" y="29"/>
                        <a:pt x="194" y="42"/>
                      </a:cubicBezTo>
                      <a:cubicBezTo>
                        <a:pt x="196" y="47"/>
                        <a:pt x="197" y="51"/>
                        <a:pt x="193" y="55"/>
                      </a:cubicBezTo>
                      <a:cubicBezTo>
                        <a:pt x="190" y="57"/>
                        <a:pt x="190" y="63"/>
                        <a:pt x="191" y="66"/>
                      </a:cubicBezTo>
                      <a:cubicBezTo>
                        <a:pt x="192" y="74"/>
                        <a:pt x="191" y="81"/>
                        <a:pt x="190" y="89"/>
                      </a:cubicBezTo>
                      <a:cubicBezTo>
                        <a:pt x="187" y="107"/>
                        <a:pt x="186" y="125"/>
                        <a:pt x="189" y="142"/>
                      </a:cubicBezTo>
                      <a:cubicBezTo>
                        <a:pt x="189" y="145"/>
                        <a:pt x="191" y="148"/>
                        <a:pt x="193" y="149"/>
                      </a:cubicBezTo>
                      <a:cubicBezTo>
                        <a:pt x="214" y="165"/>
                        <a:pt x="223" y="187"/>
                        <a:pt x="227" y="212"/>
                      </a:cubicBezTo>
                      <a:cubicBezTo>
                        <a:pt x="228" y="219"/>
                        <a:pt x="230" y="226"/>
                        <a:pt x="230" y="233"/>
                      </a:cubicBezTo>
                      <a:cubicBezTo>
                        <a:pt x="231" y="236"/>
                        <a:pt x="231" y="240"/>
                        <a:pt x="230" y="243"/>
                      </a:cubicBezTo>
                      <a:cubicBezTo>
                        <a:pt x="226" y="259"/>
                        <a:pt x="223" y="275"/>
                        <a:pt x="216" y="289"/>
                      </a:cubicBezTo>
                      <a:cubicBezTo>
                        <a:pt x="211" y="300"/>
                        <a:pt x="200" y="309"/>
                        <a:pt x="192" y="319"/>
                      </a:cubicBezTo>
                      <a:cubicBezTo>
                        <a:pt x="185" y="326"/>
                        <a:pt x="177" y="330"/>
                        <a:pt x="167" y="331"/>
                      </a:cubicBezTo>
                      <a:cubicBezTo>
                        <a:pt x="163" y="331"/>
                        <a:pt x="159" y="332"/>
                        <a:pt x="156" y="335"/>
                      </a:cubicBezTo>
                      <a:cubicBezTo>
                        <a:pt x="143" y="344"/>
                        <a:pt x="129" y="343"/>
                        <a:pt x="115" y="344"/>
                      </a:cubicBezTo>
                      <a:cubicBezTo>
                        <a:pt x="113" y="345"/>
                        <a:pt x="110" y="344"/>
                        <a:pt x="108" y="344"/>
                      </a:cubicBezTo>
                      <a:close/>
                      <a:moveTo>
                        <a:pt x="127" y="86"/>
                      </a:moveTo>
                      <a:cubicBezTo>
                        <a:pt x="123" y="84"/>
                        <a:pt x="119" y="82"/>
                        <a:pt x="115" y="80"/>
                      </a:cubicBezTo>
                      <a:cubicBezTo>
                        <a:pt x="107" y="78"/>
                        <a:pt x="104" y="79"/>
                        <a:pt x="100" y="86"/>
                      </a:cubicBezTo>
                      <a:cubicBezTo>
                        <a:pt x="98" y="90"/>
                        <a:pt x="97" y="94"/>
                        <a:pt x="96" y="97"/>
                      </a:cubicBezTo>
                      <a:cubicBezTo>
                        <a:pt x="94" y="104"/>
                        <a:pt x="92" y="111"/>
                        <a:pt x="92" y="117"/>
                      </a:cubicBezTo>
                      <a:cubicBezTo>
                        <a:pt x="91" y="127"/>
                        <a:pt x="86" y="133"/>
                        <a:pt x="78" y="139"/>
                      </a:cubicBezTo>
                      <a:cubicBezTo>
                        <a:pt x="58" y="154"/>
                        <a:pt x="37" y="170"/>
                        <a:pt x="26" y="195"/>
                      </a:cubicBezTo>
                      <a:cubicBezTo>
                        <a:pt x="19" y="213"/>
                        <a:pt x="16" y="232"/>
                        <a:pt x="19" y="250"/>
                      </a:cubicBezTo>
                      <a:cubicBezTo>
                        <a:pt x="21" y="269"/>
                        <a:pt x="28" y="285"/>
                        <a:pt x="43" y="296"/>
                      </a:cubicBezTo>
                      <a:cubicBezTo>
                        <a:pt x="44" y="297"/>
                        <a:pt x="45" y="298"/>
                        <a:pt x="46" y="299"/>
                      </a:cubicBezTo>
                      <a:cubicBezTo>
                        <a:pt x="57" y="309"/>
                        <a:pt x="71" y="316"/>
                        <a:pt x="85" y="323"/>
                      </a:cubicBezTo>
                      <a:cubicBezTo>
                        <a:pt x="88" y="324"/>
                        <a:pt x="92" y="324"/>
                        <a:pt x="95" y="324"/>
                      </a:cubicBezTo>
                      <a:cubicBezTo>
                        <a:pt x="103" y="325"/>
                        <a:pt x="110" y="325"/>
                        <a:pt x="118" y="325"/>
                      </a:cubicBezTo>
                      <a:cubicBezTo>
                        <a:pt x="126" y="325"/>
                        <a:pt x="134" y="326"/>
                        <a:pt x="142" y="323"/>
                      </a:cubicBezTo>
                      <a:cubicBezTo>
                        <a:pt x="157" y="319"/>
                        <a:pt x="171" y="313"/>
                        <a:pt x="186" y="306"/>
                      </a:cubicBezTo>
                      <a:cubicBezTo>
                        <a:pt x="200" y="300"/>
                        <a:pt x="211" y="290"/>
                        <a:pt x="211" y="272"/>
                      </a:cubicBezTo>
                      <a:cubicBezTo>
                        <a:pt x="211" y="268"/>
                        <a:pt x="213" y="264"/>
                        <a:pt x="214" y="259"/>
                      </a:cubicBezTo>
                      <a:cubicBezTo>
                        <a:pt x="216" y="249"/>
                        <a:pt x="216" y="239"/>
                        <a:pt x="214" y="229"/>
                      </a:cubicBezTo>
                      <a:cubicBezTo>
                        <a:pt x="211" y="220"/>
                        <a:pt x="208" y="210"/>
                        <a:pt x="206" y="200"/>
                      </a:cubicBezTo>
                      <a:cubicBezTo>
                        <a:pt x="202" y="185"/>
                        <a:pt x="195" y="173"/>
                        <a:pt x="181" y="164"/>
                      </a:cubicBezTo>
                      <a:cubicBezTo>
                        <a:pt x="175" y="161"/>
                        <a:pt x="171" y="155"/>
                        <a:pt x="170" y="148"/>
                      </a:cubicBezTo>
                      <a:cubicBezTo>
                        <a:pt x="169" y="133"/>
                        <a:pt x="167" y="119"/>
                        <a:pt x="170" y="104"/>
                      </a:cubicBezTo>
                      <a:cubicBezTo>
                        <a:pt x="170" y="102"/>
                        <a:pt x="170" y="100"/>
                        <a:pt x="170" y="98"/>
                      </a:cubicBezTo>
                      <a:cubicBezTo>
                        <a:pt x="163" y="96"/>
                        <a:pt x="156" y="94"/>
                        <a:pt x="150" y="92"/>
                      </a:cubicBezTo>
                      <a:cubicBezTo>
                        <a:pt x="149" y="94"/>
                        <a:pt x="149" y="95"/>
                        <a:pt x="149" y="96"/>
                      </a:cubicBezTo>
                      <a:cubicBezTo>
                        <a:pt x="150" y="113"/>
                        <a:pt x="151" y="130"/>
                        <a:pt x="152" y="148"/>
                      </a:cubicBezTo>
                      <a:cubicBezTo>
                        <a:pt x="153" y="171"/>
                        <a:pt x="153" y="195"/>
                        <a:pt x="153" y="218"/>
                      </a:cubicBezTo>
                      <a:cubicBezTo>
                        <a:pt x="153" y="221"/>
                        <a:pt x="153" y="225"/>
                        <a:pt x="149" y="227"/>
                      </a:cubicBezTo>
                      <a:cubicBezTo>
                        <a:pt x="147" y="225"/>
                        <a:pt x="145" y="223"/>
                        <a:pt x="143" y="221"/>
                      </a:cubicBezTo>
                      <a:cubicBezTo>
                        <a:pt x="134" y="212"/>
                        <a:pt x="128" y="211"/>
                        <a:pt x="118" y="219"/>
                      </a:cubicBezTo>
                      <a:cubicBezTo>
                        <a:pt x="115" y="221"/>
                        <a:pt x="112" y="224"/>
                        <a:pt x="109" y="227"/>
                      </a:cubicBezTo>
                      <a:cubicBezTo>
                        <a:pt x="103" y="230"/>
                        <a:pt x="99" y="230"/>
                        <a:pt x="96" y="224"/>
                      </a:cubicBezTo>
                      <a:cubicBezTo>
                        <a:pt x="94" y="222"/>
                        <a:pt x="94" y="219"/>
                        <a:pt x="93" y="216"/>
                      </a:cubicBezTo>
                      <a:cubicBezTo>
                        <a:pt x="91" y="210"/>
                        <a:pt x="88" y="206"/>
                        <a:pt x="81" y="208"/>
                      </a:cubicBezTo>
                      <a:cubicBezTo>
                        <a:pt x="76" y="208"/>
                        <a:pt x="73" y="205"/>
                        <a:pt x="73" y="200"/>
                      </a:cubicBezTo>
                      <a:cubicBezTo>
                        <a:pt x="73" y="197"/>
                        <a:pt x="74" y="195"/>
                        <a:pt x="75" y="193"/>
                      </a:cubicBezTo>
                      <a:cubicBezTo>
                        <a:pt x="91" y="157"/>
                        <a:pt x="103" y="120"/>
                        <a:pt x="127" y="86"/>
                      </a:cubicBezTo>
                      <a:close/>
                      <a:moveTo>
                        <a:pt x="139" y="91"/>
                      </a:moveTo>
                      <a:cubicBezTo>
                        <a:pt x="132" y="89"/>
                        <a:pt x="132" y="89"/>
                        <a:pt x="129" y="96"/>
                      </a:cubicBezTo>
                      <a:cubicBezTo>
                        <a:pt x="118" y="119"/>
                        <a:pt x="107" y="142"/>
                        <a:pt x="97" y="165"/>
                      </a:cubicBezTo>
                      <a:cubicBezTo>
                        <a:pt x="93" y="175"/>
                        <a:pt x="89" y="186"/>
                        <a:pt x="84" y="197"/>
                      </a:cubicBezTo>
                      <a:cubicBezTo>
                        <a:pt x="97" y="197"/>
                        <a:pt x="99" y="207"/>
                        <a:pt x="104" y="217"/>
                      </a:cubicBezTo>
                      <a:cubicBezTo>
                        <a:pt x="108" y="213"/>
                        <a:pt x="112" y="210"/>
                        <a:pt x="115" y="206"/>
                      </a:cubicBezTo>
                      <a:cubicBezTo>
                        <a:pt x="123" y="198"/>
                        <a:pt x="129" y="196"/>
                        <a:pt x="138" y="202"/>
                      </a:cubicBezTo>
                      <a:cubicBezTo>
                        <a:pt x="140" y="203"/>
                        <a:pt x="143" y="205"/>
                        <a:pt x="146" y="207"/>
                      </a:cubicBezTo>
                      <a:cubicBezTo>
                        <a:pt x="144" y="167"/>
                        <a:pt x="141" y="129"/>
                        <a:pt x="139" y="91"/>
                      </a:cubicBezTo>
                      <a:close/>
                      <a:moveTo>
                        <a:pt x="117" y="37"/>
                      </a:moveTo>
                      <a:cubicBezTo>
                        <a:pt x="116" y="41"/>
                        <a:pt x="115" y="45"/>
                        <a:pt x="114" y="48"/>
                      </a:cubicBezTo>
                      <a:cubicBezTo>
                        <a:pt x="137" y="56"/>
                        <a:pt x="158" y="64"/>
                        <a:pt x="180" y="73"/>
                      </a:cubicBezTo>
                      <a:cubicBezTo>
                        <a:pt x="180" y="65"/>
                        <a:pt x="180" y="59"/>
                        <a:pt x="180" y="54"/>
                      </a:cubicBezTo>
                      <a:cubicBezTo>
                        <a:pt x="166" y="49"/>
                        <a:pt x="150" y="52"/>
                        <a:pt x="139" y="41"/>
                      </a:cubicBezTo>
                      <a:cubicBezTo>
                        <a:pt x="138" y="40"/>
                        <a:pt x="136" y="40"/>
                        <a:pt x="135" y="40"/>
                      </a:cubicBezTo>
                      <a:cubicBezTo>
                        <a:pt x="129" y="39"/>
                        <a:pt x="124" y="38"/>
                        <a:pt x="117" y="37"/>
                      </a:cubicBezTo>
                      <a:close/>
                      <a:moveTo>
                        <a:pt x="173" y="41"/>
                      </a:moveTo>
                      <a:cubicBezTo>
                        <a:pt x="173" y="40"/>
                        <a:pt x="174" y="40"/>
                        <a:pt x="174" y="39"/>
                      </a:cubicBezTo>
                      <a:cubicBezTo>
                        <a:pt x="169" y="33"/>
                        <a:pt x="164" y="26"/>
                        <a:pt x="158" y="20"/>
                      </a:cubicBezTo>
                      <a:cubicBezTo>
                        <a:pt x="156" y="19"/>
                        <a:pt x="153" y="18"/>
                        <a:pt x="150" y="18"/>
                      </a:cubicBezTo>
                      <a:cubicBezTo>
                        <a:pt x="143" y="20"/>
                        <a:pt x="136" y="23"/>
                        <a:pt x="129" y="25"/>
                      </a:cubicBezTo>
                      <a:cubicBezTo>
                        <a:pt x="132" y="27"/>
                        <a:pt x="134" y="28"/>
                        <a:pt x="136" y="29"/>
                      </a:cubicBezTo>
                      <a:cubicBezTo>
                        <a:pt x="139" y="29"/>
                        <a:pt x="142" y="29"/>
                        <a:pt x="144" y="31"/>
                      </a:cubicBezTo>
                      <a:cubicBezTo>
                        <a:pt x="153" y="39"/>
                        <a:pt x="163" y="38"/>
                        <a:pt x="173" y="41"/>
                      </a:cubicBezTo>
                      <a:close/>
                      <a:moveTo>
                        <a:pt x="111" y="57"/>
                      </a:moveTo>
                      <a:cubicBezTo>
                        <a:pt x="111" y="58"/>
                        <a:pt x="111" y="59"/>
                        <a:pt x="111" y="60"/>
                      </a:cubicBezTo>
                      <a:cubicBezTo>
                        <a:pt x="118" y="66"/>
                        <a:pt x="173" y="83"/>
                        <a:pt x="184" y="82"/>
                      </a:cubicBezTo>
                      <a:cubicBezTo>
                        <a:pt x="183" y="75"/>
                        <a:pt x="177" y="75"/>
                        <a:pt x="172" y="75"/>
                      </a:cubicBezTo>
                      <a:cubicBezTo>
                        <a:pt x="157" y="75"/>
                        <a:pt x="143" y="70"/>
                        <a:pt x="130" y="64"/>
                      </a:cubicBezTo>
                      <a:cubicBezTo>
                        <a:pt x="124" y="61"/>
                        <a:pt x="118" y="60"/>
                        <a:pt x="111" y="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94" name="Freeform 291">
                  <a:extLst>
                    <a:ext uri="{FF2B5EF4-FFF2-40B4-BE49-F238E27FC236}">
                      <a16:creationId xmlns:a16="http://schemas.microsoft.com/office/drawing/2014/main" id="{6C18853E-841F-4C21-BF0C-FF5CDD9B9A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25626" y="9140825"/>
                  <a:ext cx="138113" cy="130175"/>
                </a:xfrm>
                <a:custGeom>
                  <a:avLst/>
                  <a:gdLst>
                    <a:gd name="T0" fmla="*/ 31 w 44"/>
                    <a:gd name="T1" fmla="*/ 41 h 41"/>
                    <a:gd name="T2" fmla="*/ 5 w 44"/>
                    <a:gd name="T3" fmla="*/ 16 h 41"/>
                    <a:gd name="T4" fmla="*/ 3 w 44"/>
                    <a:gd name="T5" fmla="*/ 6 h 41"/>
                    <a:gd name="T6" fmla="*/ 15 w 44"/>
                    <a:gd name="T7" fmla="*/ 1 h 41"/>
                    <a:gd name="T8" fmla="*/ 25 w 44"/>
                    <a:gd name="T9" fmla="*/ 6 h 41"/>
                    <a:gd name="T10" fmla="*/ 39 w 44"/>
                    <a:gd name="T11" fmla="*/ 21 h 41"/>
                    <a:gd name="T12" fmla="*/ 36 w 44"/>
                    <a:gd name="T13" fmla="*/ 38 h 41"/>
                    <a:gd name="T14" fmla="*/ 31 w 44"/>
                    <a:gd name="T15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" h="41">
                      <a:moveTo>
                        <a:pt x="31" y="41"/>
                      </a:moveTo>
                      <a:cubicBezTo>
                        <a:pt x="20" y="34"/>
                        <a:pt x="11" y="26"/>
                        <a:pt x="5" y="16"/>
                      </a:cubicBezTo>
                      <a:cubicBezTo>
                        <a:pt x="3" y="13"/>
                        <a:pt x="0" y="10"/>
                        <a:pt x="3" y="6"/>
                      </a:cubicBezTo>
                      <a:cubicBezTo>
                        <a:pt x="6" y="2"/>
                        <a:pt x="11" y="0"/>
                        <a:pt x="15" y="1"/>
                      </a:cubicBezTo>
                      <a:cubicBezTo>
                        <a:pt x="19" y="2"/>
                        <a:pt x="23" y="3"/>
                        <a:pt x="25" y="6"/>
                      </a:cubicBezTo>
                      <a:cubicBezTo>
                        <a:pt x="30" y="10"/>
                        <a:pt x="35" y="16"/>
                        <a:pt x="39" y="21"/>
                      </a:cubicBezTo>
                      <a:cubicBezTo>
                        <a:pt x="44" y="28"/>
                        <a:pt x="42" y="33"/>
                        <a:pt x="36" y="38"/>
                      </a:cubicBezTo>
                      <a:cubicBezTo>
                        <a:pt x="35" y="39"/>
                        <a:pt x="33" y="40"/>
                        <a:pt x="31" y="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95" name="Freeform 292">
                  <a:extLst>
                    <a:ext uri="{FF2B5EF4-FFF2-40B4-BE49-F238E27FC236}">
                      <a16:creationId xmlns:a16="http://schemas.microsoft.com/office/drawing/2014/main" id="{8C1DB009-6611-4EC0-A630-72FF0DD44D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13026" y="9644063"/>
                  <a:ext cx="165100" cy="114300"/>
                </a:xfrm>
                <a:custGeom>
                  <a:avLst/>
                  <a:gdLst>
                    <a:gd name="T0" fmla="*/ 44 w 52"/>
                    <a:gd name="T1" fmla="*/ 36 h 36"/>
                    <a:gd name="T2" fmla="*/ 36 w 52"/>
                    <a:gd name="T3" fmla="*/ 33 h 36"/>
                    <a:gd name="T4" fmla="*/ 7 w 52"/>
                    <a:gd name="T5" fmla="*/ 17 h 36"/>
                    <a:gd name="T6" fmla="*/ 3 w 52"/>
                    <a:gd name="T7" fmla="*/ 13 h 36"/>
                    <a:gd name="T8" fmla="*/ 3 w 52"/>
                    <a:gd name="T9" fmla="*/ 4 h 36"/>
                    <a:gd name="T10" fmla="*/ 10 w 52"/>
                    <a:gd name="T11" fmla="*/ 1 h 36"/>
                    <a:gd name="T12" fmla="*/ 50 w 52"/>
                    <a:gd name="T13" fmla="*/ 24 h 36"/>
                    <a:gd name="T14" fmla="*/ 51 w 52"/>
                    <a:gd name="T15" fmla="*/ 32 h 36"/>
                    <a:gd name="T16" fmla="*/ 44 w 52"/>
                    <a:gd name="T17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2" h="36">
                      <a:moveTo>
                        <a:pt x="44" y="36"/>
                      </a:moveTo>
                      <a:cubicBezTo>
                        <a:pt x="40" y="35"/>
                        <a:pt x="38" y="34"/>
                        <a:pt x="36" y="33"/>
                      </a:cubicBezTo>
                      <a:cubicBezTo>
                        <a:pt x="26" y="28"/>
                        <a:pt x="17" y="22"/>
                        <a:pt x="7" y="17"/>
                      </a:cubicBezTo>
                      <a:cubicBezTo>
                        <a:pt x="6" y="16"/>
                        <a:pt x="5" y="15"/>
                        <a:pt x="3" y="13"/>
                      </a:cubicBezTo>
                      <a:cubicBezTo>
                        <a:pt x="0" y="11"/>
                        <a:pt x="0" y="7"/>
                        <a:pt x="3" y="4"/>
                      </a:cubicBezTo>
                      <a:cubicBezTo>
                        <a:pt x="4" y="3"/>
                        <a:pt x="8" y="0"/>
                        <a:pt x="10" y="1"/>
                      </a:cubicBezTo>
                      <a:cubicBezTo>
                        <a:pt x="26" y="4"/>
                        <a:pt x="39" y="11"/>
                        <a:pt x="50" y="24"/>
                      </a:cubicBezTo>
                      <a:cubicBezTo>
                        <a:pt x="51" y="25"/>
                        <a:pt x="52" y="30"/>
                        <a:pt x="51" y="32"/>
                      </a:cubicBezTo>
                      <a:cubicBezTo>
                        <a:pt x="50" y="34"/>
                        <a:pt x="46" y="35"/>
                        <a:pt x="44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96" name="Freeform 294">
                  <a:extLst>
                    <a:ext uri="{FF2B5EF4-FFF2-40B4-BE49-F238E27FC236}">
                      <a16:creationId xmlns:a16="http://schemas.microsoft.com/office/drawing/2014/main" id="{F6B9A85D-267B-4601-8DEA-3F0E9F5137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68476" y="9850438"/>
                  <a:ext cx="141288" cy="128588"/>
                </a:xfrm>
                <a:custGeom>
                  <a:avLst/>
                  <a:gdLst>
                    <a:gd name="T0" fmla="*/ 45 w 45"/>
                    <a:gd name="T1" fmla="*/ 12 h 41"/>
                    <a:gd name="T2" fmla="*/ 15 w 45"/>
                    <a:gd name="T3" fmla="*/ 39 h 41"/>
                    <a:gd name="T4" fmla="*/ 3 w 45"/>
                    <a:gd name="T5" fmla="*/ 35 h 41"/>
                    <a:gd name="T6" fmla="*/ 6 w 45"/>
                    <a:gd name="T7" fmla="*/ 23 h 41"/>
                    <a:gd name="T8" fmla="*/ 26 w 45"/>
                    <a:gd name="T9" fmla="*/ 6 h 41"/>
                    <a:gd name="T10" fmla="*/ 42 w 45"/>
                    <a:gd name="T11" fmla="*/ 8 h 41"/>
                    <a:gd name="T12" fmla="*/ 45 w 45"/>
                    <a:gd name="T13" fmla="*/ 12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41">
                      <a:moveTo>
                        <a:pt x="45" y="12"/>
                      </a:moveTo>
                      <a:cubicBezTo>
                        <a:pt x="40" y="26"/>
                        <a:pt x="28" y="34"/>
                        <a:pt x="15" y="39"/>
                      </a:cubicBezTo>
                      <a:cubicBezTo>
                        <a:pt x="9" y="41"/>
                        <a:pt x="5" y="39"/>
                        <a:pt x="3" y="35"/>
                      </a:cubicBezTo>
                      <a:cubicBezTo>
                        <a:pt x="0" y="30"/>
                        <a:pt x="3" y="26"/>
                        <a:pt x="6" y="23"/>
                      </a:cubicBezTo>
                      <a:cubicBezTo>
                        <a:pt x="13" y="17"/>
                        <a:pt x="19" y="11"/>
                        <a:pt x="26" y="6"/>
                      </a:cubicBezTo>
                      <a:cubicBezTo>
                        <a:pt x="34" y="0"/>
                        <a:pt x="36" y="0"/>
                        <a:pt x="42" y="8"/>
                      </a:cubicBezTo>
                      <a:cubicBezTo>
                        <a:pt x="43" y="9"/>
                        <a:pt x="44" y="10"/>
                        <a:pt x="4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97" name="Freeform 306">
                  <a:extLst>
                    <a:ext uri="{FF2B5EF4-FFF2-40B4-BE49-F238E27FC236}">
                      <a16:creationId xmlns:a16="http://schemas.microsoft.com/office/drawing/2014/main" id="{309A465C-881E-460D-BCC4-43902D2887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68539" y="9956800"/>
                  <a:ext cx="76200" cy="158750"/>
                </a:xfrm>
                <a:custGeom>
                  <a:avLst/>
                  <a:gdLst>
                    <a:gd name="T0" fmla="*/ 24 w 24"/>
                    <a:gd name="T1" fmla="*/ 31 h 50"/>
                    <a:gd name="T2" fmla="*/ 24 w 24"/>
                    <a:gd name="T3" fmla="*/ 41 h 50"/>
                    <a:gd name="T4" fmla="*/ 16 w 24"/>
                    <a:gd name="T5" fmla="*/ 48 h 50"/>
                    <a:gd name="T6" fmla="*/ 8 w 24"/>
                    <a:gd name="T7" fmla="*/ 42 h 50"/>
                    <a:gd name="T8" fmla="*/ 0 w 24"/>
                    <a:gd name="T9" fmla="*/ 10 h 50"/>
                    <a:gd name="T10" fmla="*/ 5 w 24"/>
                    <a:gd name="T11" fmla="*/ 3 h 50"/>
                    <a:gd name="T12" fmla="*/ 16 w 24"/>
                    <a:gd name="T13" fmla="*/ 4 h 50"/>
                    <a:gd name="T14" fmla="*/ 23 w 24"/>
                    <a:gd name="T15" fmla="*/ 17 h 50"/>
                    <a:gd name="T16" fmla="*/ 24 w 24"/>
                    <a:gd name="T17" fmla="*/ 31 h 50"/>
                    <a:gd name="T18" fmla="*/ 24 w 24"/>
                    <a:gd name="T19" fmla="*/ 3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50">
                      <a:moveTo>
                        <a:pt x="24" y="31"/>
                      </a:moveTo>
                      <a:cubicBezTo>
                        <a:pt x="24" y="35"/>
                        <a:pt x="24" y="38"/>
                        <a:pt x="24" y="41"/>
                      </a:cubicBezTo>
                      <a:cubicBezTo>
                        <a:pt x="24" y="47"/>
                        <a:pt x="21" y="50"/>
                        <a:pt x="16" y="48"/>
                      </a:cubicBezTo>
                      <a:cubicBezTo>
                        <a:pt x="13" y="47"/>
                        <a:pt x="9" y="44"/>
                        <a:pt x="8" y="42"/>
                      </a:cubicBezTo>
                      <a:cubicBezTo>
                        <a:pt x="5" y="31"/>
                        <a:pt x="2" y="21"/>
                        <a:pt x="0" y="10"/>
                      </a:cubicBezTo>
                      <a:cubicBezTo>
                        <a:pt x="0" y="8"/>
                        <a:pt x="3" y="4"/>
                        <a:pt x="5" y="3"/>
                      </a:cubicBezTo>
                      <a:cubicBezTo>
                        <a:pt x="8" y="1"/>
                        <a:pt x="13" y="0"/>
                        <a:pt x="16" y="4"/>
                      </a:cubicBezTo>
                      <a:cubicBezTo>
                        <a:pt x="19" y="8"/>
                        <a:pt x="21" y="13"/>
                        <a:pt x="23" y="17"/>
                      </a:cubicBezTo>
                      <a:cubicBezTo>
                        <a:pt x="24" y="22"/>
                        <a:pt x="24" y="27"/>
                        <a:pt x="24" y="31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98" name="Freeform 321">
                  <a:extLst>
                    <a:ext uri="{FF2B5EF4-FFF2-40B4-BE49-F238E27FC236}">
                      <a16:creationId xmlns:a16="http://schemas.microsoft.com/office/drawing/2014/main" id="{CFFDF2FC-2605-4D5B-B5CC-DCCDCB8BBD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08251" y="9859963"/>
                  <a:ext cx="114300" cy="134938"/>
                </a:xfrm>
                <a:custGeom>
                  <a:avLst/>
                  <a:gdLst>
                    <a:gd name="T0" fmla="*/ 0 w 36"/>
                    <a:gd name="T1" fmla="*/ 8 h 43"/>
                    <a:gd name="T2" fmla="*/ 11 w 36"/>
                    <a:gd name="T3" fmla="*/ 3 h 43"/>
                    <a:gd name="T4" fmla="*/ 21 w 36"/>
                    <a:gd name="T5" fmla="*/ 10 h 43"/>
                    <a:gd name="T6" fmla="*/ 35 w 36"/>
                    <a:gd name="T7" fmla="*/ 32 h 43"/>
                    <a:gd name="T8" fmla="*/ 35 w 36"/>
                    <a:gd name="T9" fmla="*/ 40 h 43"/>
                    <a:gd name="T10" fmla="*/ 27 w 36"/>
                    <a:gd name="T11" fmla="*/ 41 h 43"/>
                    <a:gd name="T12" fmla="*/ 0 w 36"/>
                    <a:gd name="T13" fmla="*/ 10 h 43"/>
                    <a:gd name="T14" fmla="*/ 0 w 36"/>
                    <a:gd name="T15" fmla="*/ 8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6" h="43">
                      <a:moveTo>
                        <a:pt x="0" y="8"/>
                      </a:moveTo>
                      <a:cubicBezTo>
                        <a:pt x="0" y="4"/>
                        <a:pt x="7" y="0"/>
                        <a:pt x="11" y="3"/>
                      </a:cubicBezTo>
                      <a:cubicBezTo>
                        <a:pt x="14" y="5"/>
                        <a:pt x="18" y="7"/>
                        <a:pt x="21" y="10"/>
                      </a:cubicBezTo>
                      <a:cubicBezTo>
                        <a:pt x="26" y="17"/>
                        <a:pt x="31" y="25"/>
                        <a:pt x="35" y="32"/>
                      </a:cubicBezTo>
                      <a:cubicBezTo>
                        <a:pt x="36" y="34"/>
                        <a:pt x="36" y="38"/>
                        <a:pt x="35" y="40"/>
                      </a:cubicBezTo>
                      <a:cubicBezTo>
                        <a:pt x="33" y="43"/>
                        <a:pt x="30" y="42"/>
                        <a:pt x="27" y="41"/>
                      </a:cubicBezTo>
                      <a:cubicBezTo>
                        <a:pt x="15" y="33"/>
                        <a:pt x="7" y="22"/>
                        <a:pt x="0" y="10"/>
                      </a:cubicBezTo>
                      <a:cubicBezTo>
                        <a:pt x="0" y="9"/>
                        <a:pt x="0" y="9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99" name="Freeform 329">
                  <a:extLst>
                    <a:ext uri="{FF2B5EF4-FFF2-40B4-BE49-F238E27FC236}">
                      <a16:creationId xmlns:a16="http://schemas.microsoft.com/office/drawing/2014/main" id="{57BB7272-F4C7-48B4-B0CE-6644EDDC91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47826" y="9678988"/>
                  <a:ext cx="130175" cy="88900"/>
                </a:xfrm>
                <a:custGeom>
                  <a:avLst/>
                  <a:gdLst>
                    <a:gd name="T0" fmla="*/ 0 w 41"/>
                    <a:gd name="T1" fmla="*/ 22 h 28"/>
                    <a:gd name="T2" fmla="*/ 10 w 41"/>
                    <a:gd name="T3" fmla="*/ 11 h 28"/>
                    <a:gd name="T4" fmla="*/ 31 w 41"/>
                    <a:gd name="T5" fmla="*/ 0 h 28"/>
                    <a:gd name="T6" fmla="*/ 41 w 41"/>
                    <a:gd name="T7" fmla="*/ 7 h 28"/>
                    <a:gd name="T8" fmla="*/ 36 w 41"/>
                    <a:gd name="T9" fmla="*/ 20 h 28"/>
                    <a:gd name="T10" fmla="*/ 0 w 41"/>
                    <a:gd name="T11" fmla="*/ 2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28">
                      <a:moveTo>
                        <a:pt x="0" y="22"/>
                      </a:moveTo>
                      <a:cubicBezTo>
                        <a:pt x="1" y="15"/>
                        <a:pt x="6" y="13"/>
                        <a:pt x="10" y="11"/>
                      </a:cubicBezTo>
                      <a:cubicBezTo>
                        <a:pt x="18" y="7"/>
                        <a:pt x="26" y="7"/>
                        <a:pt x="31" y="0"/>
                      </a:cubicBezTo>
                      <a:cubicBezTo>
                        <a:pt x="37" y="0"/>
                        <a:pt x="40" y="2"/>
                        <a:pt x="41" y="7"/>
                      </a:cubicBezTo>
                      <a:cubicBezTo>
                        <a:pt x="41" y="12"/>
                        <a:pt x="41" y="16"/>
                        <a:pt x="36" y="20"/>
                      </a:cubicBezTo>
                      <a:cubicBezTo>
                        <a:pt x="27" y="26"/>
                        <a:pt x="8" y="28"/>
                        <a:pt x="0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0" name="Freeform 330">
                  <a:extLst>
                    <a:ext uri="{FF2B5EF4-FFF2-40B4-BE49-F238E27FC236}">
                      <a16:creationId xmlns:a16="http://schemas.microsoft.com/office/drawing/2014/main" id="{32E444DA-B8D4-49DB-A455-2C5C4D15AB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33589" y="9963150"/>
                  <a:ext cx="76200" cy="136525"/>
                </a:xfrm>
                <a:custGeom>
                  <a:avLst/>
                  <a:gdLst>
                    <a:gd name="T0" fmla="*/ 24 w 24"/>
                    <a:gd name="T1" fmla="*/ 12 h 43"/>
                    <a:gd name="T2" fmla="*/ 16 w 24"/>
                    <a:gd name="T3" fmla="*/ 38 h 43"/>
                    <a:gd name="T4" fmla="*/ 6 w 24"/>
                    <a:gd name="T5" fmla="*/ 42 h 43"/>
                    <a:gd name="T6" fmla="*/ 1 w 24"/>
                    <a:gd name="T7" fmla="*/ 33 h 43"/>
                    <a:gd name="T8" fmla="*/ 9 w 24"/>
                    <a:gd name="T9" fmla="*/ 8 h 43"/>
                    <a:gd name="T10" fmla="*/ 18 w 24"/>
                    <a:gd name="T11" fmla="*/ 2 h 43"/>
                    <a:gd name="T12" fmla="*/ 24 w 24"/>
                    <a:gd name="T13" fmla="*/ 1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" h="43">
                      <a:moveTo>
                        <a:pt x="24" y="12"/>
                      </a:moveTo>
                      <a:cubicBezTo>
                        <a:pt x="24" y="21"/>
                        <a:pt x="20" y="30"/>
                        <a:pt x="16" y="38"/>
                      </a:cubicBezTo>
                      <a:cubicBezTo>
                        <a:pt x="14" y="42"/>
                        <a:pt x="10" y="43"/>
                        <a:pt x="6" y="42"/>
                      </a:cubicBezTo>
                      <a:cubicBezTo>
                        <a:pt x="1" y="41"/>
                        <a:pt x="0" y="37"/>
                        <a:pt x="1" y="33"/>
                      </a:cubicBezTo>
                      <a:cubicBezTo>
                        <a:pt x="3" y="24"/>
                        <a:pt x="6" y="16"/>
                        <a:pt x="9" y="8"/>
                      </a:cubicBezTo>
                      <a:cubicBezTo>
                        <a:pt x="10" y="4"/>
                        <a:pt x="12" y="0"/>
                        <a:pt x="18" y="2"/>
                      </a:cubicBezTo>
                      <a:cubicBezTo>
                        <a:pt x="22" y="3"/>
                        <a:pt x="24" y="6"/>
                        <a:pt x="24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1" name="Freeform 337">
                  <a:extLst>
                    <a:ext uri="{FF2B5EF4-FFF2-40B4-BE49-F238E27FC236}">
                      <a16:creationId xmlns:a16="http://schemas.microsoft.com/office/drawing/2014/main" id="{1E62C730-3D99-48CC-8A38-43546B0825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06676" y="9415463"/>
                  <a:ext cx="139700" cy="73025"/>
                </a:xfrm>
                <a:custGeom>
                  <a:avLst/>
                  <a:gdLst>
                    <a:gd name="T0" fmla="*/ 32 w 44"/>
                    <a:gd name="T1" fmla="*/ 0 h 23"/>
                    <a:gd name="T2" fmla="*/ 38 w 44"/>
                    <a:gd name="T3" fmla="*/ 1 h 23"/>
                    <a:gd name="T4" fmla="*/ 44 w 44"/>
                    <a:gd name="T5" fmla="*/ 6 h 23"/>
                    <a:gd name="T6" fmla="*/ 40 w 44"/>
                    <a:gd name="T7" fmla="*/ 12 h 23"/>
                    <a:gd name="T8" fmla="*/ 7 w 44"/>
                    <a:gd name="T9" fmla="*/ 23 h 23"/>
                    <a:gd name="T10" fmla="*/ 2 w 44"/>
                    <a:gd name="T11" fmla="*/ 19 h 23"/>
                    <a:gd name="T12" fmla="*/ 4 w 44"/>
                    <a:gd name="T13" fmla="*/ 10 h 23"/>
                    <a:gd name="T14" fmla="*/ 19 w 44"/>
                    <a:gd name="T15" fmla="*/ 2 h 23"/>
                    <a:gd name="T16" fmla="*/ 32 w 44"/>
                    <a:gd name="T1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23">
                      <a:moveTo>
                        <a:pt x="32" y="0"/>
                      </a:moveTo>
                      <a:cubicBezTo>
                        <a:pt x="34" y="0"/>
                        <a:pt x="36" y="0"/>
                        <a:pt x="38" y="1"/>
                      </a:cubicBezTo>
                      <a:cubicBezTo>
                        <a:pt x="40" y="2"/>
                        <a:pt x="43" y="4"/>
                        <a:pt x="44" y="6"/>
                      </a:cubicBezTo>
                      <a:cubicBezTo>
                        <a:pt x="44" y="8"/>
                        <a:pt x="42" y="11"/>
                        <a:pt x="40" y="12"/>
                      </a:cubicBezTo>
                      <a:cubicBezTo>
                        <a:pt x="29" y="16"/>
                        <a:pt x="18" y="19"/>
                        <a:pt x="7" y="23"/>
                      </a:cubicBezTo>
                      <a:cubicBezTo>
                        <a:pt x="6" y="23"/>
                        <a:pt x="3" y="21"/>
                        <a:pt x="2" y="19"/>
                      </a:cubicBezTo>
                      <a:cubicBezTo>
                        <a:pt x="1" y="16"/>
                        <a:pt x="0" y="12"/>
                        <a:pt x="4" y="10"/>
                      </a:cubicBezTo>
                      <a:cubicBezTo>
                        <a:pt x="9" y="7"/>
                        <a:pt x="14" y="4"/>
                        <a:pt x="19" y="2"/>
                      </a:cubicBezTo>
                      <a:cubicBezTo>
                        <a:pt x="23" y="1"/>
                        <a:pt x="28" y="1"/>
                        <a:pt x="3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2" name="Freeform 341">
                  <a:extLst>
                    <a:ext uri="{FF2B5EF4-FFF2-40B4-BE49-F238E27FC236}">
                      <a16:creationId xmlns:a16="http://schemas.microsoft.com/office/drawing/2014/main" id="{DC0BAAAA-7582-42A4-9C54-7AAD333A52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33551" y="9305925"/>
                  <a:ext cx="104775" cy="90488"/>
                </a:xfrm>
                <a:custGeom>
                  <a:avLst/>
                  <a:gdLst>
                    <a:gd name="T0" fmla="*/ 0 w 33"/>
                    <a:gd name="T1" fmla="*/ 7 h 29"/>
                    <a:gd name="T2" fmla="*/ 14 w 33"/>
                    <a:gd name="T3" fmla="*/ 2 h 29"/>
                    <a:gd name="T4" fmla="*/ 32 w 33"/>
                    <a:gd name="T5" fmla="*/ 18 h 29"/>
                    <a:gd name="T6" fmla="*/ 31 w 33"/>
                    <a:gd name="T7" fmla="*/ 26 h 29"/>
                    <a:gd name="T8" fmla="*/ 23 w 33"/>
                    <a:gd name="T9" fmla="*/ 29 h 29"/>
                    <a:gd name="T10" fmla="*/ 5 w 33"/>
                    <a:gd name="T11" fmla="*/ 15 h 29"/>
                    <a:gd name="T12" fmla="*/ 0 w 33"/>
                    <a:gd name="T13" fmla="*/ 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" h="29">
                      <a:moveTo>
                        <a:pt x="0" y="7"/>
                      </a:moveTo>
                      <a:cubicBezTo>
                        <a:pt x="4" y="1"/>
                        <a:pt x="8" y="0"/>
                        <a:pt x="14" y="2"/>
                      </a:cubicBezTo>
                      <a:cubicBezTo>
                        <a:pt x="23" y="5"/>
                        <a:pt x="30" y="9"/>
                        <a:pt x="32" y="18"/>
                      </a:cubicBezTo>
                      <a:cubicBezTo>
                        <a:pt x="33" y="21"/>
                        <a:pt x="33" y="25"/>
                        <a:pt x="31" y="26"/>
                      </a:cubicBezTo>
                      <a:cubicBezTo>
                        <a:pt x="29" y="28"/>
                        <a:pt x="25" y="29"/>
                        <a:pt x="23" y="29"/>
                      </a:cubicBezTo>
                      <a:cubicBezTo>
                        <a:pt x="15" y="27"/>
                        <a:pt x="10" y="21"/>
                        <a:pt x="5" y="15"/>
                      </a:cubicBezTo>
                      <a:cubicBezTo>
                        <a:pt x="3" y="12"/>
                        <a:pt x="2" y="10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3" name="Freeform 345">
                  <a:extLst>
                    <a:ext uri="{FF2B5EF4-FFF2-40B4-BE49-F238E27FC236}">
                      <a16:creationId xmlns:a16="http://schemas.microsoft.com/office/drawing/2014/main" id="{BE7666FC-7408-4E67-9CC5-727843EE39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93851" y="9491663"/>
                  <a:ext cx="120650" cy="63500"/>
                </a:xfrm>
                <a:custGeom>
                  <a:avLst/>
                  <a:gdLst>
                    <a:gd name="T0" fmla="*/ 37 w 38"/>
                    <a:gd name="T1" fmla="*/ 13 h 20"/>
                    <a:gd name="T2" fmla="*/ 0 w 38"/>
                    <a:gd name="T3" fmla="*/ 12 h 20"/>
                    <a:gd name="T4" fmla="*/ 10 w 38"/>
                    <a:gd name="T5" fmla="*/ 2 h 20"/>
                    <a:gd name="T6" fmla="*/ 32 w 38"/>
                    <a:gd name="T7" fmla="*/ 0 h 20"/>
                    <a:gd name="T8" fmla="*/ 37 w 38"/>
                    <a:gd name="T9" fmla="*/ 13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20">
                      <a:moveTo>
                        <a:pt x="37" y="13"/>
                      </a:moveTo>
                      <a:cubicBezTo>
                        <a:pt x="24" y="20"/>
                        <a:pt x="12" y="18"/>
                        <a:pt x="0" y="12"/>
                      </a:cubicBezTo>
                      <a:cubicBezTo>
                        <a:pt x="1" y="6"/>
                        <a:pt x="6" y="3"/>
                        <a:pt x="10" y="2"/>
                      </a:cubicBezTo>
                      <a:cubicBezTo>
                        <a:pt x="17" y="1"/>
                        <a:pt x="25" y="0"/>
                        <a:pt x="32" y="0"/>
                      </a:cubicBezTo>
                      <a:cubicBezTo>
                        <a:pt x="38" y="0"/>
                        <a:pt x="38" y="3"/>
                        <a:pt x="37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5" name="Group 45">
                <a:extLst>
                  <a:ext uri="{FF2B5EF4-FFF2-40B4-BE49-F238E27FC236}">
                    <a16:creationId xmlns:a16="http://schemas.microsoft.com/office/drawing/2014/main" id="{AAA3D982-94B4-414E-A5DD-AC85DEB1EB7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067081" flipH="1" flipV="1">
                <a:off x="14368468" y="5314040"/>
                <a:ext cx="390196" cy="282250"/>
                <a:chOff x="11876089" y="2444750"/>
                <a:chExt cx="1325563" cy="958850"/>
              </a:xfrm>
              <a:grpFill/>
            </p:grpSpPr>
            <p:sp>
              <p:nvSpPr>
                <p:cNvPr id="191" name="Freeform 223">
                  <a:extLst>
                    <a:ext uri="{FF2B5EF4-FFF2-40B4-BE49-F238E27FC236}">
                      <a16:creationId xmlns:a16="http://schemas.microsoft.com/office/drawing/2014/main" id="{6F20A934-681C-41BA-8B79-FDD3FDE5B2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876089" y="2444750"/>
                  <a:ext cx="1325563" cy="958850"/>
                </a:xfrm>
                <a:custGeom>
                  <a:avLst/>
                  <a:gdLst>
                    <a:gd name="T0" fmla="*/ 331 w 419"/>
                    <a:gd name="T1" fmla="*/ 107 h 303"/>
                    <a:gd name="T2" fmla="*/ 243 w 419"/>
                    <a:gd name="T3" fmla="*/ 84 h 303"/>
                    <a:gd name="T4" fmla="*/ 196 w 419"/>
                    <a:gd name="T5" fmla="*/ 92 h 303"/>
                    <a:gd name="T6" fmla="*/ 66 w 419"/>
                    <a:gd name="T7" fmla="*/ 198 h 303"/>
                    <a:gd name="T8" fmla="*/ 85 w 419"/>
                    <a:gd name="T9" fmla="*/ 203 h 303"/>
                    <a:gd name="T10" fmla="*/ 209 w 419"/>
                    <a:gd name="T11" fmla="*/ 100 h 303"/>
                    <a:gd name="T12" fmla="*/ 172 w 419"/>
                    <a:gd name="T13" fmla="*/ 136 h 303"/>
                    <a:gd name="T14" fmla="*/ 90 w 419"/>
                    <a:gd name="T15" fmla="*/ 210 h 303"/>
                    <a:gd name="T16" fmla="*/ 195 w 419"/>
                    <a:gd name="T17" fmla="*/ 216 h 303"/>
                    <a:gd name="T18" fmla="*/ 91 w 419"/>
                    <a:gd name="T19" fmla="*/ 225 h 303"/>
                    <a:gd name="T20" fmla="*/ 63 w 419"/>
                    <a:gd name="T21" fmla="*/ 224 h 303"/>
                    <a:gd name="T22" fmla="*/ 30 w 419"/>
                    <a:gd name="T23" fmla="*/ 245 h 303"/>
                    <a:gd name="T24" fmla="*/ 135 w 419"/>
                    <a:gd name="T25" fmla="*/ 270 h 303"/>
                    <a:gd name="T26" fmla="*/ 243 w 419"/>
                    <a:gd name="T27" fmla="*/ 286 h 303"/>
                    <a:gd name="T28" fmla="*/ 325 w 419"/>
                    <a:gd name="T29" fmla="*/ 222 h 303"/>
                    <a:gd name="T30" fmla="*/ 401 w 419"/>
                    <a:gd name="T31" fmla="*/ 160 h 303"/>
                    <a:gd name="T32" fmla="*/ 419 w 419"/>
                    <a:gd name="T33" fmla="*/ 168 h 303"/>
                    <a:gd name="T34" fmla="*/ 340 w 419"/>
                    <a:gd name="T35" fmla="*/ 230 h 303"/>
                    <a:gd name="T36" fmla="*/ 259 w 419"/>
                    <a:gd name="T37" fmla="*/ 296 h 303"/>
                    <a:gd name="T38" fmla="*/ 142 w 419"/>
                    <a:gd name="T39" fmla="*/ 292 h 303"/>
                    <a:gd name="T40" fmla="*/ 85 w 419"/>
                    <a:gd name="T41" fmla="*/ 279 h 303"/>
                    <a:gd name="T42" fmla="*/ 9 w 419"/>
                    <a:gd name="T43" fmla="*/ 257 h 303"/>
                    <a:gd name="T44" fmla="*/ 20 w 419"/>
                    <a:gd name="T45" fmla="*/ 227 h 303"/>
                    <a:gd name="T46" fmla="*/ 41 w 419"/>
                    <a:gd name="T47" fmla="*/ 197 h 303"/>
                    <a:gd name="T48" fmla="*/ 44 w 419"/>
                    <a:gd name="T49" fmla="*/ 130 h 303"/>
                    <a:gd name="T50" fmla="*/ 34 w 419"/>
                    <a:gd name="T51" fmla="*/ 118 h 303"/>
                    <a:gd name="T52" fmla="*/ 23 w 419"/>
                    <a:gd name="T53" fmla="*/ 65 h 303"/>
                    <a:gd name="T54" fmla="*/ 29 w 419"/>
                    <a:gd name="T55" fmla="*/ 50 h 303"/>
                    <a:gd name="T56" fmla="*/ 38 w 419"/>
                    <a:gd name="T57" fmla="*/ 39 h 303"/>
                    <a:gd name="T58" fmla="*/ 60 w 419"/>
                    <a:gd name="T59" fmla="*/ 30 h 303"/>
                    <a:gd name="T60" fmla="*/ 71 w 419"/>
                    <a:gd name="T61" fmla="*/ 37 h 303"/>
                    <a:gd name="T62" fmla="*/ 68 w 419"/>
                    <a:gd name="T63" fmla="*/ 79 h 303"/>
                    <a:gd name="T64" fmla="*/ 61 w 419"/>
                    <a:gd name="T65" fmla="*/ 104 h 303"/>
                    <a:gd name="T66" fmla="*/ 63 w 419"/>
                    <a:gd name="T67" fmla="*/ 171 h 303"/>
                    <a:gd name="T68" fmla="*/ 104 w 419"/>
                    <a:gd name="T69" fmla="*/ 141 h 303"/>
                    <a:gd name="T70" fmla="*/ 99 w 419"/>
                    <a:gd name="T71" fmla="*/ 86 h 303"/>
                    <a:gd name="T72" fmla="*/ 101 w 419"/>
                    <a:gd name="T73" fmla="*/ 63 h 303"/>
                    <a:gd name="T74" fmla="*/ 209 w 419"/>
                    <a:gd name="T75" fmla="*/ 3 h 303"/>
                    <a:gd name="T76" fmla="*/ 346 w 419"/>
                    <a:gd name="T77" fmla="*/ 34 h 303"/>
                    <a:gd name="T78" fmla="*/ 355 w 419"/>
                    <a:gd name="T79" fmla="*/ 69 h 303"/>
                    <a:gd name="T80" fmla="*/ 419 w 419"/>
                    <a:gd name="T81" fmla="*/ 115 h 303"/>
                    <a:gd name="T82" fmla="*/ 116 w 419"/>
                    <a:gd name="T83" fmla="*/ 132 h 303"/>
                    <a:gd name="T84" fmla="*/ 194 w 419"/>
                    <a:gd name="T85" fmla="*/ 71 h 303"/>
                    <a:gd name="T86" fmla="*/ 220 w 419"/>
                    <a:gd name="T87" fmla="*/ 58 h 303"/>
                    <a:gd name="T88" fmla="*/ 342 w 419"/>
                    <a:gd name="T89" fmla="*/ 92 h 303"/>
                    <a:gd name="T90" fmla="*/ 339 w 419"/>
                    <a:gd name="T91" fmla="*/ 54 h 303"/>
                    <a:gd name="T92" fmla="*/ 291 w 419"/>
                    <a:gd name="T93" fmla="*/ 28 h 303"/>
                    <a:gd name="T94" fmla="*/ 169 w 419"/>
                    <a:gd name="T95" fmla="*/ 29 h 303"/>
                    <a:gd name="T96" fmla="*/ 114 w 419"/>
                    <a:gd name="T97" fmla="*/ 75 h 303"/>
                    <a:gd name="T98" fmla="*/ 116 w 419"/>
                    <a:gd name="T99" fmla="*/ 132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19" h="303">
                      <a:moveTo>
                        <a:pt x="419" y="133"/>
                      </a:moveTo>
                      <a:cubicBezTo>
                        <a:pt x="390" y="125"/>
                        <a:pt x="360" y="116"/>
                        <a:pt x="331" y="107"/>
                      </a:cubicBezTo>
                      <a:cubicBezTo>
                        <a:pt x="319" y="104"/>
                        <a:pt x="307" y="100"/>
                        <a:pt x="295" y="97"/>
                      </a:cubicBezTo>
                      <a:cubicBezTo>
                        <a:pt x="278" y="93"/>
                        <a:pt x="260" y="88"/>
                        <a:pt x="243" y="84"/>
                      </a:cubicBezTo>
                      <a:cubicBezTo>
                        <a:pt x="234" y="81"/>
                        <a:pt x="226" y="79"/>
                        <a:pt x="217" y="76"/>
                      </a:cubicBezTo>
                      <a:cubicBezTo>
                        <a:pt x="210" y="81"/>
                        <a:pt x="203" y="86"/>
                        <a:pt x="196" y="92"/>
                      </a:cubicBezTo>
                      <a:cubicBezTo>
                        <a:pt x="167" y="114"/>
                        <a:pt x="138" y="136"/>
                        <a:pt x="110" y="159"/>
                      </a:cubicBezTo>
                      <a:cubicBezTo>
                        <a:pt x="95" y="171"/>
                        <a:pt x="81" y="185"/>
                        <a:pt x="66" y="198"/>
                      </a:cubicBezTo>
                      <a:cubicBezTo>
                        <a:pt x="64" y="200"/>
                        <a:pt x="63" y="203"/>
                        <a:pt x="61" y="205"/>
                      </a:cubicBezTo>
                      <a:cubicBezTo>
                        <a:pt x="71" y="210"/>
                        <a:pt x="77" y="209"/>
                        <a:pt x="85" y="203"/>
                      </a:cubicBezTo>
                      <a:cubicBezTo>
                        <a:pt x="109" y="186"/>
                        <a:pt x="131" y="166"/>
                        <a:pt x="152" y="145"/>
                      </a:cubicBezTo>
                      <a:cubicBezTo>
                        <a:pt x="169" y="128"/>
                        <a:pt x="188" y="113"/>
                        <a:pt x="209" y="100"/>
                      </a:cubicBezTo>
                      <a:cubicBezTo>
                        <a:pt x="209" y="99"/>
                        <a:pt x="210" y="99"/>
                        <a:pt x="213" y="99"/>
                      </a:cubicBezTo>
                      <a:cubicBezTo>
                        <a:pt x="200" y="114"/>
                        <a:pt x="185" y="124"/>
                        <a:pt x="172" y="136"/>
                      </a:cubicBezTo>
                      <a:cubicBezTo>
                        <a:pt x="158" y="149"/>
                        <a:pt x="145" y="162"/>
                        <a:pt x="131" y="174"/>
                      </a:cubicBezTo>
                      <a:cubicBezTo>
                        <a:pt x="118" y="186"/>
                        <a:pt x="104" y="198"/>
                        <a:pt x="90" y="210"/>
                      </a:cubicBezTo>
                      <a:cubicBezTo>
                        <a:pt x="128" y="210"/>
                        <a:pt x="165" y="209"/>
                        <a:pt x="204" y="211"/>
                      </a:cubicBezTo>
                      <a:cubicBezTo>
                        <a:pt x="201" y="215"/>
                        <a:pt x="198" y="216"/>
                        <a:pt x="195" y="216"/>
                      </a:cubicBezTo>
                      <a:cubicBezTo>
                        <a:pt x="179" y="218"/>
                        <a:pt x="163" y="220"/>
                        <a:pt x="146" y="221"/>
                      </a:cubicBezTo>
                      <a:cubicBezTo>
                        <a:pt x="128" y="223"/>
                        <a:pt x="110" y="224"/>
                        <a:pt x="91" y="225"/>
                      </a:cubicBezTo>
                      <a:cubicBezTo>
                        <a:pt x="87" y="225"/>
                        <a:pt x="82" y="224"/>
                        <a:pt x="78" y="224"/>
                      </a:cubicBezTo>
                      <a:cubicBezTo>
                        <a:pt x="73" y="224"/>
                        <a:pt x="68" y="224"/>
                        <a:pt x="63" y="224"/>
                      </a:cubicBezTo>
                      <a:cubicBezTo>
                        <a:pt x="58" y="225"/>
                        <a:pt x="54" y="224"/>
                        <a:pt x="48" y="224"/>
                      </a:cubicBezTo>
                      <a:cubicBezTo>
                        <a:pt x="43" y="230"/>
                        <a:pt x="37" y="237"/>
                        <a:pt x="30" y="245"/>
                      </a:cubicBezTo>
                      <a:cubicBezTo>
                        <a:pt x="35" y="247"/>
                        <a:pt x="38" y="248"/>
                        <a:pt x="41" y="249"/>
                      </a:cubicBezTo>
                      <a:cubicBezTo>
                        <a:pt x="72" y="256"/>
                        <a:pt x="104" y="261"/>
                        <a:pt x="135" y="270"/>
                      </a:cubicBezTo>
                      <a:cubicBezTo>
                        <a:pt x="153" y="275"/>
                        <a:pt x="171" y="276"/>
                        <a:pt x="190" y="279"/>
                      </a:cubicBezTo>
                      <a:cubicBezTo>
                        <a:pt x="207" y="281"/>
                        <a:pt x="225" y="283"/>
                        <a:pt x="243" y="286"/>
                      </a:cubicBezTo>
                      <a:cubicBezTo>
                        <a:pt x="247" y="287"/>
                        <a:pt x="250" y="286"/>
                        <a:pt x="253" y="283"/>
                      </a:cubicBezTo>
                      <a:cubicBezTo>
                        <a:pt x="279" y="265"/>
                        <a:pt x="301" y="243"/>
                        <a:pt x="325" y="222"/>
                      </a:cubicBezTo>
                      <a:cubicBezTo>
                        <a:pt x="337" y="212"/>
                        <a:pt x="350" y="204"/>
                        <a:pt x="362" y="194"/>
                      </a:cubicBezTo>
                      <a:cubicBezTo>
                        <a:pt x="375" y="183"/>
                        <a:pt x="388" y="171"/>
                        <a:pt x="401" y="160"/>
                      </a:cubicBezTo>
                      <a:cubicBezTo>
                        <a:pt x="407" y="155"/>
                        <a:pt x="413" y="150"/>
                        <a:pt x="419" y="146"/>
                      </a:cubicBezTo>
                      <a:cubicBezTo>
                        <a:pt x="419" y="153"/>
                        <a:pt x="419" y="160"/>
                        <a:pt x="419" y="168"/>
                      </a:cubicBezTo>
                      <a:cubicBezTo>
                        <a:pt x="418" y="169"/>
                        <a:pt x="417" y="169"/>
                        <a:pt x="416" y="170"/>
                      </a:cubicBezTo>
                      <a:cubicBezTo>
                        <a:pt x="393" y="193"/>
                        <a:pt x="366" y="211"/>
                        <a:pt x="340" y="230"/>
                      </a:cubicBezTo>
                      <a:cubicBezTo>
                        <a:pt x="321" y="245"/>
                        <a:pt x="302" y="259"/>
                        <a:pt x="283" y="274"/>
                      </a:cubicBezTo>
                      <a:cubicBezTo>
                        <a:pt x="275" y="281"/>
                        <a:pt x="267" y="289"/>
                        <a:pt x="259" y="296"/>
                      </a:cubicBezTo>
                      <a:cubicBezTo>
                        <a:pt x="255" y="301"/>
                        <a:pt x="251" y="303"/>
                        <a:pt x="245" y="303"/>
                      </a:cubicBezTo>
                      <a:cubicBezTo>
                        <a:pt x="211" y="299"/>
                        <a:pt x="176" y="296"/>
                        <a:pt x="142" y="292"/>
                      </a:cubicBezTo>
                      <a:cubicBezTo>
                        <a:pt x="135" y="291"/>
                        <a:pt x="129" y="289"/>
                        <a:pt x="122" y="287"/>
                      </a:cubicBezTo>
                      <a:cubicBezTo>
                        <a:pt x="110" y="284"/>
                        <a:pt x="97" y="281"/>
                        <a:pt x="85" y="279"/>
                      </a:cubicBezTo>
                      <a:cubicBezTo>
                        <a:pt x="68" y="275"/>
                        <a:pt x="52" y="274"/>
                        <a:pt x="35" y="269"/>
                      </a:cubicBezTo>
                      <a:cubicBezTo>
                        <a:pt x="26" y="267"/>
                        <a:pt x="17" y="262"/>
                        <a:pt x="9" y="257"/>
                      </a:cubicBezTo>
                      <a:cubicBezTo>
                        <a:pt x="0" y="251"/>
                        <a:pt x="0" y="244"/>
                        <a:pt x="8" y="237"/>
                      </a:cubicBezTo>
                      <a:cubicBezTo>
                        <a:pt x="12" y="233"/>
                        <a:pt x="16" y="231"/>
                        <a:pt x="20" y="227"/>
                      </a:cubicBezTo>
                      <a:cubicBezTo>
                        <a:pt x="25" y="222"/>
                        <a:pt x="30" y="217"/>
                        <a:pt x="33" y="209"/>
                      </a:cubicBezTo>
                      <a:cubicBezTo>
                        <a:pt x="34" y="205"/>
                        <a:pt x="39" y="202"/>
                        <a:pt x="41" y="197"/>
                      </a:cubicBezTo>
                      <a:cubicBezTo>
                        <a:pt x="43" y="195"/>
                        <a:pt x="46" y="192"/>
                        <a:pt x="46" y="189"/>
                      </a:cubicBezTo>
                      <a:cubicBezTo>
                        <a:pt x="47" y="169"/>
                        <a:pt x="48" y="150"/>
                        <a:pt x="44" y="130"/>
                      </a:cubicBezTo>
                      <a:cubicBezTo>
                        <a:pt x="42" y="129"/>
                        <a:pt x="39" y="129"/>
                        <a:pt x="37" y="127"/>
                      </a:cubicBezTo>
                      <a:cubicBezTo>
                        <a:pt x="35" y="125"/>
                        <a:pt x="34" y="121"/>
                        <a:pt x="34" y="118"/>
                      </a:cubicBezTo>
                      <a:cubicBezTo>
                        <a:pt x="32" y="111"/>
                        <a:pt x="32" y="103"/>
                        <a:pt x="30" y="96"/>
                      </a:cubicBezTo>
                      <a:cubicBezTo>
                        <a:pt x="28" y="86"/>
                        <a:pt x="25" y="75"/>
                        <a:pt x="23" y="65"/>
                      </a:cubicBezTo>
                      <a:cubicBezTo>
                        <a:pt x="22" y="64"/>
                        <a:pt x="22" y="62"/>
                        <a:pt x="22" y="61"/>
                      </a:cubicBezTo>
                      <a:cubicBezTo>
                        <a:pt x="20" y="53"/>
                        <a:pt x="21" y="52"/>
                        <a:pt x="29" y="50"/>
                      </a:cubicBezTo>
                      <a:cubicBezTo>
                        <a:pt x="30" y="49"/>
                        <a:pt x="32" y="49"/>
                        <a:pt x="31" y="49"/>
                      </a:cubicBezTo>
                      <a:cubicBezTo>
                        <a:pt x="34" y="45"/>
                        <a:pt x="36" y="42"/>
                        <a:pt x="38" y="39"/>
                      </a:cubicBezTo>
                      <a:cubicBezTo>
                        <a:pt x="40" y="38"/>
                        <a:pt x="44" y="40"/>
                        <a:pt x="47" y="40"/>
                      </a:cubicBezTo>
                      <a:cubicBezTo>
                        <a:pt x="48" y="35"/>
                        <a:pt x="51" y="28"/>
                        <a:pt x="60" y="30"/>
                      </a:cubicBezTo>
                      <a:cubicBezTo>
                        <a:pt x="62" y="33"/>
                        <a:pt x="64" y="36"/>
                        <a:pt x="66" y="40"/>
                      </a:cubicBezTo>
                      <a:cubicBezTo>
                        <a:pt x="68" y="39"/>
                        <a:pt x="69" y="37"/>
                        <a:pt x="71" y="37"/>
                      </a:cubicBezTo>
                      <a:cubicBezTo>
                        <a:pt x="75" y="36"/>
                        <a:pt x="79" y="39"/>
                        <a:pt x="77" y="45"/>
                      </a:cubicBezTo>
                      <a:cubicBezTo>
                        <a:pt x="75" y="56"/>
                        <a:pt x="72" y="68"/>
                        <a:pt x="68" y="79"/>
                      </a:cubicBezTo>
                      <a:cubicBezTo>
                        <a:pt x="66" y="84"/>
                        <a:pt x="65" y="89"/>
                        <a:pt x="65" y="94"/>
                      </a:cubicBezTo>
                      <a:cubicBezTo>
                        <a:pt x="65" y="98"/>
                        <a:pt x="64" y="102"/>
                        <a:pt x="61" y="104"/>
                      </a:cubicBezTo>
                      <a:cubicBezTo>
                        <a:pt x="59" y="107"/>
                        <a:pt x="58" y="110"/>
                        <a:pt x="59" y="113"/>
                      </a:cubicBezTo>
                      <a:cubicBezTo>
                        <a:pt x="60" y="132"/>
                        <a:pt x="61" y="152"/>
                        <a:pt x="63" y="171"/>
                      </a:cubicBezTo>
                      <a:cubicBezTo>
                        <a:pt x="63" y="172"/>
                        <a:pt x="63" y="174"/>
                        <a:pt x="63" y="177"/>
                      </a:cubicBezTo>
                      <a:cubicBezTo>
                        <a:pt x="78" y="164"/>
                        <a:pt x="91" y="152"/>
                        <a:pt x="104" y="141"/>
                      </a:cubicBezTo>
                      <a:cubicBezTo>
                        <a:pt x="104" y="126"/>
                        <a:pt x="104" y="111"/>
                        <a:pt x="103" y="96"/>
                      </a:cubicBezTo>
                      <a:cubicBezTo>
                        <a:pt x="103" y="93"/>
                        <a:pt x="101" y="88"/>
                        <a:pt x="99" y="86"/>
                      </a:cubicBezTo>
                      <a:cubicBezTo>
                        <a:pt x="93" y="82"/>
                        <a:pt x="94" y="77"/>
                        <a:pt x="96" y="72"/>
                      </a:cubicBezTo>
                      <a:cubicBezTo>
                        <a:pt x="97" y="69"/>
                        <a:pt x="98" y="65"/>
                        <a:pt x="101" y="63"/>
                      </a:cubicBezTo>
                      <a:cubicBezTo>
                        <a:pt x="113" y="51"/>
                        <a:pt x="126" y="38"/>
                        <a:pt x="139" y="28"/>
                      </a:cubicBezTo>
                      <a:cubicBezTo>
                        <a:pt x="160" y="12"/>
                        <a:pt x="183" y="6"/>
                        <a:pt x="209" y="3"/>
                      </a:cubicBezTo>
                      <a:cubicBezTo>
                        <a:pt x="246" y="0"/>
                        <a:pt x="282" y="8"/>
                        <a:pt x="317" y="20"/>
                      </a:cubicBezTo>
                      <a:cubicBezTo>
                        <a:pt x="327" y="24"/>
                        <a:pt x="336" y="30"/>
                        <a:pt x="346" y="34"/>
                      </a:cubicBezTo>
                      <a:cubicBezTo>
                        <a:pt x="352" y="38"/>
                        <a:pt x="355" y="43"/>
                        <a:pt x="354" y="51"/>
                      </a:cubicBezTo>
                      <a:cubicBezTo>
                        <a:pt x="353" y="57"/>
                        <a:pt x="354" y="63"/>
                        <a:pt x="355" y="69"/>
                      </a:cubicBezTo>
                      <a:cubicBezTo>
                        <a:pt x="356" y="78"/>
                        <a:pt x="358" y="87"/>
                        <a:pt x="360" y="97"/>
                      </a:cubicBezTo>
                      <a:cubicBezTo>
                        <a:pt x="379" y="103"/>
                        <a:pt x="398" y="111"/>
                        <a:pt x="419" y="115"/>
                      </a:cubicBezTo>
                      <a:cubicBezTo>
                        <a:pt x="419" y="121"/>
                        <a:pt x="419" y="127"/>
                        <a:pt x="419" y="133"/>
                      </a:cubicBezTo>
                      <a:close/>
                      <a:moveTo>
                        <a:pt x="116" y="132"/>
                      </a:moveTo>
                      <a:cubicBezTo>
                        <a:pt x="120" y="129"/>
                        <a:pt x="122" y="128"/>
                        <a:pt x="123" y="127"/>
                      </a:cubicBezTo>
                      <a:cubicBezTo>
                        <a:pt x="147" y="109"/>
                        <a:pt x="171" y="90"/>
                        <a:pt x="194" y="71"/>
                      </a:cubicBezTo>
                      <a:cubicBezTo>
                        <a:pt x="197" y="68"/>
                        <a:pt x="199" y="65"/>
                        <a:pt x="202" y="63"/>
                      </a:cubicBezTo>
                      <a:cubicBezTo>
                        <a:pt x="208" y="56"/>
                        <a:pt x="212" y="55"/>
                        <a:pt x="220" y="58"/>
                      </a:cubicBezTo>
                      <a:cubicBezTo>
                        <a:pt x="242" y="64"/>
                        <a:pt x="263" y="71"/>
                        <a:pt x="284" y="77"/>
                      </a:cubicBezTo>
                      <a:cubicBezTo>
                        <a:pt x="303" y="82"/>
                        <a:pt x="323" y="87"/>
                        <a:pt x="342" y="92"/>
                      </a:cubicBezTo>
                      <a:cubicBezTo>
                        <a:pt x="343" y="92"/>
                        <a:pt x="345" y="92"/>
                        <a:pt x="347" y="92"/>
                      </a:cubicBezTo>
                      <a:cubicBezTo>
                        <a:pt x="344" y="79"/>
                        <a:pt x="340" y="67"/>
                        <a:pt x="339" y="54"/>
                      </a:cubicBezTo>
                      <a:cubicBezTo>
                        <a:pt x="338" y="49"/>
                        <a:pt x="336" y="46"/>
                        <a:pt x="331" y="44"/>
                      </a:cubicBezTo>
                      <a:cubicBezTo>
                        <a:pt x="318" y="38"/>
                        <a:pt x="305" y="32"/>
                        <a:pt x="291" y="28"/>
                      </a:cubicBezTo>
                      <a:cubicBezTo>
                        <a:pt x="257" y="18"/>
                        <a:pt x="223" y="15"/>
                        <a:pt x="188" y="22"/>
                      </a:cubicBezTo>
                      <a:cubicBezTo>
                        <a:pt x="182" y="24"/>
                        <a:pt x="175" y="26"/>
                        <a:pt x="169" y="29"/>
                      </a:cubicBezTo>
                      <a:cubicBezTo>
                        <a:pt x="147" y="39"/>
                        <a:pt x="131" y="56"/>
                        <a:pt x="114" y="72"/>
                      </a:cubicBezTo>
                      <a:cubicBezTo>
                        <a:pt x="114" y="73"/>
                        <a:pt x="114" y="74"/>
                        <a:pt x="114" y="75"/>
                      </a:cubicBezTo>
                      <a:cubicBezTo>
                        <a:pt x="120" y="83"/>
                        <a:pt x="120" y="92"/>
                        <a:pt x="119" y="102"/>
                      </a:cubicBezTo>
                      <a:cubicBezTo>
                        <a:pt x="118" y="111"/>
                        <a:pt x="117" y="120"/>
                        <a:pt x="116" y="1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92" name="Freeform 369">
                  <a:extLst>
                    <a:ext uri="{FF2B5EF4-FFF2-40B4-BE49-F238E27FC236}">
                      <a16:creationId xmlns:a16="http://schemas.microsoft.com/office/drawing/2014/main" id="{06509741-A6A2-4203-8C02-D1FA0F6F59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28564" y="2751138"/>
                  <a:ext cx="531813" cy="165100"/>
                </a:xfrm>
                <a:custGeom>
                  <a:avLst/>
                  <a:gdLst>
                    <a:gd name="T0" fmla="*/ 168 w 168"/>
                    <a:gd name="T1" fmla="*/ 49 h 52"/>
                    <a:gd name="T2" fmla="*/ 0 w 168"/>
                    <a:gd name="T3" fmla="*/ 3 h 52"/>
                    <a:gd name="T4" fmla="*/ 25 w 168"/>
                    <a:gd name="T5" fmla="*/ 5 h 52"/>
                    <a:gd name="T6" fmla="*/ 61 w 168"/>
                    <a:gd name="T7" fmla="*/ 18 h 52"/>
                    <a:gd name="T8" fmla="*/ 141 w 168"/>
                    <a:gd name="T9" fmla="*/ 38 h 52"/>
                    <a:gd name="T10" fmla="*/ 158 w 168"/>
                    <a:gd name="T11" fmla="*/ 43 h 52"/>
                    <a:gd name="T12" fmla="*/ 168 w 168"/>
                    <a:gd name="T13" fmla="*/ 49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8" h="52">
                      <a:moveTo>
                        <a:pt x="168" y="49"/>
                      </a:moveTo>
                      <a:cubicBezTo>
                        <a:pt x="145" y="52"/>
                        <a:pt x="16" y="16"/>
                        <a:pt x="0" y="3"/>
                      </a:cubicBezTo>
                      <a:cubicBezTo>
                        <a:pt x="9" y="0"/>
                        <a:pt x="17" y="2"/>
                        <a:pt x="25" y="5"/>
                      </a:cubicBezTo>
                      <a:cubicBezTo>
                        <a:pt x="37" y="10"/>
                        <a:pt x="49" y="14"/>
                        <a:pt x="61" y="18"/>
                      </a:cubicBezTo>
                      <a:cubicBezTo>
                        <a:pt x="88" y="25"/>
                        <a:pt x="114" y="31"/>
                        <a:pt x="141" y="38"/>
                      </a:cubicBezTo>
                      <a:cubicBezTo>
                        <a:pt x="146" y="40"/>
                        <a:pt x="152" y="41"/>
                        <a:pt x="158" y="43"/>
                      </a:cubicBezTo>
                      <a:cubicBezTo>
                        <a:pt x="161" y="44"/>
                        <a:pt x="163" y="47"/>
                        <a:pt x="168" y="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6" name="Group 46">
                <a:extLst>
                  <a:ext uri="{FF2B5EF4-FFF2-40B4-BE49-F238E27FC236}">
                    <a16:creationId xmlns:a16="http://schemas.microsoft.com/office/drawing/2014/main" id="{EA3DD954-7744-4975-BAFC-C791A71A3B3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H="1" flipV="1">
                <a:off x="13826944" y="5559926"/>
                <a:ext cx="232046" cy="282506"/>
                <a:chOff x="4430713" y="8172450"/>
                <a:chExt cx="1073150" cy="1306513"/>
              </a:xfrm>
              <a:grpFill/>
            </p:grpSpPr>
            <p:sp>
              <p:nvSpPr>
                <p:cNvPr id="186" name="Freeform 31">
                  <a:extLst>
                    <a:ext uri="{FF2B5EF4-FFF2-40B4-BE49-F238E27FC236}">
                      <a16:creationId xmlns:a16="http://schemas.microsoft.com/office/drawing/2014/main" id="{C5413A98-7749-4722-A4CF-FF1E8D39C53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30713" y="8172450"/>
                  <a:ext cx="1073150" cy="1306513"/>
                </a:xfrm>
                <a:custGeom>
                  <a:avLst/>
                  <a:gdLst>
                    <a:gd name="T0" fmla="*/ 154 w 339"/>
                    <a:gd name="T1" fmla="*/ 65 h 413"/>
                    <a:gd name="T2" fmla="*/ 175 w 339"/>
                    <a:gd name="T3" fmla="*/ 28 h 413"/>
                    <a:gd name="T4" fmla="*/ 205 w 339"/>
                    <a:gd name="T5" fmla="*/ 41 h 413"/>
                    <a:gd name="T6" fmla="*/ 260 w 339"/>
                    <a:gd name="T7" fmla="*/ 16 h 413"/>
                    <a:gd name="T8" fmla="*/ 297 w 339"/>
                    <a:gd name="T9" fmla="*/ 3 h 413"/>
                    <a:gd name="T10" fmla="*/ 287 w 339"/>
                    <a:gd name="T11" fmla="*/ 62 h 413"/>
                    <a:gd name="T12" fmla="*/ 285 w 339"/>
                    <a:gd name="T13" fmla="*/ 89 h 413"/>
                    <a:gd name="T14" fmla="*/ 339 w 339"/>
                    <a:gd name="T15" fmla="*/ 228 h 413"/>
                    <a:gd name="T16" fmla="*/ 306 w 339"/>
                    <a:gd name="T17" fmla="*/ 352 h 413"/>
                    <a:gd name="T18" fmla="*/ 236 w 339"/>
                    <a:gd name="T19" fmla="*/ 390 h 413"/>
                    <a:gd name="T20" fmla="*/ 187 w 339"/>
                    <a:gd name="T21" fmla="*/ 387 h 413"/>
                    <a:gd name="T22" fmla="*/ 139 w 339"/>
                    <a:gd name="T23" fmla="*/ 407 h 413"/>
                    <a:gd name="T24" fmla="*/ 76 w 339"/>
                    <a:gd name="T25" fmla="*/ 360 h 413"/>
                    <a:gd name="T26" fmla="*/ 33 w 339"/>
                    <a:gd name="T27" fmla="*/ 310 h 413"/>
                    <a:gd name="T28" fmla="*/ 9 w 339"/>
                    <a:gd name="T29" fmla="*/ 160 h 413"/>
                    <a:gd name="T30" fmla="*/ 88 w 339"/>
                    <a:gd name="T31" fmla="*/ 90 h 413"/>
                    <a:gd name="T32" fmla="*/ 157 w 339"/>
                    <a:gd name="T33" fmla="*/ 95 h 413"/>
                    <a:gd name="T34" fmla="*/ 155 w 339"/>
                    <a:gd name="T35" fmla="*/ 111 h 413"/>
                    <a:gd name="T36" fmla="*/ 51 w 339"/>
                    <a:gd name="T37" fmla="*/ 126 h 413"/>
                    <a:gd name="T38" fmla="*/ 26 w 339"/>
                    <a:gd name="T39" fmla="*/ 248 h 413"/>
                    <a:gd name="T40" fmla="*/ 93 w 339"/>
                    <a:gd name="T41" fmla="*/ 344 h 413"/>
                    <a:gd name="T42" fmla="*/ 143 w 339"/>
                    <a:gd name="T43" fmla="*/ 383 h 413"/>
                    <a:gd name="T44" fmla="*/ 177 w 339"/>
                    <a:gd name="T45" fmla="*/ 365 h 413"/>
                    <a:gd name="T46" fmla="*/ 232 w 339"/>
                    <a:gd name="T47" fmla="*/ 369 h 413"/>
                    <a:gd name="T48" fmla="*/ 287 w 339"/>
                    <a:gd name="T49" fmla="*/ 347 h 413"/>
                    <a:gd name="T50" fmla="*/ 315 w 339"/>
                    <a:gd name="T51" fmla="*/ 164 h 413"/>
                    <a:gd name="T52" fmla="*/ 306 w 339"/>
                    <a:gd name="T53" fmla="*/ 133 h 413"/>
                    <a:gd name="T54" fmla="*/ 244 w 339"/>
                    <a:gd name="T55" fmla="*/ 115 h 413"/>
                    <a:gd name="T56" fmla="*/ 193 w 339"/>
                    <a:gd name="T57" fmla="*/ 149 h 413"/>
                    <a:gd name="T58" fmla="*/ 160 w 339"/>
                    <a:gd name="T59" fmla="*/ 156 h 413"/>
                    <a:gd name="T60" fmla="*/ 134 w 339"/>
                    <a:gd name="T61" fmla="*/ 125 h 413"/>
                    <a:gd name="T62" fmla="*/ 158 w 339"/>
                    <a:gd name="T63" fmla="*/ 112 h 413"/>
                    <a:gd name="T64" fmla="*/ 190 w 339"/>
                    <a:gd name="T65" fmla="*/ 129 h 413"/>
                    <a:gd name="T66" fmla="*/ 254 w 339"/>
                    <a:gd name="T67" fmla="*/ 88 h 413"/>
                    <a:gd name="T68" fmla="*/ 279 w 339"/>
                    <a:gd name="T69" fmla="*/ 22 h 413"/>
                    <a:gd name="T70" fmla="*/ 186 w 339"/>
                    <a:gd name="T71" fmla="*/ 96 h 413"/>
                    <a:gd name="T72" fmla="*/ 191 w 339"/>
                    <a:gd name="T73" fmla="*/ 103 h 413"/>
                    <a:gd name="T74" fmla="*/ 244 w 339"/>
                    <a:gd name="T75" fmla="*/ 58 h 413"/>
                    <a:gd name="T76" fmla="*/ 170 w 339"/>
                    <a:gd name="T77" fmla="*/ 108 h 413"/>
                    <a:gd name="T78" fmla="*/ 180 w 339"/>
                    <a:gd name="T79" fmla="*/ 74 h 413"/>
                    <a:gd name="T80" fmla="*/ 178 w 339"/>
                    <a:gd name="T81" fmla="*/ 40 h 413"/>
                    <a:gd name="T82" fmla="*/ 166 w 339"/>
                    <a:gd name="T83" fmla="*/ 68 h 4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39" h="413">
                      <a:moveTo>
                        <a:pt x="157" y="95"/>
                      </a:moveTo>
                      <a:cubicBezTo>
                        <a:pt x="156" y="85"/>
                        <a:pt x="155" y="75"/>
                        <a:pt x="154" y="65"/>
                      </a:cubicBezTo>
                      <a:cubicBezTo>
                        <a:pt x="152" y="54"/>
                        <a:pt x="156" y="43"/>
                        <a:pt x="161" y="34"/>
                      </a:cubicBezTo>
                      <a:cubicBezTo>
                        <a:pt x="165" y="27"/>
                        <a:pt x="167" y="27"/>
                        <a:pt x="175" y="28"/>
                      </a:cubicBezTo>
                      <a:cubicBezTo>
                        <a:pt x="182" y="29"/>
                        <a:pt x="189" y="29"/>
                        <a:pt x="195" y="28"/>
                      </a:cubicBezTo>
                      <a:cubicBezTo>
                        <a:pt x="206" y="28"/>
                        <a:pt x="209" y="32"/>
                        <a:pt x="205" y="41"/>
                      </a:cubicBezTo>
                      <a:cubicBezTo>
                        <a:pt x="204" y="43"/>
                        <a:pt x="204" y="45"/>
                        <a:pt x="204" y="48"/>
                      </a:cubicBezTo>
                      <a:cubicBezTo>
                        <a:pt x="223" y="37"/>
                        <a:pt x="242" y="26"/>
                        <a:pt x="260" y="16"/>
                      </a:cubicBezTo>
                      <a:cubicBezTo>
                        <a:pt x="269" y="11"/>
                        <a:pt x="277" y="7"/>
                        <a:pt x="285" y="2"/>
                      </a:cubicBezTo>
                      <a:cubicBezTo>
                        <a:pt x="289" y="0"/>
                        <a:pt x="293" y="0"/>
                        <a:pt x="297" y="3"/>
                      </a:cubicBezTo>
                      <a:cubicBezTo>
                        <a:pt x="300" y="6"/>
                        <a:pt x="299" y="9"/>
                        <a:pt x="298" y="12"/>
                      </a:cubicBezTo>
                      <a:cubicBezTo>
                        <a:pt x="295" y="29"/>
                        <a:pt x="292" y="45"/>
                        <a:pt x="287" y="62"/>
                      </a:cubicBezTo>
                      <a:cubicBezTo>
                        <a:pt x="285" y="70"/>
                        <a:pt x="281" y="78"/>
                        <a:pt x="277" y="87"/>
                      </a:cubicBezTo>
                      <a:cubicBezTo>
                        <a:pt x="279" y="87"/>
                        <a:pt x="282" y="88"/>
                        <a:pt x="285" y="89"/>
                      </a:cubicBezTo>
                      <a:cubicBezTo>
                        <a:pt x="304" y="93"/>
                        <a:pt x="317" y="105"/>
                        <a:pt x="323" y="123"/>
                      </a:cubicBezTo>
                      <a:cubicBezTo>
                        <a:pt x="335" y="157"/>
                        <a:pt x="339" y="192"/>
                        <a:pt x="339" y="228"/>
                      </a:cubicBezTo>
                      <a:cubicBezTo>
                        <a:pt x="339" y="249"/>
                        <a:pt x="333" y="270"/>
                        <a:pt x="329" y="291"/>
                      </a:cubicBezTo>
                      <a:cubicBezTo>
                        <a:pt x="324" y="312"/>
                        <a:pt x="316" y="333"/>
                        <a:pt x="306" y="352"/>
                      </a:cubicBezTo>
                      <a:cubicBezTo>
                        <a:pt x="299" y="367"/>
                        <a:pt x="288" y="378"/>
                        <a:pt x="274" y="386"/>
                      </a:cubicBezTo>
                      <a:cubicBezTo>
                        <a:pt x="262" y="392"/>
                        <a:pt x="249" y="392"/>
                        <a:pt x="236" y="390"/>
                      </a:cubicBezTo>
                      <a:cubicBezTo>
                        <a:pt x="222" y="387"/>
                        <a:pt x="208" y="382"/>
                        <a:pt x="193" y="378"/>
                      </a:cubicBezTo>
                      <a:cubicBezTo>
                        <a:pt x="191" y="381"/>
                        <a:pt x="189" y="384"/>
                        <a:pt x="187" y="387"/>
                      </a:cubicBezTo>
                      <a:cubicBezTo>
                        <a:pt x="184" y="391"/>
                        <a:pt x="181" y="396"/>
                        <a:pt x="177" y="399"/>
                      </a:cubicBezTo>
                      <a:cubicBezTo>
                        <a:pt x="166" y="409"/>
                        <a:pt x="154" y="413"/>
                        <a:pt x="139" y="407"/>
                      </a:cubicBezTo>
                      <a:cubicBezTo>
                        <a:pt x="124" y="401"/>
                        <a:pt x="110" y="392"/>
                        <a:pt x="98" y="380"/>
                      </a:cubicBezTo>
                      <a:cubicBezTo>
                        <a:pt x="91" y="373"/>
                        <a:pt x="83" y="367"/>
                        <a:pt x="76" y="360"/>
                      </a:cubicBezTo>
                      <a:cubicBezTo>
                        <a:pt x="68" y="353"/>
                        <a:pt x="61" y="345"/>
                        <a:pt x="53" y="336"/>
                      </a:cubicBezTo>
                      <a:cubicBezTo>
                        <a:pt x="46" y="328"/>
                        <a:pt x="40" y="319"/>
                        <a:pt x="33" y="310"/>
                      </a:cubicBezTo>
                      <a:cubicBezTo>
                        <a:pt x="20" y="293"/>
                        <a:pt x="13" y="274"/>
                        <a:pt x="8" y="253"/>
                      </a:cubicBezTo>
                      <a:cubicBezTo>
                        <a:pt x="0" y="222"/>
                        <a:pt x="3" y="191"/>
                        <a:pt x="9" y="160"/>
                      </a:cubicBezTo>
                      <a:cubicBezTo>
                        <a:pt x="9" y="159"/>
                        <a:pt x="9" y="159"/>
                        <a:pt x="9" y="158"/>
                      </a:cubicBezTo>
                      <a:cubicBezTo>
                        <a:pt x="25" y="123"/>
                        <a:pt x="48" y="96"/>
                        <a:pt x="88" y="90"/>
                      </a:cubicBezTo>
                      <a:cubicBezTo>
                        <a:pt x="102" y="88"/>
                        <a:pt x="116" y="90"/>
                        <a:pt x="129" y="94"/>
                      </a:cubicBezTo>
                      <a:cubicBezTo>
                        <a:pt x="138" y="96"/>
                        <a:pt x="146" y="99"/>
                        <a:pt x="157" y="95"/>
                      </a:cubicBezTo>
                      <a:close/>
                      <a:moveTo>
                        <a:pt x="158" y="112"/>
                      </a:moveTo>
                      <a:cubicBezTo>
                        <a:pt x="157" y="112"/>
                        <a:pt x="156" y="111"/>
                        <a:pt x="155" y="111"/>
                      </a:cubicBezTo>
                      <a:cubicBezTo>
                        <a:pt x="143" y="114"/>
                        <a:pt x="131" y="111"/>
                        <a:pt x="118" y="108"/>
                      </a:cubicBezTo>
                      <a:cubicBezTo>
                        <a:pt x="93" y="102"/>
                        <a:pt x="70" y="106"/>
                        <a:pt x="51" y="126"/>
                      </a:cubicBezTo>
                      <a:cubicBezTo>
                        <a:pt x="41" y="137"/>
                        <a:pt x="29" y="147"/>
                        <a:pt x="25" y="162"/>
                      </a:cubicBezTo>
                      <a:cubicBezTo>
                        <a:pt x="18" y="190"/>
                        <a:pt x="17" y="219"/>
                        <a:pt x="26" y="248"/>
                      </a:cubicBezTo>
                      <a:cubicBezTo>
                        <a:pt x="34" y="271"/>
                        <a:pt x="46" y="292"/>
                        <a:pt x="63" y="311"/>
                      </a:cubicBezTo>
                      <a:cubicBezTo>
                        <a:pt x="73" y="322"/>
                        <a:pt x="81" y="334"/>
                        <a:pt x="93" y="344"/>
                      </a:cubicBezTo>
                      <a:cubicBezTo>
                        <a:pt x="99" y="349"/>
                        <a:pt x="106" y="354"/>
                        <a:pt x="112" y="360"/>
                      </a:cubicBezTo>
                      <a:cubicBezTo>
                        <a:pt x="121" y="370"/>
                        <a:pt x="131" y="376"/>
                        <a:pt x="143" y="383"/>
                      </a:cubicBezTo>
                      <a:cubicBezTo>
                        <a:pt x="155" y="390"/>
                        <a:pt x="164" y="384"/>
                        <a:pt x="170" y="376"/>
                      </a:cubicBezTo>
                      <a:cubicBezTo>
                        <a:pt x="172" y="372"/>
                        <a:pt x="174" y="369"/>
                        <a:pt x="177" y="365"/>
                      </a:cubicBezTo>
                      <a:cubicBezTo>
                        <a:pt x="182" y="359"/>
                        <a:pt x="189" y="358"/>
                        <a:pt x="195" y="359"/>
                      </a:cubicBezTo>
                      <a:cubicBezTo>
                        <a:pt x="208" y="362"/>
                        <a:pt x="220" y="366"/>
                        <a:pt x="232" y="369"/>
                      </a:cubicBezTo>
                      <a:cubicBezTo>
                        <a:pt x="242" y="372"/>
                        <a:pt x="253" y="374"/>
                        <a:pt x="263" y="370"/>
                      </a:cubicBezTo>
                      <a:cubicBezTo>
                        <a:pt x="273" y="365"/>
                        <a:pt x="282" y="358"/>
                        <a:pt x="287" y="347"/>
                      </a:cubicBezTo>
                      <a:cubicBezTo>
                        <a:pt x="305" y="315"/>
                        <a:pt x="313" y="280"/>
                        <a:pt x="318" y="244"/>
                      </a:cubicBezTo>
                      <a:cubicBezTo>
                        <a:pt x="322" y="217"/>
                        <a:pt x="318" y="191"/>
                        <a:pt x="315" y="164"/>
                      </a:cubicBezTo>
                      <a:cubicBezTo>
                        <a:pt x="314" y="162"/>
                        <a:pt x="313" y="160"/>
                        <a:pt x="313" y="158"/>
                      </a:cubicBezTo>
                      <a:cubicBezTo>
                        <a:pt x="311" y="150"/>
                        <a:pt x="308" y="142"/>
                        <a:pt x="306" y="133"/>
                      </a:cubicBezTo>
                      <a:cubicBezTo>
                        <a:pt x="305" y="130"/>
                        <a:pt x="304" y="126"/>
                        <a:pt x="302" y="124"/>
                      </a:cubicBezTo>
                      <a:cubicBezTo>
                        <a:pt x="288" y="105"/>
                        <a:pt x="261" y="102"/>
                        <a:pt x="244" y="115"/>
                      </a:cubicBezTo>
                      <a:cubicBezTo>
                        <a:pt x="232" y="125"/>
                        <a:pt x="219" y="134"/>
                        <a:pt x="206" y="144"/>
                      </a:cubicBezTo>
                      <a:cubicBezTo>
                        <a:pt x="202" y="146"/>
                        <a:pt x="197" y="148"/>
                        <a:pt x="193" y="149"/>
                      </a:cubicBezTo>
                      <a:cubicBezTo>
                        <a:pt x="187" y="152"/>
                        <a:pt x="180" y="153"/>
                        <a:pt x="174" y="155"/>
                      </a:cubicBezTo>
                      <a:cubicBezTo>
                        <a:pt x="169" y="157"/>
                        <a:pt x="165" y="157"/>
                        <a:pt x="160" y="156"/>
                      </a:cubicBezTo>
                      <a:cubicBezTo>
                        <a:pt x="150" y="153"/>
                        <a:pt x="142" y="147"/>
                        <a:pt x="137" y="139"/>
                      </a:cubicBezTo>
                      <a:cubicBezTo>
                        <a:pt x="134" y="135"/>
                        <a:pt x="132" y="130"/>
                        <a:pt x="134" y="125"/>
                      </a:cubicBezTo>
                      <a:cubicBezTo>
                        <a:pt x="144" y="126"/>
                        <a:pt x="150" y="137"/>
                        <a:pt x="161" y="133"/>
                      </a:cubicBezTo>
                      <a:cubicBezTo>
                        <a:pt x="160" y="126"/>
                        <a:pt x="159" y="119"/>
                        <a:pt x="158" y="112"/>
                      </a:cubicBezTo>
                      <a:close/>
                      <a:moveTo>
                        <a:pt x="189" y="126"/>
                      </a:moveTo>
                      <a:cubicBezTo>
                        <a:pt x="190" y="127"/>
                        <a:pt x="190" y="128"/>
                        <a:pt x="190" y="129"/>
                      </a:cubicBezTo>
                      <a:cubicBezTo>
                        <a:pt x="196" y="127"/>
                        <a:pt x="203" y="127"/>
                        <a:pt x="208" y="124"/>
                      </a:cubicBezTo>
                      <a:cubicBezTo>
                        <a:pt x="224" y="113"/>
                        <a:pt x="240" y="101"/>
                        <a:pt x="254" y="88"/>
                      </a:cubicBezTo>
                      <a:cubicBezTo>
                        <a:pt x="276" y="70"/>
                        <a:pt x="281" y="45"/>
                        <a:pt x="286" y="18"/>
                      </a:cubicBezTo>
                      <a:cubicBezTo>
                        <a:pt x="283" y="20"/>
                        <a:pt x="281" y="20"/>
                        <a:pt x="279" y="22"/>
                      </a:cubicBezTo>
                      <a:cubicBezTo>
                        <a:pt x="260" y="31"/>
                        <a:pt x="243" y="44"/>
                        <a:pt x="223" y="51"/>
                      </a:cubicBezTo>
                      <a:cubicBezTo>
                        <a:pt x="202" y="59"/>
                        <a:pt x="190" y="75"/>
                        <a:pt x="186" y="96"/>
                      </a:cubicBezTo>
                      <a:cubicBezTo>
                        <a:pt x="185" y="100"/>
                        <a:pt x="184" y="103"/>
                        <a:pt x="186" y="108"/>
                      </a:cubicBezTo>
                      <a:cubicBezTo>
                        <a:pt x="188" y="106"/>
                        <a:pt x="189" y="104"/>
                        <a:pt x="191" y="103"/>
                      </a:cubicBezTo>
                      <a:cubicBezTo>
                        <a:pt x="202" y="89"/>
                        <a:pt x="215" y="77"/>
                        <a:pt x="229" y="66"/>
                      </a:cubicBezTo>
                      <a:cubicBezTo>
                        <a:pt x="233" y="62"/>
                        <a:pt x="237" y="59"/>
                        <a:pt x="244" y="58"/>
                      </a:cubicBezTo>
                      <a:cubicBezTo>
                        <a:pt x="228" y="84"/>
                        <a:pt x="206" y="103"/>
                        <a:pt x="189" y="126"/>
                      </a:cubicBezTo>
                      <a:close/>
                      <a:moveTo>
                        <a:pt x="170" y="108"/>
                      </a:moveTo>
                      <a:cubicBezTo>
                        <a:pt x="171" y="108"/>
                        <a:pt x="171" y="107"/>
                        <a:pt x="171" y="107"/>
                      </a:cubicBezTo>
                      <a:cubicBezTo>
                        <a:pt x="174" y="96"/>
                        <a:pt x="177" y="85"/>
                        <a:pt x="180" y="74"/>
                      </a:cubicBezTo>
                      <a:cubicBezTo>
                        <a:pt x="184" y="63"/>
                        <a:pt x="188" y="52"/>
                        <a:pt x="192" y="40"/>
                      </a:cubicBezTo>
                      <a:cubicBezTo>
                        <a:pt x="186" y="40"/>
                        <a:pt x="182" y="41"/>
                        <a:pt x="178" y="40"/>
                      </a:cubicBezTo>
                      <a:cubicBezTo>
                        <a:pt x="172" y="40"/>
                        <a:pt x="169" y="42"/>
                        <a:pt x="168" y="48"/>
                      </a:cubicBezTo>
                      <a:cubicBezTo>
                        <a:pt x="167" y="54"/>
                        <a:pt x="165" y="62"/>
                        <a:pt x="166" y="68"/>
                      </a:cubicBezTo>
                      <a:cubicBezTo>
                        <a:pt x="167" y="81"/>
                        <a:pt x="169" y="94"/>
                        <a:pt x="170" y="10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87" name="Freeform 190">
                  <a:extLst>
                    <a:ext uri="{FF2B5EF4-FFF2-40B4-BE49-F238E27FC236}">
                      <a16:creationId xmlns:a16="http://schemas.microsoft.com/office/drawing/2014/main" id="{F321994D-18F4-4985-9B88-8A14C8F0CC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6613" y="8880475"/>
                  <a:ext cx="69850" cy="133350"/>
                </a:xfrm>
                <a:custGeom>
                  <a:avLst/>
                  <a:gdLst>
                    <a:gd name="T0" fmla="*/ 10 w 22"/>
                    <a:gd name="T1" fmla="*/ 42 h 42"/>
                    <a:gd name="T2" fmla="*/ 1 w 22"/>
                    <a:gd name="T3" fmla="*/ 30 h 42"/>
                    <a:gd name="T4" fmla="*/ 11 w 22"/>
                    <a:gd name="T5" fmla="*/ 4 h 42"/>
                    <a:gd name="T6" fmla="*/ 18 w 22"/>
                    <a:gd name="T7" fmla="*/ 0 h 42"/>
                    <a:gd name="T8" fmla="*/ 21 w 22"/>
                    <a:gd name="T9" fmla="*/ 8 h 42"/>
                    <a:gd name="T10" fmla="*/ 10 w 22"/>
                    <a:gd name="T11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42">
                      <a:moveTo>
                        <a:pt x="10" y="42"/>
                      </a:moveTo>
                      <a:cubicBezTo>
                        <a:pt x="4" y="39"/>
                        <a:pt x="0" y="36"/>
                        <a:pt x="1" y="30"/>
                      </a:cubicBezTo>
                      <a:cubicBezTo>
                        <a:pt x="2" y="20"/>
                        <a:pt x="5" y="11"/>
                        <a:pt x="11" y="4"/>
                      </a:cubicBezTo>
                      <a:cubicBezTo>
                        <a:pt x="13" y="2"/>
                        <a:pt x="16" y="0"/>
                        <a:pt x="18" y="0"/>
                      </a:cubicBezTo>
                      <a:cubicBezTo>
                        <a:pt x="22" y="1"/>
                        <a:pt x="22" y="5"/>
                        <a:pt x="21" y="8"/>
                      </a:cubicBezTo>
                      <a:cubicBezTo>
                        <a:pt x="18" y="19"/>
                        <a:pt x="14" y="30"/>
                        <a:pt x="10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88" name="Freeform 191">
                  <a:extLst>
                    <a:ext uri="{FF2B5EF4-FFF2-40B4-BE49-F238E27FC236}">
                      <a16:creationId xmlns:a16="http://schemas.microsoft.com/office/drawing/2014/main" id="{ED739CE0-5476-436D-8F2B-0376177E09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0113" y="8982075"/>
                  <a:ext cx="66675" cy="107950"/>
                </a:xfrm>
                <a:custGeom>
                  <a:avLst/>
                  <a:gdLst>
                    <a:gd name="T0" fmla="*/ 16 w 21"/>
                    <a:gd name="T1" fmla="*/ 0 h 34"/>
                    <a:gd name="T2" fmla="*/ 7 w 21"/>
                    <a:gd name="T3" fmla="*/ 34 h 34"/>
                    <a:gd name="T4" fmla="*/ 16 w 21"/>
                    <a:gd name="T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" h="34">
                      <a:moveTo>
                        <a:pt x="16" y="0"/>
                      </a:moveTo>
                      <a:cubicBezTo>
                        <a:pt x="21" y="8"/>
                        <a:pt x="16" y="23"/>
                        <a:pt x="7" y="34"/>
                      </a:cubicBezTo>
                      <a:cubicBezTo>
                        <a:pt x="0" y="25"/>
                        <a:pt x="5" y="9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89" name="Freeform 192">
                  <a:extLst>
                    <a:ext uri="{FF2B5EF4-FFF2-40B4-BE49-F238E27FC236}">
                      <a16:creationId xmlns:a16="http://schemas.microsoft.com/office/drawing/2014/main" id="{6BF4EAD2-58EA-4F6E-B930-1856864CEA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8513" y="8777288"/>
                  <a:ext cx="57150" cy="128588"/>
                </a:xfrm>
                <a:custGeom>
                  <a:avLst/>
                  <a:gdLst>
                    <a:gd name="T0" fmla="*/ 18 w 18"/>
                    <a:gd name="T1" fmla="*/ 0 h 41"/>
                    <a:gd name="T2" fmla="*/ 6 w 18"/>
                    <a:gd name="T3" fmla="*/ 41 h 41"/>
                    <a:gd name="T4" fmla="*/ 1 w 18"/>
                    <a:gd name="T5" fmla="*/ 27 h 41"/>
                    <a:gd name="T6" fmla="*/ 18 w 18"/>
                    <a:gd name="T7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41">
                      <a:moveTo>
                        <a:pt x="18" y="0"/>
                      </a:moveTo>
                      <a:cubicBezTo>
                        <a:pt x="14" y="15"/>
                        <a:pt x="10" y="27"/>
                        <a:pt x="6" y="41"/>
                      </a:cubicBezTo>
                      <a:cubicBezTo>
                        <a:pt x="1" y="36"/>
                        <a:pt x="0" y="32"/>
                        <a:pt x="1" y="27"/>
                      </a:cubicBezTo>
                      <a:cubicBezTo>
                        <a:pt x="2" y="16"/>
                        <a:pt x="8" y="5"/>
                        <a:pt x="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90" name="Freeform 193">
                  <a:extLst>
                    <a:ext uri="{FF2B5EF4-FFF2-40B4-BE49-F238E27FC236}">
                      <a16:creationId xmlns:a16="http://schemas.microsoft.com/office/drawing/2014/main" id="{297512D1-AC01-4D6A-9F7A-E692570BCC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0913" y="9090025"/>
                  <a:ext cx="52388" cy="82550"/>
                </a:xfrm>
                <a:custGeom>
                  <a:avLst/>
                  <a:gdLst>
                    <a:gd name="T0" fmla="*/ 7 w 17"/>
                    <a:gd name="T1" fmla="*/ 26 h 26"/>
                    <a:gd name="T2" fmla="*/ 10 w 17"/>
                    <a:gd name="T3" fmla="*/ 0 h 26"/>
                    <a:gd name="T4" fmla="*/ 7 w 17"/>
                    <a:gd name="T5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26">
                      <a:moveTo>
                        <a:pt x="7" y="26"/>
                      </a:moveTo>
                      <a:cubicBezTo>
                        <a:pt x="0" y="19"/>
                        <a:pt x="1" y="8"/>
                        <a:pt x="10" y="0"/>
                      </a:cubicBezTo>
                      <a:cubicBezTo>
                        <a:pt x="17" y="7"/>
                        <a:pt x="16" y="15"/>
                        <a:pt x="7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7" name="Freeform 158">
                <a:extLst>
                  <a:ext uri="{FF2B5EF4-FFF2-40B4-BE49-F238E27FC236}">
                    <a16:creationId xmlns:a16="http://schemas.microsoft.com/office/drawing/2014/main" id="{105E0559-9BDD-4C66-B3FD-A72D260A90E8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 rot="20624376" flipH="1" flipV="1">
                <a:off x="14706586" y="5185048"/>
                <a:ext cx="239925" cy="273082"/>
              </a:xfrm>
              <a:custGeom>
                <a:avLst/>
                <a:gdLst>
                  <a:gd name="T0" fmla="*/ 15 w 186"/>
                  <a:gd name="T1" fmla="*/ 214 h 214"/>
                  <a:gd name="T2" fmla="*/ 58 w 186"/>
                  <a:gd name="T3" fmla="*/ 140 h 214"/>
                  <a:gd name="T4" fmla="*/ 60 w 186"/>
                  <a:gd name="T5" fmla="*/ 62 h 214"/>
                  <a:gd name="T6" fmla="*/ 164 w 186"/>
                  <a:gd name="T7" fmla="*/ 10 h 214"/>
                  <a:gd name="T8" fmla="*/ 173 w 186"/>
                  <a:gd name="T9" fmla="*/ 2 h 214"/>
                  <a:gd name="T10" fmla="*/ 178 w 186"/>
                  <a:gd name="T11" fmla="*/ 91 h 214"/>
                  <a:gd name="T12" fmla="*/ 72 w 186"/>
                  <a:gd name="T13" fmla="*/ 140 h 214"/>
                  <a:gd name="T14" fmla="*/ 135 w 186"/>
                  <a:gd name="T15" fmla="*/ 64 h 214"/>
                  <a:gd name="T16" fmla="*/ 135 w 186"/>
                  <a:gd name="T17" fmla="*/ 64 h 214"/>
                  <a:gd name="T18" fmla="*/ 143 w 186"/>
                  <a:gd name="T19" fmla="*/ 66 h 214"/>
                  <a:gd name="T20" fmla="*/ 172 w 186"/>
                  <a:gd name="T21" fmla="*/ 21 h 214"/>
                  <a:gd name="T22" fmla="*/ 119 w 186"/>
                  <a:gd name="T23" fmla="*/ 33 h 214"/>
                  <a:gd name="T24" fmla="*/ 114 w 186"/>
                  <a:gd name="T25" fmla="*/ 86 h 214"/>
                  <a:gd name="T26" fmla="*/ 143 w 186"/>
                  <a:gd name="T27" fmla="*/ 25 h 214"/>
                  <a:gd name="T28" fmla="*/ 169 w 186"/>
                  <a:gd name="T29" fmla="*/ 65 h 214"/>
                  <a:gd name="T30" fmla="*/ 151 w 186"/>
                  <a:gd name="T31" fmla="*/ 72 h 214"/>
                  <a:gd name="T32" fmla="*/ 169 w 186"/>
                  <a:gd name="T33" fmla="*/ 65 h 214"/>
                  <a:gd name="T34" fmla="*/ 83 w 186"/>
                  <a:gd name="T35" fmla="*/ 54 h 214"/>
                  <a:gd name="T36" fmla="*/ 107 w 186"/>
                  <a:gd name="T37" fmla="*/ 90 h 214"/>
                  <a:gd name="T38" fmla="*/ 109 w 186"/>
                  <a:gd name="T39" fmla="*/ 35 h 214"/>
                  <a:gd name="T40" fmla="*/ 133 w 186"/>
                  <a:gd name="T41" fmla="*/ 74 h 214"/>
                  <a:gd name="T42" fmla="*/ 126 w 186"/>
                  <a:gd name="T43" fmla="*/ 84 h 214"/>
                  <a:gd name="T44" fmla="*/ 164 w 186"/>
                  <a:gd name="T45" fmla="*/ 94 h 214"/>
                  <a:gd name="T46" fmla="*/ 117 w 186"/>
                  <a:gd name="T47" fmla="*/ 108 h 214"/>
                  <a:gd name="T48" fmla="*/ 141 w 186"/>
                  <a:gd name="T49" fmla="*/ 119 h 214"/>
                  <a:gd name="T50" fmla="*/ 85 w 186"/>
                  <a:gd name="T51" fmla="*/ 117 h 214"/>
                  <a:gd name="T52" fmla="*/ 125 w 186"/>
                  <a:gd name="T53" fmla="*/ 128 h 214"/>
                  <a:gd name="T54" fmla="*/ 158 w 186"/>
                  <a:gd name="T55" fmla="*/ 104 h 214"/>
                  <a:gd name="T56" fmla="*/ 117 w 186"/>
                  <a:gd name="T57" fmla="*/ 108 h 214"/>
                  <a:gd name="T58" fmla="*/ 63 w 186"/>
                  <a:gd name="T59" fmla="*/ 86 h 214"/>
                  <a:gd name="T60" fmla="*/ 75 w 186"/>
                  <a:gd name="T61" fmla="*/ 63 h 214"/>
                  <a:gd name="T62" fmla="*/ 61 w 186"/>
                  <a:gd name="T63" fmla="*/ 93 h 214"/>
                  <a:gd name="T64" fmla="*/ 65 w 186"/>
                  <a:gd name="T65" fmla="*/ 130 h 214"/>
                  <a:gd name="T66" fmla="*/ 61 w 186"/>
                  <a:gd name="T67" fmla="*/ 93 h 214"/>
                  <a:gd name="T68" fmla="*/ 82 w 186"/>
                  <a:gd name="T69" fmla="*/ 122 h 214"/>
                  <a:gd name="T70" fmla="*/ 110 w 186"/>
                  <a:gd name="T71" fmla="*/ 136 h 214"/>
                  <a:gd name="T72" fmla="*/ 82 w 186"/>
                  <a:gd name="T73" fmla="*/ 122 h 214"/>
                  <a:gd name="T74" fmla="*/ 22 w 186"/>
                  <a:gd name="T75" fmla="*/ 182 h 214"/>
                  <a:gd name="T76" fmla="*/ 22 w 186"/>
                  <a:gd name="T77" fmla="*/ 182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214">
                    <a:moveTo>
                      <a:pt x="72" y="140"/>
                    </a:moveTo>
                    <a:cubicBezTo>
                      <a:pt x="55" y="170"/>
                      <a:pt x="31" y="179"/>
                      <a:pt x="15" y="214"/>
                    </a:cubicBezTo>
                    <a:cubicBezTo>
                      <a:pt x="5" y="209"/>
                      <a:pt x="0" y="204"/>
                      <a:pt x="0" y="196"/>
                    </a:cubicBezTo>
                    <a:cubicBezTo>
                      <a:pt x="15" y="176"/>
                      <a:pt x="40" y="159"/>
                      <a:pt x="58" y="140"/>
                    </a:cubicBezTo>
                    <a:cubicBezTo>
                      <a:pt x="57" y="128"/>
                      <a:pt x="50" y="123"/>
                      <a:pt x="48" y="113"/>
                    </a:cubicBezTo>
                    <a:cubicBezTo>
                      <a:pt x="46" y="97"/>
                      <a:pt x="53" y="74"/>
                      <a:pt x="60" y="62"/>
                    </a:cubicBezTo>
                    <a:cubicBezTo>
                      <a:pt x="69" y="45"/>
                      <a:pt x="86" y="30"/>
                      <a:pt x="103" y="24"/>
                    </a:cubicBezTo>
                    <a:cubicBezTo>
                      <a:pt x="124" y="17"/>
                      <a:pt x="147" y="21"/>
                      <a:pt x="164" y="10"/>
                    </a:cubicBezTo>
                    <a:cubicBezTo>
                      <a:pt x="166" y="6"/>
                      <a:pt x="167" y="1"/>
                      <a:pt x="170" y="0"/>
                    </a:cubicBezTo>
                    <a:cubicBezTo>
                      <a:pt x="171" y="1"/>
                      <a:pt x="172" y="1"/>
                      <a:pt x="173" y="2"/>
                    </a:cubicBezTo>
                    <a:cubicBezTo>
                      <a:pt x="178" y="8"/>
                      <a:pt x="182" y="18"/>
                      <a:pt x="183" y="27"/>
                    </a:cubicBezTo>
                    <a:cubicBezTo>
                      <a:pt x="186" y="44"/>
                      <a:pt x="184" y="71"/>
                      <a:pt x="178" y="91"/>
                    </a:cubicBezTo>
                    <a:cubicBezTo>
                      <a:pt x="174" y="106"/>
                      <a:pt x="163" y="118"/>
                      <a:pt x="155" y="133"/>
                    </a:cubicBezTo>
                    <a:cubicBezTo>
                      <a:pt x="130" y="146"/>
                      <a:pt x="107" y="161"/>
                      <a:pt x="72" y="140"/>
                    </a:cubicBezTo>
                    <a:close/>
                    <a:moveTo>
                      <a:pt x="135" y="64"/>
                    </a:moveTo>
                    <a:cubicBezTo>
                      <a:pt x="135" y="64"/>
                      <a:pt x="135" y="64"/>
                      <a:pt x="135" y="64"/>
                    </a:cubicBezTo>
                    <a:cubicBezTo>
                      <a:pt x="145" y="49"/>
                      <a:pt x="165" y="34"/>
                      <a:pt x="166" y="14"/>
                    </a:cubicBezTo>
                    <a:cubicBezTo>
                      <a:pt x="153" y="22"/>
                      <a:pt x="129" y="45"/>
                      <a:pt x="135" y="64"/>
                    </a:cubicBezTo>
                    <a:close/>
                    <a:moveTo>
                      <a:pt x="143" y="66"/>
                    </a:moveTo>
                    <a:cubicBezTo>
                      <a:pt x="143" y="66"/>
                      <a:pt x="143" y="66"/>
                      <a:pt x="143" y="66"/>
                    </a:cubicBezTo>
                    <a:cubicBezTo>
                      <a:pt x="154" y="64"/>
                      <a:pt x="166" y="66"/>
                      <a:pt x="175" y="56"/>
                    </a:cubicBezTo>
                    <a:cubicBezTo>
                      <a:pt x="174" y="44"/>
                      <a:pt x="178" y="31"/>
                      <a:pt x="172" y="21"/>
                    </a:cubicBezTo>
                    <a:cubicBezTo>
                      <a:pt x="165" y="41"/>
                      <a:pt x="149" y="51"/>
                      <a:pt x="143" y="66"/>
                    </a:cubicBezTo>
                    <a:close/>
                    <a:moveTo>
                      <a:pt x="119" y="33"/>
                    </a:moveTo>
                    <a:cubicBezTo>
                      <a:pt x="119" y="33"/>
                      <a:pt x="119" y="33"/>
                      <a:pt x="119" y="33"/>
                    </a:cubicBezTo>
                    <a:cubicBezTo>
                      <a:pt x="111" y="46"/>
                      <a:pt x="101" y="73"/>
                      <a:pt x="114" y="86"/>
                    </a:cubicBezTo>
                    <a:cubicBezTo>
                      <a:pt x="119" y="82"/>
                      <a:pt x="123" y="77"/>
                      <a:pt x="127" y="72"/>
                    </a:cubicBezTo>
                    <a:cubicBezTo>
                      <a:pt x="125" y="58"/>
                      <a:pt x="136" y="39"/>
                      <a:pt x="143" y="25"/>
                    </a:cubicBezTo>
                    <a:cubicBezTo>
                      <a:pt x="135" y="27"/>
                      <a:pt x="126" y="27"/>
                      <a:pt x="119" y="33"/>
                    </a:cubicBezTo>
                    <a:close/>
                    <a:moveTo>
                      <a:pt x="169" y="65"/>
                    </a:moveTo>
                    <a:cubicBezTo>
                      <a:pt x="169" y="65"/>
                      <a:pt x="169" y="65"/>
                      <a:pt x="169" y="65"/>
                    </a:cubicBezTo>
                    <a:cubicBezTo>
                      <a:pt x="164" y="68"/>
                      <a:pt x="157" y="69"/>
                      <a:pt x="151" y="72"/>
                    </a:cubicBezTo>
                    <a:cubicBezTo>
                      <a:pt x="155" y="78"/>
                      <a:pt x="160" y="83"/>
                      <a:pt x="166" y="88"/>
                    </a:cubicBezTo>
                    <a:cubicBezTo>
                      <a:pt x="169" y="80"/>
                      <a:pt x="174" y="71"/>
                      <a:pt x="169" y="65"/>
                    </a:cubicBezTo>
                    <a:close/>
                    <a:moveTo>
                      <a:pt x="83" y="54"/>
                    </a:moveTo>
                    <a:cubicBezTo>
                      <a:pt x="83" y="54"/>
                      <a:pt x="83" y="54"/>
                      <a:pt x="83" y="54"/>
                    </a:cubicBezTo>
                    <a:cubicBezTo>
                      <a:pt x="74" y="68"/>
                      <a:pt x="80" y="91"/>
                      <a:pt x="89" y="103"/>
                    </a:cubicBezTo>
                    <a:cubicBezTo>
                      <a:pt x="95" y="100"/>
                      <a:pt x="101" y="95"/>
                      <a:pt x="107" y="90"/>
                    </a:cubicBezTo>
                    <a:cubicBezTo>
                      <a:pt x="103" y="74"/>
                      <a:pt x="95" y="60"/>
                      <a:pt x="112" y="38"/>
                    </a:cubicBezTo>
                    <a:cubicBezTo>
                      <a:pt x="110" y="37"/>
                      <a:pt x="111" y="36"/>
                      <a:pt x="109" y="35"/>
                    </a:cubicBezTo>
                    <a:cubicBezTo>
                      <a:pt x="101" y="43"/>
                      <a:pt x="89" y="44"/>
                      <a:pt x="83" y="54"/>
                    </a:cubicBezTo>
                    <a:close/>
                    <a:moveTo>
                      <a:pt x="133" y="74"/>
                    </a:moveTo>
                    <a:cubicBezTo>
                      <a:pt x="133" y="74"/>
                      <a:pt x="133" y="74"/>
                      <a:pt x="133" y="74"/>
                    </a:cubicBezTo>
                    <a:cubicBezTo>
                      <a:pt x="131" y="75"/>
                      <a:pt x="129" y="82"/>
                      <a:pt x="126" y="84"/>
                    </a:cubicBezTo>
                    <a:cubicBezTo>
                      <a:pt x="120" y="90"/>
                      <a:pt x="112" y="91"/>
                      <a:pt x="107" y="98"/>
                    </a:cubicBezTo>
                    <a:cubicBezTo>
                      <a:pt x="129" y="105"/>
                      <a:pt x="146" y="99"/>
                      <a:pt x="164" y="94"/>
                    </a:cubicBezTo>
                    <a:cubicBezTo>
                      <a:pt x="151" y="85"/>
                      <a:pt x="148" y="65"/>
                      <a:pt x="133" y="74"/>
                    </a:cubicBezTo>
                    <a:close/>
                    <a:moveTo>
                      <a:pt x="117" y="108"/>
                    </a:moveTo>
                    <a:cubicBezTo>
                      <a:pt x="117" y="108"/>
                      <a:pt x="117" y="108"/>
                      <a:pt x="117" y="108"/>
                    </a:cubicBezTo>
                    <a:cubicBezTo>
                      <a:pt x="125" y="114"/>
                      <a:pt x="137" y="117"/>
                      <a:pt x="141" y="119"/>
                    </a:cubicBezTo>
                    <a:cubicBezTo>
                      <a:pt x="132" y="129"/>
                      <a:pt x="111" y="110"/>
                      <a:pt x="103" y="104"/>
                    </a:cubicBezTo>
                    <a:cubicBezTo>
                      <a:pt x="95" y="104"/>
                      <a:pt x="90" y="110"/>
                      <a:pt x="85" y="117"/>
                    </a:cubicBezTo>
                    <a:cubicBezTo>
                      <a:pt x="93" y="121"/>
                      <a:pt x="106" y="127"/>
                      <a:pt x="117" y="129"/>
                    </a:cubicBezTo>
                    <a:cubicBezTo>
                      <a:pt x="120" y="129"/>
                      <a:pt x="123" y="127"/>
                      <a:pt x="125" y="128"/>
                    </a:cubicBezTo>
                    <a:cubicBezTo>
                      <a:pt x="126" y="129"/>
                      <a:pt x="126" y="133"/>
                      <a:pt x="127" y="133"/>
                    </a:cubicBezTo>
                    <a:cubicBezTo>
                      <a:pt x="136" y="133"/>
                      <a:pt x="153" y="119"/>
                      <a:pt x="158" y="104"/>
                    </a:cubicBezTo>
                    <a:cubicBezTo>
                      <a:pt x="159" y="103"/>
                      <a:pt x="158" y="102"/>
                      <a:pt x="156" y="102"/>
                    </a:cubicBezTo>
                    <a:cubicBezTo>
                      <a:pt x="144" y="107"/>
                      <a:pt x="129" y="105"/>
                      <a:pt x="117" y="108"/>
                    </a:cubicBezTo>
                    <a:close/>
                    <a:moveTo>
                      <a:pt x="63" y="86"/>
                    </a:moveTo>
                    <a:cubicBezTo>
                      <a:pt x="63" y="86"/>
                      <a:pt x="63" y="86"/>
                      <a:pt x="63" y="86"/>
                    </a:cubicBezTo>
                    <a:cubicBezTo>
                      <a:pt x="67" y="88"/>
                      <a:pt x="71" y="92"/>
                      <a:pt x="75" y="91"/>
                    </a:cubicBezTo>
                    <a:cubicBezTo>
                      <a:pt x="76" y="81"/>
                      <a:pt x="74" y="73"/>
                      <a:pt x="75" y="63"/>
                    </a:cubicBezTo>
                    <a:cubicBezTo>
                      <a:pt x="70" y="69"/>
                      <a:pt x="64" y="79"/>
                      <a:pt x="63" y="86"/>
                    </a:cubicBezTo>
                    <a:close/>
                    <a:moveTo>
                      <a:pt x="61" y="93"/>
                    </a:moveTo>
                    <a:cubicBezTo>
                      <a:pt x="61" y="93"/>
                      <a:pt x="61" y="93"/>
                      <a:pt x="61" y="93"/>
                    </a:cubicBezTo>
                    <a:cubicBezTo>
                      <a:pt x="57" y="107"/>
                      <a:pt x="58" y="119"/>
                      <a:pt x="65" y="130"/>
                    </a:cubicBezTo>
                    <a:cubicBezTo>
                      <a:pt x="71" y="124"/>
                      <a:pt x="77" y="116"/>
                      <a:pt x="83" y="108"/>
                    </a:cubicBezTo>
                    <a:cubicBezTo>
                      <a:pt x="83" y="98"/>
                      <a:pt x="71" y="93"/>
                      <a:pt x="61" y="93"/>
                    </a:cubicBezTo>
                    <a:close/>
                    <a:moveTo>
                      <a:pt x="82" y="122"/>
                    </a:moveTo>
                    <a:cubicBezTo>
                      <a:pt x="82" y="122"/>
                      <a:pt x="82" y="122"/>
                      <a:pt x="82" y="122"/>
                    </a:cubicBezTo>
                    <a:cubicBezTo>
                      <a:pt x="78" y="122"/>
                      <a:pt x="76" y="129"/>
                      <a:pt x="72" y="132"/>
                    </a:cubicBezTo>
                    <a:cubicBezTo>
                      <a:pt x="81" y="139"/>
                      <a:pt x="100" y="138"/>
                      <a:pt x="110" y="136"/>
                    </a:cubicBezTo>
                    <a:cubicBezTo>
                      <a:pt x="112" y="136"/>
                      <a:pt x="122" y="138"/>
                      <a:pt x="118" y="133"/>
                    </a:cubicBezTo>
                    <a:cubicBezTo>
                      <a:pt x="107" y="131"/>
                      <a:pt x="95" y="128"/>
                      <a:pt x="82" y="122"/>
                    </a:cubicBezTo>
                    <a:close/>
                    <a:moveTo>
                      <a:pt x="22" y="182"/>
                    </a:moveTo>
                    <a:cubicBezTo>
                      <a:pt x="22" y="182"/>
                      <a:pt x="22" y="182"/>
                      <a:pt x="22" y="182"/>
                    </a:cubicBezTo>
                    <a:cubicBezTo>
                      <a:pt x="23" y="180"/>
                      <a:pt x="30" y="177"/>
                      <a:pt x="28" y="173"/>
                    </a:cubicBezTo>
                    <a:cubicBezTo>
                      <a:pt x="27" y="177"/>
                      <a:pt x="19" y="178"/>
                      <a:pt x="22" y="1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0" cap="none" spc="0" normalizeH="0" baseline="0" noProof="0"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Freeform 42">
                <a:extLst>
                  <a:ext uri="{FF2B5EF4-FFF2-40B4-BE49-F238E27FC236}">
                    <a16:creationId xmlns:a16="http://schemas.microsoft.com/office/drawing/2014/main" id="{5568B15B-5C47-4A20-8D26-9B17EAE615BA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 rot="20187071" flipH="1" flipV="1">
                <a:off x="13523435" y="5359794"/>
                <a:ext cx="385363" cy="260570"/>
              </a:xfrm>
              <a:custGeom>
                <a:avLst/>
                <a:gdLst>
                  <a:gd name="T0" fmla="*/ 261 w 315"/>
                  <a:gd name="T1" fmla="*/ 190 h 214"/>
                  <a:gd name="T2" fmla="*/ 88 w 315"/>
                  <a:gd name="T3" fmla="*/ 208 h 214"/>
                  <a:gd name="T4" fmla="*/ 0 w 315"/>
                  <a:gd name="T5" fmla="*/ 103 h 214"/>
                  <a:gd name="T6" fmla="*/ 76 w 315"/>
                  <a:gd name="T7" fmla="*/ 74 h 214"/>
                  <a:gd name="T8" fmla="*/ 138 w 315"/>
                  <a:gd name="T9" fmla="*/ 0 h 214"/>
                  <a:gd name="T10" fmla="*/ 208 w 315"/>
                  <a:gd name="T11" fmla="*/ 51 h 214"/>
                  <a:gd name="T12" fmla="*/ 309 w 315"/>
                  <a:gd name="T13" fmla="*/ 50 h 214"/>
                  <a:gd name="T14" fmla="*/ 68 w 315"/>
                  <a:gd name="T15" fmla="*/ 100 h 214"/>
                  <a:gd name="T16" fmla="*/ 136 w 315"/>
                  <a:gd name="T17" fmla="*/ 15 h 214"/>
                  <a:gd name="T18" fmla="*/ 68 w 315"/>
                  <a:gd name="T19" fmla="*/ 100 h 214"/>
                  <a:gd name="T20" fmla="*/ 158 w 315"/>
                  <a:gd name="T21" fmla="*/ 90 h 214"/>
                  <a:gd name="T22" fmla="*/ 189 w 315"/>
                  <a:gd name="T23" fmla="*/ 46 h 214"/>
                  <a:gd name="T24" fmla="*/ 148 w 315"/>
                  <a:gd name="T25" fmla="*/ 15 h 214"/>
                  <a:gd name="T26" fmla="*/ 241 w 315"/>
                  <a:gd name="T27" fmla="*/ 56 h 214"/>
                  <a:gd name="T28" fmla="*/ 245 w 315"/>
                  <a:gd name="T29" fmla="*/ 52 h 214"/>
                  <a:gd name="T30" fmla="*/ 257 w 315"/>
                  <a:gd name="T31" fmla="*/ 54 h 214"/>
                  <a:gd name="T32" fmla="*/ 258 w 315"/>
                  <a:gd name="T33" fmla="*/ 59 h 214"/>
                  <a:gd name="T34" fmla="*/ 257 w 315"/>
                  <a:gd name="T35" fmla="*/ 54 h 214"/>
                  <a:gd name="T36" fmla="*/ 217 w 315"/>
                  <a:gd name="T37" fmla="*/ 55 h 214"/>
                  <a:gd name="T38" fmla="*/ 225 w 315"/>
                  <a:gd name="T39" fmla="*/ 54 h 214"/>
                  <a:gd name="T40" fmla="*/ 282 w 315"/>
                  <a:gd name="T41" fmla="*/ 58 h 214"/>
                  <a:gd name="T42" fmla="*/ 288 w 315"/>
                  <a:gd name="T43" fmla="*/ 55 h 214"/>
                  <a:gd name="T44" fmla="*/ 166 w 315"/>
                  <a:gd name="T45" fmla="*/ 92 h 214"/>
                  <a:gd name="T46" fmla="*/ 214 w 315"/>
                  <a:gd name="T47" fmla="*/ 132 h 214"/>
                  <a:gd name="T48" fmla="*/ 302 w 315"/>
                  <a:gd name="T49" fmla="*/ 60 h 214"/>
                  <a:gd name="T50" fmla="*/ 241 w 315"/>
                  <a:gd name="T51" fmla="*/ 68 h 214"/>
                  <a:gd name="T52" fmla="*/ 233 w 315"/>
                  <a:gd name="T53" fmla="*/ 67 h 214"/>
                  <a:gd name="T54" fmla="*/ 153 w 315"/>
                  <a:gd name="T55" fmla="*/ 76 h 214"/>
                  <a:gd name="T56" fmla="*/ 150 w 315"/>
                  <a:gd name="T57" fmla="*/ 68 h 214"/>
                  <a:gd name="T58" fmla="*/ 66 w 315"/>
                  <a:gd name="T59" fmla="*/ 87 h 214"/>
                  <a:gd name="T60" fmla="*/ 69 w 315"/>
                  <a:gd name="T61" fmla="*/ 80 h 214"/>
                  <a:gd name="T62" fmla="*/ 56 w 315"/>
                  <a:gd name="T63" fmla="*/ 84 h 214"/>
                  <a:gd name="T64" fmla="*/ 58 w 315"/>
                  <a:gd name="T65" fmla="*/ 86 h 214"/>
                  <a:gd name="T66" fmla="*/ 57 w 315"/>
                  <a:gd name="T67" fmla="*/ 82 h 214"/>
                  <a:gd name="T68" fmla="*/ 49 w 315"/>
                  <a:gd name="T69" fmla="*/ 87 h 214"/>
                  <a:gd name="T70" fmla="*/ 53 w 315"/>
                  <a:gd name="T71" fmla="*/ 87 h 214"/>
                  <a:gd name="T72" fmla="*/ 50 w 315"/>
                  <a:gd name="T73" fmla="*/ 83 h 214"/>
                  <a:gd name="T74" fmla="*/ 40 w 315"/>
                  <a:gd name="T75" fmla="*/ 91 h 214"/>
                  <a:gd name="T76" fmla="*/ 42 w 315"/>
                  <a:gd name="T77" fmla="*/ 86 h 214"/>
                  <a:gd name="T78" fmla="*/ 54 w 315"/>
                  <a:gd name="T79" fmla="*/ 102 h 214"/>
                  <a:gd name="T80" fmla="*/ 61 w 315"/>
                  <a:gd name="T81" fmla="*/ 96 h 214"/>
                  <a:gd name="T82" fmla="*/ 54 w 315"/>
                  <a:gd name="T83" fmla="*/ 102 h 214"/>
                  <a:gd name="T84" fmla="*/ 8 w 315"/>
                  <a:gd name="T85" fmla="*/ 107 h 214"/>
                  <a:gd name="T86" fmla="*/ 90 w 315"/>
                  <a:gd name="T87" fmla="*/ 202 h 214"/>
                  <a:gd name="T88" fmla="*/ 145 w 315"/>
                  <a:gd name="T89" fmla="*/ 96 h 214"/>
                  <a:gd name="T90" fmla="*/ 162 w 315"/>
                  <a:gd name="T91" fmla="*/ 138 h 214"/>
                  <a:gd name="T92" fmla="*/ 160 w 315"/>
                  <a:gd name="T93" fmla="*/ 99 h 214"/>
                  <a:gd name="T94" fmla="*/ 162 w 315"/>
                  <a:gd name="T95" fmla="*/ 138 h 214"/>
                  <a:gd name="T96" fmla="*/ 13 w 315"/>
                  <a:gd name="T97" fmla="*/ 100 h 214"/>
                  <a:gd name="T98" fmla="*/ 13 w 315"/>
                  <a:gd name="T99" fmla="*/ 100 h 214"/>
                  <a:gd name="T100" fmla="*/ 200 w 315"/>
                  <a:gd name="T101" fmla="*/ 134 h 214"/>
                  <a:gd name="T102" fmla="*/ 164 w 315"/>
                  <a:gd name="T103" fmla="*/ 103 h 214"/>
                  <a:gd name="T104" fmla="*/ 181 w 315"/>
                  <a:gd name="T105" fmla="*/ 203 h 214"/>
                  <a:gd name="T106" fmla="*/ 254 w 315"/>
                  <a:gd name="T107" fmla="*/ 183 h 214"/>
                  <a:gd name="T108" fmla="*/ 98 w 315"/>
                  <a:gd name="T109" fmla="*/ 203 h 214"/>
                  <a:gd name="T110" fmla="*/ 176 w 315"/>
                  <a:gd name="T111" fmla="*/ 204 h 214"/>
                  <a:gd name="T112" fmla="*/ 98 w 315"/>
                  <a:gd name="T113" fmla="*/ 203 h 214"/>
                  <a:gd name="T114" fmla="*/ 129 w 315"/>
                  <a:gd name="T115" fmla="*/ 140 h 214"/>
                  <a:gd name="T116" fmla="*/ 129 w 315"/>
                  <a:gd name="T117" fmla="*/ 14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15" h="214">
                    <a:moveTo>
                      <a:pt x="309" y="50"/>
                    </a:moveTo>
                    <a:cubicBezTo>
                      <a:pt x="315" y="113"/>
                      <a:pt x="282" y="149"/>
                      <a:pt x="261" y="190"/>
                    </a:cubicBezTo>
                    <a:cubicBezTo>
                      <a:pt x="221" y="204"/>
                      <a:pt x="172" y="214"/>
                      <a:pt x="121" y="211"/>
                    </a:cubicBezTo>
                    <a:cubicBezTo>
                      <a:pt x="110" y="210"/>
                      <a:pt x="97" y="211"/>
                      <a:pt x="88" y="208"/>
                    </a:cubicBezTo>
                    <a:cubicBezTo>
                      <a:pt x="72" y="203"/>
                      <a:pt x="46" y="175"/>
                      <a:pt x="34" y="163"/>
                    </a:cubicBezTo>
                    <a:cubicBezTo>
                      <a:pt x="18" y="145"/>
                      <a:pt x="5" y="125"/>
                      <a:pt x="0" y="103"/>
                    </a:cubicBezTo>
                    <a:cubicBezTo>
                      <a:pt x="4" y="99"/>
                      <a:pt x="10" y="95"/>
                      <a:pt x="16" y="92"/>
                    </a:cubicBezTo>
                    <a:cubicBezTo>
                      <a:pt x="32" y="84"/>
                      <a:pt x="53" y="77"/>
                      <a:pt x="76" y="74"/>
                    </a:cubicBezTo>
                    <a:cubicBezTo>
                      <a:pt x="95" y="48"/>
                      <a:pt x="116" y="24"/>
                      <a:pt x="137" y="0"/>
                    </a:cubicBezTo>
                    <a:cubicBezTo>
                      <a:pt x="137" y="0"/>
                      <a:pt x="138" y="0"/>
                      <a:pt x="138" y="0"/>
                    </a:cubicBezTo>
                    <a:cubicBezTo>
                      <a:pt x="144" y="5"/>
                      <a:pt x="151" y="8"/>
                      <a:pt x="157" y="12"/>
                    </a:cubicBezTo>
                    <a:cubicBezTo>
                      <a:pt x="174" y="23"/>
                      <a:pt x="191" y="38"/>
                      <a:pt x="208" y="51"/>
                    </a:cubicBezTo>
                    <a:cubicBezTo>
                      <a:pt x="229" y="46"/>
                      <a:pt x="256" y="47"/>
                      <a:pt x="280" y="50"/>
                    </a:cubicBezTo>
                    <a:cubicBezTo>
                      <a:pt x="291" y="50"/>
                      <a:pt x="301" y="52"/>
                      <a:pt x="309" y="50"/>
                    </a:cubicBezTo>
                    <a:close/>
                    <a:moveTo>
                      <a:pt x="68" y="100"/>
                    </a:moveTo>
                    <a:cubicBezTo>
                      <a:pt x="68" y="100"/>
                      <a:pt x="68" y="100"/>
                      <a:pt x="68" y="100"/>
                    </a:cubicBezTo>
                    <a:cubicBezTo>
                      <a:pt x="100" y="101"/>
                      <a:pt x="121" y="96"/>
                      <a:pt x="149" y="91"/>
                    </a:cubicBezTo>
                    <a:cubicBezTo>
                      <a:pt x="144" y="66"/>
                      <a:pt x="135" y="46"/>
                      <a:pt x="136" y="15"/>
                    </a:cubicBezTo>
                    <a:cubicBezTo>
                      <a:pt x="136" y="13"/>
                      <a:pt x="134" y="13"/>
                      <a:pt x="133" y="12"/>
                    </a:cubicBezTo>
                    <a:cubicBezTo>
                      <a:pt x="112" y="43"/>
                      <a:pt x="84" y="65"/>
                      <a:pt x="68" y="100"/>
                    </a:cubicBezTo>
                    <a:close/>
                    <a:moveTo>
                      <a:pt x="158" y="90"/>
                    </a:moveTo>
                    <a:cubicBezTo>
                      <a:pt x="158" y="90"/>
                      <a:pt x="158" y="90"/>
                      <a:pt x="158" y="90"/>
                    </a:cubicBezTo>
                    <a:cubicBezTo>
                      <a:pt x="180" y="84"/>
                      <a:pt x="203" y="78"/>
                      <a:pt x="226" y="74"/>
                    </a:cubicBezTo>
                    <a:cubicBezTo>
                      <a:pt x="216" y="62"/>
                      <a:pt x="202" y="55"/>
                      <a:pt x="189" y="46"/>
                    </a:cubicBezTo>
                    <a:cubicBezTo>
                      <a:pt x="177" y="36"/>
                      <a:pt x="164" y="26"/>
                      <a:pt x="152" y="16"/>
                    </a:cubicBezTo>
                    <a:cubicBezTo>
                      <a:pt x="150" y="16"/>
                      <a:pt x="150" y="14"/>
                      <a:pt x="148" y="15"/>
                    </a:cubicBezTo>
                    <a:cubicBezTo>
                      <a:pt x="154" y="36"/>
                      <a:pt x="160" y="64"/>
                      <a:pt x="158" y="90"/>
                    </a:cubicBezTo>
                    <a:close/>
                    <a:moveTo>
                      <a:pt x="241" y="56"/>
                    </a:moveTo>
                    <a:cubicBezTo>
                      <a:pt x="241" y="56"/>
                      <a:pt x="241" y="56"/>
                      <a:pt x="241" y="56"/>
                    </a:cubicBezTo>
                    <a:cubicBezTo>
                      <a:pt x="244" y="56"/>
                      <a:pt x="245" y="55"/>
                      <a:pt x="245" y="52"/>
                    </a:cubicBezTo>
                    <a:cubicBezTo>
                      <a:pt x="242" y="51"/>
                      <a:pt x="243" y="55"/>
                      <a:pt x="241" y="56"/>
                    </a:cubicBezTo>
                    <a:close/>
                    <a:moveTo>
                      <a:pt x="257" y="54"/>
                    </a:moveTo>
                    <a:cubicBezTo>
                      <a:pt x="257" y="54"/>
                      <a:pt x="257" y="54"/>
                      <a:pt x="257" y="54"/>
                    </a:cubicBezTo>
                    <a:cubicBezTo>
                      <a:pt x="257" y="56"/>
                      <a:pt x="257" y="58"/>
                      <a:pt x="258" y="59"/>
                    </a:cubicBezTo>
                    <a:cubicBezTo>
                      <a:pt x="262" y="59"/>
                      <a:pt x="263" y="56"/>
                      <a:pt x="265" y="54"/>
                    </a:cubicBezTo>
                    <a:cubicBezTo>
                      <a:pt x="263" y="52"/>
                      <a:pt x="259" y="52"/>
                      <a:pt x="257" y="54"/>
                    </a:cubicBezTo>
                    <a:close/>
                    <a:moveTo>
                      <a:pt x="217" y="55"/>
                    </a:moveTo>
                    <a:cubicBezTo>
                      <a:pt x="217" y="55"/>
                      <a:pt x="217" y="55"/>
                      <a:pt x="217" y="55"/>
                    </a:cubicBezTo>
                    <a:cubicBezTo>
                      <a:pt x="217" y="59"/>
                      <a:pt x="219" y="61"/>
                      <a:pt x="224" y="60"/>
                    </a:cubicBezTo>
                    <a:cubicBezTo>
                      <a:pt x="223" y="57"/>
                      <a:pt x="226" y="57"/>
                      <a:pt x="225" y="54"/>
                    </a:cubicBezTo>
                    <a:cubicBezTo>
                      <a:pt x="221" y="53"/>
                      <a:pt x="220" y="55"/>
                      <a:pt x="217" y="55"/>
                    </a:cubicBezTo>
                    <a:close/>
                    <a:moveTo>
                      <a:pt x="282" y="58"/>
                    </a:moveTo>
                    <a:cubicBezTo>
                      <a:pt x="282" y="58"/>
                      <a:pt x="282" y="58"/>
                      <a:pt x="282" y="58"/>
                    </a:cubicBezTo>
                    <a:cubicBezTo>
                      <a:pt x="285" y="58"/>
                      <a:pt x="287" y="57"/>
                      <a:pt x="288" y="55"/>
                    </a:cubicBezTo>
                    <a:cubicBezTo>
                      <a:pt x="285" y="55"/>
                      <a:pt x="281" y="54"/>
                      <a:pt x="282" y="58"/>
                    </a:cubicBezTo>
                    <a:close/>
                    <a:moveTo>
                      <a:pt x="166" y="92"/>
                    </a:moveTo>
                    <a:cubicBezTo>
                      <a:pt x="166" y="92"/>
                      <a:pt x="166" y="92"/>
                      <a:pt x="166" y="92"/>
                    </a:cubicBezTo>
                    <a:cubicBezTo>
                      <a:pt x="181" y="107"/>
                      <a:pt x="199" y="119"/>
                      <a:pt x="214" y="132"/>
                    </a:cubicBezTo>
                    <a:cubicBezTo>
                      <a:pt x="231" y="146"/>
                      <a:pt x="247" y="159"/>
                      <a:pt x="262" y="174"/>
                    </a:cubicBezTo>
                    <a:cubicBezTo>
                      <a:pt x="281" y="142"/>
                      <a:pt x="305" y="109"/>
                      <a:pt x="302" y="60"/>
                    </a:cubicBezTo>
                    <a:cubicBezTo>
                      <a:pt x="257" y="70"/>
                      <a:pt x="214" y="84"/>
                      <a:pt x="166" y="92"/>
                    </a:cubicBezTo>
                    <a:close/>
                    <a:moveTo>
                      <a:pt x="241" y="68"/>
                    </a:moveTo>
                    <a:cubicBezTo>
                      <a:pt x="241" y="68"/>
                      <a:pt x="241" y="68"/>
                      <a:pt x="241" y="68"/>
                    </a:cubicBezTo>
                    <a:cubicBezTo>
                      <a:pt x="239" y="66"/>
                      <a:pt x="236" y="70"/>
                      <a:pt x="233" y="67"/>
                    </a:cubicBezTo>
                    <a:cubicBezTo>
                      <a:pt x="232" y="72"/>
                      <a:pt x="242" y="75"/>
                      <a:pt x="241" y="68"/>
                    </a:cubicBezTo>
                    <a:close/>
                    <a:moveTo>
                      <a:pt x="153" y="76"/>
                    </a:moveTo>
                    <a:cubicBezTo>
                      <a:pt x="153" y="76"/>
                      <a:pt x="153" y="76"/>
                      <a:pt x="153" y="76"/>
                    </a:cubicBezTo>
                    <a:cubicBezTo>
                      <a:pt x="153" y="73"/>
                      <a:pt x="154" y="68"/>
                      <a:pt x="150" y="68"/>
                    </a:cubicBezTo>
                    <a:cubicBezTo>
                      <a:pt x="150" y="72"/>
                      <a:pt x="150" y="76"/>
                      <a:pt x="153" y="76"/>
                    </a:cubicBezTo>
                    <a:close/>
                    <a:moveTo>
                      <a:pt x="66" y="87"/>
                    </a:moveTo>
                    <a:cubicBezTo>
                      <a:pt x="66" y="87"/>
                      <a:pt x="66" y="87"/>
                      <a:pt x="66" y="87"/>
                    </a:cubicBezTo>
                    <a:cubicBezTo>
                      <a:pt x="67" y="84"/>
                      <a:pt x="69" y="84"/>
                      <a:pt x="69" y="80"/>
                    </a:cubicBezTo>
                    <a:cubicBezTo>
                      <a:pt x="63" y="78"/>
                      <a:pt x="62" y="86"/>
                      <a:pt x="66" y="87"/>
                    </a:cubicBezTo>
                    <a:close/>
                    <a:moveTo>
                      <a:pt x="56" y="84"/>
                    </a:moveTo>
                    <a:cubicBezTo>
                      <a:pt x="56" y="84"/>
                      <a:pt x="56" y="84"/>
                      <a:pt x="56" y="84"/>
                    </a:cubicBezTo>
                    <a:cubicBezTo>
                      <a:pt x="57" y="84"/>
                      <a:pt x="57" y="85"/>
                      <a:pt x="58" y="86"/>
                    </a:cubicBezTo>
                    <a:cubicBezTo>
                      <a:pt x="58" y="84"/>
                      <a:pt x="60" y="84"/>
                      <a:pt x="60" y="83"/>
                    </a:cubicBezTo>
                    <a:cubicBezTo>
                      <a:pt x="58" y="83"/>
                      <a:pt x="58" y="82"/>
                      <a:pt x="57" y="82"/>
                    </a:cubicBezTo>
                    <a:cubicBezTo>
                      <a:pt x="57" y="83"/>
                      <a:pt x="56" y="83"/>
                      <a:pt x="56" y="84"/>
                    </a:cubicBezTo>
                    <a:close/>
                    <a:moveTo>
                      <a:pt x="49" y="87"/>
                    </a:moveTo>
                    <a:cubicBezTo>
                      <a:pt x="49" y="87"/>
                      <a:pt x="49" y="87"/>
                      <a:pt x="49" y="87"/>
                    </a:cubicBezTo>
                    <a:cubicBezTo>
                      <a:pt x="50" y="87"/>
                      <a:pt x="52" y="87"/>
                      <a:pt x="53" y="87"/>
                    </a:cubicBezTo>
                    <a:cubicBezTo>
                      <a:pt x="53" y="86"/>
                      <a:pt x="53" y="84"/>
                      <a:pt x="53" y="83"/>
                    </a:cubicBezTo>
                    <a:cubicBezTo>
                      <a:pt x="52" y="83"/>
                      <a:pt x="51" y="83"/>
                      <a:pt x="50" y="83"/>
                    </a:cubicBezTo>
                    <a:cubicBezTo>
                      <a:pt x="50" y="85"/>
                      <a:pt x="49" y="85"/>
                      <a:pt x="49" y="87"/>
                    </a:cubicBezTo>
                    <a:close/>
                    <a:moveTo>
                      <a:pt x="40" y="91"/>
                    </a:moveTo>
                    <a:cubicBezTo>
                      <a:pt x="40" y="91"/>
                      <a:pt x="40" y="91"/>
                      <a:pt x="40" y="91"/>
                    </a:cubicBezTo>
                    <a:cubicBezTo>
                      <a:pt x="44" y="91"/>
                      <a:pt x="47" y="86"/>
                      <a:pt x="42" y="86"/>
                    </a:cubicBezTo>
                    <a:cubicBezTo>
                      <a:pt x="42" y="88"/>
                      <a:pt x="39" y="87"/>
                      <a:pt x="40" y="91"/>
                    </a:cubicBezTo>
                    <a:close/>
                    <a:moveTo>
                      <a:pt x="54" y="102"/>
                    </a:moveTo>
                    <a:cubicBezTo>
                      <a:pt x="54" y="102"/>
                      <a:pt x="54" y="102"/>
                      <a:pt x="54" y="102"/>
                    </a:cubicBezTo>
                    <a:cubicBezTo>
                      <a:pt x="59" y="102"/>
                      <a:pt x="61" y="100"/>
                      <a:pt x="61" y="96"/>
                    </a:cubicBezTo>
                    <a:cubicBezTo>
                      <a:pt x="59" y="96"/>
                      <a:pt x="59" y="94"/>
                      <a:pt x="57" y="95"/>
                    </a:cubicBezTo>
                    <a:cubicBezTo>
                      <a:pt x="58" y="99"/>
                      <a:pt x="53" y="96"/>
                      <a:pt x="54" y="102"/>
                    </a:cubicBezTo>
                    <a:close/>
                    <a:moveTo>
                      <a:pt x="8" y="107"/>
                    </a:moveTo>
                    <a:cubicBezTo>
                      <a:pt x="8" y="107"/>
                      <a:pt x="8" y="107"/>
                      <a:pt x="8" y="107"/>
                    </a:cubicBezTo>
                    <a:cubicBezTo>
                      <a:pt x="13" y="122"/>
                      <a:pt x="20" y="137"/>
                      <a:pt x="29" y="148"/>
                    </a:cubicBezTo>
                    <a:cubicBezTo>
                      <a:pt x="46" y="169"/>
                      <a:pt x="68" y="186"/>
                      <a:pt x="90" y="202"/>
                    </a:cubicBezTo>
                    <a:cubicBezTo>
                      <a:pt x="100" y="182"/>
                      <a:pt x="110" y="162"/>
                      <a:pt x="120" y="143"/>
                    </a:cubicBezTo>
                    <a:cubicBezTo>
                      <a:pt x="128" y="126"/>
                      <a:pt x="139" y="113"/>
                      <a:pt x="145" y="96"/>
                    </a:cubicBezTo>
                    <a:cubicBezTo>
                      <a:pt x="104" y="108"/>
                      <a:pt x="60" y="105"/>
                      <a:pt x="8" y="107"/>
                    </a:cubicBezTo>
                    <a:close/>
                    <a:moveTo>
                      <a:pt x="162" y="138"/>
                    </a:moveTo>
                    <a:cubicBezTo>
                      <a:pt x="162" y="138"/>
                      <a:pt x="162" y="138"/>
                      <a:pt x="162" y="138"/>
                    </a:cubicBezTo>
                    <a:cubicBezTo>
                      <a:pt x="162" y="127"/>
                      <a:pt x="159" y="115"/>
                      <a:pt x="160" y="99"/>
                    </a:cubicBezTo>
                    <a:cubicBezTo>
                      <a:pt x="158" y="99"/>
                      <a:pt x="158" y="97"/>
                      <a:pt x="156" y="98"/>
                    </a:cubicBezTo>
                    <a:cubicBezTo>
                      <a:pt x="155" y="114"/>
                      <a:pt x="158" y="127"/>
                      <a:pt x="162" y="138"/>
                    </a:cubicBezTo>
                    <a:close/>
                    <a:moveTo>
                      <a:pt x="13" y="100"/>
                    </a:moveTo>
                    <a:cubicBezTo>
                      <a:pt x="13" y="100"/>
                      <a:pt x="13" y="100"/>
                      <a:pt x="13" y="100"/>
                    </a:cubicBezTo>
                    <a:cubicBezTo>
                      <a:pt x="12" y="105"/>
                      <a:pt x="22" y="103"/>
                      <a:pt x="21" y="100"/>
                    </a:cubicBezTo>
                    <a:cubicBezTo>
                      <a:pt x="17" y="101"/>
                      <a:pt x="16" y="97"/>
                      <a:pt x="13" y="100"/>
                    </a:cubicBezTo>
                    <a:close/>
                    <a:moveTo>
                      <a:pt x="200" y="134"/>
                    </a:moveTo>
                    <a:cubicBezTo>
                      <a:pt x="200" y="134"/>
                      <a:pt x="200" y="134"/>
                      <a:pt x="200" y="134"/>
                    </a:cubicBezTo>
                    <a:cubicBezTo>
                      <a:pt x="188" y="123"/>
                      <a:pt x="177" y="113"/>
                      <a:pt x="166" y="103"/>
                    </a:cubicBezTo>
                    <a:cubicBezTo>
                      <a:pt x="166" y="101"/>
                      <a:pt x="165" y="102"/>
                      <a:pt x="164" y="103"/>
                    </a:cubicBezTo>
                    <a:cubicBezTo>
                      <a:pt x="167" y="137"/>
                      <a:pt x="173" y="170"/>
                      <a:pt x="184" y="196"/>
                    </a:cubicBezTo>
                    <a:cubicBezTo>
                      <a:pt x="183" y="199"/>
                      <a:pt x="180" y="199"/>
                      <a:pt x="181" y="203"/>
                    </a:cubicBezTo>
                    <a:cubicBezTo>
                      <a:pt x="203" y="201"/>
                      <a:pt x="222" y="196"/>
                      <a:pt x="238" y="191"/>
                    </a:cubicBezTo>
                    <a:cubicBezTo>
                      <a:pt x="244" y="189"/>
                      <a:pt x="251" y="188"/>
                      <a:pt x="254" y="183"/>
                    </a:cubicBezTo>
                    <a:cubicBezTo>
                      <a:pt x="240" y="166"/>
                      <a:pt x="217" y="149"/>
                      <a:pt x="200" y="134"/>
                    </a:cubicBezTo>
                    <a:close/>
                    <a:moveTo>
                      <a:pt x="98" y="203"/>
                    </a:moveTo>
                    <a:cubicBezTo>
                      <a:pt x="98" y="203"/>
                      <a:pt x="98" y="203"/>
                      <a:pt x="98" y="203"/>
                    </a:cubicBezTo>
                    <a:cubicBezTo>
                      <a:pt x="122" y="206"/>
                      <a:pt x="146" y="207"/>
                      <a:pt x="176" y="204"/>
                    </a:cubicBezTo>
                    <a:cubicBezTo>
                      <a:pt x="165" y="175"/>
                      <a:pt x="157" y="142"/>
                      <a:pt x="150" y="108"/>
                    </a:cubicBezTo>
                    <a:cubicBezTo>
                      <a:pt x="136" y="143"/>
                      <a:pt x="114" y="169"/>
                      <a:pt x="98" y="203"/>
                    </a:cubicBezTo>
                    <a:close/>
                    <a:moveTo>
                      <a:pt x="129" y="140"/>
                    </a:moveTo>
                    <a:cubicBezTo>
                      <a:pt x="129" y="140"/>
                      <a:pt x="129" y="140"/>
                      <a:pt x="129" y="140"/>
                    </a:cubicBezTo>
                    <a:cubicBezTo>
                      <a:pt x="129" y="138"/>
                      <a:pt x="134" y="133"/>
                      <a:pt x="130" y="132"/>
                    </a:cubicBezTo>
                    <a:cubicBezTo>
                      <a:pt x="130" y="134"/>
                      <a:pt x="125" y="138"/>
                      <a:pt x="129" y="1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0" cap="none" spc="0" normalizeH="0" baseline="0" noProof="0"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39" name="Group 49">
                <a:extLst>
                  <a:ext uri="{FF2B5EF4-FFF2-40B4-BE49-F238E27FC236}">
                    <a16:creationId xmlns:a16="http://schemas.microsoft.com/office/drawing/2014/main" id="{5917807D-F8F5-424D-8513-F6FD205F50F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H="1" flipV="1">
                <a:off x="14397846" y="4820245"/>
                <a:ext cx="322152" cy="391760"/>
                <a:chOff x="8705851" y="4605338"/>
                <a:chExt cx="889000" cy="1081088"/>
              </a:xfrm>
              <a:grpFill/>
            </p:grpSpPr>
            <p:sp>
              <p:nvSpPr>
                <p:cNvPr id="170" name="Freeform 75">
                  <a:extLst>
                    <a:ext uri="{FF2B5EF4-FFF2-40B4-BE49-F238E27FC236}">
                      <a16:creationId xmlns:a16="http://schemas.microsoft.com/office/drawing/2014/main" id="{816F336B-CBAD-4936-BBEF-FA37B9D75A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39251" y="4873625"/>
                  <a:ext cx="31750" cy="22225"/>
                </a:xfrm>
                <a:custGeom>
                  <a:avLst/>
                  <a:gdLst>
                    <a:gd name="T0" fmla="*/ 7 w 7"/>
                    <a:gd name="T1" fmla="*/ 2 h 5"/>
                    <a:gd name="T2" fmla="*/ 1 w 7"/>
                    <a:gd name="T3" fmla="*/ 4 h 5"/>
                    <a:gd name="T4" fmla="*/ 7 w 7"/>
                    <a:gd name="T5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5">
                      <a:moveTo>
                        <a:pt x="7" y="2"/>
                      </a:moveTo>
                      <a:cubicBezTo>
                        <a:pt x="7" y="5"/>
                        <a:pt x="4" y="4"/>
                        <a:pt x="1" y="4"/>
                      </a:cubicBezTo>
                      <a:cubicBezTo>
                        <a:pt x="0" y="0"/>
                        <a:pt x="5" y="0"/>
                        <a:pt x="7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71" name="Freeform 76">
                  <a:extLst>
                    <a:ext uri="{FF2B5EF4-FFF2-40B4-BE49-F238E27FC236}">
                      <a16:creationId xmlns:a16="http://schemas.microsoft.com/office/drawing/2014/main" id="{63A4AD27-29AD-4496-A365-D8D6915FE1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10688" y="5014913"/>
                  <a:ext cx="88900" cy="55563"/>
                </a:xfrm>
                <a:custGeom>
                  <a:avLst/>
                  <a:gdLst>
                    <a:gd name="T0" fmla="*/ 20 w 20"/>
                    <a:gd name="T1" fmla="*/ 0 h 13"/>
                    <a:gd name="T2" fmla="*/ 0 w 20"/>
                    <a:gd name="T3" fmla="*/ 13 h 13"/>
                    <a:gd name="T4" fmla="*/ 20 w 20"/>
                    <a:gd name="T5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3">
                      <a:moveTo>
                        <a:pt x="20" y="0"/>
                      </a:moveTo>
                      <a:cubicBezTo>
                        <a:pt x="17" y="7"/>
                        <a:pt x="6" y="13"/>
                        <a:pt x="0" y="13"/>
                      </a:cubicBezTo>
                      <a:cubicBezTo>
                        <a:pt x="6" y="8"/>
                        <a:pt x="12" y="3"/>
                        <a:pt x="2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72" name="Freeform 77">
                  <a:extLst>
                    <a:ext uri="{FF2B5EF4-FFF2-40B4-BE49-F238E27FC236}">
                      <a16:creationId xmlns:a16="http://schemas.microsoft.com/office/drawing/2014/main" id="{9F07DAC0-C062-439F-89EC-D1BDD7FDAB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28151" y="5022850"/>
                  <a:ext cx="147638" cy="96838"/>
                </a:xfrm>
                <a:custGeom>
                  <a:avLst/>
                  <a:gdLst>
                    <a:gd name="T0" fmla="*/ 27 w 33"/>
                    <a:gd name="T1" fmla="*/ 0 h 22"/>
                    <a:gd name="T2" fmla="*/ 12 w 33"/>
                    <a:gd name="T3" fmla="*/ 12 h 22"/>
                    <a:gd name="T4" fmla="*/ 33 w 33"/>
                    <a:gd name="T5" fmla="*/ 4 h 22"/>
                    <a:gd name="T6" fmla="*/ 17 w 33"/>
                    <a:gd name="T7" fmla="*/ 13 h 22"/>
                    <a:gd name="T8" fmla="*/ 0 w 33"/>
                    <a:gd name="T9" fmla="*/ 22 h 22"/>
                    <a:gd name="T10" fmla="*/ 0 w 33"/>
                    <a:gd name="T11" fmla="*/ 13 h 22"/>
                    <a:gd name="T12" fmla="*/ 27 w 33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" h="22">
                      <a:moveTo>
                        <a:pt x="27" y="0"/>
                      </a:moveTo>
                      <a:cubicBezTo>
                        <a:pt x="24" y="6"/>
                        <a:pt x="15" y="6"/>
                        <a:pt x="12" y="12"/>
                      </a:cubicBezTo>
                      <a:cubicBezTo>
                        <a:pt x="21" y="11"/>
                        <a:pt x="23" y="4"/>
                        <a:pt x="33" y="4"/>
                      </a:cubicBezTo>
                      <a:cubicBezTo>
                        <a:pt x="29" y="9"/>
                        <a:pt x="22" y="10"/>
                        <a:pt x="17" y="13"/>
                      </a:cubicBezTo>
                      <a:cubicBezTo>
                        <a:pt x="12" y="16"/>
                        <a:pt x="7" y="21"/>
                        <a:pt x="0" y="22"/>
                      </a:cubicBezTo>
                      <a:cubicBezTo>
                        <a:pt x="1" y="16"/>
                        <a:pt x="3" y="18"/>
                        <a:pt x="0" y="13"/>
                      </a:cubicBezTo>
                      <a:cubicBezTo>
                        <a:pt x="10" y="10"/>
                        <a:pt x="16" y="2"/>
                        <a:pt x="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73" name="Freeform 78">
                  <a:extLst>
                    <a:ext uri="{FF2B5EF4-FFF2-40B4-BE49-F238E27FC236}">
                      <a16:creationId xmlns:a16="http://schemas.microsoft.com/office/drawing/2014/main" id="{9872EEAA-D736-47DA-A39D-BD9AD72492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42438" y="5049838"/>
                  <a:ext cx="146050" cy="92075"/>
                </a:xfrm>
                <a:custGeom>
                  <a:avLst/>
                  <a:gdLst>
                    <a:gd name="T0" fmla="*/ 32 w 33"/>
                    <a:gd name="T1" fmla="*/ 0 h 21"/>
                    <a:gd name="T2" fmla="*/ 33 w 33"/>
                    <a:gd name="T3" fmla="*/ 4 h 21"/>
                    <a:gd name="T4" fmla="*/ 16 w 33"/>
                    <a:gd name="T5" fmla="*/ 13 h 21"/>
                    <a:gd name="T6" fmla="*/ 0 w 33"/>
                    <a:gd name="T7" fmla="*/ 19 h 21"/>
                    <a:gd name="T8" fmla="*/ 16 w 33"/>
                    <a:gd name="T9" fmla="*/ 10 h 21"/>
                    <a:gd name="T10" fmla="*/ 32 w 33"/>
                    <a:gd name="T11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" h="21">
                      <a:moveTo>
                        <a:pt x="32" y="0"/>
                      </a:moveTo>
                      <a:cubicBezTo>
                        <a:pt x="33" y="0"/>
                        <a:pt x="33" y="2"/>
                        <a:pt x="33" y="4"/>
                      </a:cubicBezTo>
                      <a:cubicBezTo>
                        <a:pt x="28" y="7"/>
                        <a:pt x="22" y="10"/>
                        <a:pt x="16" y="13"/>
                      </a:cubicBezTo>
                      <a:cubicBezTo>
                        <a:pt x="11" y="16"/>
                        <a:pt x="5" y="21"/>
                        <a:pt x="0" y="19"/>
                      </a:cubicBezTo>
                      <a:cubicBezTo>
                        <a:pt x="4" y="15"/>
                        <a:pt x="11" y="13"/>
                        <a:pt x="16" y="10"/>
                      </a:cubicBezTo>
                      <a:cubicBezTo>
                        <a:pt x="22" y="7"/>
                        <a:pt x="27" y="4"/>
                        <a:pt x="3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74" name="Freeform 79">
                  <a:extLst>
                    <a:ext uri="{FF2B5EF4-FFF2-40B4-BE49-F238E27FC236}">
                      <a16:creationId xmlns:a16="http://schemas.microsoft.com/office/drawing/2014/main" id="{F4CD069C-2A1E-49A9-BD4C-BEB789DF5D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59901" y="5075238"/>
                  <a:ext cx="146050" cy="101600"/>
                </a:xfrm>
                <a:custGeom>
                  <a:avLst/>
                  <a:gdLst>
                    <a:gd name="T0" fmla="*/ 32 w 33"/>
                    <a:gd name="T1" fmla="*/ 0 h 23"/>
                    <a:gd name="T2" fmla="*/ 33 w 33"/>
                    <a:gd name="T3" fmla="*/ 4 h 23"/>
                    <a:gd name="T4" fmla="*/ 0 w 33"/>
                    <a:gd name="T5" fmla="*/ 23 h 23"/>
                    <a:gd name="T6" fmla="*/ 32 w 33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23">
                      <a:moveTo>
                        <a:pt x="32" y="0"/>
                      </a:moveTo>
                      <a:cubicBezTo>
                        <a:pt x="33" y="0"/>
                        <a:pt x="33" y="2"/>
                        <a:pt x="33" y="4"/>
                      </a:cubicBezTo>
                      <a:cubicBezTo>
                        <a:pt x="23" y="11"/>
                        <a:pt x="13" y="18"/>
                        <a:pt x="0" y="23"/>
                      </a:cubicBezTo>
                      <a:cubicBezTo>
                        <a:pt x="9" y="13"/>
                        <a:pt x="23" y="9"/>
                        <a:pt x="3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75" name="Freeform 80">
                  <a:extLst>
                    <a:ext uri="{FF2B5EF4-FFF2-40B4-BE49-F238E27FC236}">
                      <a16:creationId xmlns:a16="http://schemas.microsoft.com/office/drawing/2014/main" id="{E80578A8-CF78-446B-BC23-C8B7ADC575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67838" y="5110163"/>
                  <a:ext cx="155575" cy="119063"/>
                </a:xfrm>
                <a:custGeom>
                  <a:avLst/>
                  <a:gdLst>
                    <a:gd name="T0" fmla="*/ 28 w 35"/>
                    <a:gd name="T1" fmla="*/ 9 h 27"/>
                    <a:gd name="T2" fmla="*/ 1 w 35"/>
                    <a:gd name="T3" fmla="*/ 21 h 27"/>
                    <a:gd name="T4" fmla="*/ 35 w 35"/>
                    <a:gd name="T5" fmla="*/ 0 h 27"/>
                    <a:gd name="T6" fmla="*/ 33 w 35"/>
                    <a:gd name="T7" fmla="*/ 10 h 27"/>
                    <a:gd name="T8" fmla="*/ 0 w 35"/>
                    <a:gd name="T9" fmla="*/ 27 h 27"/>
                    <a:gd name="T10" fmla="*/ 28 w 35"/>
                    <a:gd name="T11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5" h="27">
                      <a:moveTo>
                        <a:pt x="28" y="9"/>
                      </a:moveTo>
                      <a:cubicBezTo>
                        <a:pt x="20" y="9"/>
                        <a:pt x="13" y="20"/>
                        <a:pt x="1" y="21"/>
                      </a:cubicBezTo>
                      <a:cubicBezTo>
                        <a:pt x="13" y="14"/>
                        <a:pt x="22" y="5"/>
                        <a:pt x="35" y="0"/>
                      </a:cubicBezTo>
                      <a:cubicBezTo>
                        <a:pt x="34" y="6"/>
                        <a:pt x="29" y="4"/>
                        <a:pt x="33" y="10"/>
                      </a:cubicBezTo>
                      <a:cubicBezTo>
                        <a:pt x="23" y="16"/>
                        <a:pt x="11" y="26"/>
                        <a:pt x="0" y="27"/>
                      </a:cubicBezTo>
                      <a:cubicBezTo>
                        <a:pt x="8" y="20"/>
                        <a:pt x="21" y="17"/>
                        <a:pt x="28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76" name="Freeform 81">
                  <a:extLst>
                    <a:ext uri="{FF2B5EF4-FFF2-40B4-BE49-F238E27FC236}">
                      <a16:creationId xmlns:a16="http://schemas.microsoft.com/office/drawing/2014/main" id="{39B2FDA5-CEDB-4731-ACD0-F4C9760469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59901" y="5219700"/>
                  <a:ext cx="160338" cy="106363"/>
                </a:xfrm>
                <a:custGeom>
                  <a:avLst/>
                  <a:gdLst>
                    <a:gd name="T0" fmla="*/ 36 w 36"/>
                    <a:gd name="T1" fmla="*/ 0 h 24"/>
                    <a:gd name="T2" fmla="*/ 18 w 36"/>
                    <a:gd name="T3" fmla="*/ 14 h 24"/>
                    <a:gd name="T4" fmla="*/ 0 w 36"/>
                    <a:gd name="T5" fmla="*/ 23 h 24"/>
                    <a:gd name="T6" fmla="*/ 18 w 36"/>
                    <a:gd name="T7" fmla="*/ 11 h 24"/>
                    <a:gd name="T8" fmla="*/ 36 w 36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4">
                      <a:moveTo>
                        <a:pt x="36" y="0"/>
                      </a:moveTo>
                      <a:cubicBezTo>
                        <a:pt x="33" y="7"/>
                        <a:pt x="24" y="10"/>
                        <a:pt x="18" y="14"/>
                      </a:cubicBezTo>
                      <a:cubicBezTo>
                        <a:pt x="12" y="17"/>
                        <a:pt x="7" y="24"/>
                        <a:pt x="0" y="23"/>
                      </a:cubicBezTo>
                      <a:cubicBezTo>
                        <a:pt x="4" y="16"/>
                        <a:pt x="12" y="15"/>
                        <a:pt x="18" y="11"/>
                      </a:cubicBezTo>
                      <a:cubicBezTo>
                        <a:pt x="24" y="8"/>
                        <a:pt x="29" y="1"/>
                        <a:pt x="3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77" name="Freeform 82">
                  <a:extLst>
                    <a:ext uri="{FF2B5EF4-FFF2-40B4-BE49-F238E27FC236}">
                      <a16:creationId xmlns:a16="http://schemas.microsoft.com/office/drawing/2014/main" id="{AE72EAD0-8367-4A71-9A84-4BB37D98AF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50376" y="5259388"/>
                  <a:ext cx="169863" cy="123825"/>
                </a:xfrm>
                <a:custGeom>
                  <a:avLst/>
                  <a:gdLst>
                    <a:gd name="T0" fmla="*/ 28 w 38"/>
                    <a:gd name="T1" fmla="*/ 8 h 28"/>
                    <a:gd name="T2" fmla="*/ 35 w 38"/>
                    <a:gd name="T3" fmla="*/ 7 h 28"/>
                    <a:gd name="T4" fmla="*/ 0 w 38"/>
                    <a:gd name="T5" fmla="*/ 28 h 28"/>
                    <a:gd name="T6" fmla="*/ 26 w 38"/>
                    <a:gd name="T7" fmla="*/ 9 h 28"/>
                    <a:gd name="T8" fmla="*/ 2 w 38"/>
                    <a:gd name="T9" fmla="*/ 21 h 28"/>
                    <a:gd name="T10" fmla="*/ 19 w 38"/>
                    <a:gd name="T11" fmla="*/ 9 h 28"/>
                    <a:gd name="T12" fmla="*/ 38 w 38"/>
                    <a:gd name="T13" fmla="*/ 0 h 28"/>
                    <a:gd name="T14" fmla="*/ 28 w 38"/>
                    <a:gd name="T15" fmla="*/ 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8" h="28">
                      <a:moveTo>
                        <a:pt x="28" y="8"/>
                      </a:moveTo>
                      <a:cubicBezTo>
                        <a:pt x="29" y="11"/>
                        <a:pt x="31" y="5"/>
                        <a:pt x="35" y="7"/>
                      </a:cubicBezTo>
                      <a:cubicBezTo>
                        <a:pt x="26" y="17"/>
                        <a:pt x="14" y="24"/>
                        <a:pt x="0" y="28"/>
                      </a:cubicBezTo>
                      <a:cubicBezTo>
                        <a:pt x="6" y="20"/>
                        <a:pt x="21" y="19"/>
                        <a:pt x="26" y="9"/>
                      </a:cubicBezTo>
                      <a:cubicBezTo>
                        <a:pt x="17" y="12"/>
                        <a:pt x="13" y="20"/>
                        <a:pt x="2" y="21"/>
                      </a:cubicBezTo>
                      <a:cubicBezTo>
                        <a:pt x="7" y="16"/>
                        <a:pt x="14" y="13"/>
                        <a:pt x="19" y="9"/>
                      </a:cubicBezTo>
                      <a:cubicBezTo>
                        <a:pt x="25" y="6"/>
                        <a:pt x="31" y="1"/>
                        <a:pt x="38" y="0"/>
                      </a:cubicBezTo>
                      <a:cubicBezTo>
                        <a:pt x="36" y="4"/>
                        <a:pt x="31" y="5"/>
                        <a:pt x="28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78" name="Freeform 83">
                  <a:extLst>
                    <a:ext uri="{FF2B5EF4-FFF2-40B4-BE49-F238E27FC236}">
                      <a16:creationId xmlns:a16="http://schemas.microsoft.com/office/drawing/2014/main" id="{144F4D8B-13B1-417E-B495-4D0DB8E0CC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42438" y="5326063"/>
                  <a:ext cx="146050" cy="100013"/>
                </a:xfrm>
                <a:custGeom>
                  <a:avLst/>
                  <a:gdLst>
                    <a:gd name="T0" fmla="*/ 33 w 33"/>
                    <a:gd name="T1" fmla="*/ 0 h 23"/>
                    <a:gd name="T2" fmla="*/ 1 w 33"/>
                    <a:gd name="T3" fmla="*/ 23 h 23"/>
                    <a:gd name="T4" fmla="*/ 15 w 33"/>
                    <a:gd name="T5" fmla="*/ 11 h 23"/>
                    <a:gd name="T6" fmla="*/ 33 w 33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23">
                      <a:moveTo>
                        <a:pt x="33" y="0"/>
                      </a:moveTo>
                      <a:cubicBezTo>
                        <a:pt x="25" y="11"/>
                        <a:pt x="11" y="15"/>
                        <a:pt x="1" y="23"/>
                      </a:cubicBezTo>
                      <a:cubicBezTo>
                        <a:pt x="0" y="16"/>
                        <a:pt x="10" y="14"/>
                        <a:pt x="15" y="11"/>
                      </a:cubicBezTo>
                      <a:cubicBezTo>
                        <a:pt x="21" y="7"/>
                        <a:pt x="26" y="1"/>
                        <a:pt x="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79" name="Freeform 84">
                  <a:extLst>
                    <a:ext uri="{FF2B5EF4-FFF2-40B4-BE49-F238E27FC236}">
                      <a16:creationId xmlns:a16="http://schemas.microsoft.com/office/drawing/2014/main" id="{BA6D0304-2EAA-48EC-9301-0C40A3CC6F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37676" y="5356225"/>
                  <a:ext cx="146050" cy="101600"/>
                </a:xfrm>
                <a:custGeom>
                  <a:avLst/>
                  <a:gdLst>
                    <a:gd name="T0" fmla="*/ 33 w 33"/>
                    <a:gd name="T1" fmla="*/ 0 h 23"/>
                    <a:gd name="T2" fmla="*/ 0 w 33"/>
                    <a:gd name="T3" fmla="*/ 23 h 23"/>
                    <a:gd name="T4" fmla="*/ 16 w 33"/>
                    <a:gd name="T5" fmla="*/ 11 h 23"/>
                    <a:gd name="T6" fmla="*/ 33 w 33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23">
                      <a:moveTo>
                        <a:pt x="33" y="0"/>
                      </a:moveTo>
                      <a:cubicBezTo>
                        <a:pt x="24" y="10"/>
                        <a:pt x="12" y="17"/>
                        <a:pt x="0" y="23"/>
                      </a:cubicBezTo>
                      <a:cubicBezTo>
                        <a:pt x="2" y="16"/>
                        <a:pt x="11" y="15"/>
                        <a:pt x="16" y="11"/>
                      </a:cubicBezTo>
                      <a:cubicBezTo>
                        <a:pt x="22" y="8"/>
                        <a:pt x="26" y="1"/>
                        <a:pt x="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80" name="Freeform 85">
                  <a:extLst>
                    <a:ext uri="{FF2B5EF4-FFF2-40B4-BE49-F238E27FC236}">
                      <a16:creationId xmlns:a16="http://schemas.microsoft.com/office/drawing/2014/main" id="{BB01A13D-4B48-4AD0-8FF3-930E65E25E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83701" y="5400675"/>
                  <a:ext cx="177800" cy="157163"/>
                </a:xfrm>
                <a:custGeom>
                  <a:avLst/>
                  <a:gdLst>
                    <a:gd name="T0" fmla="*/ 0 w 40"/>
                    <a:gd name="T1" fmla="*/ 36 h 36"/>
                    <a:gd name="T2" fmla="*/ 29 w 40"/>
                    <a:gd name="T3" fmla="*/ 10 h 36"/>
                    <a:gd name="T4" fmla="*/ 9 w 40"/>
                    <a:gd name="T5" fmla="*/ 20 h 36"/>
                    <a:gd name="T6" fmla="*/ 40 w 40"/>
                    <a:gd name="T7" fmla="*/ 0 h 36"/>
                    <a:gd name="T8" fmla="*/ 35 w 40"/>
                    <a:gd name="T9" fmla="*/ 10 h 36"/>
                    <a:gd name="T10" fmla="*/ 8 w 40"/>
                    <a:gd name="T11" fmla="*/ 29 h 36"/>
                    <a:gd name="T12" fmla="*/ 39 w 40"/>
                    <a:gd name="T13" fmla="*/ 13 h 36"/>
                    <a:gd name="T14" fmla="*/ 0 w 40"/>
                    <a:gd name="T15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0" h="36">
                      <a:moveTo>
                        <a:pt x="0" y="36"/>
                      </a:moveTo>
                      <a:cubicBezTo>
                        <a:pt x="0" y="21"/>
                        <a:pt x="22" y="22"/>
                        <a:pt x="29" y="10"/>
                      </a:cubicBezTo>
                      <a:cubicBezTo>
                        <a:pt x="22" y="12"/>
                        <a:pt x="17" y="18"/>
                        <a:pt x="9" y="20"/>
                      </a:cubicBezTo>
                      <a:cubicBezTo>
                        <a:pt x="17" y="11"/>
                        <a:pt x="29" y="6"/>
                        <a:pt x="40" y="0"/>
                      </a:cubicBezTo>
                      <a:cubicBezTo>
                        <a:pt x="40" y="5"/>
                        <a:pt x="32" y="4"/>
                        <a:pt x="35" y="10"/>
                      </a:cubicBezTo>
                      <a:cubicBezTo>
                        <a:pt x="27" y="17"/>
                        <a:pt x="17" y="22"/>
                        <a:pt x="8" y="29"/>
                      </a:cubicBezTo>
                      <a:cubicBezTo>
                        <a:pt x="20" y="26"/>
                        <a:pt x="28" y="13"/>
                        <a:pt x="39" y="13"/>
                      </a:cubicBezTo>
                      <a:cubicBezTo>
                        <a:pt x="27" y="22"/>
                        <a:pt x="14" y="30"/>
                        <a:pt x="0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81" name="Freeform 86">
                  <a:extLst>
                    <a:ext uri="{FF2B5EF4-FFF2-40B4-BE49-F238E27FC236}">
                      <a16:creationId xmlns:a16="http://schemas.microsoft.com/office/drawing/2014/main" id="{61A77A55-7B8C-4F0B-8920-DC90BD9D0C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01163" y="5475288"/>
                  <a:ext cx="155575" cy="92075"/>
                </a:xfrm>
                <a:custGeom>
                  <a:avLst/>
                  <a:gdLst>
                    <a:gd name="T0" fmla="*/ 35 w 35"/>
                    <a:gd name="T1" fmla="*/ 1 h 21"/>
                    <a:gd name="T2" fmla="*/ 0 w 35"/>
                    <a:gd name="T3" fmla="*/ 21 h 21"/>
                    <a:gd name="T4" fmla="*/ 18 w 35"/>
                    <a:gd name="T5" fmla="*/ 10 h 21"/>
                    <a:gd name="T6" fmla="*/ 35 w 35"/>
                    <a:gd name="T7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21">
                      <a:moveTo>
                        <a:pt x="35" y="1"/>
                      </a:moveTo>
                      <a:cubicBezTo>
                        <a:pt x="26" y="9"/>
                        <a:pt x="12" y="19"/>
                        <a:pt x="0" y="21"/>
                      </a:cubicBezTo>
                      <a:cubicBezTo>
                        <a:pt x="4" y="16"/>
                        <a:pt x="12" y="14"/>
                        <a:pt x="18" y="10"/>
                      </a:cubicBezTo>
                      <a:cubicBezTo>
                        <a:pt x="24" y="7"/>
                        <a:pt x="29" y="0"/>
                        <a:pt x="3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82" name="Freeform 87">
                  <a:extLst>
                    <a:ext uri="{FF2B5EF4-FFF2-40B4-BE49-F238E27FC236}">
                      <a16:creationId xmlns:a16="http://schemas.microsoft.com/office/drawing/2014/main" id="{668A1424-8C87-40F6-A4C1-9D38B3A277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88463" y="5510213"/>
                  <a:ext cx="165100" cy="96838"/>
                </a:xfrm>
                <a:custGeom>
                  <a:avLst/>
                  <a:gdLst>
                    <a:gd name="T0" fmla="*/ 37 w 37"/>
                    <a:gd name="T1" fmla="*/ 0 h 22"/>
                    <a:gd name="T2" fmla="*/ 0 w 37"/>
                    <a:gd name="T3" fmla="*/ 22 h 22"/>
                    <a:gd name="T4" fmla="*/ 37 w 37"/>
                    <a:gd name="T5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" h="22">
                      <a:moveTo>
                        <a:pt x="37" y="0"/>
                      </a:moveTo>
                      <a:cubicBezTo>
                        <a:pt x="28" y="11"/>
                        <a:pt x="13" y="15"/>
                        <a:pt x="0" y="22"/>
                      </a:cubicBezTo>
                      <a:cubicBezTo>
                        <a:pt x="8" y="12"/>
                        <a:pt x="25" y="8"/>
                        <a:pt x="3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83" name="Freeform 88">
                  <a:extLst>
                    <a:ext uri="{FF2B5EF4-FFF2-40B4-BE49-F238E27FC236}">
                      <a16:creationId xmlns:a16="http://schemas.microsoft.com/office/drawing/2014/main" id="{DC6C4CB6-0448-4EBE-B109-620677D13C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15451" y="5624513"/>
                  <a:ext cx="12700" cy="12700"/>
                </a:xfrm>
                <a:custGeom>
                  <a:avLst/>
                  <a:gdLst>
                    <a:gd name="T0" fmla="*/ 3 w 3"/>
                    <a:gd name="T1" fmla="*/ 0 h 3"/>
                    <a:gd name="T2" fmla="*/ 0 w 3"/>
                    <a:gd name="T3" fmla="*/ 3 h 3"/>
                    <a:gd name="T4" fmla="*/ 3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cubicBezTo>
                        <a:pt x="3" y="2"/>
                        <a:pt x="2" y="3"/>
                        <a:pt x="0" y="3"/>
                      </a:cubicBezTo>
                      <a:cubicBezTo>
                        <a:pt x="0" y="1"/>
                        <a:pt x="1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84" name="Freeform 89">
                  <a:extLst>
                    <a:ext uri="{FF2B5EF4-FFF2-40B4-BE49-F238E27FC236}">
                      <a16:creationId xmlns:a16="http://schemas.microsoft.com/office/drawing/2014/main" id="{4792069D-49EE-4DEA-B632-3867C2B382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705851" y="4605338"/>
                  <a:ext cx="889000" cy="1081088"/>
                </a:xfrm>
                <a:custGeom>
                  <a:avLst/>
                  <a:gdLst>
                    <a:gd name="T0" fmla="*/ 109 w 200"/>
                    <a:gd name="T1" fmla="*/ 58 h 246"/>
                    <a:gd name="T2" fmla="*/ 196 w 200"/>
                    <a:gd name="T3" fmla="*/ 144 h 246"/>
                    <a:gd name="T4" fmla="*/ 91 w 200"/>
                    <a:gd name="T5" fmla="*/ 244 h 246"/>
                    <a:gd name="T6" fmla="*/ 3 w 200"/>
                    <a:gd name="T7" fmla="*/ 46 h 246"/>
                    <a:gd name="T8" fmla="*/ 16 w 200"/>
                    <a:gd name="T9" fmla="*/ 13 h 246"/>
                    <a:gd name="T10" fmla="*/ 11 w 200"/>
                    <a:gd name="T11" fmla="*/ 31 h 246"/>
                    <a:gd name="T12" fmla="*/ 39 w 200"/>
                    <a:gd name="T13" fmla="*/ 25 h 246"/>
                    <a:gd name="T14" fmla="*/ 22 w 200"/>
                    <a:gd name="T15" fmla="*/ 31 h 246"/>
                    <a:gd name="T16" fmla="*/ 27 w 200"/>
                    <a:gd name="T17" fmla="*/ 33 h 246"/>
                    <a:gd name="T18" fmla="*/ 43 w 200"/>
                    <a:gd name="T19" fmla="*/ 27 h 246"/>
                    <a:gd name="T20" fmla="*/ 43 w 200"/>
                    <a:gd name="T21" fmla="*/ 27 h 246"/>
                    <a:gd name="T22" fmla="*/ 77 w 200"/>
                    <a:gd name="T23" fmla="*/ 40 h 246"/>
                    <a:gd name="T24" fmla="*/ 34 w 200"/>
                    <a:gd name="T25" fmla="*/ 31 h 246"/>
                    <a:gd name="T26" fmla="*/ 51 w 200"/>
                    <a:gd name="T27" fmla="*/ 27 h 246"/>
                    <a:gd name="T28" fmla="*/ 38 w 200"/>
                    <a:gd name="T29" fmla="*/ 37 h 246"/>
                    <a:gd name="T30" fmla="*/ 47 w 200"/>
                    <a:gd name="T31" fmla="*/ 38 h 246"/>
                    <a:gd name="T32" fmla="*/ 25 w 200"/>
                    <a:gd name="T33" fmla="*/ 37 h 246"/>
                    <a:gd name="T34" fmla="*/ 21 w 200"/>
                    <a:gd name="T35" fmla="*/ 49 h 246"/>
                    <a:gd name="T36" fmla="*/ 21 w 200"/>
                    <a:gd name="T37" fmla="*/ 49 h 246"/>
                    <a:gd name="T38" fmla="*/ 21 w 200"/>
                    <a:gd name="T39" fmla="*/ 41 h 246"/>
                    <a:gd name="T40" fmla="*/ 57 w 200"/>
                    <a:gd name="T41" fmla="*/ 40 h 246"/>
                    <a:gd name="T42" fmla="*/ 33 w 200"/>
                    <a:gd name="T43" fmla="*/ 53 h 246"/>
                    <a:gd name="T44" fmla="*/ 33 w 200"/>
                    <a:gd name="T45" fmla="*/ 53 h 246"/>
                    <a:gd name="T46" fmla="*/ 38 w 200"/>
                    <a:gd name="T47" fmla="*/ 50 h 246"/>
                    <a:gd name="T48" fmla="*/ 62 w 200"/>
                    <a:gd name="T49" fmla="*/ 44 h 246"/>
                    <a:gd name="T50" fmla="*/ 66 w 200"/>
                    <a:gd name="T51" fmla="*/ 58 h 246"/>
                    <a:gd name="T52" fmla="*/ 69 w 200"/>
                    <a:gd name="T53" fmla="*/ 45 h 246"/>
                    <a:gd name="T54" fmla="*/ 51 w 200"/>
                    <a:gd name="T55" fmla="*/ 59 h 246"/>
                    <a:gd name="T56" fmla="*/ 68 w 200"/>
                    <a:gd name="T57" fmla="*/ 53 h 246"/>
                    <a:gd name="T58" fmla="*/ 84 w 200"/>
                    <a:gd name="T59" fmla="*/ 47 h 246"/>
                    <a:gd name="T60" fmla="*/ 47 w 200"/>
                    <a:gd name="T61" fmla="*/ 49 h 246"/>
                    <a:gd name="T62" fmla="*/ 46 w 200"/>
                    <a:gd name="T63" fmla="*/ 55 h 246"/>
                    <a:gd name="T64" fmla="*/ 81 w 200"/>
                    <a:gd name="T65" fmla="*/ 50 h 246"/>
                    <a:gd name="T66" fmla="*/ 54 w 200"/>
                    <a:gd name="T67" fmla="*/ 59 h 246"/>
                    <a:gd name="T68" fmla="*/ 35 w 200"/>
                    <a:gd name="T69" fmla="*/ 63 h 246"/>
                    <a:gd name="T70" fmla="*/ 84 w 200"/>
                    <a:gd name="T71" fmla="*/ 67 h 246"/>
                    <a:gd name="T72" fmla="*/ 62 w 200"/>
                    <a:gd name="T73" fmla="*/ 68 h 246"/>
                    <a:gd name="T74" fmla="*/ 66 w 200"/>
                    <a:gd name="T75" fmla="*/ 68 h 246"/>
                    <a:gd name="T76" fmla="*/ 27 w 200"/>
                    <a:gd name="T77" fmla="*/ 64 h 246"/>
                    <a:gd name="T78" fmla="*/ 121 w 200"/>
                    <a:gd name="T79" fmla="*/ 65 h 246"/>
                    <a:gd name="T80" fmla="*/ 64 w 200"/>
                    <a:gd name="T81" fmla="*/ 80 h 246"/>
                    <a:gd name="T82" fmla="*/ 68 w 200"/>
                    <a:gd name="T83" fmla="*/ 75 h 246"/>
                    <a:gd name="T84" fmla="*/ 89 w 200"/>
                    <a:gd name="T85" fmla="*/ 77 h 246"/>
                    <a:gd name="T86" fmla="*/ 72 w 200"/>
                    <a:gd name="T87" fmla="*/ 77 h 246"/>
                    <a:gd name="T88" fmla="*/ 72 w 200"/>
                    <a:gd name="T89" fmla="*/ 77 h 246"/>
                    <a:gd name="T90" fmla="*/ 97 w 200"/>
                    <a:gd name="T91" fmla="*/ 81 h 246"/>
                    <a:gd name="T92" fmla="*/ 107 w 200"/>
                    <a:gd name="T93" fmla="*/ 92 h 246"/>
                    <a:gd name="T94" fmla="*/ 145 w 200"/>
                    <a:gd name="T95" fmla="*/ 231 h 246"/>
                    <a:gd name="T96" fmla="*/ 192 w 200"/>
                    <a:gd name="T97" fmla="*/ 143 h 246"/>
                    <a:gd name="T98" fmla="*/ 41 w 200"/>
                    <a:gd name="T99" fmla="*/ 143 h 246"/>
                    <a:gd name="T100" fmla="*/ 110 w 200"/>
                    <a:gd name="T101" fmla="*/ 239 h 246"/>
                    <a:gd name="T102" fmla="*/ 145 w 200"/>
                    <a:gd name="T103" fmla="*/ 231 h 246"/>
                    <a:gd name="T104" fmla="*/ 137 w 200"/>
                    <a:gd name="T105" fmla="*/ 235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0" h="246">
                      <a:moveTo>
                        <a:pt x="6" y="0"/>
                      </a:moveTo>
                      <a:cubicBezTo>
                        <a:pt x="26" y="14"/>
                        <a:pt x="58" y="17"/>
                        <a:pt x="78" y="34"/>
                      </a:cubicBezTo>
                      <a:cubicBezTo>
                        <a:pt x="94" y="48"/>
                        <a:pt x="99" y="61"/>
                        <a:pt x="113" y="82"/>
                      </a:cubicBezTo>
                      <a:cubicBezTo>
                        <a:pt x="114" y="72"/>
                        <a:pt x="111" y="65"/>
                        <a:pt x="109" y="58"/>
                      </a:cubicBezTo>
                      <a:cubicBezTo>
                        <a:pt x="115" y="58"/>
                        <a:pt x="129" y="57"/>
                        <a:pt x="134" y="57"/>
                      </a:cubicBezTo>
                      <a:cubicBezTo>
                        <a:pt x="132" y="69"/>
                        <a:pt x="125" y="76"/>
                        <a:pt x="125" y="90"/>
                      </a:cubicBezTo>
                      <a:cubicBezTo>
                        <a:pt x="141" y="86"/>
                        <a:pt x="160" y="80"/>
                        <a:pt x="175" y="87"/>
                      </a:cubicBezTo>
                      <a:cubicBezTo>
                        <a:pt x="188" y="93"/>
                        <a:pt x="200" y="121"/>
                        <a:pt x="196" y="144"/>
                      </a:cubicBezTo>
                      <a:cubicBezTo>
                        <a:pt x="194" y="159"/>
                        <a:pt x="185" y="175"/>
                        <a:pt x="179" y="194"/>
                      </a:cubicBezTo>
                      <a:cubicBezTo>
                        <a:pt x="172" y="214"/>
                        <a:pt x="168" y="235"/>
                        <a:pt x="157" y="241"/>
                      </a:cubicBezTo>
                      <a:cubicBezTo>
                        <a:pt x="148" y="245"/>
                        <a:pt x="135" y="242"/>
                        <a:pt x="130" y="239"/>
                      </a:cubicBezTo>
                      <a:cubicBezTo>
                        <a:pt x="120" y="246"/>
                        <a:pt x="98" y="244"/>
                        <a:pt x="91" y="244"/>
                      </a:cubicBezTo>
                      <a:cubicBezTo>
                        <a:pt x="67" y="229"/>
                        <a:pt x="36" y="190"/>
                        <a:pt x="35" y="148"/>
                      </a:cubicBezTo>
                      <a:cubicBezTo>
                        <a:pt x="35" y="119"/>
                        <a:pt x="54" y="94"/>
                        <a:pt x="85" y="93"/>
                      </a:cubicBezTo>
                      <a:cubicBezTo>
                        <a:pt x="82" y="89"/>
                        <a:pt x="74" y="89"/>
                        <a:pt x="69" y="87"/>
                      </a:cubicBezTo>
                      <a:cubicBezTo>
                        <a:pt x="46" y="79"/>
                        <a:pt x="9" y="72"/>
                        <a:pt x="3" y="46"/>
                      </a:cubicBezTo>
                      <a:cubicBezTo>
                        <a:pt x="0" y="33"/>
                        <a:pt x="4" y="16"/>
                        <a:pt x="6" y="0"/>
                      </a:cubicBezTo>
                      <a:close/>
                      <a:moveTo>
                        <a:pt x="13" y="13"/>
                      </a:move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4" y="13"/>
                        <a:pt x="15" y="13"/>
                        <a:pt x="16" y="13"/>
                      </a:cubicBezTo>
                      <a:cubicBezTo>
                        <a:pt x="16" y="12"/>
                        <a:pt x="16" y="11"/>
                        <a:pt x="16" y="10"/>
                      </a:cubicBezTo>
                      <a:cubicBezTo>
                        <a:pt x="15" y="10"/>
                        <a:pt x="14" y="10"/>
                        <a:pt x="13" y="10"/>
                      </a:cubicBezTo>
                      <a:cubicBezTo>
                        <a:pt x="13" y="11"/>
                        <a:pt x="13" y="12"/>
                        <a:pt x="13" y="13"/>
                      </a:cubicBezTo>
                      <a:close/>
                      <a:moveTo>
                        <a:pt x="11" y="31"/>
                      </a:move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1" y="27"/>
                        <a:pt x="18" y="22"/>
                        <a:pt x="13" y="20"/>
                      </a:cubicBezTo>
                      <a:cubicBezTo>
                        <a:pt x="13" y="23"/>
                        <a:pt x="8" y="28"/>
                        <a:pt x="11" y="31"/>
                      </a:cubicBezTo>
                      <a:close/>
                      <a:moveTo>
                        <a:pt x="39" y="25"/>
                      </a:moveTo>
                      <a:cubicBezTo>
                        <a:pt x="39" y="25"/>
                        <a:pt x="39" y="25"/>
                        <a:pt x="39" y="25"/>
                      </a:cubicBezTo>
                      <a:cubicBezTo>
                        <a:pt x="39" y="21"/>
                        <a:pt x="36" y="21"/>
                        <a:pt x="33" y="21"/>
                      </a:cubicBezTo>
                      <a:cubicBezTo>
                        <a:pt x="33" y="25"/>
                        <a:pt x="36" y="25"/>
                        <a:pt x="39" y="25"/>
                      </a:cubicBezTo>
                      <a:close/>
                      <a:moveTo>
                        <a:pt x="22" y="31"/>
                      </a:moveTo>
                      <a:cubicBezTo>
                        <a:pt x="22" y="31"/>
                        <a:pt x="22" y="31"/>
                        <a:pt x="22" y="31"/>
                      </a:cubicBezTo>
                      <a:cubicBezTo>
                        <a:pt x="26" y="31"/>
                        <a:pt x="27" y="27"/>
                        <a:pt x="27" y="22"/>
                      </a:cubicBezTo>
                      <a:cubicBezTo>
                        <a:pt x="21" y="21"/>
                        <a:pt x="20" y="28"/>
                        <a:pt x="22" y="31"/>
                      </a:cubicBezTo>
                      <a:close/>
                      <a:moveTo>
                        <a:pt x="27" y="33"/>
                      </a:moveTo>
                      <a:cubicBezTo>
                        <a:pt x="27" y="33"/>
                        <a:pt x="27" y="33"/>
                        <a:pt x="27" y="33"/>
                      </a:cubicBezTo>
                      <a:cubicBezTo>
                        <a:pt x="30" y="31"/>
                        <a:pt x="33" y="29"/>
                        <a:pt x="33" y="25"/>
                      </a:cubicBezTo>
                      <a:cubicBezTo>
                        <a:pt x="28" y="24"/>
                        <a:pt x="28" y="29"/>
                        <a:pt x="27" y="33"/>
                      </a:cubicBezTo>
                      <a:close/>
                      <a:moveTo>
                        <a:pt x="43" y="27"/>
                      </a:moveTo>
                      <a:cubicBezTo>
                        <a:pt x="43" y="27"/>
                        <a:pt x="43" y="27"/>
                        <a:pt x="43" y="27"/>
                      </a:cubicBezTo>
                      <a:cubicBezTo>
                        <a:pt x="43" y="27"/>
                        <a:pt x="44" y="27"/>
                        <a:pt x="45" y="27"/>
                      </a:cubicBezTo>
                      <a:cubicBezTo>
                        <a:pt x="47" y="24"/>
                        <a:pt x="41" y="24"/>
                        <a:pt x="41" y="26"/>
                      </a:cubicBezTo>
                      <a:cubicBezTo>
                        <a:pt x="42" y="26"/>
                        <a:pt x="43" y="26"/>
                        <a:pt x="43" y="27"/>
                      </a:cubicBezTo>
                      <a:close/>
                      <a:moveTo>
                        <a:pt x="77" y="40"/>
                      </a:moveTo>
                      <a:cubicBezTo>
                        <a:pt x="77" y="40"/>
                        <a:pt x="77" y="40"/>
                        <a:pt x="77" y="40"/>
                      </a:cubicBezTo>
                      <a:cubicBezTo>
                        <a:pt x="78" y="33"/>
                        <a:pt x="62" y="26"/>
                        <a:pt x="56" y="26"/>
                      </a:cubicBezTo>
                      <a:cubicBezTo>
                        <a:pt x="64" y="29"/>
                        <a:pt x="71" y="34"/>
                        <a:pt x="77" y="40"/>
                      </a:cubicBezTo>
                      <a:close/>
                      <a:moveTo>
                        <a:pt x="34" y="31"/>
                      </a:move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38" y="32"/>
                        <a:pt x="39" y="26"/>
                        <a:pt x="35" y="26"/>
                      </a:cubicBezTo>
                      <a:cubicBezTo>
                        <a:pt x="35" y="28"/>
                        <a:pt x="34" y="28"/>
                        <a:pt x="34" y="31"/>
                      </a:cubicBezTo>
                      <a:close/>
                      <a:moveTo>
                        <a:pt x="47" y="30"/>
                      </a:moveTo>
                      <a:cubicBezTo>
                        <a:pt x="47" y="30"/>
                        <a:pt x="47" y="30"/>
                        <a:pt x="47" y="30"/>
                      </a:cubicBezTo>
                      <a:cubicBezTo>
                        <a:pt x="48" y="30"/>
                        <a:pt x="50" y="30"/>
                        <a:pt x="51" y="30"/>
                      </a:cubicBezTo>
                      <a:cubicBezTo>
                        <a:pt x="51" y="29"/>
                        <a:pt x="51" y="28"/>
                        <a:pt x="51" y="27"/>
                      </a:cubicBezTo>
                      <a:cubicBezTo>
                        <a:pt x="50" y="27"/>
                        <a:pt x="48" y="27"/>
                        <a:pt x="47" y="27"/>
                      </a:cubicBezTo>
                      <a:cubicBezTo>
                        <a:pt x="47" y="28"/>
                        <a:pt x="47" y="29"/>
                        <a:pt x="47" y="30"/>
                      </a:cubicBezTo>
                      <a:close/>
                      <a:moveTo>
                        <a:pt x="38" y="37"/>
                      </a:moveTo>
                      <a:cubicBezTo>
                        <a:pt x="38" y="37"/>
                        <a:pt x="38" y="37"/>
                        <a:pt x="38" y="37"/>
                      </a:cubicBezTo>
                      <a:cubicBezTo>
                        <a:pt x="42" y="37"/>
                        <a:pt x="42" y="33"/>
                        <a:pt x="44" y="31"/>
                      </a:cubicBezTo>
                      <a:cubicBezTo>
                        <a:pt x="42" y="30"/>
                        <a:pt x="42" y="29"/>
                        <a:pt x="40" y="28"/>
                      </a:cubicBezTo>
                      <a:cubicBezTo>
                        <a:pt x="39" y="31"/>
                        <a:pt x="35" y="34"/>
                        <a:pt x="38" y="37"/>
                      </a:cubicBezTo>
                      <a:close/>
                      <a:moveTo>
                        <a:pt x="47" y="38"/>
                      </a:moveTo>
                      <a:cubicBezTo>
                        <a:pt x="47" y="38"/>
                        <a:pt x="47" y="38"/>
                        <a:pt x="47" y="38"/>
                      </a:cubicBezTo>
                      <a:cubicBezTo>
                        <a:pt x="47" y="36"/>
                        <a:pt x="49" y="31"/>
                        <a:pt x="45" y="32"/>
                      </a:cubicBezTo>
                      <a:cubicBezTo>
                        <a:pt x="43" y="34"/>
                        <a:pt x="43" y="39"/>
                        <a:pt x="47" y="38"/>
                      </a:cubicBezTo>
                      <a:close/>
                      <a:moveTo>
                        <a:pt x="25" y="37"/>
                      </a:moveTo>
                      <a:cubicBezTo>
                        <a:pt x="25" y="37"/>
                        <a:pt x="25" y="37"/>
                        <a:pt x="25" y="37"/>
                      </a:cubicBezTo>
                      <a:cubicBezTo>
                        <a:pt x="26" y="37"/>
                        <a:pt x="27" y="38"/>
                        <a:pt x="29" y="38"/>
                      </a:cubicBezTo>
                      <a:cubicBezTo>
                        <a:pt x="30" y="34"/>
                        <a:pt x="25" y="33"/>
                        <a:pt x="25" y="37"/>
                      </a:cubicBezTo>
                      <a:close/>
                      <a:moveTo>
                        <a:pt x="21" y="49"/>
                      </a:moveTo>
                      <a:cubicBezTo>
                        <a:pt x="21" y="49"/>
                        <a:pt x="21" y="49"/>
                        <a:pt x="21" y="49"/>
                      </a:cubicBezTo>
                      <a:cubicBezTo>
                        <a:pt x="25" y="49"/>
                        <a:pt x="25" y="45"/>
                        <a:pt x="25" y="41"/>
                      </a:cubicBezTo>
                      <a:cubicBezTo>
                        <a:pt x="23" y="41"/>
                        <a:pt x="22" y="41"/>
                        <a:pt x="21" y="41"/>
                      </a:cubicBezTo>
                      <a:cubicBezTo>
                        <a:pt x="22" y="45"/>
                        <a:pt x="18" y="46"/>
                        <a:pt x="21" y="49"/>
                      </a:cubicBezTo>
                      <a:close/>
                      <a:moveTo>
                        <a:pt x="17" y="37"/>
                      </a:move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6" y="38"/>
                        <a:pt x="16" y="40"/>
                        <a:pt x="16" y="43"/>
                      </a:cubicBezTo>
                      <a:cubicBezTo>
                        <a:pt x="18" y="43"/>
                        <a:pt x="20" y="42"/>
                        <a:pt x="21" y="41"/>
                      </a:cubicBezTo>
                      <a:cubicBezTo>
                        <a:pt x="21" y="38"/>
                        <a:pt x="21" y="36"/>
                        <a:pt x="17" y="37"/>
                      </a:cubicBezTo>
                      <a:close/>
                      <a:moveTo>
                        <a:pt x="53" y="45"/>
                      </a:moveTo>
                      <a:cubicBezTo>
                        <a:pt x="53" y="45"/>
                        <a:pt x="53" y="45"/>
                        <a:pt x="53" y="45"/>
                      </a:cubicBezTo>
                      <a:cubicBezTo>
                        <a:pt x="56" y="45"/>
                        <a:pt x="57" y="43"/>
                        <a:pt x="57" y="40"/>
                      </a:cubicBezTo>
                      <a:cubicBezTo>
                        <a:pt x="56" y="40"/>
                        <a:pt x="54" y="40"/>
                        <a:pt x="53" y="40"/>
                      </a:cubicBezTo>
                      <a:cubicBezTo>
                        <a:pt x="53" y="42"/>
                        <a:pt x="53" y="43"/>
                        <a:pt x="53" y="45"/>
                      </a:cubicBezTo>
                      <a:close/>
                      <a:moveTo>
                        <a:pt x="33" y="53"/>
                      </a:moveTo>
                      <a:cubicBezTo>
                        <a:pt x="33" y="53"/>
                        <a:pt x="33" y="53"/>
                        <a:pt x="33" y="53"/>
                      </a:cubicBezTo>
                      <a:cubicBezTo>
                        <a:pt x="30" y="51"/>
                        <a:pt x="35" y="50"/>
                        <a:pt x="34" y="45"/>
                      </a:cubicBezTo>
                      <a:cubicBezTo>
                        <a:pt x="31" y="45"/>
                        <a:pt x="32" y="41"/>
                        <a:pt x="28" y="41"/>
                      </a:cubicBezTo>
                      <a:cubicBezTo>
                        <a:pt x="29" y="45"/>
                        <a:pt x="32" y="47"/>
                        <a:pt x="29" y="51"/>
                      </a:cubicBezTo>
                      <a:cubicBezTo>
                        <a:pt x="32" y="50"/>
                        <a:pt x="32" y="57"/>
                        <a:pt x="33" y="53"/>
                      </a:cubicBezTo>
                      <a:close/>
                      <a:moveTo>
                        <a:pt x="38" y="50"/>
                      </a:moveTo>
                      <a:cubicBezTo>
                        <a:pt x="38" y="50"/>
                        <a:pt x="38" y="50"/>
                        <a:pt x="38" y="50"/>
                      </a:cubicBezTo>
                      <a:cubicBezTo>
                        <a:pt x="43" y="51"/>
                        <a:pt x="42" y="43"/>
                        <a:pt x="38" y="44"/>
                      </a:cubicBezTo>
                      <a:cubicBezTo>
                        <a:pt x="38" y="46"/>
                        <a:pt x="38" y="48"/>
                        <a:pt x="38" y="50"/>
                      </a:cubicBezTo>
                      <a:close/>
                      <a:moveTo>
                        <a:pt x="59" y="46"/>
                      </a:move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60" y="46"/>
                        <a:pt x="61" y="46"/>
                        <a:pt x="62" y="46"/>
                      </a:cubicBezTo>
                      <a:cubicBezTo>
                        <a:pt x="62" y="45"/>
                        <a:pt x="62" y="45"/>
                        <a:pt x="62" y="44"/>
                      </a:cubicBezTo>
                      <a:cubicBezTo>
                        <a:pt x="61" y="44"/>
                        <a:pt x="60" y="44"/>
                        <a:pt x="59" y="44"/>
                      </a:cubicBezTo>
                      <a:cubicBezTo>
                        <a:pt x="59" y="45"/>
                        <a:pt x="59" y="45"/>
                        <a:pt x="59" y="46"/>
                      </a:cubicBezTo>
                      <a:close/>
                      <a:moveTo>
                        <a:pt x="66" y="58"/>
                      </a:moveTo>
                      <a:cubicBezTo>
                        <a:pt x="66" y="58"/>
                        <a:pt x="66" y="58"/>
                        <a:pt x="66" y="58"/>
                      </a:cubicBezTo>
                      <a:cubicBezTo>
                        <a:pt x="71" y="59"/>
                        <a:pt x="70" y="55"/>
                        <a:pt x="74" y="55"/>
                      </a:cubicBezTo>
                      <a:cubicBezTo>
                        <a:pt x="75" y="51"/>
                        <a:pt x="72" y="51"/>
                        <a:pt x="72" y="49"/>
                      </a:cubicBezTo>
                      <a:cubicBezTo>
                        <a:pt x="68" y="49"/>
                        <a:pt x="67" y="54"/>
                        <a:pt x="66" y="58"/>
                      </a:cubicBezTo>
                      <a:close/>
                      <a:moveTo>
                        <a:pt x="69" y="45"/>
                      </a:moveTo>
                      <a:cubicBezTo>
                        <a:pt x="69" y="45"/>
                        <a:pt x="69" y="45"/>
                        <a:pt x="69" y="45"/>
                      </a:cubicBezTo>
                      <a:cubicBezTo>
                        <a:pt x="65" y="45"/>
                        <a:pt x="65" y="48"/>
                        <a:pt x="62" y="49"/>
                      </a:cubicBezTo>
                      <a:cubicBezTo>
                        <a:pt x="63" y="57"/>
                        <a:pt x="57" y="58"/>
                        <a:pt x="56" y="64"/>
                      </a:cubicBezTo>
                      <a:cubicBezTo>
                        <a:pt x="54" y="63"/>
                        <a:pt x="53" y="61"/>
                        <a:pt x="51" y="59"/>
                      </a:cubicBezTo>
                      <a:cubicBezTo>
                        <a:pt x="52" y="64"/>
                        <a:pt x="52" y="63"/>
                        <a:pt x="51" y="68"/>
                      </a:cubicBezTo>
                      <a:cubicBezTo>
                        <a:pt x="54" y="66"/>
                        <a:pt x="58" y="67"/>
                        <a:pt x="57" y="72"/>
                      </a:cubicBezTo>
                      <a:cubicBezTo>
                        <a:pt x="63" y="71"/>
                        <a:pt x="59" y="67"/>
                        <a:pt x="58" y="64"/>
                      </a:cubicBezTo>
                      <a:cubicBezTo>
                        <a:pt x="63" y="63"/>
                        <a:pt x="61" y="53"/>
                        <a:pt x="68" y="53"/>
                      </a:cubicBezTo>
                      <a:cubicBezTo>
                        <a:pt x="65" y="49"/>
                        <a:pt x="69" y="50"/>
                        <a:pt x="69" y="45"/>
                      </a:cubicBezTo>
                      <a:close/>
                      <a:moveTo>
                        <a:pt x="88" y="51"/>
                      </a:moveTo>
                      <a:cubicBezTo>
                        <a:pt x="88" y="51"/>
                        <a:pt x="88" y="51"/>
                        <a:pt x="88" y="51"/>
                      </a:cubicBezTo>
                      <a:cubicBezTo>
                        <a:pt x="88" y="48"/>
                        <a:pt x="87" y="47"/>
                        <a:pt x="84" y="47"/>
                      </a:cubicBezTo>
                      <a:cubicBezTo>
                        <a:pt x="84" y="50"/>
                        <a:pt x="85" y="51"/>
                        <a:pt x="88" y="51"/>
                      </a:cubicBezTo>
                      <a:close/>
                      <a:moveTo>
                        <a:pt x="46" y="55"/>
                      </a:moveTo>
                      <a:cubicBezTo>
                        <a:pt x="46" y="55"/>
                        <a:pt x="46" y="55"/>
                        <a:pt x="46" y="55"/>
                      </a:cubicBezTo>
                      <a:cubicBezTo>
                        <a:pt x="45" y="51"/>
                        <a:pt x="48" y="51"/>
                        <a:pt x="47" y="49"/>
                      </a:cubicBezTo>
                      <a:cubicBezTo>
                        <a:pt x="43" y="48"/>
                        <a:pt x="42" y="50"/>
                        <a:pt x="41" y="53"/>
                      </a:cubicBezTo>
                      <a:cubicBezTo>
                        <a:pt x="44" y="56"/>
                        <a:pt x="46" y="59"/>
                        <a:pt x="50" y="61"/>
                      </a:cubicBezTo>
                      <a:cubicBezTo>
                        <a:pt x="47" y="54"/>
                        <a:pt x="54" y="53"/>
                        <a:pt x="51" y="49"/>
                      </a:cubicBezTo>
                      <a:cubicBezTo>
                        <a:pt x="48" y="50"/>
                        <a:pt x="48" y="53"/>
                        <a:pt x="46" y="55"/>
                      </a:cubicBezTo>
                      <a:close/>
                      <a:moveTo>
                        <a:pt x="78" y="52"/>
                      </a:moveTo>
                      <a:cubicBezTo>
                        <a:pt x="78" y="52"/>
                        <a:pt x="78" y="52"/>
                        <a:pt x="78" y="52"/>
                      </a:cubicBezTo>
                      <a:cubicBezTo>
                        <a:pt x="79" y="52"/>
                        <a:pt x="80" y="52"/>
                        <a:pt x="81" y="52"/>
                      </a:cubicBezTo>
                      <a:cubicBezTo>
                        <a:pt x="81" y="51"/>
                        <a:pt x="81" y="51"/>
                        <a:pt x="81" y="50"/>
                      </a:cubicBezTo>
                      <a:cubicBezTo>
                        <a:pt x="80" y="50"/>
                        <a:pt x="79" y="50"/>
                        <a:pt x="78" y="50"/>
                      </a:cubicBezTo>
                      <a:cubicBezTo>
                        <a:pt x="78" y="51"/>
                        <a:pt x="78" y="51"/>
                        <a:pt x="78" y="52"/>
                      </a:cubicBezTo>
                      <a:close/>
                      <a:moveTo>
                        <a:pt x="54" y="59"/>
                      </a:moveTo>
                      <a:cubicBezTo>
                        <a:pt x="54" y="59"/>
                        <a:pt x="54" y="59"/>
                        <a:pt x="54" y="59"/>
                      </a:cubicBezTo>
                      <a:cubicBezTo>
                        <a:pt x="56" y="58"/>
                        <a:pt x="56" y="55"/>
                        <a:pt x="53" y="55"/>
                      </a:cubicBezTo>
                      <a:cubicBezTo>
                        <a:pt x="52" y="56"/>
                        <a:pt x="52" y="59"/>
                        <a:pt x="54" y="59"/>
                      </a:cubicBezTo>
                      <a:close/>
                      <a:moveTo>
                        <a:pt x="35" y="63"/>
                      </a:moveTo>
                      <a:cubicBezTo>
                        <a:pt x="35" y="63"/>
                        <a:pt x="35" y="63"/>
                        <a:pt x="35" y="63"/>
                      </a:cubicBezTo>
                      <a:cubicBezTo>
                        <a:pt x="39" y="65"/>
                        <a:pt x="39" y="58"/>
                        <a:pt x="37" y="58"/>
                      </a:cubicBezTo>
                      <a:cubicBezTo>
                        <a:pt x="36" y="60"/>
                        <a:pt x="35" y="60"/>
                        <a:pt x="35" y="63"/>
                      </a:cubicBezTo>
                      <a:close/>
                      <a:moveTo>
                        <a:pt x="84" y="67"/>
                      </a:moveTo>
                      <a:cubicBezTo>
                        <a:pt x="84" y="67"/>
                        <a:pt x="84" y="67"/>
                        <a:pt x="84" y="67"/>
                      </a:cubicBezTo>
                      <a:cubicBezTo>
                        <a:pt x="80" y="62"/>
                        <a:pt x="83" y="62"/>
                        <a:pt x="78" y="58"/>
                      </a:cubicBezTo>
                      <a:cubicBezTo>
                        <a:pt x="80" y="62"/>
                        <a:pt x="75" y="65"/>
                        <a:pt x="77" y="65"/>
                      </a:cubicBezTo>
                      <a:cubicBezTo>
                        <a:pt x="80" y="62"/>
                        <a:pt x="81" y="67"/>
                        <a:pt x="84" y="67"/>
                      </a:cubicBezTo>
                      <a:close/>
                      <a:moveTo>
                        <a:pt x="62" y="68"/>
                      </a:moveTo>
                      <a:cubicBezTo>
                        <a:pt x="62" y="68"/>
                        <a:pt x="62" y="68"/>
                        <a:pt x="62" y="68"/>
                      </a:cubicBezTo>
                      <a:cubicBezTo>
                        <a:pt x="67" y="68"/>
                        <a:pt x="66" y="73"/>
                        <a:pt x="71" y="74"/>
                      </a:cubicBezTo>
                      <a:cubicBezTo>
                        <a:pt x="68" y="70"/>
                        <a:pt x="73" y="66"/>
                        <a:pt x="69" y="64"/>
                      </a:cubicBezTo>
                      <a:cubicBezTo>
                        <a:pt x="69" y="66"/>
                        <a:pt x="69" y="68"/>
                        <a:pt x="66" y="68"/>
                      </a:cubicBezTo>
                      <a:cubicBezTo>
                        <a:pt x="67" y="65"/>
                        <a:pt x="69" y="60"/>
                        <a:pt x="65" y="59"/>
                      </a:cubicBezTo>
                      <a:cubicBezTo>
                        <a:pt x="64" y="62"/>
                        <a:pt x="62" y="64"/>
                        <a:pt x="62" y="68"/>
                      </a:cubicBezTo>
                      <a:close/>
                      <a:moveTo>
                        <a:pt x="27" y="64"/>
                      </a:moveTo>
                      <a:cubicBezTo>
                        <a:pt x="27" y="64"/>
                        <a:pt x="27" y="64"/>
                        <a:pt x="27" y="64"/>
                      </a:cubicBezTo>
                      <a:cubicBezTo>
                        <a:pt x="25" y="64"/>
                        <a:pt x="22" y="58"/>
                        <a:pt x="20" y="62"/>
                      </a:cubicBezTo>
                      <a:cubicBezTo>
                        <a:pt x="22" y="62"/>
                        <a:pt x="25" y="68"/>
                        <a:pt x="27" y="64"/>
                      </a:cubicBezTo>
                      <a:close/>
                      <a:moveTo>
                        <a:pt x="121" y="65"/>
                      </a:moveTo>
                      <a:cubicBezTo>
                        <a:pt x="121" y="65"/>
                        <a:pt x="121" y="65"/>
                        <a:pt x="121" y="65"/>
                      </a:cubicBezTo>
                      <a:cubicBezTo>
                        <a:pt x="124" y="65"/>
                        <a:pt x="127" y="66"/>
                        <a:pt x="127" y="63"/>
                      </a:cubicBezTo>
                      <a:cubicBezTo>
                        <a:pt x="125" y="61"/>
                        <a:pt x="120" y="61"/>
                        <a:pt x="121" y="65"/>
                      </a:cubicBezTo>
                      <a:close/>
                      <a:moveTo>
                        <a:pt x="64" y="80"/>
                      </a:moveTo>
                      <a:cubicBezTo>
                        <a:pt x="64" y="80"/>
                        <a:pt x="64" y="80"/>
                        <a:pt x="64" y="80"/>
                      </a:cubicBezTo>
                      <a:cubicBezTo>
                        <a:pt x="58" y="73"/>
                        <a:pt x="48" y="72"/>
                        <a:pt x="39" y="69"/>
                      </a:cubicBezTo>
                      <a:cubicBezTo>
                        <a:pt x="44" y="76"/>
                        <a:pt x="55" y="77"/>
                        <a:pt x="64" y="80"/>
                      </a:cubicBezTo>
                      <a:close/>
                      <a:moveTo>
                        <a:pt x="68" y="75"/>
                      </a:moveTo>
                      <a:cubicBezTo>
                        <a:pt x="68" y="75"/>
                        <a:pt x="68" y="75"/>
                        <a:pt x="68" y="75"/>
                      </a:cubicBezTo>
                      <a:cubicBezTo>
                        <a:pt x="65" y="75"/>
                        <a:pt x="66" y="72"/>
                        <a:pt x="63" y="72"/>
                      </a:cubicBezTo>
                      <a:cubicBezTo>
                        <a:pt x="62" y="75"/>
                        <a:pt x="67" y="77"/>
                        <a:pt x="68" y="75"/>
                      </a:cubicBezTo>
                      <a:close/>
                      <a:moveTo>
                        <a:pt x="89" y="77"/>
                      </a:moveTo>
                      <a:cubicBezTo>
                        <a:pt x="89" y="77"/>
                        <a:pt x="89" y="77"/>
                        <a:pt x="89" y="77"/>
                      </a:cubicBezTo>
                      <a:cubicBezTo>
                        <a:pt x="89" y="75"/>
                        <a:pt x="89" y="73"/>
                        <a:pt x="87" y="72"/>
                      </a:cubicBezTo>
                      <a:cubicBezTo>
                        <a:pt x="87" y="75"/>
                        <a:pt x="85" y="78"/>
                        <a:pt x="89" y="77"/>
                      </a:cubicBezTo>
                      <a:close/>
                      <a:moveTo>
                        <a:pt x="72" y="77"/>
                      </a:moveTo>
                      <a:cubicBezTo>
                        <a:pt x="72" y="77"/>
                        <a:pt x="72" y="77"/>
                        <a:pt x="72" y="77"/>
                      </a:cubicBezTo>
                      <a:cubicBezTo>
                        <a:pt x="73" y="77"/>
                        <a:pt x="74" y="77"/>
                        <a:pt x="75" y="77"/>
                      </a:cubicBezTo>
                      <a:cubicBezTo>
                        <a:pt x="75" y="76"/>
                        <a:pt x="75" y="76"/>
                        <a:pt x="75" y="75"/>
                      </a:cubicBezTo>
                      <a:cubicBezTo>
                        <a:pt x="74" y="75"/>
                        <a:pt x="73" y="75"/>
                        <a:pt x="72" y="75"/>
                      </a:cubicBezTo>
                      <a:cubicBezTo>
                        <a:pt x="72" y="76"/>
                        <a:pt x="72" y="76"/>
                        <a:pt x="72" y="77"/>
                      </a:cubicBezTo>
                      <a:close/>
                      <a:moveTo>
                        <a:pt x="95" y="86"/>
                      </a:moveTo>
                      <a:cubicBezTo>
                        <a:pt x="95" y="86"/>
                        <a:pt x="95" y="86"/>
                        <a:pt x="95" y="86"/>
                      </a:cubicBezTo>
                      <a:cubicBezTo>
                        <a:pt x="96" y="86"/>
                        <a:pt x="97" y="86"/>
                        <a:pt x="97" y="86"/>
                      </a:cubicBezTo>
                      <a:cubicBezTo>
                        <a:pt x="97" y="84"/>
                        <a:pt x="97" y="82"/>
                        <a:pt x="97" y="81"/>
                      </a:cubicBezTo>
                      <a:cubicBezTo>
                        <a:pt x="97" y="81"/>
                        <a:pt x="96" y="81"/>
                        <a:pt x="95" y="81"/>
                      </a:cubicBezTo>
                      <a:cubicBezTo>
                        <a:pt x="95" y="82"/>
                        <a:pt x="95" y="84"/>
                        <a:pt x="95" y="86"/>
                      </a:cubicBezTo>
                      <a:close/>
                      <a:moveTo>
                        <a:pt x="107" y="92"/>
                      </a:moveTo>
                      <a:cubicBezTo>
                        <a:pt x="107" y="92"/>
                        <a:pt x="107" y="92"/>
                        <a:pt x="107" y="92"/>
                      </a:cubicBezTo>
                      <a:cubicBezTo>
                        <a:pt x="111" y="93"/>
                        <a:pt x="112" y="86"/>
                        <a:pt x="108" y="86"/>
                      </a:cubicBezTo>
                      <a:cubicBezTo>
                        <a:pt x="107" y="87"/>
                        <a:pt x="107" y="89"/>
                        <a:pt x="107" y="92"/>
                      </a:cubicBezTo>
                      <a:close/>
                      <a:moveTo>
                        <a:pt x="145" y="231"/>
                      </a:moveTo>
                      <a:cubicBezTo>
                        <a:pt x="145" y="231"/>
                        <a:pt x="145" y="231"/>
                        <a:pt x="145" y="231"/>
                      </a:cubicBezTo>
                      <a:cubicBezTo>
                        <a:pt x="151" y="229"/>
                        <a:pt x="157" y="221"/>
                        <a:pt x="162" y="223"/>
                      </a:cubicBezTo>
                      <a:cubicBezTo>
                        <a:pt x="158" y="230"/>
                        <a:pt x="150" y="232"/>
                        <a:pt x="145" y="238"/>
                      </a:cubicBezTo>
                      <a:cubicBezTo>
                        <a:pt x="168" y="238"/>
                        <a:pt x="169" y="207"/>
                        <a:pt x="175" y="191"/>
                      </a:cubicBezTo>
                      <a:cubicBezTo>
                        <a:pt x="181" y="174"/>
                        <a:pt x="190" y="158"/>
                        <a:pt x="192" y="143"/>
                      </a:cubicBezTo>
                      <a:cubicBezTo>
                        <a:pt x="194" y="120"/>
                        <a:pt x="184" y="97"/>
                        <a:pt x="173" y="92"/>
                      </a:cubicBezTo>
                      <a:cubicBezTo>
                        <a:pt x="154" y="82"/>
                        <a:pt x="131" y="96"/>
                        <a:pt x="119" y="98"/>
                      </a:cubicBezTo>
                      <a:cubicBezTo>
                        <a:pt x="104" y="99"/>
                        <a:pt x="95" y="94"/>
                        <a:pt x="79" y="96"/>
                      </a:cubicBezTo>
                      <a:cubicBezTo>
                        <a:pt x="59" y="100"/>
                        <a:pt x="42" y="119"/>
                        <a:pt x="41" y="143"/>
                      </a:cubicBezTo>
                      <a:cubicBezTo>
                        <a:pt x="41" y="168"/>
                        <a:pt x="51" y="191"/>
                        <a:pt x="63" y="207"/>
                      </a:cubicBezTo>
                      <a:cubicBezTo>
                        <a:pt x="69" y="216"/>
                        <a:pt x="77" y="228"/>
                        <a:pt x="82" y="231"/>
                      </a:cubicBezTo>
                      <a:cubicBezTo>
                        <a:pt x="86" y="234"/>
                        <a:pt x="90" y="233"/>
                        <a:pt x="95" y="235"/>
                      </a:cubicBezTo>
                      <a:cubicBezTo>
                        <a:pt x="101" y="237"/>
                        <a:pt x="105" y="243"/>
                        <a:pt x="110" y="239"/>
                      </a:cubicBezTo>
                      <a:cubicBezTo>
                        <a:pt x="114" y="235"/>
                        <a:pt x="117" y="229"/>
                        <a:pt x="125" y="228"/>
                      </a:cubicBezTo>
                      <a:cubicBezTo>
                        <a:pt x="129" y="227"/>
                        <a:pt x="129" y="232"/>
                        <a:pt x="134" y="231"/>
                      </a:cubicBezTo>
                      <a:cubicBezTo>
                        <a:pt x="145" y="226"/>
                        <a:pt x="156" y="216"/>
                        <a:pt x="164" y="214"/>
                      </a:cubicBezTo>
                      <a:cubicBezTo>
                        <a:pt x="161" y="222"/>
                        <a:pt x="145" y="224"/>
                        <a:pt x="145" y="231"/>
                      </a:cubicBezTo>
                      <a:close/>
                      <a:moveTo>
                        <a:pt x="137" y="235"/>
                      </a:moveTo>
                      <a:cubicBezTo>
                        <a:pt x="137" y="235"/>
                        <a:pt x="137" y="235"/>
                        <a:pt x="137" y="235"/>
                      </a:cubicBezTo>
                      <a:cubicBezTo>
                        <a:pt x="139" y="235"/>
                        <a:pt x="140" y="234"/>
                        <a:pt x="140" y="232"/>
                      </a:cubicBezTo>
                      <a:cubicBezTo>
                        <a:pt x="138" y="232"/>
                        <a:pt x="137" y="233"/>
                        <a:pt x="137" y="2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85" name="Freeform 90">
                  <a:extLst>
                    <a:ext uri="{FF2B5EF4-FFF2-40B4-BE49-F238E27FC236}">
                      <a16:creationId xmlns:a16="http://schemas.microsoft.com/office/drawing/2014/main" id="{3AAF9886-ED3E-4404-8924-626CE61E1D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55138" y="5164138"/>
                  <a:ext cx="182563" cy="127000"/>
                </a:xfrm>
                <a:custGeom>
                  <a:avLst/>
                  <a:gdLst>
                    <a:gd name="T0" fmla="*/ 24 w 41"/>
                    <a:gd name="T1" fmla="*/ 13 h 29"/>
                    <a:gd name="T2" fmla="*/ 5 w 41"/>
                    <a:gd name="T3" fmla="*/ 21 h 29"/>
                    <a:gd name="T4" fmla="*/ 36 w 41"/>
                    <a:gd name="T5" fmla="*/ 0 h 29"/>
                    <a:gd name="T6" fmla="*/ 34 w 41"/>
                    <a:gd name="T7" fmla="*/ 6 h 29"/>
                    <a:gd name="T8" fmla="*/ 35 w 41"/>
                    <a:gd name="T9" fmla="*/ 11 h 29"/>
                    <a:gd name="T10" fmla="*/ 0 w 41"/>
                    <a:gd name="T11" fmla="*/ 29 h 29"/>
                    <a:gd name="T12" fmla="*/ 24 w 41"/>
                    <a:gd name="T13" fmla="*/ 13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1" h="29">
                      <a:moveTo>
                        <a:pt x="24" y="13"/>
                      </a:moveTo>
                      <a:cubicBezTo>
                        <a:pt x="18" y="11"/>
                        <a:pt x="13" y="21"/>
                        <a:pt x="5" y="21"/>
                      </a:cubicBezTo>
                      <a:cubicBezTo>
                        <a:pt x="14" y="12"/>
                        <a:pt x="27" y="8"/>
                        <a:pt x="36" y="0"/>
                      </a:cubicBezTo>
                      <a:cubicBezTo>
                        <a:pt x="41" y="2"/>
                        <a:pt x="36" y="5"/>
                        <a:pt x="34" y="6"/>
                      </a:cubicBezTo>
                      <a:cubicBezTo>
                        <a:pt x="34" y="9"/>
                        <a:pt x="37" y="9"/>
                        <a:pt x="35" y="11"/>
                      </a:cubicBezTo>
                      <a:cubicBezTo>
                        <a:pt x="22" y="16"/>
                        <a:pt x="15" y="26"/>
                        <a:pt x="0" y="29"/>
                      </a:cubicBezTo>
                      <a:cubicBezTo>
                        <a:pt x="5" y="21"/>
                        <a:pt x="18" y="20"/>
                        <a:pt x="2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0" name="Group 50">
                <a:extLst>
                  <a:ext uri="{FF2B5EF4-FFF2-40B4-BE49-F238E27FC236}">
                    <a16:creationId xmlns:a16="http://schemas.microsoft.com/office/drawing/2014/main" id="{586F0C8A-9E2B-4E40-97C5-474F357D083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H="1" flipV="1">
                <a:off x="14030392" y="4792287"/>
                <a:ext cx="256967" cy="329140"/>
                <a:chOff x="12211051" y="7126288"/>
                <a:chExt cx="1028700" cy="1317625"/>
              </a:xfrm>
              <a:grpFill/>
            </p:grpSpPr>
            <p:sp>
              <p:nvSpPr>
                <p:cNvPr id="159" name="Freeform 258">
                  <a:extLst>
                    <a:ext uri="{FF2B5EF4-FFF2-40B4-BE49-F238E27FC236}">
                      <a16:creationId xmlns:a16="http://schemas.microsoft.com/office/drawing/2014/main" id="{A0773234-527D-48C1-87F7-64CF830A12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211051" y="7126288"/>
                  <a:ext cx="1028700" cy="1317625"/>
                </a:xfrm>
                <a:custGeom>
                  <a:avLst/>
                  <a:gdLst>
                    <a:gd name="T0" fmla="*/ 211 w 325"/>
                    <a:gd name="T1" fmla="*/ 0 h 416"/>
                    <a:gd name="T2" fmla="*/ 216 w 325"/>
                    <a:gd name="T3" fmla="*/ 1 h 416"/>
                    <a:gd name="T4" fmla="*/ 237 w 325"/>
                    <a:gd name="T5" fmla="*/ 11 h 416"/>
                    <a:gd name="T6" fmla="*/ 242 w 325"/>
                    <a:gd name="T7" fmla="*/ 21 h 416"/>
                    <a:gd name="T8" fmla="*/ 255 w 325"/>
                    <a:gd name="T9" fmla="*/ 81 h 416"/>
                    <a:gd name="T10" fmla="*/ 267 w 325"/>
                    <a:gd name="T11" fmla="*/ 118 h 416"/>
                    <a:gd name="T12" fmla="*/ 279 w 325"/>
                    <a:gd name="T13" fmla="*/ 168 h 416"/>
                    <a:gd name="T14" fmla="*/ 290 w 325"/>
                    <a:gd name="T15" fmla="*/ 217 h 416"/>
                    <a:gd name="T16" fmla="*/ 311 w 325"/>
                    <a:gd name="T17" fmla="*/ 299 h 416"/>
                    <a:gd name="T18" fmla="*/ 319 w 325"/>
                    <a:gd name="T19" fmla="*/ 349 h 416"/>
                    <a:gd name="T20" fmla="*/ 322 w 325"/>
                    <a:gd name="T21" fmla="*/ 356 h 416"/>
                    <a:gd name="T22" fmla="*/ 318 w 325"/>
                    <a:gd name="T23" fmla="*/ 367 h 416"/>
                    <a:gd name="T24" fmla="*/ 295 w 325"/>
                    <a:gd name="T25" fmla="*/ 374 h 416"/>
                    <a:gd name="T26" fmla="*/ 284 w 325"/>
                    <a:gd name="T27" fmla="*/ 376 h 416"/>
                    <a:gd name="T28" fmla="*/ 217 w 325"/>
                    <a:gd name="T29" fmla="*/ 391 h 416"/>
                    <a:gd name="T30" fmla="*/ 196 w 325"/>
                    <a:gd name="T31" fmla="*/ 395 h 416"/>
                    <a:gd name="T32" fmla="*/ 154 w 325"/>
                    <a:gd name="T33" fmla="*/ 400 h 416"/>
                    <a:gd name="T34" fmla="*/ 126 w 325"/>
                    <a:gd name="T35" fmla="*/ 402 h 416"/>
                    <a:gd name="T36" fmla="*/ 106 w 325"/>
                    <a:gd name="T37" fmla="*/ 408 h 416"/>
                    <a:gd name="T38" fmla="*/ 104 w 325"/>
                    <a:gd name="T39" fmla="*/ 409 h 416"/>
                    <a:gd name="T40" fmla="*/ 91 w 325"/>
                    <a:gd name="T41" fmla="*/ 412 h 416"/>
                    <a:gd name="T42" fmla="*/ 89 w 325"/>
                    <a:gd name="T43" fmla="*/ 400 h 416"/>
                    <a:gd name="T44" fmla="*/ 87 w 325"/>
                    <a:gd name="T45" fmla="*/ 390 h 416"/>
                    <a:gd name="T46" fmla="*/ 54 w 325"/>
                    <a:gd name="T47" fmla="*/ 298 h 416"/>
                    <a:gd name="T48" fmla="*/ 47 w 325"/>
                    <a:gd name="T49" fmla="*/ 276 h 416"/>
                    <a:gd name="T50" fmla="*/ 33 w 325"/>
                    <a:gd name="T51" fmla="*/ 219 h 416"/>
                    <a:gd name="T52" fmla="*/ 30 w 325"/>
                    <a:gd name="T53" fmla="*/ 203 h 416"/>
                    <a:gd name="T54" fmla="*/ 18 w 325"/>
                    <a:gd name="T55" fmla="*/ 157 h 416"/>
                    <a:gd name="T56" fmla="*/ 2 w 325"/>
                    <a:gd name="T57" fmla="*/ 90 h 416"/>
                    <a:gd name="T58" fmla="*/ 2 w 325"/>
                    <a:gd name="T59" fmla="*/ 62 h 416"/>
                    <a:gd name="T60" fmla="*/ 12 w 325"/>
                    <a:gd name="T61" fmla="*/ 52 h 416"/>
                    <a:gd name="T62" fmla="*/ 32 w 325"/>
                    <a:gd name="T63" fmla="*/ 47 h 416"/>
                    <a:gd name="T64" fmla="*/ 68 w 325"/>
                    <a:gd name="T65" fmla="*/ 36 h 416"/>
                    <a:gd name="T66" fmla="*/ 195 w 325"/>
                    <a:gd name="T67" fmla="*/ 5 h 416"/>
                    <a:gd name="T68" fmla="*/ 211 w 325"/>
                    <a:gd name="T69" fmla="*/ 0 h 416"/>
                    <a:gd name="T70" fmla="*/ 316 w 325"/>
                    <a:gd name="T71" fmla="*/ 356 h 416"/>
                    <a:gd name="T72" fmla="*/ 312 w 325"/>
                    <a:gd name="T73" fmla="*/ 336 h 416"/>
                    <a:gd name="T74" fmla="*/ 297 w 325"/>
                    <a:gd name="T75" fmla="*/ 278 h 416"/>
                    <a:gd name="T76" fmla="*/ 278 w 325"/>
                    <a:gd name="T77" fmla="*/ 216 h 416"/>
                    <a:gd name="T78" fmla="*/ 264 w 325"/>
                    <a:gd name="T79" fmla="*/ 168 h 416"/>
                    <a:gd name="T80" fmla="*/ 250 w 325"/>
                    <a:gd name="T81" fmla="*/ 123 h 416"/>
                    <a:gd name="T82" fmla="*/ 239 w 325"/>
                    <a:gd name="T83" fmla="*/ 95 h 416"/>
                    <a:gd name="T84" fmla="*/ 225 w 325"/>
                    <a:gd name="T85" fmla="*/ 28 h 416"/>
                    <a:gd name="T86" fmla="*/ 213 w 325"/>
                    <a:gd name="T87" fmla="*/ 14 h 416"/>
                    <a:gd name="T88" fmla="*/ 203 w 325"/>
                    <a:gd name="T89" fmla="*/ 16 h 416"/>
                    <a:gd name="T90" fmla="*/ 73 w 325"/>
                    <a:gd name="T91" fmla="*/ 51 h 416"/>
                    <a:gd name="T92" fmla="*/ 50 w 325"/>
                    <a:gd name="T93" fmla="*/ 56 h 416"/>
                    <a:gd name="T94" fmla="*/ 18 w 325"/>
                    <a:gd name="T95" fmla="*/ 69 h 416"/>
                    <a:gd name="T96" fmla="*/ 17 w 325"/>
                    <a:gd name="T97" fmla="*/ 86 h 416"/>
                    <a:gd name="T98" fmla="*/ 29 w 325"/>
                    <a:gd name="T99" fmla="*/ 139 h 416"/>
                    <a:gd name="T100" fmla="*/ 45 w 325"/>
                    <a:gd name="T101" fmla="*/ 198 h 416"/>
                    <a:gd name="T102" fmla="*/ 50 w 325"/>
                    <a:gd name="T103" fmla="*/ 226 h 416"/>
                    <a:gd name="T104" fmla="*/ 60 w 325"/>
                    <a:gd name="T105" fmla="*/ 263 h 416"/>
                    <a:gd name="T106" fmla="*/ 71 w 325"/>
                    <a:gd name="T107" fmla="*/ 300 h 416"/>
                    <a:gd name="T108" fmla="*/ 78 w 325"/>
                    <a:gd name="T109" fmla="*/ 316 h 416"/>
                    <a:gd name="T110" fmla="*/ 104 w 325"/>
                    <a:gd name="T111" fmla="*/ 393 h 416"/>
                    <a:gd name="T112" fmla="*/ 136 w 325"/>
                    <a:gd name="T113" fmla="*/ 389 h 416"/>
                    <a:gd name="T114" fmla="*/ 184 w 325"/>
                    <a:gd name="T115" fmla="*/ 382 h 416"/>
                    <a:gd name="T116" fmla="*/ 218 w 325"/>
                    <a:gd name="T117" fmla="*/ 377 h 416"/>
                    <a:gd name="T118" fmla="*/ 286 w 325"/>
                    <a:gd name="T119" fmla="*/ 363 h 416"/>
                    <a:gd name="T120" fmla="*/ 316 w 325"/>
                    <a:gd name="T121" fmla="*/ 356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25" h="416">
                      <a:moveTo>
                        <a:pt x="211" y="0"/>
                      </a:moveTo>
                      <a:cubicBezTo>
                        <a:pt x="214" y="1"/>
                        <a:pt x="215" y="1"/>
                        <a:pt x="216" y="1"/>
                      </a:cubicBezTo>
                      <a:cubicBezTo>
                        <a:pt x="223" y="4"/>
                        <a:pt x="230" y="7"/>
                        <a:pt x="237" y="11"/>
                      </a:cubicBezTo>
                      <a:cubicBezTo>
                        <a:pt x="239" y="13"/>
                        <a:pt x="241" y="17"/>
                        <a:pt x="242" y="21"/>
                      </a:cubicBezTo>
                      <a:cubicBezTo>
                        <a:pt x="246" y="41"/>
                        <a:pt x="250" y="61"/>
                        <a:pt x="255" y="81"/>
                      </a:cubicBezTo>
                      <a:cubicBezTo>
                        <a:pt x="258" y="94"/>
                        <a:pt x="262" y="106"/>
                        <a:pt x="267" y="118"/>
                      </a:cubicBezTo>
                      <a:cubicBezTo>
                        <a:pt x="273" y="135"/>
                        <a:pt x="277" y="151"/>
                        <a:pt x="279" y="168"/>
                      </a:cubicBezTo>
                      <a:cubicBezTo>
                        <a:pt x="281" y="185"/>
                        <a:pt x="284" y="202"/>
                        <a:pt x="290" y="217"/>
                      </a:cubicBezTo>
                      <a:cubicBezTo>
                        <a:pt x="301" y="243"/>
                        <a:pt x="306" y="271"/>
                        <a:pt x="311" y="299"/>
                      </a:cubicBezTo>
                      <a:cubicBezTo>
                        <a:pt x="314" y="315"/>
                        <a:pt x="316" y="333"/>
                        <a:pt x="319" y="349"/>
                      </a:cubicBezTo>
                      <a:cubicBezTo>
                        <a:pt x="319" y="352"/>
                        <a:pt x="321" y="354"/>
                        <a:pt x="322" y="356"/>
                      </a:cubicBezTo>
                      <a:cubicBezTo>
                        <a:pt x="325" y="362"/>
                        <a:pt x="325" y="365"/>
                        <a:pt x="318" y="367"/>
                      </a:cubicBezTo>
                      <a:cubicBezTo>
                        <a:pt x="310" y="370"/>
                        <a:pt x="303" y="372"/>
                        <a:pt x="295" y="374"/>
                      </a:cubicBezTo>
                      <a:cubicBezTo>
                        <a:pt x="292" y="375"/>
                        <a:pt x="287" y="375"/>
                        <a:pt x="284" y="376"/>
                      </a:cubicBezTo>
                      <a:cubicBezTo>
                        <a:pt x="262" y="386"/>
                        <a:pt x="239" y="385"/>
                        <a:pt x="217" y="391"/>
                      </a:cubicBezTo>
                      <a:cubicBezTo>
                        <a:pt x="210" y="393"/>
                        <a:pt x="203" y="394"/>
                        <a:pt x="196" y="395"/>
                      </a:cubicBezTo>
                      <a:cubicBezTo>
                        <a:pt x="182" y="397"/>
                        <a:pt x="168" y="398"/>
                        <a:pt x="154" y="400"/>
                      </a:cubicBezTo>
                      <a:cubicBezTo>
                        <a:pt x="145" y="401"/>
                        <a:pt x="135" y="402"/>
                        <a:pt x="126" y="402"/>
                      </a:cubicBezTo>
                      <a:cubicBezTo>
                        <a:pt x="119" y="403"/>
                        <a:pt x="112" y="404"/>
                        <a:pt x="106" y="408"/>
                      </a:cubicBezTo>
                      <a:cubicBezTo>
                        <a:pt x="105" y="409"/>
                        <a:pt x="105" y="409"/>
                        <a:pt x="104" y="409"/>
                      </a:cubicBezTo>
                      <a:cubicBezTo>
                        <a:pt x="100" y="411"/>
                        <a:pt x="96" y="416"/>
                        <a:pt x="91" y="412"/>
                      </a:cubicBezTo>
                      <a:cubicBezTo>
                        <a:pt x="87" y="409"/>
                        <a:pt x="88" y="405"/>
                        <a:pt x="89" y="400"/>
                      </a:cubicBezTo>
                      <a:cubicBezTo>
                        <a:pt x="89" y="397"/>
                        <a:pt x="88" y="393"/>
                        <a:pt x="87" y="390"/>
                      </a:cubicBezTo>
                      <a:cubicBezTo>
                        <a:pt x="76" y="360"/>
                        <a:pt x="65" y="329"/>
                        <a:pt x="54" y="298"/>
                      </a:cubicBezTo>
                      <a:cubicBezTo>
                        <a:pt x="51" y="291"/>
                        <a:pt x="49" y="283"/>
                        <a:pt x="47" y="276"/>
                      </a:cubicBezTo>
                      <a:cubicBezTo>
                        <a:pt x="42" y="257"/>
                        <a:pt x="38" y="238"/>
                        <a:pt x="33" y="219"/>
                      </a:cubicBezTo>
                      <a:cubicBezTo>
                        <a:pt x="32" y="214"/>
                        <a:pt x="31" y="209"/>
                        <a:pt x="30" y="203"/>
                      </a:cubicBezTo>
                      <a:cubicBezTo>
                        <a:pt x="26" y="188"/>
                        <a:pt x="23" y="172"/>
                        <a:pt x="18" y="157"/>
                      </a:cubicBezTo>
                      <a:cubicBezTo>
                        <a:pt x="10" y="135"/>
                        <a:pt x="6" y="112"/>
                        <a:pt x="2" y="90"/>
                      </a:cubicBezTo>
                      <a:cubicBezTo>
                        <a:pt x="0" y="81"/>
                        <a:pt x="1" y="71"/>
                        <a:pt x="2" y="62"/>
                      </a:cubicBezTo>
                      <a:cubicBezTo>
                        <a:pt x="2" y="55"/>
                        <a:pt x="5" y="53"/>
                        <a:pt x="12" y="52"/>
                      </a:cubicBezTo>
                      <a:cubicBezTo>
                        <a:pt x="19" y="51"/>
                        <a:pt x="26" y="50"/>
                        <a:pt x="32" y="47"/>
                      </a:cubicBezTo>
                      <a:cubicBezTo>
                        <a:pt x="43" y="41"/>
                        <a:pt x="55" y="38"/>
                        <a:pt x="68" y="36"/>
                      </a:cubicBezTo>
                      <a:cubicBezTo>
                        <a:pt x="112" y="32"/>
                        <a:pt x="153" y="19"/>
                        <a:pt x="195" y="5"/>
                      </a:cubicBezTo>
                      <a:cubicBezTo>
                        <a:pt x="200" y="3"/>
                        <a:pt x="206" y="2"/>
                        <a:pt x="211" y="0"/>
                      </a:cubicBezTo>
                      <a:close/>
                      <a:moveTo>
                        <a:pt x="316" y="356"/>
                      </a:moveTo>
                      <a:cubicBezTo>
                        <a:pt x="314" y="348"/>
                        <a:pt x="314" y="341"/>
                        <a:pt x="312" y="336"/>
                      </a:cubicBezTo>
                      <a:cubicBezTo>
                        <a:pt x="305" y="317"/>
                        <a:pt x="300" y="297"/>
                        <a:pt x="297" y="278"/>
                      </a:cubicBezTo>
                      <a:cubicBezTo>
                        <a:pt x="293" y="257"/>
                        <a:pt x="288" y="236"/>
                        <a:pt x="278" y="216"/>
                      </a:cubicBezTo>
                      <a:cubicBezTo>
                        <a:pt x="271" y="201"/>
                        <a:pt x="267" y="185"/>
                        <a:pt x="264" y="168"/>
                      </a:cubicBezTo>
                      <a:cubicBezTo>
                        <a:pt x="261" y="152"/>
                        <a:pt x="258" y="137"/>
                        <a:pt x="250" y="123"/>
                      </a:cubicBezTo>
                      <a:cubicBezTo>
                        <a:pt x="245" y="114"/>
                        <a:pt x="241" y="104"/>
                        <a:pt x="239" y="95"/>
                      </a:cubicBezTo>
                      <a:cubicBezTo>
                        <a:pt x="234" y="73"/>
                        <a:pt x="230" y="50"/>
                        <a:pt x="225" y="28"/>
                      </a:cubicBezTo>
                      <a:cubicBezTo>
                        <a:pt x="224" y="21"/>
                        <a:pt x="217" y="19"/>
                        <a:pt x="213" y="14"/>
                      </a:cubicBezTo>
                      <a:cubicBezTo>
                        <a:pt x="212" y="13"/>
                        <a:pt x="206" y="15"/>
                        <a:pt x="203" y="16"/>
                      </a:cubicBezTo>
                      <a:cubicBezTo>
                        <a:pt x="161" y="32"/>
                        <a:pt x="118" y="45"/>
                        <a:pt x="73" y="51"/>
                      </a:cubicBezTo>
                      <a:cubicBezTo>
                        <a:pt x="65" y="52"/>
                        <a:pt x="57" y="53"/>
                        <a:pt x="50" y="56"/>
                      </a:cubicBezTo>
                      <a:cubicBezTo>
                        <a:pt x="40" y="60"/>
                        <a:pt x="30" y="64"/>
                        <a:pt x="18" y="69"/>
                      </a:cubicBezTo>
                      <a:cubicBezTo>
                        <a:pt x="18" y="74"/>
                        <a:pt x="16" y="80"/>
                        <a:pt x="17" y="86"/>
                      </a:cubicBezTo>
                      <a:cubicBezTo>
                        <a:pt x="21" y="104"/>
                        <a:pt x="24" y="122"/>
                        <a:pt x="29" y="139"/>
                      </a:cubicBezTo>
                      <a:cubicBezTo>
                        <a:pt x="34" y="159"/>
                        <a:pt x="42" y="178"/>
                        <a:pt x="45" y="198"/>
                      </a:cubicBezTo>
                      <a:cubicBezTo>
                        <a:pt x="46" y="208"/>
                        <a:pt x="48" y="217"/>
                        <a:pt x="50" y="226"/>
                      </a:cubicBezTo>
                      <a:cubicBezTo>
                        <a:pt x="53" y="239"/>
                        <a:pt x="57" y="251"/>
                        <a:pt x="60" y="263"/>
                      </a:cubicBezTo>
                      <a:cubicBezTo>
                        <a:pt x="63" y="276"/>
                        <a:pt x="65" y="288"/>
                        <a:pt x="71" y="300"/>
                      </a:cubicBezTo>
                      <a:cubicBezTo>
                        <a:pt x="74" y="305"/>
                        <a:pt x="76" y="310"/>
                        <a:pt x="78" y="316"/>
                      </a:cubicBezTo>
                      <a:cubicBezTo>
                        <a:pt x="86" y="342"/>
                        <a:pt x="95" y="368"/>
                        <a:pt x="104" y="393"/>
                      </a:cubicBezTo>
                      <a:cubicBezTo>
                        <a:pt x="115" y="392"/>
                        <a:pt x="125" y="391"/>
                        <a:pt x="136" y="389"/>
                      </a:cubicBezTo>
                      <a:cubicBezTo>
                        <a:pt x="152" y="387"/>
                        <a:pt x="168" y="384"/>
                        <a:pt x="184" y="382"/>
                      </a:cubicBezTo>
                      <a:cubicBezTo>
                        <a:pt x="195" y="381"/>
                        <a:pt x="206" y="379"/>
                        <a:pt x="218" y="377"/>
                      </a:cubicBezTo>
                      <a:cubicBezTo>
                        <a:pt x="240" y="371"/>
                        <a:pt x="263" y="370"/>
                        <a:pt x="286" y="363"/>
                      </a:cubicBezTo>
                      <a:cubicBezTo>
                        <a:pt x="295" y="360"/>
                        <a:pt x="304" y="358"/>
                        <a:pt x="316" y="3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60" name="Freeform 424">
                  <a:extLst>
                    <a:ext uri="{FF2B5EF4-FFF2-40B4-BE49-F238E27FC236}">
                      <a16:creationId xmlns:a16="http://schemas.microsoft.com/office/drawing/2014/main" id="{C62DCDFC-0D0F-4997-9592-94066B7683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93626" y="7680325"/>
                  <a:ext cx="417513" cy="123825"/>
                </a:xfrm>
                <a:custGeom>
                  <a:avLst/>
                  <a:gdLst>
                    <a:gd name="T0" fmla="*/ 0 w 132"/>
                    <a:gd name="T1" fmla="*/ 34 h 39"/>
                    <a:gd name="T2" fmla="*/ 132 w 132"/>
                    <a:gd name="T3" fmla="*/ 0 h 39"/>
                    <a:gd name="T4" fmla="*/ 0 w 132"/>
                    <a:gd name="T5" fmla="*/ 34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2" h="39">
                      <a:moveTo>
                        <a:pt x="0" y="34"/>
                      </a:moveTo>
                      <a:cubicBezTo>
                        <a:pt x="10" y="25"/>
                        <a:pt x="107" y="0"/>
                        <a:pt x="132" y="0"/>
                      </a:cubicBezTo>
                      <a:cubicBezTo>
                        <a:pt x="114" y="14"/>
                        <a:pt x="21" y="39"/>
                        <a:pt x="0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61" name="Freeform 425">
                  <a:extLst>
                    <a:ext uri="{FF2B5EF4-FFF2-40B4-BE49-F238E27FC236}">
                      <a16:creationId xmlns:a16="http://schemas.microsoft.com/office/drawing/2014/main" id="{E1961C46-C655-4E68-B1E7-F74C0EC297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74588" y="8064500"/>
                  <a:ext cx="458788" cy="107950"/>
                </a:xfrm>
                <a:custGeom>
                  <a:avLst/>
                  <a:gdLst>
                    <a:gd name="T0" fmla="*/ 0 w 145"/>
                    <a:gd name="T1" fmla="*/ 31 h 34"/>
                    <a:gd name="T2" fmla="*/ 145 w 145"/>
                    <a:gd name="T3" fmla="*/ 0 h 34"/>
                    <a:gd name="T4" fmla="*/ 136 w 145"/>
                    <a:gd name="T5" fmla="*/ 5 h 34"/>
                    <a:gd name="T6" fmla="*/ 69 w 145"/>
                    <a:gd name="T7" fmla="*/ 21 h 34"/>
                    <a:gd name="T8" fmla="*/ 15 w 145"/>
                    <a:gd name="T9" fmla="*/ 33 h 34"/>
                    <a:gd name="T10" fmla="*/ 0 w 145"/>
                    <a:gd name="T11" fmla="*/ 33 h 34"/>
                    <a:gd name="T12" fmla="*/ 0 w 145"/>
                    <a:gd name="T13" fmla="*/ 31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5" h="34">
                      <a:moveTo>
                        <a:pt x="0" y="31"/>
                      </a:moveTo>
                      <a:cubicBezTo>
                        <a:pt x="47" y="16"/>
                        <a:pt x="94" y="3"/>
                        <a:pt x="145" y="0"/>
                      </a:cubicBezTo>
                      <a:cubicBezTo>
                        <a:pt x="143" y="4"/>
                        <a:pt x="139" y="4"/>
                        <a:pt x="136" y="5"/>
                      </a:cubicBezTo>
                      <a:cubicBezTo>
                        <a:pt x="114" y="11"/>
                        <a:pt x="91" y="16"/>
                        <a:pt x="69" y="21"/>
                      </a:cubicBezTo>
                      <a:cubicBezTo>
                        <a:pt x="51" y="25"/>
                        <a:pt x="33" y="29"/>
                        <a:pt x="15" y="33"/>
                      </a:cubicBezTo>
                      <a:cubicBezTo>
                        <a:pt x="10" y="34"/>
                        <a:pt x="5" y="33"/>
                        <a:pt x="0" y="33"/>
                      </a:cubicBezTo>
                      <a:cubicBezTo>
                        <a:pt x="0" y="32"/>
                        <a:pt x="0" y="31"/>
                        <a:pt x="0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62" name="Freeform 426">
                  <a:extLst>
                    <a:ext uri="{FF2B5EF4-FFF2-40B4-BE49-F238E27FC236}">
                      <a16:creationId xmlns:a16="http://schemas.microsoft.com/office/drawing/2014/main" id="{B666F152-4C6F-4600-9C87-5037068A11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68238" y="7883525"/>
                  <a:ext cx="444500" cy="123825"/>
                </a:xfrm>
                <a:custGeom>
                  <a:avLst/>
                  <a:gdLst>
                    <a:gd name="T0" fmla="*/ 140 w 140"/>
                    <a:gd name="T1" fmla="*/ 0 h 39"/>
                    <a:gd name="T2" fmla="*/ 0 w 140"/>
                    <a:gd name="T3" fmla="*/ 39 h 39"/>
                    <a:gd name="T4" fmla="*/ 8 w 140"/>
                    <a:gd name="T5" fmla="*/ 32 h 39"/>
                    <a:gd name="T6" fmla="*/ 52 w 140"/>
                    <a:gd name="T7" fmla="*/ 21 h 39"/>
                    <a:gd name="T8" fmla="*/ 126 w 140"/>
                    <a:gd name="T9" fmla="*/ 2 h 39"/>
                    <a:gd name="T10" fmla="*/ 140 w 140"/>
                    <a:gd name="T11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0" h="39">
                      <a:moveTo>
                        <a:pt x="140" y="0"/>
                      </a:moveTo>
                      <a:cubicBezTo>
                        <a:pt x="96" y="22"/>
                        <a:pt x="50" y="35"/>
                        <a:pt x="0" y="39"/>
                      </a:cubicBezTo>
                      <a:cubicBezTo>
                        <a:pt x="1" y="34"/>
                        <a:pt x="5" y="33"/>
                        <a:pt x="8" y="32"/>
                      </a:cubicBezTo>
                      <a:cubicBezTo>
                        <a:pt x="22" y="29"/>
                        <a:pt x="37" y="25"/>
                        <a:pt x="52" y="21"/>
                      </a:cubicBezTo>
                      <a:cubicBezTo>
                        <a:pt x="77" y="15"/>
                        <a:pt x="101" y="8"/>
                        <a:pt x="126" y="2"/>
                      </a:cubicBezTo>
                      <a:cubicBezTo>
                        <a:pt x="131" y="1"/>
                        <a:pt x="135" y="1"/>
                        <a:pt x="14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63" name="Freeform 427">
                  <a:extLst>
                    <a:ext uri="{FF2B5EF4-FFF2-40B4-BE49-F238E27FC236}">
                      <a16:creationId xmlns:a16="http://schemas.microsoft.com/office/drawing/2014/main" id="{B80B01B7-F32C-4A91-B6C1-C15D501B39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14263" y="7788275"/>
                  <a:ext cx="406400" cy="101600"/>
                </a:xfrm>
                <a:custGeom>
                  <a:avLst/>
                  <a:gdLst>
                    <a:gd name="T0" fmla="*/ 128 w 128"/>
                    <a:gd name="T1" fmla="*/ 0 h 32"/>
                    <a:gd name="T2" fmla="*/ 0 w 128"/>
                    <a:gd name="T3" fmla="*/ 30 h 32"/>
                    <a:gd name="T4" fmla="*/ 128 w 128"/>
                    <a:gd name="T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8" h="32">
                      <a:moveTo>
                        <a:pt x="128" y="0"/>
                      </a:moveTo>
                      <a:cubicBezTo>
                        <a:pt x="116" y="7"/>
                        <a:pt x="13" y="32"/>
                        <a:pt x="0" y="30"/>
                      </a:cubicBezTo>
                      <a:cubicBezTo>
                        <a:pt x="40" y="11"/>
                        <a:pt x="82" y="0"/>
                        <a:pt x="12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64" name="Freeform 428">
                  <a:extLst>
                    <a:ext uri="{FF2B5EF4-FFF2-40B4-BE49-F238E27FC236}">
                      <a16:creationId xmlns:a16="http://schemas.microsoft.com/office/drawing/2014/main" id="{18B89FB9-3B52-4E75-9BE9-6C16BEB80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90451" y="7516813"/>
                  <a:ext cx="388938" cy="120650"/>
                </a:xfrm>
                <a:custGeom>
                  <a:avLst/>
                  <a:gdLst>
                    <a:gd name="T0" fmla="*/ 0 w 123"/>
                    <a:gd name="T1" fmla="*/ 35 h 38"/>
                    <a:gd name="T2" fmla="*/ 123 w 123"/>
                    <a:gd name="T3" fmla="*/ 1 h 38"/>
                    <a:gd name="T4" fmla="*/ 0 w 123"/>
                    <a:gd name="T5" fmla="*/ 35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3" h="38">
                      <a:moveTo>
                        <a:pt x="0" y="35"/>
                      </a:moveTo>
                      <a:cubicBezTo>
                        <a:pt x="15" y="24"/>
                        <a:pt x="104" y="0"/>
                        <a:pt x="123" y="1"/>
                      </a:cubicBezTo>
                      <a:cubicBezTo>
                        <a:pt x="101" y="14"/>
                        <a:pt x="14" y="38"/>
                        <a:pt x="0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65" name="Freeform 429">
                  <a:extLst>
                    <a:ext uri="{FF2B5EF4-FFF2-40B4-BE49-F238E27FC236}">
                      <a16:creationId xmlns:a16="http://schemas.microsoft.com/office/drawing/2014/main" id="{42596879-EA78-4488-8138-C556A2F336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69838" y="8128000"/>
                  <a:ext cx="385763" cy="98425"/>
                </a:xfrm>
                <a:custGeom>
                  <a:avLst/>
                  <a:gdLst>
                    <a:gd name="T0" fmla="*/ 122 w 122"/>
                    <a:gd name="T1" fmla="*/ 0 h 31"/>
                    <a:gd name="T2" fmla="*/ 0 w 122"/>
                    <a:gd name="T3" fmla="*/ 29 h 31"/>
                    <a:gd name="T4" fmla="*/ 122 w 122"/>
                    <a:gd name="T5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2" h="31">
                      <a:moveTo>
                        <a:pt x="122" y="0"/>
                      </a:moveTo>
                      <a:cubicBezTo>
                        <a:pt x="111" y="9"/>
                        <a:pt x="17" y="31"/>
                        <a:pt x="0" y="29"/>
                      </a:cubicBezTo>
                      <a:cubicBezTo>
                        <a:pt x="40" y="12"/>
                        <a:pt x="81" y="6"/>
                        <a:pt x="12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66" name="Freeform 430">
                  <a:extLst>
                    <a:ext uri="{FF2B5EF4-FFF2-40B4-BE49-F238E27FC236}">
                      <a16:creationId xmlns:a16="http://schemas.microsoft.com/office/drawing/2014/main" id="{B79A1BC2-5FB3-4A9E-948B-7B5FAE36C2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93638" y="7988300"/>
                  <a:ext cx="361950" cy="120650"/>
                </a:xfrm>
                <a:custGeom>
                  <a:avLst/>
                  <a:gdLst>
                    <a:gd name="T0" fmla="*/ 0 w 114"/>
                    <a:gd name="T1" fmla="*/ 35 h 38"/>
                    <a:gd name="T2" fmla="*/ 114 w 114"/>
                    <a:gd name="T3" fmla="*/ 0 h 38"/>
                    <a:gd name="T4" fmla="*/ 0 w 114"/>
                    <a:gd name="T5" fmla="*/ 35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4" h="38">
                      <a:moveTo>
                        <a:pt x="0" y="35"/>
                      </a:moveTo>
                      <a:cubicBezTo>
                        <a:pt x="37" y="22"/>
                        <a:pt x="76" y="11"/>
                        <a:pt x="114" y="0"/>
                      </a:cubicBezTo>
                      <a:cubicBezTo>
                        <a:pt x="97" y="14"/>
                        <a:pt x="20" y="38"/>
                        <a:pt x="0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67" name="Freeform 431">
                  <a:extLst>
                    <a:ext uri="{FF2B5EF4-FFF2-40B4-BE49-F238E27FC236}">
                      <a16:creationId xmlns:a16="http://schemas.microsoft.com/office/drawing/2014/main" id="{08255043-490B-4D9A-B4EA-40BE3B07F1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03151" y="7440613"/>
                  <a:ext cx="334963" cy="82550"/>
                </a:xfrm>
                <a:custGeom>
                  <a:avLst/>
                  <a:gdLst>
                    <a:gd name="T0" fmla="*/ 0 w 106"/>
                    <a:gd name="T1" fmla="*/ 24 h 26"/>
                    <a:gd name="T2" fmla="*/ 26 w 106"/>
                    <a:gd name="T3" fmla="*/ 14 h 26"/>
                    <a:gd name="T4" fmla="*/ 95 w 106"/>
                    <a:gd name="T5" fmla="*/ 2 h 26"/>
                    <a:gd name="T6" fmla="*/ 106 w 106"/>
                    <a:gd name="T7" fmla="*/ 0 h 26"/>
                    <a:gd name="T8" fmla="*/ 0 w 106"/>
                    <a:gd name="T9" fmla="*/ 2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26">
                      <a:moveTo>
                        <a:pt x="0" y="24"/>
                      </a:moveTo>
                      <a:cubicBezTo>
                        <a:pt x="9" y="18"/>
                        <a:pt x="17" y="16"/>
                        <a:pt x="26" y="14"/>
                      </a:cubicBezTo>
                      <a:cubicBezTo>
                        <a:pt x="49" y="10"/>
                        <a:pt x="72" y="6"/>
                        <a:pt x="95" y="2"/>
                      </a:cubicBezTo>
                      <a:cubicBezTo>
                        <a:pt x="99" y="2"/>
                        <a:pt x="102" y="1"/>
                        <a:pt x="106" y="0"/>
                      </a:cubicBezTo>
                      <a:cubicBezTo>
                        <a:pt x="91" y="12"/>
                        <a:pt x="29" y="26"/>
                        <a:pt x="0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68" name="Freeform 432">
                  <a:extLst>
                    <a:ext uri="{FF2B5EF4-FFF2-40B4-BE49-F238E27FC236}">
                      <a16:creationId xmlns:a16="http://schemas.microsoft.com/office/drawing/2014/main" id="{E81FC76F-FEC8-4869-B111-D470A7E349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74576" y="7624763"/>
                  <a:ext cx="373063" cy="100013"/>
                </a:xfrm>
                <a:custGeom>
                  <a:avLst/>
                  <a:gdLst>
                    <a:gd name="T0" fmla="*/ 118 w 118"/>
                    <a:gd name="T1" fmla="*/ 0 h 32"/>
                    <a:gd name="T2" fmla="*/ 0 w 118"/>
                    <a:gd name="T3" fmla="*/ 27 h 32"/>
                    <a:gd name="T4" fmla="*/ 118 w 118"/>
                    <a:gd name="T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8" h="32">
                      <a:moveTo>
                        <a:pt x="118" y="0"/>
                      </a:moveTo>
                      <a:cubicBezTo>
                        <a:pt x="102" y="14"/>
                        <a:pt x="24" y="32"/>
                        <a:pt x="0" y="27"/>
                      </a:cubicBezTo>
                      <a:cubicBezTo>
                        <a:pt x="41" y="17"/>
                        <a:pt x="79" y="8"/>
                        <a:pt x="1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69" name="Freeform 433">
                  <a:extLst>
                    <a:ext uri="{FF2B5EF4-FFF2-40B4-BE49-F238E27FC236}">
                      <a16:creationId xmlns:a16="http://schemas.microsoft.com/office/drawing/2014/main" id="{689ADBD4-8DE7-4293-84CF-A617464B6A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30138" y="7332663"/>
                  <a:ext cx="266700" cy="73025"/>
                </a:xfrm>
                <a:custGeom>
                  <a:avLst/>
                  <a:gdLst>
                    <a:gd name="T0" fmla="*/ 0 w 84"/>
                    <a:gd name="T1" fmla="*/ 23 h 23"/>
                    <a:gd name="T2" fmla="*/ 12 w 84"/>
                    <a:gd name="T3" fmla="*/ 10 h 23"/>
                    <a:gd name="T4" fmla="*/ 39 w 84"/>
                    <a:gd name="T5" fmla="*/ 3 h 23"/>
                    <a:gd name="T6" fmla="*/ 84 w 84"/>
                    <a:gd name="T7" fmla="*/ 0 h 23"/>
                    <a:gd name="T8" fmla="*/ 0 w 84"/>
                    <a:gd name="T9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23">
                      <a:moveTo>
                        <a:pt x="0" y="23"/>
                      </a:moveTo>
                      <a:cubicBezTo>
                        <a:pt x="3" y="15"/>
                        <a:pt x="7" y="11"/>
                        <a:pt x="12" y="10"/>
                      </a:cubicBezTo>
                      <a:cubicBezTo>
                        <a:pt x="21" y="7"/>
                        <a:pt x="30" y="5"/>
                        <a:pt x="39" y="3"/>
                      </a:cubicBezTo>
                      <a:cubicBezTo>
                        <a:pt x="54" y="1"/>
                        <a:pt x="69" y="0"/>
                        <a:pt x="84" y="0"/>
                      </a:cubicBezTo>
                      <a:cubicBezTo>
                        <a:pt x="58" y="14"/>
                        <a:pt x="28" y="13"/>
                        <a:pt x="0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1" name="Freeform 254">
                <a:extLst>
                  <a:ext uri="{FF2B5EF4-FFF2-40B4-BE49-F238E27FC236}">
                    <a16:creationId xmlns:a16="http://schemas.microsoft.com/office/drawing/2014/main" id="{D590C1C7-9088-467A-AB9A-5DAD11B602FD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 flipH="1" flipV="1">
                <a:off x="14305010" y="4892731"/>
                <a:ext cx="154480" cy="391760"/>
              </a:xfrm>
              <a:custGeom>
                <a:avLst/>
                <a:gdLst>
                  <a:gd name="T0" fmla="*/ 171 w 188"/>
                  <a:gd name="T1" fmla="*/ 419 h 477"/>
                  <a:gd name="T2" fmla="*/ 152 w 188"/>
                  <a:gd name="T3" fmla="*/ 461 h 477"/>
                  <a:gd name="T4" fmla="*/ 88 w 188"/>
                  <a:gd name="T5" fmla="*/ 471 h 477"/>
                  <a:gd name="T6" fmla="*/ 42 w 188"/>
                  <a:gd name="T7" fmla="*/ 467 h 477"/>
                  <a:gd name="T8" fmla="*/ 49 w 188"/>
                  <a:gd name="T9" fmla="*/ 430 h 477"/>
                  <a:gd name="T10" fmla="*/ 29 w 188"/>
                  <a:gd name="T11" fmla="*/ 334 h 477"/>
                  <a:gd name="T12" fmla="*/ 6 w 188"/>
                  <a:gd name="T13" fmla="*/ 115 h 477"/>
                  <a:gd name="T14" fmla="*/ 25 w 188"/>
                  <a:gd name="T15" fmla="*/ 8 h 477"/>
                  <a:gd name="T16" fmla="*/ 65 w 188"/>
                  <a:gd name="T17" fmla="*/ 4 h 477"/>
                  <a:gd name="T18" fmla="*/ 101 w 188"/>
                  <a:gd name="T19" fmla="*/ 60 h 477"/>
                  <a:gd name="T20" fmla="*/ 113 w 188"/>
                  <a:gd name="T21" fmla="*/ 95 h 477"/>
                  <a:gd name="T22" fmla="*/ 133 w 188"/>
                  <a:gd name="T23" fmla="*/ 247 h 477"/>
                  <a:gd name="T24" fmla="*/ 160 w 188"/>
                  <a:gd name="T25" fmla="*/ 419 h 477"/>
                  <a:gd name="T26" fmla="*/ 62 w 188"/>
                  <a:gd name="T27" fmla="*/ 187 h 477"/>
                  <a:gd name="T28" fmla="*/ 35 w 188"/>
                  <a:gd name="T29" fmla="*/ 240 h 477"/>
                  <a:gd name="T30" fmla="*/ 71 w 188"/>
                  <a:gd name="T31" fmla="*/ 237 h 477"/>
                  <a:gd name="T32" fmla="*/ 117 w 188"/>
                  <a:gd name="T33" fmla="*/ 242 h 477"/>
                  <a:gd name="T34" fmla="*/ 99 w 188"/>
                  <a:gd name="T35" fmla="*/ 128 h 477"/>
                  <a:gd name="T36" fmla="*/ 62 w 188"/>
                  <a:gd name="T37" fmla="*/ 22 h 477"/>
                  <a:gd name="T38" fmla="*/ 33 w 188"/>
                  <a:gd name="T39" fmla="*/ 24 h 477"/>
                  <a:gd name="T40" fmla="*/ 20 w 188"/>
                  <a:gd name="T41" fmla="*/ 80 h 477"/>
                  <a:gd name="T42" fmla="*/ 19 w 188"/>
                  <a:gd name="T43" fmla="*/ 93 h 477"/>
                  <a:gd name="T44" fmla="*/ 55 w 188"/>
                  <a:gd name="T45" fmla="*/ 132 h 477"/>
                  <a:gd name="T46" fmla="*/ 28 w 188"/>
                  <a:gd name="T47" fmla="*/ 180 h 477"/>
                  <a:gd name="T48" fmla="*/ 57 w 188"/>
                  <a:gd name="T49" fmla="*/ 388 h 477"/>
                  <a:gd name="T50" fmla="*/ 59 w 188"/>
                  <a:gd name="T51" fmla="*/ 398 h 477"/>
                  <a:gd name="T52" fmla="*/ 56 w 188"/>
                  <a:gd name="T53" fmla="*/ 445 h 477"/>
                  <a:gd name="T54" fmla="*/ 72 w 188"/>
                  <a:gd name="T55" fmla="*/ 461 h 477"/>
                  <a:gd name="T56" fmla="*/ 151 w 188"/>
                  <a:gd name="T57" fmla="*/ 450 h 477"/>
                  <a:gd name="T58" fmla="*/ 171 w 188"/>
                  <a:gd name="T59" fmla="*/ 433 h 477"/>
                  <a:gd name="T60" fmla="*/ 149 w 188"/>
                  <a:gd name="T61" fmla="*/ 419 h 477"/>
                  <a:gd name="T62" fmla="*/ 123 w 188"/>
                  <a:gd name="T63" fmla="*/ 277 h 477"/>
                  <a:gd name="T64" fmla="*/ 38 w 188"/>
                  <a:gd name="T65" fmla="*/ 277 h 477"/>
                  <a:gd name="T66" fmla="*/ 81 w 188"/>
                  <a:gd name="T67" fmla="*/ 283 h 477"/>
                  <a:gd name="T68" fmla="*/ 47 w 188"/>
                  <a:gd name="T69" fmla="*/ 339 h 477"/>
                  <a:gd name="T70" fmla="*/ 48 w 188"/>
                  <a:gd name="T71" fmla="*/ 350 h 477"/>
                  <a:gd name="T72" fmla="*/ 39 w 188"/>
                  <a:gd name="T73" fmla="*/ 269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8" h="477">
                    <a:moveTo>
                      <a:pt x="160" y="419"/>
                    </a:moveTo>
                    <a:cubicBezTo>
                      <a:pt x="165" y="419"/>
                      <a:pt x="168" y="419"/>
                      <a:pt x="171" y="419"/>
                    </a:cubicBezTo>
                    <a:cubicBezTo>
                      <a:pt x="181" y="420"/>
                      <a:pt x="188" y="434"/>
                      <a:pt x="181" y="443"/>
                    </a:cubicBezTo>
                    <a:cubicBezTo>
                      <a:pt x="174" y="452"/>
                      <a:pt x="165" y="460"/>
                      <a:pt x="152" y="461"/>
                    </a:cubicBezTo>
                    <a:cubicBezTo>
                      <a:pt x="138" y="462"/>
                      <a:pt x="125" y="466"/>
                      <a:pt x="111" y="468"/>
                    </a:cubicBezTo>
                    <a:cubicBezTo>
                      <a:pt x="103" y="470"/>
                      <a:pt x="95" y="470"/>
                      <a:pt x="88" y="471"/>
                    </a:cubicBezTo>
                    <a:cubicBezTo>
                      <a:pt x="85" y="472"/>
                      <a:pt x="82" y="472"/>
                      <a:pt x="80" y="473"/>
                    </a:cubicBezTo>
                    <a:cubicBezTo>
                      <a:pt x="66" y="477"/>
                      <a:pt x="54" y="473"/>
                      <a:pt x="42" y="467"/>
                    </a:cubicBezTo>
                    <a:cubicBezTo>
                      <a:pt x="32" y="462"/>
                      <a:pt x="31" y="458"/>
                      <a:pt x="36" y="448"/>
                    </a:cubicBezTo>
                    <a:cubicBezTo>
                      <a:pt x="39" y="442"/>
                      <a:pt x="41" y="435"/>
                      <a:pt x="49" y="430"/>
                    </a:cubicBezTo>
                    <a:cubicBezTo>
                      <a:pt x="46" y="416"/>
                      <a:pt x="44" y="401"/>
                      <a:pt x="40" y="387"/>
                    </a:cubicBezTo>
                    <a:cubicBezTo>
                      <a:pt x="35" y="370"/>
                      <a:pt x="32" y="352"/>
                      <a:pt x="29" y="334"/>
                    </a:cubicBezTo>
                    <a:cubicBezTo>
                      <a:pt x="20" y="283"/>
                      <a:pt x="17" y="231"/>
                      <a:pt x="11" y="180"/>
                    </a:cubicBezTo>
                    <a:cubicBezTo>
                      <a:pt x="8" y="158"/>
                      <a:pt x="8" y="136"/>
                      <a:pt x="6" y="115"/>
                    </a:cubicBezTo>
                    <a:cubicBezTo>
                      <a:pt x="5" y="97"/>
                      <a:pt x="4" y="80"/>
                      <a:pt x="3" y="63"/>
                    </a:cubicBezTo>
                    <a:cubicBezTo>
                      <a:pt x="0" y="41"/>
                      <a:pt x="10" y="23"/>
                      <a:pt x="25" y="8"/>
                    </a:cubicBezTo>
                    <a:cubicBezTo>
                      <a:pt x="26" y="7"/>
                      <a:pt x="28" y="5"/>
                      <a:pt x="30" y="5"/>
                    </a:cubicBezTo>
                    <a:cubicBezTo>
                      <a:pt x="41" y="2"/>
                      <a:pt x="53" y="0"/>
                      <a:pt x="65" y="4"/>
                    </a:cubicBezTo>
                    <a:cubicBezTo>
                      <a:pt x="83" y="11"/>
                      <a:pt x="95" y="24"/>
                      <a:pt x="98" y="44"/>
                    </a:cubicBezTo>
                    <a:cubicBezTo>
                      <a:pt x="99" y="50"/>
                      <a:pt x="100" y="55"/>
                      <a:pt x="101" y="60"/>
                    </a:cubicBezTo>
                    <a:cubicBezTo>
                      <a:pt x="102" y="65"/>
                      <a:pt x="105" y="69"/>
                      <a:pt x="106" y="73"/>
                    </a:cubicBezTo>
                    <a:cubicBezTo>
                      <a:pt x="109" y="81"/>
                      <a:pt x="112" y="88"/>
                      <a:pt x="113" y="95"/>
                    </a:cubicBezTo>
                    <a:cubicBezTo>
                      <a:pt x="118" y="133"/>
                      <a:pt x="123" y="171"/>
                      <a:pt x="128" y="209"/>
                    </a:cubicBezTo>
                    <a:cubicBezTo>
                      <a:pt x="130" y="221"/>
                      <a:pt x="131" y="234"/>
                      <a:pt x="133" y="247"/>
                    </a:cubicBezTo>
                    <a:cubicBezTo>
                      <a:pt x="137" y="273"/>
                      <a:pt x="143" y="300"/>
                      <a:pt x="147" y="326"/>
                    </a:cubicBezTo>
                    <a:cubicBezTo>
                      <a:pt x="152" y="357"/>
                      <a:pt x="156" y="387"/>
                      <a:pt x="160" y="419"/>
                    </a:cubicBezTo>
                    <a:close/>
                    <a:moveTo>
                      <a:pt x="28" y="180"/>
                    </a:moveTo>
                    <a:cubicBezTo>
                      <a:pt x="40" y="181"/>
                      <a:pt x="52" y="178"/>
                      <a:pt x="62" y="187"/>
                    </a:cubicBezTo>
                    <a:cubicBezTo>
                      <a:pt x="52" y="195"/>
                      <a:pt x="40" y="191"/>
                      <a:pt x="29" y="193"/>
                    </a:cubicBezTo>
                    <a:cubicBezTo>
                      <a:pt x="31" y="209"/>
                      <a:pt x="32" y="224"/>
                      <a:pt x="35" y="240"/>
                    </a:cubicBezTo>
                    <a:cubicBezTo>
                      <a:pt x="42" y="238"/>
                      <a:pt x="49" y="237"/>
                      <a:pt x="55" y="235"/>
                    </a:cubicBezTo>
                    <a:cubicBezTo>
                      <a:pt x="61" y="234"/>
                      <a:pt x="66" y="233"/>
                      <a:pt x="71" y="237"/>
                    </a:cubicBezTo>
                    <a:cubicBezTo>
                      <a:pt x="74" y="238"/>
                      <a:pt x="77" y="238"/>
                      <a:pt x="79" y="237"/>
                    </a:cubicBezTo>
                    <a:cubicBezTo>
                      <a:pt x="92" y="236"/>
                      <a:pt x="105" y="235"/>
                      <a:pt x="117" y="242"/>
                    </a:cubicBezTo>
                    <a:cubicBezTo>
                      <a:pt x="117" y="238"/>
                      <a:pt x="117" y="235"/>
                      <a:pt x="117" y="233"/>
                    </a:cubicBezTo>
                    <a:cubicBezTo>
                      <a:pt x="111" y="198"/>
                      <a:pt x="105" y="163"/>
                      <a:pt x="99" y="128"/>
                    </a:cubicBezTo>
                    <a:cubicBezTo>
                      <a:pt x="95" y="103"/>
                      <a:pt x="90" y="78"/>
                      <a:pt x="85" y="53"/>
                    </a:cubicBezTo>
                    <a:cubicBezTo>
                      <a:pt x="82" y="39"/>
                      <a:pt x="76" y="28"/>
                      <a:pt x="62" y="22"/>
                    </a:cubicBezTo>
                    <a:cubicBezTo>
                      <a:pt x="55" y="18"/>
                      <a:pt x="49" y="20"/>
                      <a:pt x="42" y="20"/>
                    </a:cubicBezTo>
                    <a:cubicBezTo>
                      <a:pt x="38" y="19"/>
                      <a:pt x="35" y="21"/>
                      <a:pt x="33" y="24"/>
                    </a:cubicBezTo>
                    <a:cubicBezTo>
                      <a:pt x="32" y="26"/>
                      <a:pt x="31" y="28"/>
                      <a:pt x="29" y="30"/>
                    </a:cubicBezTo>
                    <a:cubicBezTo>
                      <a:pt x="15" y="45"/>
                      <a:pt x="18" y="62"/>
                      <a:pt x="20" y="80"/>
                    </a:cubicBezTo>
                    <a:cubicBezTo>
                      <a:pt x="31" y="79"/>
                      <a:pt x="42" y="76"/>
                      <a:pt x="51" y="86"/>
                    </a:cubicBezTo>
                    <a:cubicBezTo>
                      <a:pt x="41" y="93"/>
                      <a:pt x="30" y="89"/>
                      <a:pt x="19" y="93"/>
                    </a:cubicBezTo>
                    <a:cubicBezTo>
                      <a:pt x="20" y="105"/>
                      <a:pt x="21" y="116"/>
                      <a:pt x="22" y="128"/>
                    </a:cubicBezTo>
                    <a:cubicBezTo>
                      <a:pt x="34" y="128"/>
                      <a:pt x="45" y="126"/>
                      <a:pt x="55" y="132"/>
                    </a:cubicBezTo>
                    <a:cubicBezTo>
                      <a:pt x="47" y="143"/>
                      <a:pt x="35" y="139"/>
                      <a:pt x="24" y="142"/>
                    </a:cubicBezTo>
                    <a:cubicBezTo>
                      <a:pt x="26" y="155"/>
                      <a:pt x="27" y="167"/>
                      <a:pt x="28" y="180"/>
                    </a:cubicBezTo>
                    <a:close/>
                    <a:moveTo>
                      <a:pt x="48" y="350"/>
                    </a:moveTo>
                    <a:cubicBezTo>
                      <a:pt x="51" y="363"/>
                      <a:pt x="54" y="375"/>
                      <a:pt x="57" y="388"/>
                    </a:cubicBezTo>
                    <a:cubicBezTo>
                      <a:pt x="69" y="384"/>
                      <a:pt x="80" y="375"/>
                      <a:pt x="95" y="380"/>
                    </a:cubicBezTo>
                    <a:cubicBezTo>
                      <a:pt x="84" y="391"/>
                      <a:pt x="71" y="393"/>
                      <a:pt x="59" y="398"/>
                    </a:cubicBezTo>
                    <a:cubicBezTo>
                      <a:pt x="58" y="408"/>
                      <a:pt x="61" y="418"/>
                      <a:pt x="63" y="427"/>
                    </a:cubicBezTo>
                    <a:cubicBezTo>
                      <a:pt x="66" y="437"/>
                      <a:pt x="64" y="441"/>
                      <a:pt x="56" y="445"/>
                    </a:cubicBezTo>
                    <a:cubicBezTo>
                      <a:pt x="52" y="447"/>
                      <a:pt x="50" y="450"/>
                      <a:pt x="49" y="455"/>
                    </a:cubicBezTo>
                    <a:cubicBezTo>
                      <a:pt x="56" y="459"/>
                      <a:pt x="64" y="462"/>
                      <a:pt x="72" y="461"/>
                    </a:cubicBezTo>
                    <a:cubicBezTo>
                      <a:pt x="86" y="460"/>
                      <a:pt x="101" y="458"/>
                      <a:pt x="115" y="456"/>
                    </a:cubicBezTo>
                    <a:cubicBezTo>
                      <a:pt x="127" y="455"/>
                      <a:pt x="139" y="452"/>
                      <a:pt x="151" y="450"/>
                    </a:cubicBezTo>
                    <a:cubicBezTo>
                      <a:pt x="158" y="449"/>
                      <a:pt x="164" y="445"/>
                      <a:pt x="169" y="439"/>
                    </a:cubicBezTo>
                    <a:cubicBezTo>
                      <a:pt x="170" y="438"/>
                      <a:pt x="170" y="435"/>
                      <a:pt x="171" y="433"/>
                    </a:cubicBezTo>
                    <a:cubicBezTo>
                      <a:pt x="165" y="432"/>
                      <a:pt x="161" y="432"/>
                      <a:pt x="157" y="431"/>
                    </a:cubicBezTo>
                    <a:cubicBezTo>
                      <a:pt x="150" y="430"/>
                      <a:pt x="148" y="426"/>
                      <a:pt x="149" y="419"/>
                    </a:cubicBezTo>
                    <a:cubicBezTo>
                      <a:pt x="150" y="414"/>
                      <a:pt x="150" y="409"/>
                      <a:pt x="149" y="404"/>
                    </a:cubicBezTo>
                    <a:cubicBezTo>
                      <a:pt x="139" y="362"/>
                      <a:pt x="126" y="320"/>
                      <a:pt x="123" y="277"/>
                    </a:cubicBezTo>
                    <a:cubicBezTo>
                      <a:pt x="122" y="271"/>
                      <a:pt x="121" y="265"/>
                      <a:pt x="120" y="258"/>
                    </a:cubicBezTo>
                    <a:cubicBezTo>
                      <a:pt x="95" y="275"/>
                      <a:pt x="67" y="278"/>
                      <a:pt x="38" y="277"/>
                    </a:cubicBezTo>
                    <a:cubicBezTo>
                      <a:pt x="39" y="281"/>
                      <a:pt x="39" y="285"/>
                      <a:pt x="40" y="289"/>
                    </a:cubicBezTo>
                    <a:cubicBezTo>
                      <a:pt x="66" y="279"/>
                      <a:pt x="72" y="278"/>
                      <a:pt x="81" y="283"/>
                    </a:cubicBezTo>
                    <a:cubicBezTo>
                      <a:pt x="71" y="295"/>
                      <a:pt x="55" y="296"/>
                      <a:pt x="41" y="303"/>
                    </a:cubicBezTo>
                    <a:cubicBezTo>
                      <a:pt x="43" y="315"/>
                      <a:pt x="45" y="327"/>
                      <a:pt x="47" y="339"/>
                    </a:cubicBezTo>
                    <a:cubicBezTo>
                      <a:pt x="59" y="337"/>
                      <a:pt x="70" y="334"/>
                      <a:pt x="82" y="341"/>
                    </a:cubicBezTo>
                    <a:cubicBezTo>
                      <a:pt x="72" y="352"/>
                      <a:pt x="61" y="349"/>
                      <a:pt x="48" y="350"/>
                    </a:cubicBezTo>
                    <a:close/>
                    <a:moveTo>
                      <a:pt x="113" y="254"/>
                    </a:moveTo>
                    <a:cubicBezTo>
                      <a:pt x="92" y="245"/>
                      <a:pt x="56" y="253"/>
                      <a:pt x="39" y="269"/>
                    </a:cubicBezTo>
                    <a:cubicBezTo>
                      <a:pt x="64" y="268"/>
                      <a:pt x="89" y="265"/>
                      <a:pt x="113" y="2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0" cap="none" spc="0" normalizeH="0" baseline="0" noProof="0"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Freeform 249">
                <a:extLst>
                  <a:ext uri="{FF2B5EF4-FFF2-40B4-BE49-F238E27FC236}">
                    <a16:creationId xmlns:a16="http://schemas.microsoft.com/office/drawing/2014/main" id="{9753919B-7905-4F4D-976E-4CDF0CCF3D3F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 rot="2005228" flipH="1" flipV="1">
                <a:off x="14038328" y="5126052"/>
                <a:ext cx="245200" cy="391760"/>
              </a:xfrm>
              <a:custGeom>
                <a:avLst/>
                <a:gdLst>
                  <a:gd name="T0" fmla="*/ 39 w 308"/>
                  <a:gd name="T1" fmla="*/ 373 h 492"/>
                  <a:gd name="T2" fmla="*/ 62 w 308"/>
                  <a:gd name="T3" fmla="*/ 253 h 492"/>
                  <a:gd name="T4" fmla="*/ 54 w 308"/>
                  <a:gd name="T5" fmla="*/ 208 h 492"/>
                  <a:gd name="T6" fmla="*/ 50 w 308"/>
                  <a:gd name="T7" fmla="*/ 173 h 492"/>
                  <a:gd name="T8" fmla="*/ 35 w 308"/>
                  <a:gd name="T9" fmla="*/ 86 h 492"/>
                  <a:gd name="T10" fmla="*/ 36 w 308"/>
                  <a:gd name="T11" fmla="*/ 21 h 492"/>
                  <a:gd name="T12" fmla="*/ 56 w 308"/>
                  <a:gd name="T13" fmla="*/ 1 h 492"/>
                  <a:gd name="T14" fmla="*/ 165 w 308"/>
                  <a:gd name="T15" fmla="*/ 22 h 492"/>
                  <a:gd name="T16" fmla="*/ 293 w 308"/>
                  <a:gd name="T17" fmla="*/ 57 h 492"/>
                  <a:gd name="T18" fmla="*/ 303 w 308"/>
                  <a:gd name="T19" fmla="*/ 86 h 492"/>
                  <a:gd name="T20" fmla="*/ 239 w 308"/>
                  <a:gd name="T21" fmla="*/ 183 h 492"/>
                  <a:gd name="T22" fmla="*/ 187 w 308"/>
                  <a:gd name="T23" fmla="*/ 266 h 492"/>
                  <a:gd name="T24" fmla="*/ 169 w 308"/>
                  <a:gd name="T25" fmla="*/ 278 h 492"/>
                  <a:gd name="T26" fmla="*/ 150 w 308"/>
                  <a:gd name="T27" fmla="*/ 304 h 492"/>
                  <a:gd name="T28" fmla="*/ 126 w 308"/>
                  <a:gd name="T29" fmla="*/ 401 h 492"/>
                  <a:gd name="T30" fmla="*/ 113 w 308"/>
                  <a:gd name="T31" fmla="*/ 450 h 492"/>
                  <a:gd name="T32" fmla="*/ 113 w 308"/>
                  <a:gd name="T33" fmla="*/ 486 h 492"/>
                  <a:gd name="T34" fmla="*/ 84 w 308"/>
                  <a:gd name="T35" fmla="*/ 488 h 492"/>
                  <a:gd name="T36" fmla="*/ 42 w 308"/>
                  <a:gd name="T37" fmla="*/ 475 h 492"/>
                  <a:gd name="T38" fmla="*/ 11 w 308"/>
                  <a:gd name="T39" fmla="*/ 467 h 492"/>
                  <a:gd name="T40" fmla="*/ 11 w 308"/>
                  <a:gd name="T41" fmla="*/ 437 h 492"/>
                  <a:gd name="T42" fmla="*/ 55 w 308"/>
                  <a:gd name="T43" fmla="*/ 20 h 492"/>
                  <a:gd name="T44" fmla="*/ 53 w 308"/>
                  <a:gd name="T45" fmla="*/ 94 h 492"/>
                  <a:gd name="T46" fmla="*/ 68 w 308"/>
                  <a:gd name="T47" fmla="*/ 178 h 492"/>
                  <a:gd name="T48" fmla="*/ 98 w 308"/>
                  <a:gd name="T49" fmla="*/ 202 h 492"/>
                  <a:gd name="T50" fmla="*/ 151 w 308"/>
                  <a:gd name="T51" fmla="*/ 200 h 492"/>
                  <a:gd name="T52" fmla="*/ 227 w 308"/>
                  <a:gd name="T53" fmla="*/ 158 h 492"/>
                  <a:gd name="T54" fmla="*/ 290 w 308"/>
                  <a:gd name="T55" fmla="*/ 74 h 492"/>
                  <a:gd name="T56" fmla="*/ 183 w 308"/>
                  <a:gd name="T57" fmla="*/ 44 h 492"/>
                  <a:gd name="T58" fmla="*/ 93 w 308"/>
                  <a:gd name="T59" fmla="*/ 25 h 492"/>
                  <a:gd name="T60" fmla="*/ 109 w 308"/>
                  <a:gd name="T61" fmla="*/ 474 h 492"/>
                  <a:gd name="T62" fmla="*/ 93 w 308"/>
                  <a:gd name="T63" fmla="*/ 444 h 492"/>
                  <a:gd name="T64" fmla="*/ 117 w 308"/>
                  <a:gd name="T65" fmla="*/ 374 h 492"/>
                  <a:gd name="T66" fmla="*/ 149 w 308"/>
                  <a:gd name="T67" fmla="*/ 279 h 492"/>
                  <a:gd name="T68" fmla="*/ 165 w 308"/>
                  <a:gd name="T69" fmla="*/ 256 h 492"/>
                  <a:gd name="T70" fmla="*/ 114 w 308"/>
                  <a:gd name="T71" fmla="*/ 234 h 492"/>
                  <a:gd name="T72" fmla="*/ 74 w 308"/>
                  <a:gd name="T73" fmla="*/ 203 h 492"/>
                  <a:gd name="T74" fmla="*/ 72 w 308"/>
                  <a:gd name="T75" fmla="*/ 299 h 492"/>
                  <a:gd name="T76" fmla="*/ 40 w 308"/>
                  <a:gd name="T77" fmla="*/ 430 h 492"/>
                  <a:gd name="T78" fmla="*/ 19 w 308"/>
                  <a:gd name="T79" fmla="*/ 450 h 492"/>
                  <a:gd name="T80" fmla="*/ 81 w 308"/>
                  <a:gd name="T81" fmla="*/ 470 h 492"/>
                  <a:gd name="T82" fmla="*/ 109 w 308"/>
                  <a:gd name="T83" fmla="*/ 474 h 492"/>
                  <a:gd name="T84" fmla="*/ 148 w 308"/>
                  <a:gd name="T85" fmla="*/ 245 h 492"/>
                  <a:gd name="T86" fmla="*/ 182 w 308"/>
                  <a:gd name="T87" fmla="*/ 229 h 492"/>
                  <a:gd name="T88" fmla="*/ 160 w 308"/>
                  <a:gd name="T89" fmla="*/ 212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08" h="492">
                    <a:moveTo>
                      <a:pt x="30" y="433"/>
                    </a:moveTo>
                    <a:cubicBezTo>
                      <a:pt x="33" y="414"/>
                      <a:pt x="36" y="393"/>
                      <a:pt x="39" y="373"/>
                    </a:cubicBezTo>
                    <a:cubicBezTo>
                      <a:pt x="42" y="347"/>
                      <a:pt x="48" y="321"/>
                      <a:pt x="56" y="295"/>
                    </a:cubicBezTo>
                    <a:cubicBezTo>
                      <a:pt x="60" y="281"/>
                      <a:pt x="62" y="267"/>
                      <a:pt x="62" y="253"/>
                    </a:cubicBezTo>
                    <a:cubicBezTo>
                      <a:pt x="62" y="248"/>
                      <a:pt x="62" y="243"/>
                      <a:pt x="60" y="240"/>
                    </a:cubicBezTo>
                    <a:cubicBezTo>
                      <a:pt x="54" y="230"/>
                      <a:pt x="54" y="219"/>
                      <a:pt x="54" y="208"/>
                    </a:cubicBezTo>
                    <a:cubicBezTo>
                      <a:pt x="54" y="202"/>
                      <a:pt x="55" y="195"/>
                      <a:pt x="51" y="189"/>
                    </a:cubicBezTo>
                    <a:cubicBezTo>
                      <a:pt x="49" y="185"/>
                      <a:pt x="51" y="179"/>
                      <a:pt x="50" y="173"/>
                    </a:cubicBezTo>
                    <a:cubicBezTo>
                      <a:pt x="50" y="168"/>
                      <a:pt x="49" y="163"/>
                      <a:pt x="48" y="158"/>
                    </a:cubicBezTo>
                    <a:cubicBezTo>
                      <a:pt x="40" y="135"/>
                      <a:pt x="36" y="111"/>
                      <a:pt x="35" y="86"/>
                    </a:cubicBezTo>
                    <a:cubicBezTo>
                      <a:pt x="34" y="83"/>
                      <a:pt x="34" y="81"/>
                      <a:pt x="33" y="78"/>
                    </a:cubicBezTo>
                    <a:cubicBezTo>
                      <a:pt x="27" y="59"/>
                      <a:pt x="31" y="40"/>
                      <a:pt x="36" y="21"/>
                    </a:cubicBezTo>
                    <a:cubicBezTo>
                      <a:pt x="36" y="18"/>
                      <a:pt x="38" y="14"/>
                      <a:pt x="39" y="11"/>
                    </a:cubicBezTo>
                    <a:cubicBezTo>
                      <a:pt x="43" y="4"/>
                      <a:pt x="48" y="0"/>
                      <a:pt x="56" y="1"/>
                    </a:cubicBezTo>
                    <a:cubicBezTo>
                      <a:pt x="70" y="3"/>
                      <a:pt x="85" y="5"/>
                      <a:pt x="100" y="7"/>
                    </a:cubicBezTo>
                    <a:cubicBezTo>
                      <a:pt x="121" y="12"/>
                      <a:pt x="143" y="17"/>
                      <a:pt x="165" y="22"/>
                    </a:cubicBezTo>
                    <a:cubicBezTo>
                      <a:pt x="182" y="25"/>
                      <a:pt x="199" y="30"/>
                      <a:pt x="217" y="33"/>
                    </a:cubicBezTo>
                    <a:cubicBezTo>
                      <a:pt x="243" y="38"/>
                      <a:pt x="269" y="45"/>
                      <a:pt x="293" y="57"/>
                    </a:cubicBezTo>
                    <a:cubicBezTo>
                      <a:pt x="304" y="63"/>
                      <a:pt x="308" y="70"/>
                      <a:pt x="305" y="81"/>
                    </a:cubicBezTo>
                    <a:cubicBezTo>
                      <a:pt x="305" y="82"/>
                      <a:pt x="304" y="85"/>
                      <a:pt x="303" y="86"/>
                    </a:cubicBezTo>
                    <a:cubicBezTo>
                      <a:pt x="291" y="98"/>
                      <a:pt x="284" y="113"/>
                      <a:pt x="275" y="127"/>
                    </a:cubicBezTo>
                    <a:cubicBezTo>
                      <a:pt x="264" y="146"/>
                      <a:pt x="251" y="164"/>
                      <a:pt x="239" y="183"/>
                    </a:cubicBezTo>
                    <a:cubicBezTo>
                      <a:pt x="227" y="203"/>
                      <a:pt x="214" y="224"/>
                      <a:pt x="201" y="244"/>
                    </a:cubicBezTo>
                    <a:cubicBezTo>
                      <a:pt x="197" y="251"/>
                      <a:pt x="192" y="259"/>
                      <a:pt x="187" y="266"/>
                    </a:cubicBezTo>
                    <a:cubicBezTo>
                      <a:pt x="184" y="270"/>
                      <a:pt x="180" y="275"/>
                      <a:pt x="174" y="275"/>
                    </a:cubicBezTo>
                    <a:cubicBezTo>
                      <a:pt x="173" y="275"/>
                      <a:pt x="171" y="277"/>
                      <a:pt x="169" y="278"/>
                    </a:cubicBezTo>
                    <a:cubicBezTo>
                      <a:pt x="165" y="283"/>
                      <a:pt x="160" y="289"/>
                      <a:pt x="156" y="294"/>
                    </a:cubicBezTo>
                    <a:cubicBezTo>
                      <a:pt x="153" y="297"/>
                      <a:pt x="151" y="300"/>
                      <a:pt x="150" y="304"/>
                    </a:cubicBezTo>
                    <a:cubicBezTo>
                      <a:pt x="147" y="318"/>
                      <a:pt x="143" y="333"/>
                      <a:pt x="141" y="347"/>
                    </a:cubicBezTo>
                    <a:cubicBezTo>
                      <a:pt x="138" y="366"/>
                      <a:pt x="132" y="383"/>
                      <a:pt x="126" y="401"/>
                    </a:cubicBezTo>
                    <a:cubicBezTo>
                      <a:pt x="122" y="415"/>
                      <a:pt x="117" y="429"/>
                      <a:pt x="112" y="444"/>
                    </a:cubicBezTo>
                    <a:cubicBezTo>
                      <a:pt x="111" y="446"/>
                      <a:pt x="112" y="448"/>
                      <a:pt x="113" y="450"/>
                    </a:cubicBezTo>
                    <a:cubicBezTo>
                      <a:pt x="115" y="456"/>
                      <a:pt x="119" y="462"/>
                      <a:pt x="121" y="468"/>
                    </a:cubicBezTo>
                    <a:cubicBezTo>
                      <a:pt x="125" y="477"/>
                      <a:pt x="122" y="483"/>
                      <a:pt x="113" y="486"/>
                    </a:cubicBezTo>
                    <a:cubicBezTo>
                      <a:pt x="109" y="487"/>
                      <a:pt x="105" y="488"/>
                      <a:pt x="101" y="490"/>
                    </a:cubicBezTo>
                    <a:cubicBezTo>
                      <a:pt x="95" y="492"/>
                      <a:pt x="90" y="491"/>
                      <a:pt x="84" y="488"/>
                    </a:cubicBezTo>
                    <a:cubicBezTo>
                      <a:pt x="80" y="486"/>
                      <a:pt x="76" y="484"/>
                      <a:pt x="72" y="484"/>
                    </a:cubicBezTo>
                    <a:cubicBezTo>
                      <a:pt x="62" y="482"/>
                      <a:pt x="51" y="480"/>
                      <a:pt x="42" y="475"/>
                    </a:cubicBezTo>
                    <a:cubicBezTo>
                      <a:pt x="40" y="475"/>
                      <a:pt x="39" y="474"/>
                      <a:pt x="37" y="474"/>
                    </a:cubicBezTo>
                    <a:cubicBezTo>
                      <a:pt x="28" y="474"/>
                      <a:pt x="19" y="471"/>
                      <a:pt x="11" y="467"/>
                    </a:cubicBezTo>
                    <a:cubicBezTo>
                      <a:pt x="4" y="464"/>
                      <a:pt x="0" y="459"/>
                      <a:pt x="0" y="452"/>
                    </a:cubicBezTo>
                    <a:cubicBezTo>
                      <a:pt x="0" y="444"/>
                      <a:pt x="5" y="439"/>
                      <a:pt x="11" y="437"/>
                    </a:cubicBezTo>
                    <a:cubicBezTo>
                      <a:pt x="17" y="435"/>
                      <a:pt x="23" y="435"/>
                      <a:pt x="30" y="433"/>
                    </a:cubicBezTo>
                    <a:close/>
                    <a:moveTo>
                      <a:pt x="55" y="20"/>
                    </a:moveTo>
                    <a:cubicBezTo>
                      <a:pt x="49" y="38"/>
                      <a:pt x="45" y="54"/>
                      <a:pt x="50" y="72"/>
                    </a:cubicBezTo>
                    <a:cubicBezTo>
                      <a:pt x="52" y="79"/>
                      <a:pt x="52" y="86"/>
                      <a:pt x="53" y="94"/>
                    </a:cubicBezTo>
                    <a:cubicBezTo>
                      <a:pt x="54" y="100"/>
                      <a:pt x="55" y="106"/>
                      <a:pt x="55" y="113"/>
                    </a:cubicBezTo>
                    <a:cubicBezTo>
                      <a:pt x="58" y="135"/>
                      <a:pt x="68" y="155"/>
                      <a:pt x="68" y="178"/>
                    </a:cubicBezTo>
                    <a:cubicBezTo>
                      <a:pt x="68" y="182"/>
                      <a:pt x="70" y="184"/>
                      <a:pt x="73" y="186"/>
                    </a:cubicBezTo>
                    <a:cubicBezTo>
                      <a:pt x="81" y="191"/>
                      <a:pt x="90" y="196"/>
                      <a:pt x="98" y="202"/>
                    </a:cubicBezTo>
                    <a:cubicBezTo>
                      <a:pt x="106" y="208"/>
                      <a:pt x="115" y="209"/>
                      <a:pt x="124" y="207"/>
                    </a:cubicBezTo>
                    <a:cubicBezTo>
                      <a:pt x="133" y="204"/>
                      <a:pt x="142" y="202"/>
                      <a:pt x="151" y="200"/>
                    </a:cubicBezTo>
                    <a:cubicBezTo>
                      <a:pt x="166" y="196"/>
                      <a:pt x="180" y="196"/>
                      <a:pt x="191" y="210"/>
                    </a:cubicBezTo>
                    <a:cubicBezTo>
                      <a:pt x="203" y="192"/>
                      <a:pt x="212" y="173"/>
                      <a:pt x="227" y="158"/>
                    </a:cubicBezTo>
                    <a:cubicBezTo>
                      <a:pt x="229" y="159"/>
                      <a:pt x="230" y="159"/>
                      <a:pt x="230" y="159"/>
                    </a:cubicBezTo>
                    <a:cubicBezTo>
                      <a:pt x="256" y="135"/>
                      <a:pt x="273" y="105"/>
                      <a:pt x="290" y="74"/>
                    </a:cubicBezTo>
                    <a:cubicBezTo>
                      <a:pt x="276" y="69"/>
                      <a:pt x="264" y="63"/>
                      <a:pt x="251" y="60"/>
                    </a:cubicBezTo>
                    <a:cubicBezTo>
                      <a:pt x="229" y="54"/>
                      <a:pt x="206" y="49"/>
                      <a:pt x="183" y="44"/>
                    </a:cubicBezTo>
                    <a:cubicBezTo>
                      <a:pt x="175" y="42"/>
                      <a:pt x="167" y="41"/>
                      <a:pt x="159" y="39"/>
                    </a:cubicBezTo>
                    <a:cubicBezTo>
                      <a:pt x="137" y="35"/>
                      <a:pt x="115" y="30"/>
                      <a:pt x="93" y="25"/>
                    </a:cubicBezTo>
                    <a:cubicBezTo>
                      <a:pt x="81" y="22"/>
                      <a:pt x="68" y="20"/>
                      <a:pt x="55" y="20"/>
                    </a:cubicBezTo>
                    <a:close/>
                    <a:moveTo>
                      <a:pt x="109" y="474"/>
                    </a:moveTo>
                    <a:cubicBezTo>
                      <a:pt x="106" y="467"/>
                      <a:pt x="102" y="462"/>
                      <a:pt x="96" y="459"/>
                    </a:cubicBezTo>
                    <a:cubicBezTo>
                      <a:pt x="89" y="456"/>
                      <a:pt x="89" y="450"/>
                      <a:pt x="93" y="444"/>
                    </a:cubicBezTo>
                    <a:cubicBezTo>
                      <a:pt x="95" y="441"/>
                      <a:pt x="98" y="439"/>
                      <a:pt x="98" y="436"/>
                    </a:cubicBezTo>
                    <a:cubicBezTo>
                      <a:pt x="105" y="415"/>
                      <a:pt x="112" y="395"/>
                      <a:pt x="117" y="374"/>
                    </a:cubicBezTo>
                    <a:cubicBezTo>
                      <a:pt x="121" y="356"/>
                      <a:pt x="123" y="338"/>
                      <a:pt x="127" y="320"/>
                    </a:cubicBezTo>
                    <a:cubicBezTo>
                      <a:pt x="131" y="305"/>
                      <a:pt x="135" y="290"/>
                      <a:pt x="149" y="279"/>
                    </a:cubicBezTo>
                    <a:cubicBezTo>
                      <a:pt x="154" y="275"/>
                      <a:pt x="158" y="268"/>
                      <a:pt x="162" y="263"/>
                    </a:cubicBezTo>
                    <a:cubicBezTo>
                      <a:pt x="163" y="261"/>
                      <a:pt x="164" y="259"/>
                      <a:pt x="165" y="256"/>
                    </a:cubicBezTo>
                    <a:cubicBezTo>
                      <a:pt x="153" y="258"/>
                      <a:pt x="144" y="253"/>
                      <a:pt x="135" y="247"/>
                    </a:cubicBezTo>
                    <a:cubicBezTo>
                      <a:pt x="128" y="243"/>
                      <a:pt x="121" y="238"/>
                      <a:pt x="114" y="234"/>
                    </a:cubicBezTo>
                    <a:cubicBezTo>
                      <a:pt x="106" y="229"/>
                      <a:pt x="99" y="224"/>
                      <a:pt x="93" y="216"/>
                    </a:cubicBezTo>
                    <a:cubicBezTo>
                      <a:pt x="88" y="210"/>
                      <a:pt x="82" y="207"/>
                      <a:pt x="74" y="203"/>
                    </a:cubicBezTo>
                    <a:cubicBezTo>
                      <a:pt x="75" y="215"/>
                      <a:pt x="75" y="225"/>
                      <a:pt x="77" y="235"/>
                    </a:cubicBezTo>
                    <a:cubicBezTo>
                      <a:pt x="80" y="257"/>
                      <a:pt x="78" y="278"/>
                      <a:pt x="72" y="299"/>
                    </a:cubicBezTo>
                    <a:cubicBezTo>
                      <a:pt x="67" y="316"/>
                      <a:pt x="62" y="333"/>
                      <a:pt x="58" y="350"/>
                    </a:cubicBezTo>
                    <a:cubicBezTo>
                      <a:pt x="52" y="377"/>
                      <a:pt x="49" y="404"/>
                      <a:pt x="40" y="430"/>
                    </a:cubicBezTo>
                    <a:cubicBezTo>
                      <a:pt x="37" y="438"/>
                      <a:pt x="34" y="445"/>
                      <a:pt x="26" y="446"/>
                    </a:cubicBezTo>
                    <a:cubicBezTo>
                      <a:pt x="23" y="447"/>
                      <a:pt x="22" y="448"/>
                      <a:pt x="19" y="450"/>
                    </a:cubicBezTo>
                    <a:cubicBezTo>
                      <a:pt x="22" y="455"/>
                      <a:pt x="27" y="456"/>
                      <a:pt x="32" y="457"/>
                    </a:cubicBezTo>
                    <a:cubicBezTo>
                      <a:pt x="48" y="461"/>
                      <a:pt x="65" y="466"/>
                      <a:pt x="81" y="470"/>
                    </a:cubicBezTo>
                    <a:cubicBezTo>
                      <a:pt x="84" y="471"/>
                      <a:pt x="87" y="473"/>
                      <a:pt x="89" y="474"/>
                    </a:cubicBezTo>
                    <a:cubicBezTo>
                      <a:pt x="96" y="479"/>
                      <a:pt x="102" y="478"/>
                      <a:pt x="109" y="474"/>
                    </a:cubicBezTo>
                    <a:close/>
                    <a:moveTo>
                      <a:pt x="117" y="223"/>
                    </a:moveTo>
                    <a:cubicBezTo>
                      <a:pt x="128" y="231"/>
                      <a:pt x="138" y="239"/>
                      <a:pt x="148" y="245"/>
                    </a:cubicBezTo>
                    <a:cubicBezTo>
                      <a:pt x="157" y="251"/>
                      <a:pt x="170" y="250"/>
                      <a:pt x="174" y="243"/>
                    </a:cubicBezTo>
                    <a:cubicBezTo>
                      <a:pt x="177" y="239"/>
                      <a:pt x="179" y="234"/>
                      <a:pt x="182" y="229"/>
                    </a:cubicBezTo>
                    <a:cubicBezTo>
                      <a:pt x="184" y="225"/>
                      <a:pt x="183" y="222"/>
                      <a:pt x="181" y="219"/>
                    </a:cubicBezTo>
                    <a:cubicBezTo>
                      <a:pt x="175" y="211"/>
                      <a:pt x="168" y="211"/>
                      <a:pt x="160" y="212"/>
                    </a:cubicBezTo>
                    <a:cubicBezTo>
                      <a:pt x="146" y="216"/>
                      <a:pt x="132" y="219"/>
                      <a:pt x="117" y="2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0" cap="none" spc="0" normalizeH="0" baseline="0" noProof="0"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43" name="Group 53">
                <a:extLst>
                  <a:ext uri="{FF2B5EF4-FFF2-40B4-BE49-F238E27FC236}">
                    <a16:creationId xmlns:a16="http://schemas.microsoft.com/office/drawing/2014/main" id="{E6162718-A29E-40D9-AF1A-F2190C68FFD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H="1" flipV="1">
                <a:off x="13559282" y="5142306"/>
                <a:ext cx="185901" cy="216060"/>
                <a:chOff x="15806739" y="5861050"/>
                <a:chExt cx="655638" cy="762000"/>
              </a:xfrm>
              <a:grpFill/>
            </p:grpSpPr>
            <p:sp>
              <p:nvSpPr>
                <p:cNvPr id="155" name="Freeform 263">
                  <a:extLst>
                    <a:ext uri="{FF2B5EF4-FFF2-40B4-BE49-F238E27FC236}">
                      <a16:creationId xmlns:a16="http://schemas.microsoft.com/office/drawing/2014/main" id="{F6FDAE70-2F37-460F-8CD0-9275E97F0E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806739" y="5861050"/>
                  <a:ext cx="655638" cy="762000"/>
                </a:xfrm>
                <a:custGeom>
                  <a:avLst/>
                  <a:gdLst>
                    <a:gd name="T0" fmla="*/ 175 w 207"/>
                    <a:gd name="T1" fmla="*/ 26 h 241"/>
                    <a:gd name="T2" fmla="*/ 167 w 207"/>
                    <a:gd name="T3" fmla="*/ 10 h 241"/>
                    <a:gd name="T4" fmla="*/ 169 w 207"/>
                    <a:gd name="T5" fmla="*/ 9 h 241"/>
                    <a:gd name="T6" fmla="*/ 178 w 207"/>
                    <a:gd name="T7" fmla="*/ 19 h 241"/>
                    <a:gd name="T8" fmla="*/ 206 w 207"/>
                    <a:gd name="T9" fmla="*/ 103 h 241"/>
                    <a:gd name="T10" fmla="*/ 195 w 207"/>
                    <a:gd name="T11" fmla="*/ 174 h 241"/>
                    <a:gd name="T12" fmla="*/ 156 w 207"/>
                    <a:gd name="T13" fmla="*/ 219 h 241"/>
                    <a:gd name="T14" fmla="*/ 63 w 207"/>
                    <a:gd name="T15" fmla="*/ 234 h 241"/>
                    <a:gd name="T16" fmla="*/ 45 w 207"/>
                    <a:gd name="T17" fmla="*/ 224 h 241"/>
                    <a:gd name="T18" fmla="*/ 10 w 207"/>
                    <a:gd name="T19" fmla="*/ 177 h 241"/>
                    <a:gd name="T20" fmla="*/ 0 w 207"/>
                    <a:gd name="T21" fmla="*/ 108 h 241"/>
                    <a:gd name="T22" fmla="*/ 11 w 207"/>
                    <a:gd name="T23" fmla="*/ 51 h 241"/>
                    <a:gd name="T24" fmla="*/ 25 w 207"/>
                    <a:gd name="T25" fmla="*/ 33 h 241"/>
                    <a:gd name="T26" fmla="*/ 53 w 207"/>
                    <a:gd name="T27" fmla="*/ 15 h 241"/>
                    <a:gd name="T28" fmla="*/ 99 w 207"/>
                    <a:gd name="T29" fmla="*/ 0 h 241"/>
                    <a:gd name="T30" fmla="*/ 127 w 207"/>
                    <a:gd name="T31" fmla="*/ 0 h 241"/>
                    <a:gd name="T32" fmla="*/ 154 w 207"/>
                    <a:gd name="T33" fmla="*/ 10 h 241"/>
                    <a:gd name="T34" fmla="*/ 174 w 207"/>
                    <a:gd name="T35" fmla="*/ 27 h 241"/>
                    <a:gd name="T36" fmla="*/ 175 w 207"/>
                    <a:gd name="T37" fmla="*/ 26 h 241"/>
                    <a:gd name="T38" fmla="*/ 13 w 207"/>
                    <a:gd name="T39" fmla="*/ 111 h 241"/>
                    <a:gd name="T40" fmla="*/ 27 w 207"/>
                    <a:gd name="T41" fmla="*/ 188 h 241"/>
                    <a:gd name="T42" fmla="*/ 78 w 207"/>
                    <a:gd name="T43" fmla="*/ 224 h 241"/>
                    <a:gd name="T44" fmla="*/ 134 w 207"/>
                    <a:gd name="T45" fmla="*/ 210 h 241"/>
                    <a:gd name="T46" fmla="*/ 152 w 207"/>
                    <a:gd name="T47" fmla="*/ 198 h 241"/>
                    <a:gd name="T48" fmla="*/ 178 w 207"/>
                    <a:gd name="T49" fmla="*/ 169 h 241"/>
                    <a:gd name="T50" fmla="*/ 185 w 207"/>
                    <a:gd name="T51" fmla="*/ 144 h 241"/>
                    <a:gd name="T52" fmla="*/ 194 w 207"/>
                    <a:gd name="T53" fmla="*/ 98 h 241"/>
                    <a:gd name="T54" fmla="*/ 192 w 207"/>
                    <a:gd name="T55" fmla="*/ 78 h 241"/>
                    <a:gd name="T56" fmla="*/ 155 w 207"/>
                    <a:gd name="T57" fmla="*/ 28 h 241"/>
                    <a:gd name="T58" fmla="*/ 112 w 207"/>
                    <a:gd name="T59" fmla="*/ 14 h 241"/>
                    <a:gd name="T60" fmla="*/ 105 w 207"/>
                    <a:gd name="T61" fmla="*/ 14 h 241"/>
                    <a:gd name="T62" fmla="*/ 65 w 207"/>
                    <a:gd name="T63" fmla="*/ 25 h 241"/>
                    <a:gd name="T64" fmla="*/ 33 w 207"/>
                    <a:gd name="T65" fmla="*/ 46 h 241"/>
                    <a:gd name="T66" fmla="*/ 24 w 207"/>
                    <a:gd name="T67" fmla="*/ 56 h 241"/>
                    <a:gd name="T68" fmla="*/ 13 w 207"/>
                    <a:gd name="T69" fmla="*/ 111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07" h="241">
                      <a:moveTo>
                        <a:pt x="175" y="26"/>
                      </a:moveTo>
                      <a:cubicBezTo>
                        <a:pt x="172" y="21"/>
                        <a:pt x="170" y="16"/>
                        <a:pt x="167" y="10"/>
                      </a:cubicBezTo>
                      <a:cubicBezTo>
                        <a:pt x="167" y="10"/>
                        <a:pt x="168" y="9"/>
                        <a:pt x="169" y="9"/>
                      </a:cubicBezTo>
                      <a:cubicBezTo>
                        <a:pt x="172" y="12"/>
                        <a:pt x="176" y="15"/>
                        <a:pt x="178" y="19"/>
                      </a:cubicBezTo>
                      <a:cubicBezTo>
                        <a:pt x="195" y="45"/>
                        <a:pt x="207" y="72"/>
                        <a:pt x="206" y="103"/>
                      </a:cubicBezTo>
                      <a:cubicBezTo>
                        <a:pt x="206" y="128"/>
                        <a:pt x="204" y="151"/>
                        <a:pt x="195" y="174"/>
                      </a:cubicBezTo>
                      <a:cubicBezTo>
                        <a:pt x="187" y="193"/>
                        <a:pt x="173" y="207"/>
                        <a:pt x="156" y="219"/>
                      </a:cubicBezTo>
                      <a:cubicBezTo>
                        <a:pt x="128" y="238"/>
                        <a:pt x="96" y="241"/>
                        <a:pt x="63" y="234"/>
                      </a:cubicBezTo>
                      <a:cubicBezTo>
                        <a:pt x="57" y="232"/>
                        <a:pt x="50" y="228"/>
                        <a:pt x="45" y="224"/>
                      </a:cubicBezTo>
                      <a:cubicBezTo>
                        <a:pt x="27" y="213"/>
                        <a:pt x="16" y="197"/>
                        <a:pt x="10" y="177"/>
                      </a:cubicBezTo>
                      <a:cubicBezTo>
                        <a:pt x="3" y="154"/>
                        <a:pt x="0" y="132"/>
                        <a:pt x="0" y="108"/>
                      </a:cubicBezTo>
                      <a:cubicBezTo>
                        <a:pt x="0" y="88"/>
                        <a:pt x="5" y="69"/>
                        <a:pt x="11" y="51"/>
                      </a:cubicBezTo>
                      <a:cubicBezTo>
                        <a:pt x="13" y="43"/>
                        <a:pt x="18" y="38"/>
                        <a:pt x="25" y="33"/>
                      </a:cubicBezTo>
                      <a:cubicBezTo>
                        <a:pt x="35" y="28"/>
                        <a:pt x="44" y="22"/>
                        <a:pt x="53" y="15"/>
                      </a:cubicBezTo>
                      <a:cubicBezTo>
                        <a:pt x="67" y="5"/>
                        <a:pt x="82" y="0"/>
                        <a:pt x="99" y="0"/>
                      </a:cubicBezTo>
                      <a:cubicBezTo>
                        <a:pt x="109" y="0"/>
                        <a:pt x="118" y="0"/>
                        <a:pt x="127" y="0"/>
                      </a:cubicBezTo>
                      <a:cubicBezTo>
                        <a:pt x="137" y="0"/>
                        <a:pt x="146" y="3"/>
                        <a:pt x="154" y="10"/>
                      </a:cubicBezTo>
                      <a:cubicBezTo>
                        <a:pt x="160" y="16"/>
                        <a:pt x="167" y="21"/>
                        <a:pt x="174" y="27"/>
                      </a:cubicBezTo>
                      <a:cubicBezTo>
                        <a:pt x="175" y="27"/>
                        <a:pt x="175" y="26"/>
                        <a:pt x="175" y="26"/>
                      </a:cubicBezTo>
                      <a:close/>
                      <a:moveTo>
                        <a:pt x="13" y="111"/>
                      </a:moveTo>
                      <a:cubicBezTo>
                        <a:pt x="12" y="141"/>
                        <a:pt x="16" y="164"/>
                        <a:pt x="27" y="188"/>
                      </a:cubicBezTo>
                      <a:cubicBezTo>
                        <a:pt x="37" y="209"/>
                        <a:pt x="53" y="221"/>
                        <a:pt x="78" y="224"/>
                      </a:cubicBezTo>
                      <a:cubicBezTo>
                        <a:pt x="98" y="226"/>
                        <a:pt x="117" y="221"/>
                        <a:pt x="134" y="210"/>
                      </a:cubicBezTo>
                      <a:cubicBezTo>
                        <a:pt x="140" y="206"/>
                        <a:pt x="146" y="202"/>
                        <a:pt x="152" y="198"/>
                      </a:cubicBezTo>
                      <a:cubicBezTo>
                        <a:pt x="162" y="190"/>
                        <a:pt x="173" y="182"/>
                        <a:pt x="178" y="169"/>
                      </a:cubicBezTo>
                      <a:cubicBezTo>
                        <a:pt x="181" y="161"/>
                        <a:pt x="183" y="152"/>
                        <a:pt x="185" y="144"/>
                      </a:cubicBezTo>
                      <a:cubicBezTo>
                        <a:pt x="188" y="129"/>
                        <a:pt x="190" y="113"/>
                        <a:pt x="194" y="98"/>
                      </a:cubicBezTo>
                      <a:cubicBezTo>
                        <a:pt x="196" y="91"/>
                        <a:pt x="195" y="84"/>
                        <a:pt x="192" y="78"/>
                      </a:cubicBezTo>
                      <a:cubicBezTo>
                        <a:pt x="184" y="58"/>
                        <a:pt x="170" y="43"/>
                        <a:pt x="155" y="28"/>
                      </a:cubicBezTo>
                      <a:cubicBezTo>
                        <a:pt x="142" y="17"/>
                        <a:pt x="129" y="11"/>
                        <a:pt x="112" y="14"/>
                      </a:cubicBezTo>
                      <a:cubicBezTo>
                        <a:pt x="110" y="15"/>
                        <a:pt x="108" y="14"/>
                        <a:pt x="105" y="14"/>
                      </a:cubicBezTo>
                      <a:cubicBezTo>
                        <a:pt x="91" y="14"/>
                        <a:pt x="77" y="15"/>
                        <a:pt x="65" y="25"/>
                      </a:cubicBezTo>
                      <a:cubicBezTo>
                        <a:pt x="55" y="32"/>
                        <a:pt x="44" y="39"/>
                        <a:pt x="33" y="46"/>
                      </a:cubicBezTo>
                      <a:cubicBezTo>
                        <a:pt x="29" y="48"/>
                        <a:pt x="26" y="51"/>
                        <a:pt x="24" y="56"/>
                      </a:cubicBezTo>
                      <a:cubicBezTo>
                        <a:pt x="18" y="75"/>
                        <a:pt x="10" y="94"/>
                        <a:pt x="13" y="1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grpSp>
              <p:nvGrpSpPr>
                <p:cNvPr id="156" name="Group 166">
                  <a:extLst>
                    <a:ext uri="{FF2B5EF4-FFF2-40B4-BE49-F238E27FC236}">
                      <a16:creationId xmlns:a16="http://schemas.microsoft.com/office/drawing/2014/main" id="{63F4F03C-DEB0-42C8-91EE-F8155500D909}"/>
                    </a:ext>
                  </a:extLst>
                </p:cNvPr>
                <p:cNvGrpSpPr/>
                <p:nvPr/>
              </p:nvGrpSpPr>
              <p:grpSpPr>
                <a:xfrm rot="12314845">
                  <a:off x="15955965" y="6013026"/>
                  <a:ext cx="334963" cy="509588"/>
                  <a:chOff x="15940088" y="5943600"/>
                  <a:chExt cx="334963" cy="509588"/>
                </a:xfrm>
                <a:grpFill/>
              </p:grpSpPr>
              <p:sp>
                <p:nvSpPr>
                  <p:cNvPr id="157" name="Freeform 437">
                    <a:extLst>
                      <a:ext uri="{FF2B5EF4-FFF2-40B4-BE49-F238E27FC236}">
                        <a16:creationId xmlns:a16="http://schemas.microsoft.com/office/drawing/2014/main" id="{CE36E4C5-902A-4406-9F5B-AE7CF5BC04E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009938" y="5943600"/>
                    <a:ext cx="265113" cy="509588"/>
                  </a:xfrm>
                  <a:custGeom>
                    <a:avLst/>
                    <a:gdLst>
                      <a:gd name="T0" fmla="*/ 36 w 84"/>
                      <a:gd name="T1" fmla="*/ 77 h 161"/>
                      <a:gd name="T2" fmla="*/ 50 w 84"/>
                      <a:gd name="T3" fmla="*/ 65 h 161"/>
                      <a:gd name="T4" fmla="*/ 64 w 84"/>
                      <a:gd name="T5" fmla="*/ 57 h 161"/>
                      <a:gd name="T6" fmla="*/ 63 w 84"/>
                      <a:gd name="T7" fmla="*/ 11 h 161"/>
                      <a:gd name="T8" fmla="*/ 64 w 84"/>
                      <a:gd name="T9" fmla="*/ 3 h 161"/>
                      <a:gd name="T10" fmla="*/ 67 w 84"/>
                      <a:gd name="T11" fmla="*/ 0 h 161"/>
                      <a:gd name="T12" fmla="*/ 71 w 84"/>
                      <a:gd name="T13" fmla="*/ 2 h 161"/>
                      <a:gd name="T14" fmla="*/ 73 w 84"/>
                      <a:gd name="T15" fmla="*/ 11 h 161"/>
                      <a:gd name="T16" fmla="*/ 75 w 84"/>
                      <a:gd name="T17" fmla="*/ 40 h 161"/>
                      <a:gd name="T18" fmla="*/ 84 w 84"/>
                      <a:gd name="T19" fmla="*/ 53 h 161"/>
                      <a:gd name="T20" fmla="*/ 80 w 84"/>
                      <a:gd name="T21" fmla="*/ 59 h 161"/>
                      <a:gd name="T22" fmla="*/ 77 w 84"/>
                      <a:gd name="T23" fmla="*/ 69 h 161"/>
                      <a:gd name="T24" fmla="*/ 79 w 84"/>
                      <a:gd name="T25" fmla="*/ 127 h 161"/>
                      <a:gd name="T26" fmla="*/ 82 w 84"/>
                      <a:gd name="T27" fmla="*/ 155 h 161"/>
                      <a:gd name="T28" fmla="*/ 79 w 84"/>
                      <a:gd name="T29" fmla="*/ 161 h 161"/>
                      <a:gd name="T30" fmla="*/ 73 w 84"/>
                      <a:gd name="T31" fmla="*/ 159 h 161"/>
                      <a:gd name="T32" fmla="*/ 70 w 84"/>
                      <a:gd name="T33" fmla="*/ 154 h 161"/>
                      <a:gd name="T34" fmla="*/ 19 w 84"/>
                      <a:gd name="T35" fmla="*/ 79 h 161"/>
                      <a:gd name="T36" fmla="*/ 2 w 84"/>
                      <a:gd name="T37" fmla="*/ 33 h 161"/>
                      <a:gd name="T38" fmla="*/ 4 w 84"/>
                      <a:gd name="T39" fmla="*/ 26 h 161"/>
                      <a:gd name="T40" fmla="*/ 12 w 84"/>
                      <a:gd name="T41" fmla="*/ 29 h 161"/>
                      <a:gd name="T42" fmla="*/ 20 w 84"/>
                      <a:gd name="T43" fmla="*/ 45 h 161"/>
                      <a:gd name="T44" fmla="*/ 36 w 84"/>
                      <a:gd name="T45" fmla="*/ 77 h 161"/>
                      <a:gd name="T46" fmla="*/ 39 w 84"/>
                      <a:gd name="T47" fmla="*/ 82 h 161"/>
                      <a:gd name="T48" fmla="*/ 67 w 84"/>
                      <a:gd name="T49" fmla="*/ 125 h 161"/>
                      <a:gd name="T50" fmla="*/ 66 w 84"/>
                      <a:gd name="T51" fmla="*/ 71 h 161"/>
                      <a:gd name="T52" fmla="*/ 39 w 84"/>
                      <a:gd name="T53" fmla="*/ 82 h 1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84" h="161">
                        <a:moveTo>
                          <a:pt x="36" y="77"/>
                        </a:moveTo>
                        <a:cubicBezTo>
                          <a:pt x="41" y="72"/>
                          <a:pt x="45" y="69"/>
                          <a:pt x="50" y="65"/>
                        </a:cubicBezTo>
                        <a:cubicBezTo>
                          <a:pt x="54" y="62"/>
                          <a:pt x="59" y="59"/>
                          <a:pt x="64" y="57"/>
                        </a:cubicBezTo>
                        <a:cubicBezTo>
                          <a:pt x="63" y="41"/>
                          <a:pt x="63" y="26"/>
                          <a:pt x="63" y="11"/>
                        </a:cubicBezTo>
                        <a:cubicBezTo>
                          <a:pt x="63" y="8"/>
                          <a:pt x="63" y="5"/>
                          <a:pt x="64" y="3"/>
                        </a:cubicBezTo>
                        <a:cubicBezTo>
                          <a:pt x="64" y="1"/>
                          <a:pt x="66" y="0"/>
                          <a:pt x="67" y="0"/>
                        </a:cubicBezTo>
                        <a:cubicBezTo>
                          <a:pt x="68" y="0"/>
                          <a:pt x="70" y="1"/>
                          <a:pt x="71" y="2"/>
                        </a:cubicBezTo>
                        <a:cubicBezTo>
                          <a:pt x="72" y="5"/>
                          <a:pt x="73" y="8"/>
                          <a:pt x="73" y="11"/>
                        </a:cubicBezTo>
                        <a:cubicBezTo>
                          <a:pt x="74" y="21"/>
                          <a:pt x="74" y="30"/>
                          <a:pt x="75" y="40"/>
                        </a:cubicBezTo>
                        <a:cubicBezTo>
                          <a:pt x="76" y="46"/>
                          <a:pt x="74" y="52"/>
                          <a:pt x="84" y="53"/>
                        </a:cubicBezTo>
                        <a:cubicBezTo>
                          <a:pt x="82" y="56"/>
                          <a:pt x="81" y="58"/>
                          <a:pt x="80" y="59"/>
                        </a:cubicBezTo>
                        <a:cubicBezTo>
                          <a:pt x="77" y="62"/>
                          <a:pt x="77" y="66"/>
                          <a:pt x="77" y="69"/>
                        </a:cubicBezTo>
                        <a:cubicBezTo>
                          <a:pt x="78" y="89"/>
                          <a:pt x="78" y="108"/>
                          <a:pt x="79" y="127"/>
                        </a:cubicBezTo>
                        <a:cubicBezTo>
                          <a:pt x="80" y="136"/>
                          <a:pt x="81" y="146"/>
                          <a:pt x="82" y="155"/>
                        </a:cubicBezTo>
                        <a:cubicBezTo>
                          <a:pt x="82" y="157"/>
                          <a:pt x="81" y="161"/>
                          <a:pt x="79" y="161"/>
                        </a:cubicBezTo>
                        <a:cubicBezTo>
                          <a:pt x="78" y="161"/>
                          <a:pt x="75" y="160"/>
                          <a:pt x="73" y="159"/>
                        </a:cubicBezTo>
                        <a:cubicBezTo>
                          <a:pt x="72" y="158"/>
                          <a:pt x="71" y="156"/>
                          <a:pt x="70" y="154"/>
                        </a:cubicBezTo>
                        <a:cubicBezTo>
                          <a:pt x="53" y="129"/>
                          <a:pt x="35" y="104"/>
                          <a:pt x="19" y="79"/>
                        </a:cubicBezTo>
                        <a:cubicBezTo>
                          <a:pt x="9" y="65"/>
                          <a:pt x="4" y="49"/>
                          <a:pt x="2" y="33"/>
                        </a:cubicBezTo>
                        <a:cubicBezTo>
                          <a:pt x="1" y="30"/>
                          <a:pt x="0" y="27"/>
                          <a:pt x="4" y="26"/>
                        </a:cubicBezTo>
                        <a:cubicBezTo>
                          <a:pt x="7" y="24"/>
                          <a:pt x="11" y="25"/>
                          <a:pt x="12" y="29"/>
                        </a:cubicBezTo>
                        <a:cubicBezTo>
                          <a:pt x="15" y="34"/>
                          <a:pt x="18" y="39"/>
                          <a:pt x="20" y="45"/>
                        </a:cubicBezTo>
                        <a:cubicBezTo>
                          <a:pt x="24" y="56"/>
                          <a:pt x="29" y="67"/>
                          <a:pt x="36" y="77"/>
                        </a:cubicBezTo>
                        <a:close/>
                        <a:moveTo>
                          <a:pt x="39" y="82"/>
                        </a:moveTo>
                        <a:cubicBezTo>
                          <a:pt x="49" y="97"/>
                          <a:pt x="58" y="111"/>
                          <a:pt x="67" y="125"/>
                        </a:cubicBezTo>
                        <a:cubicBezTo>
                          <a:pt x="69" y="107"/>
                          <a:pt x="69" y="90"/>
                          <a:pt x="66" y="71"/>
                        </a:cubicBezTo>
                        <a:cubicBezTo>
                          <a:pt x="57" y="75"/>
                          <a:pt x="48" y="78"/>
                          <a:pt x="39" y="8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0960" tIns="30480" rIns="60960" bIns="3048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000" b="0" i="0" u="none" strike="noStrike" kern="0" cap="none" spc="0" normalizeH="0" baseline="0" noProof="0"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8" name="Freeform 438">
                    <a:extLst>
                      <a:ext uri="{FF2B5EF4-FFF2-40B4-BE49-F238E27FC236}">
                        <a16:creationId xmlns:a16="http://schemas.microsoft.com/office/drawing/2014/main" id="{D179DF14-F8D9-4843-8825-893C9BA5D6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940088" y="6218238"/>
                    <a:ext cx="149225" cy="171450"/>
                  </a:xfrm>
                  <a:custGeom>
                    <a:avLst/>
                    <a:gdLst>
                      <a:gd name="T0" fmla="*/ 47 w 47"/>
                      <a:gd name="T1" fmla="*/ 18 h 54"/>
                      <a:gd name="T2" fmla="*/ 36 w 47"/>
                      <a:gd name="T3" fmla="*/ 27 h 54"/>
                      <a:gd name="T4" fmla="*/ 32 w 47"/>
                      <a:gd name="T5" fmla="*/ 41 h 54"/>
                      <a:gd name="T6" fmla="*/ 33 w 47"/>
                      <a:gd name="T7" fmla="*/ 48 h 54"/>
                      <a:gd name="T8" fmla="*/ 30 w 47"/>
                      <a:gd name="T9" fmla="*/ 54 h 54"/>
                      <a:gd name="T10" fmla="*/ 24 w 47"/>
                      <a:gd name="T11" fmla="*/ 52 h 54"/>
                      <a:gd name="T12" fmla="*/ 17 w 47"/>
                      <a:gd name="T13" fmla="*/ 43 h 54"/>
                      <a:gd name="T14" fmla="*/ 8 w 47"/>
                      <a:gd name="T15" fmla="*/ 47 h 54"/>
                      <a:gd name="T16" fmla="*/ 2 w 47"/>
                      <a:gd name="T17" fmla="*/ 46 h 54"/>
                      <a:gd name="T18" fmla="*/ 1 w 47"/>
                      <a:gd name="T19" fmla="*/ 40 h 54"/>
                      <a:gd name="T20" fmla="*/ 12 w 47"/>
                      <a:gd name="T21" fmla="*/ 27 h 54"/>
                      <a:gd name="T22" fmla="*/ 6 w 47"/>
                      <a:gd name="T23" fmla="*/ 4 h 54"/>
                      <a:gd name="T24" fmla="*/ 19 w 47"/>
                      <a:gd name="T25" fmla="*/ 5 h 54"/>
                      <a:gd name="T26" fmla="*/ 26 w 47"/>
                      <a:gd name="T27" fmla="*/ 18 h 54"/>
                      <a:gd name="T28" fmla="*/ 47 w 47"/>
                      <a:gd name="T29" fmla="*/ 18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7" h="54">
                        <a:moveTo>
                          <a:pt x="47" y="18"/>
                        </a:moveTo>
                        <a:cubicBezTo>
                          <a:pt x="43" y="22"/>
                          <a:pt x="40" y="25"/>
                          <a:pt x="36" y="27"/>
                        </a:cubicBezTo>
                        <a:cubicBezTo>
                          <a:pt x="31" y="31"/>
                          <a:pt x="29" y="34"/>
                          <a:pt x="32" y="41"/>
                        </a:cubicBezTo>
                        <a:cubicBezTo>
                          <a:pt x="33" y="43"/>
                          <a:pt x="33" y="46"/>
                          <a:pt x="33" y="48"/>
                        </a:cubicBezTo>
                        <a:cubicBezTo>
                          <a:pt x="33" y="50"/>
                          <a:pt x="31" y="53"/>
                          <a:pt x="30" y="54"/>
                        </a:cubicBezTo>
                        <a:cubicBezTo>
                          <a:pt x="28" y="54"/>
                          <a:pt x="25" y="54"/>
                          <a:pt x="24" y="52"/>
                        </a:cubicBezTo>
                        <a:cubicBezTo>
                          <a:pt x="21" y="50"/>
                          <a:pt x="19" y="46"/>
                          <a:pt x="17" y="43"/>
                        </a:cubicBezTo>
                        <a:cubicBezTo>
                          <a:pt x="14" y="44"/>
                          <a:pt x="11" y="46"/>
                          <a:pt x="8" y="47"/>
                        </a:cubicBezTo>
                        <a:cubicBezTo>
                          <a:pt x="6" y="48"/>
                          <a:pt x="3" y="48"/>
                          <a:pt x="2" y="46"/>
                        </a:cubicBezTo>
                        <a:cubicBezTo>
                          <a:pt x="1" y="45"/>
                          <a:pt x="0" y="42"/>
                          <a:pt x="1" y="40"/>
                        </a:cubicBezTo>
                        <a:cubicBezTo>
                          <a:pt x="4" y="36"/>
                          <a:pt x="8" y="32"/>
                          <a:pt x="12" y="27"/>
                        </a:cubicBezTo>
                        <a:cubicBezTo>
                          <a:pt x="10" y="20"/>
                          <a:pt x="8" y="12"/>
                          <a:pt x="6" y="4"/>
                        </a:cubicBezTo>
                        <a:cubicBezTo>
                          <a:pt x="10" y="0"/>
                          <a:pt x="15" y="0"/>
                          <a:pt x="19" y="5"/>
                        </a:cubicBezTo>
                        <a:cubicBezTo>
                          <a:pt x="22" y="9"/>
                          <a:pt x="24" y="13"/>
                          <a:pt x="26" y="18"/>
                        </a:cubicBezTo>
                        <a:cubicBezTo>
                          <a:pt x="33" y="17"/>
                          <a:pt x="39" y="13"/>
                          <a:pt x="47" y="1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0960" tIns="30480" rIns="60960" bIns="3048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000" b="0" i="0" u="none" strike="noStrike" kern="0" cap="none" spc="0" normalizeH="0" baseline="0" noProof="0"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44" name="Freeform 507">
                <a:extLst>
                  <a:ext uri="{FF2B5EF4-FFF2-40B4-BE49-F238E27FC236}">
                    <a16:creationId xmlns:a16="http://schemas.microsoft.com/office/drawing/2014/main" id="{4F70885D-24B1-4F87-BE47-D8F0DBE66E09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 flipH="1" flipV="1">
                <a:off x="14277074" y="4372363"/>
                <a:ext cx="236562" cy="467461"/>
              </a:xfrm>
              <a:custGeom>
                <a:avLst/>
                <a:gdLst>
                  <a:gd name="T0" fmla="*/ 134 w 163"/>
                  <a:gd name="T1" fmla="*/ 141 h 329"/>
                  <a:gd name="T2" fmla="*/ 1 w 163"/>
                  <a:gd name="T3" fmla="*/ 270 h 329"/>
                  <a:gd name="T4" fmla="*/ 79 w 163"/>
                  <a:gd name="T5" fmla="*/ 17 h 329"/>
                  <a:gd name="T6" fmla="*/ 70 w 163"/>
                  <a:gd name="T7" fmla="*/ 239 h 329"/>
                  <a:gd name="T8" fmla="*/ 68 w 163"/>
                  <a:gd name="T9" fmla="*/ 256 h 329"/>
                  <a:gd name="T10" fmla="*/ 86 w 163"/>
                  <a:gd name="T11" fmla="*/ 18 h 329"/>
                  <a:gd name="T12" fmla="*/ 100 w 163"/>
                  <a:gd name="T13" fmla="*/ 42 h 329"/>
                  <a:gd name="T14" fmla="*/ 106 w 163"/>
                  <a:gd name="T15" fmla="*/ 45 h 329"/>
                  <a:gd name="T16" fmla="*/ 127 w 163"/>
                  <a:gd name="T17" fmla="*/ 34 h 329"/>
                  <a:gd name="T18" fmla="*/ 120 w 163"/>
                  <a:gd name="T19" fmla="*/ 24 h 329"/>
                  <a:gd name="T20" fmla="*/ 45 w 163"/>
                  <a:gd name="T21" fmla="*/ 92 h 329"/>
                  <a:gd name="T22" fmla="*/ 65 w 163"/>
                  <a:gd name="T23" fmla="*/ 99 h 329"/>
                  <a:gd name="T24" fmla="*/ 76 w 163"/>
                  <a:gd name="T25" fmla="*/ 53 h 329"/>
                  <a:gd name="T26" fmla="*/ 112 w 163"/>
                  <a:gd name="T27" fmla="*/ 73 h 329"/>
                  <a:gd name="T28" fmla="*/ 100 w 163"/>
                  <a:gd name="T29" fmla="*/ 56 h 329"/>
                  <a:gd name="T30" fmla="*/ 129 w 163"/>
                  <a:gd name="T31" fmla="*/ 129 h 329"/>
                  <a:gd name="T32" fmla="*/ 119 w 163"/>
                  <a:gd name="T33" fmla="*/ 59 h 329"/>
                  <a:gd name="T34" fmla="*/ 117 w 163"/>
                  <a:gd name="T35" fmla="*/ 70 h 329"/>
                  <a:gd name="T36" fmla="*/ 123 w 163"/>
                  <a:gd name="T37" fmla="*/ 106 h 329"/>
                  <a:gd name="T38" fmla="*/ 107 w 163"/>
                  <a:gd name="T39" fmla="*/ 127 h 329"/>
                  <a:gd name="T40" fmla="*/ 21 w 163"/>
                  <a:gd name="T41" fmla="*/ 198 h 329"/>
                  <a:gd name="T42" fmla="*/ 78 w 163"/>
                  <a:gd name="T43" fmla="*/ 310 h 329"/>
                  <a:gd name="T44" fmla="*/ 19 w 163"/>
                  <a:gd name="T45" fmla="*/ 280 h 329"/>
                  <a:gd name="T46" fmla="*/ 85 w 163"/>
                  <a:gd name="T47" fmla="*/ 189 h 329"/>
                  <a:gd name="T48" fmla="*/ 106 w 163"/>
                  <a:gd name="T49" fmla="*/ 131 h 329"/>
                  <a:gd name="T50" fmla="*/ 120 w 163"/>
                  <a:gd name="T51" fmla="*/ 133 h 329"/>
                  <a:gd name="T52" fmla="*/ 117 w 163"/>
                  <a:gd name="T53" fmla="*/ 201 h 329"/>
                  <a:gd name="T54" fmla="*/ 39 w 163"/>
                  <a:gd name="T55" fmla="*/ 191 h 329"/>
                  <a:gd name="T56" fmla="*/ 41 w 163"/>
                  <a:gd name="T57" fmla="*/ 182 h 329"/>
                  <a:gd name="T58" fmla="*/ 35 w 163"/>
                  <a:gd name="T59" fmla="*/ 195 h 329"/>
                  <a:gd name="T60" fmla="*/ 103 w 163"/>
                  <a:gd name="T61" fmla="*/ 204 h 329"/>
                  <a:gd name="T62" fmla="*/ 36 w 163"/>
                  <a:gd name="T63" fmla="*/ 216 h 329"/>
                  <a:gd name="T64" fmla="*/ 106 w 163"/>
                  <a:gd name="T65" fmla="*/ 208 h 329"/>
                  <a:gd name="T66" fmla="*/ 103 w 163"/>
                  <a:gd name="T67" fmla="*/ 243 h 329"/>
                  <a:gd name="T68" fmla="*/ 86 w 163"/>
                  <a:gd name="T69" fmla="*/ 299 h 329"/>
                  <a:gd name="T70" fmla="*/ 113 w 163"/>
                  <a:gd name="T71" fmla="*/ 212 h 329"/>
                  <a:gd name="T72" fmla="*/ 73 w 163"/>
                  <a:gd name="T73" fmla="*/ 214 h 329"/>
                  <a:gd name="T74" fmla="*/ 107 w 163"/>
                  <a:gd name="T75" fmla="*/ 216 h 329"/>
                  <a:gd name="T76" fmla="*/ 38 w 163"/>
                  <a:gd name="T77" fmla="*/ 236 h 329"/>
                  <a:gd name="T78" fmla="*/ 34 w 163"/>
                  <a:gd name="T79" fmla="*/ 231 h 329"/>
                  <a:gd name="T80" fmla="*/ 31 w 163"/>
                  <a:gd name="T81" fmla="*/ 260 h 329"/>
                  <a:gd name="T82" fmla="*/ 85 w 163"/>
                  <a:gd name="T83" fmla="*/ 238 h 329"/>
                  <a:gd name="T84" fmla="*/ 24 w 163"/>
                  <a:gd name="T85" fmla="*/ 233 h 329"/>
                  <a:gd name="T86" fmla="*/ 25 w 163"/>
                  <a:gd name="T87" fmla="*/ 229 h 329"/>
                  <a:gd name="T88" fmla="*/ 95 w 163"/>
                  <a:gd name="T89" fmla="*/ 235 h 329"/>
                  <a:gd name="T90" fmla="*/ 66 w 163"/>
                  <a:gd name="T91" fmla="*/ 280 h 329"/>
                  <a:gd name="T92" fmla="*/ 21 w 163"/>
                  <a:gd name="T93" fmla="*/ 253 h 329"/>
                  <a:gd name="T94" fmla="*/ 79 w 163"/>
                  <a:gd name="T95" fmla="*/ 256 h 329"/>
                  <a:gd name="T96" fmla="*/ 29 w 163"/>
                  <a:gd name="T97" fmla="*/ 272 h 329"/>
                  <a:gd name="T98" fmla="*/ 35 w 163"/>
                  <a:gd name="T99" fmla="*/ 274 h 329"/>
                  <a:gd name="T100" fmla="*/ 78 w 163"/>
                  <a:gd name="T101" fmla="*/ 269 h 329"/>
                  <a:gd name="T102" fmla="*/ 19 w 163"/>
                  <a:gd name="T103" fmla="*/ 265 h 329"/>
                  <a:gd name="T104" fmla="*/ 19 w 163"/>
                  <a:gd name="T105" fmla="*/ 276 h 329"/>
                  <a:gd name="T106" fmla="*/ 78 w 163"/>
                  <a:gd name="T107" fmla="*/ 283 h 329"/>
                  <a:gd name="T108" fmla="*/ 25 w 163"/>
                  <a:gd name="T109" fmla="*/ 286 h 329"/>
                  <a:gd name="T110" fmla="*/ 25 w 163"/>
                  <a:gd name="T111" fmla="*/ 286 h 329"/>
                  <a:gd name="T112" fmla="*/ 36 w 163"/>
                  <a:gd name="T113" fmla="*/ 294 h 329"/>
                  <a:gd name="T114" fmla="*/ 48 w 163"/>
                  <a:gd name="T115" fmla="*/ 296 h 329"/>
                  <a:gd name="T116" fmla="*/ 62 w 163"/>
                  <a:gd name="T117" fmla="*/ 29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3" h="329">
                    <a:moveTo>
                      <a:pt x="129" y="55"/>
                    </a:moveTo>
                    <a:cubicBezTo>
                      <a:pt x="138" y="69"/>
                      <a:pt x="163" y="96"/>
                      <a:pt x="143" y="114"/>
                    </a:cubicBezTo>
                    <a:cubicBezTo>
                      <a:pt x="146" y="120"/>
                      <a:pt x="146" y="129"/>
                      <a:pt x="144" y="136"/>
                    </a:cubicBezTo>
                    <a:cubicBezTo>
                      <a:pt x="143" y="139"/>
                      <a:pt x="138" y="140"/>
                      <a:pt x="134" y="141"/>
                    </a:cubicBezTo>
                    <a:cubicBezTo>
                      <a:pt x="128" y="187"/>
                      <a:pt x="119" y="233"/>
                      <a:pt x="107" y="276"/>
                    </a:cubicBezTo>
                    <a:cubicBezTo>
                      <a:pt x="102" y="298"/>
                      <a:pt x="95" y="322"/>
                      <a:pt x="73" y="325"/>
                    </a:cubicBezTo>
                    <a:cubicBezTo>
                      <a:pt x="52" y="329"/>
                      <a:pt x="13" y="314"/>
                      <a:pt x="5" y="303"/>
                    </a:cubicBezTo>
                    <a:cubicBezTo>
                      <a:pt x="1" y="297"/>
                      <a:pt x="0" y="283"/>
                      <a:pt x="1" y="270"/>
                    </a:cubicBezTo>
                    <a:cubicBezTo>
                      <a:pt x="5" y="220"/>
                      <a:pt x="25" y="157"/>
                      <a:pt x="32" y="117"/>
                    </a:cubicBezTo>
                    <a:cubicBezTo>
                      <a:pt x="21" y="99"/>
                      <a:pt x="43" y="89"/>
                      <a:pt x="36" y="72"/>
                    </a:cubicBezTo>
                    <a:cubicBezTo>
                      <a:pt x="46" y="61"/>
                      <a:pt x="61" y="56"/>
                      <a:pt x="75" y="49"/>
                    </a:cubicBezTo>
                    <a:cubicBezTo>
                      <a:pt x="79" y="37"/>
                      <a:pt x="76" y="25"/>
                      <a:pt x="79" y="17"/>
                    </a:cubicBezTo>
                    <a:cubicBezTo>
                      <a:pt x="82" y="8"/>
                      <a:pt x="94" y="2"/>
                      <a:pt x="104" y="1"/>
                    </a:cubicBezTo>
                    <a:cubicBezTo>
                      <a:pt x="118" y="0"/>
                      <a:pt x="129" y="3"/>
                      <a:pt x="134" y="12"/>
                    </a:cubicBezTo>
                    <a:cubicBezTo>
                      <a:pt x="141" y="23"/>
                      <a:pt x="134" y="41"/>
                      <a:pt x="129" y="55"/>
                    </a:cubicBezTo>
                    <a:close/>
                    <a:moveTo>
                      <a:pt x="70" y="239"/>
                    </a:moveTo>
                    <a:cubicBezTo>
                      <a:pt x="70" y="239"/>
                      <a:pt x="70" y="239"/>
                      <a:pt x="70" y="239"/>
                    </a:cubicBezTo>
                    <a:cubicBezTo>
                      <a:pt x="65" y="240"/>
                      <a:pt x="62" y="245"/>
                      <a:pt x="59" y="249"/>
                    </a:cubicBezTo>
                    <a:cubicBezTo>
                      <a:pt x="66" y="251"/>
                      <a:pt x="67" y="240"/>
                      <a:pt x="70" y="243"/>
                    </a:cubicBezTo>
                    <a:cubicBezTo>
                      <a:pt x="67" y="248"/>
                      <a:pt x="69" y="250"/>
                      <a:pt x="68" y="256"/>
                    </a:cubicBezTo>
                    <a:cubicBezTo>
                      <a:pt x="66" y="259"/>
                      <a:pt x="60" y="261"/>
                      <a:pt x="56" y="265"/>
                    </a:cubicBezTo>
                    <a:cubicBezTo>
                      <a:pt x="53" y="268"/>
                      <a:pt x="46" y="275"/>
                      <a:pt x="51" y="276"/>
                    </a:cubicBezTo>
                    <a:cubicBezTo>
                      <a:pt x="58" y="271"/>
                      <a:pt x="80" y="256"/>
                      <a:pt x="70" y="239"/>
                    </a:cubicBezTo>
                    <a:close/>
                    <a:moveTo>
                      <a:pt x="86" y="18"/>
                    </a:moveTo>
                    <a:cubicBezTo>
                      <a:pt x="86" y="18"/>
                      <a:pt x="86" y="18"/>
                      <a:pt x="86" y="18"/>
                    </a:cubicBezTo>
                    <a:cubicBezTo>
                      <a:pt x="99" y="20"/>
                      <a:pt x="114" y="19"/>
                      <a:pt x="127" y="18"/>
                    </a:cubicBezTo>
                    <a:cubicBezTo>
                      <a:pt x="123" y="1"/>
                      <a:pt x="92" y="6"/>
                      <a:pt x="86" y="18"/>
                    </a:cubicBezTo>
                    <a:close/>
                    <a:moveTo>
                      <a:pt x="100" y="42"/>
                    </a:moveTo>
                    <a:cubicBezTo>
                      <a:pt x="100" y="42"/>
                      <a:pt x="100" y="42"/>
                      <a:pt x="100" y="42"/>
                    </a:cubicBezTo>
                    <a:cubicBezTo>
                      <a:pt x="105" y="40"/>
                      <a:pt x="113" y="27"/>
                      <a:pt x="107" y="24"/>
                    </a:cubicBezTo>
                    <a:cubicBezTo>
                      <a:pt x="105" y="30"/>
                      <a:pt x="101" y="34"/>
                      <a:pt x="100" y="42"/>
                    </a:cubicBezTo>
                    <a:close/>
                    <a:moveTo>
                      <a:pt x="106" y="45"/>
                    </a:moveTo>
                    <a:cubicBezTo>
                      <a:pt x="106" y="45"/>
                      <a:pt x="106" y="45"/>
                      <a:pt x="106" y="45"/>
                    </a:cubicBezTo>
                    <a:cubicBezTo>
                      <a:pt x="113" y="43"/>
                      <a:pt x="118" y="27"/>
                      <a:pt x="114" y="24"/>
                    </a:cubicBezTo>
                    <a:cubicBezTo>
                      <a:pt x="113" y="32"/>
                      <a:pt x="108" y="37"/>
                      <a:pt x="106" y="45"/>
                    </a:cubicBezTo>
                    <a:close/>
                    <a:moveTo>
                      <a:pt x="127" y="34"/>
                    </a:moveTo>
                    <a:cubicBezTo>
                      <a:pt x="127" y="34"/>
                      <a:pt x="127" y="34"/>
                      <a:pt x="127" y="34"/>
                    </a:cubicBezTo>
                    <a:cubicBezTo>
                      <a:pt x="128" y="40"/>
                      <a:pt x="117" y="48"/>
                      <a:pt x="124" y="51"/>
                    </a:cubicBezTo>
                    <a:cubicBezTo>
                      <a:pt x="128" y="44"/>
                      <a:pt x="131" y="35"/>
                      <a:pt x="131" y="25"/>
                    </a:cubicBezTo>
                    <a:cubicBezTo>
                      <a:pt x="128" y="24"/>
                      <a:pt x="125" y="23"/>
                      <a:pt x="120" y="24"/>
                    </a:cubicBezTo>
                    <a:cubicBezTo>
                      <a:pt x="120" y="30"/>
                      <a:pt x="128" y="27"/>
                      <a:pt x="127" y="34"/>
                    </a:cubicBezTo>
                    <a:close/>
                    <a:moveTo>
                      <a:pt x="76" y="53"/>
                    </a:moveTo>
                    <a:cubicBezTo>
                      <a:pt x="76" y="53"/>
                      <a:pt x="76" y="53"/>
                      <a:pt x="76" y="53"/>
                    </a:cubicBezTo>
                    <a:cubicBezTo>
                      <a:pt x="65" y="65"/>
                      <a:pt x="37" y="66"/>
                      <a:pt x="45" y="92"/>
                    </a:cubicBezTo>
                    <a:cubicBezTo>
                      <a:pt x="39" y="94"/>
                      <a:pt x="35" y="98"/>
                      <a:pt x="36" y="107"/>
                    </a:cubicBezTo>
                    <a:cubicBezTo>
                      <a:pt x="57" y="113"/>
                      <a:pt x="74" y="122"/>
                      <a:pt x="97" y="124"/>
                    </a:cubicBezTo>
                    <a:cubicBezTo>
                      <a:pt x="98" y="119"/>
                      <a:pt x="99" y="113"/>
                      <a:pt x="100" y="109"/>
                    </a:cubicBezTo>
                    <a:cubicBezTo>
                      <a:pt x="87" y="106"/>
                      <a:pt x="76" y="102"/>
                      <a:pt x="65" y="99"/>
                    </a:cubicBezTo>
                    <a:cubicBezTo>
                      <a:pt x="59" y="97"/>
                      <a:pt x="48" y="97"/>
                      <a:pt x="48" y="89"/>
                    </a:cubicBezTo>
                    <a:cubicBezTo>
                      <a:pt x="65" y="87"/>
                      <a:pt x="83" y="103"/>
                      <a:pt x="100" y="102"/>
                    </a:cubicBezTo>
                    <a:cubicBezTo>
                      <a:pt x="100" y="86"/>
                      <a:pt x="91" y="73"/>
                      <a:pt x="96" y="58"/>
                    </a:cubicBezTo>
                    <a:cubicBezTo>
                      <a:pt x="89" y="56"/>
                      <a:pt x="83" y="54"/>
                      <a:pt x="76" y="53"/>
                    </a:cubicBezTo>
                    <a:close/>
                    <a:moveTo>
                      <a:pt x="112" y="73"/>
                    </a:moveTo>
                    <a:cubicBezTo>
                      <a:pt x="112" y="73"/>
                      <a:pt x="112" y="73"/>
                      <a:pt x="112" y="73"/>
                    </a:cubicBezTo>
                    <a:cubicBezTo>
                      <a:pt x="110" y="65"/>
                      <a:pt x="114" y="57"/>
                      <a:pt x="109" y="55"/>
                    </a:cubicBezTo>
                    <a:cubicBezTo>
                      <a:pt x="107" y="60"/>
                      <a:pt x="106" y="69"/>
                      <a:pt x="112" y="73"/>
                    </a:cubicBezTo>
                    <a:close/>
                    <a:moveTo>
                      <a:pt x="107" y="90"/>
                    </a:moveTo>
                    <a:cubicBezTo>
                      <a:pt x="107" y="90"/>
                      <a:pt x="107" y="90"/>
                      <a:pt x="107" y="90"/>
                    </a:cubicBezTo>
                    <a:cubicBezTo>
                      <a:pt x="108" y="77"/>
                      <a:pt x="103" y="70"/>
                      <a:pt x="103" y="58"/>
                    </a:cubicBezTo>
                    <a:cubicBezTo>
                      <a:pt x="103" y="57"/>
                      <a:pt x="102" y="56"/>
                      <a:pt x="100" y="56"/>
                    </a:cubicBezTo>
                    <a:cubicBezTo>
                      <a:pt x="99" y="69"/>
                      <a:pt x="101" y="82"/>
                      <a:pt x="107" y="90"/>
                    </a:cubicBezTo>
                    <a:close/>
                    <a:moveTo>
                      <a:pt x="136" y="86"/>
                    </a:moveTo>
                    <a:cubicBezTo>
                      <a:pt x="136" y="86"/>
                      <a:pt x="136" y="86"/>
                      <a:pt x="136" y="86"/>
                    </a:cubicBezTo>
                    <a:cubicBezTo>
                      <a:pt x="137" y="98"/>
                      <a:pt x="127" y="112"/>
                      <a:pt x="129" y="129"/>
                    </a:cubicBezTo>
                    <a:cubicBezTo>
                      <a:pt x="135" y="127"/>
                      <a:pt x="134" y="132"/>
                      <a:pt x="137" y="133"/>
                    </a:cubicBezTo>
                    <a:cubicBezTo>
                      <a:pt x="143" y="127"/>
                      <a:pt x="138" y="118"/>
                      <a:pt x="134" y="113"/>
                    </a:cubicBezTo>
                    <a:cubicBezTo>
                      <a:pt x="155" y="100"/>
                      <a:pt x="133" y="75"/>
                      <a:pt x="126" y="59"/>
                    </a:cubicBezTo>
                    <a:cubicBezTo>
                      <a:pt x="122" y="61"/>
                      <a:pt x="120" y="55"/>
                      <a:pt x="119" y="59"/>
                    </a:cubicBezTo>
                    <a:cubicBezTo>
                      <a:pt x="121" y="70"/>
                      <a:pt x="134" y="74"/>
                      <a:pt x="136" y="86"/>
                    </a:cubicBezTo>
                    <a:close/>
                    <a:moveTo>
                      <a:pt x="129" y="89"/>
                    </a:moveTo>
                    <a:cubicBezTo>
                      <a:pt x="129" y="89"/>
                      <a:pt x="129" y="89"/>
                      <a:pt x="129" y="89"/>
                    </a:cubicBezTo>
                    <a:cubicBezTo>
                      <a:pt x="128" y="79"/>
                      <a:pt x="122" y="75"/>
                      <a:pt x="117" y="70"/>
                    </a:cubicBezTo>
                    <a:cubicBezTo>
                      <a:pt x="118" y="79"/>
                      <a:pt x="122" y="91"/>
                      <a:pt x="129" y="89"/>
                    </a:cubicBezTo>
                    <a:close/>
                    <a:moveTo>
                      <a:pt x="110" y="104"/>
                    </a:moveTo>
                    <a:cubicBezTo>
                      <a:pt x="110" y="104"/>
                      <a:pt x="110" y="104"/>
                      <a:pt x="110" y="104"/>
                    </a:cubicBezTo>
                    <a:cubicBezTo>
                      <a:pt x="112" y="107"/>
                      <a:pt x="118" y="106"/>
                      <a:pt x="123" y="106"/>
                    </a:cubicBezTo>
                    <a:cubicBezTo>
                      <a:pt x="125" y="99"/>
                      <a:pt x="120" y="89"/>
                      <a:pt x="114" y="85"/>
                    </a:cubicBezTo>
                    <a:cubicBezTo>
                      <a:pt x="113" y="91"/>
                      <a:pt x="111" y="97"/>
                      <a:pt x="110" y="104"/>
                    </a:cubicBezTo>
                    <a:close/>
                    <a:moveTo>
                      <a:pt x="107" y="127"/>
                    </a:moveTo>
                    <a:cubicBezTo>
                      <a:pt x="107" y="127"/>
                      <a:pt x="107" y="127"/>
                      <a:pt x="107" y="127"/>
                    </a:cubicBezTo>
                    <a:cubicBezTo>
                      <a:pt x="114" y="126"/>
                      <a:pt x="117" y="129"/>
                      <a:pt x="121" y="127"/>
                    </a:cubicBezTo>
                    <a:cubicBezTo>
                      <a:pt x="122" y="122"/>
                      <a:pt x="124" y="118"/>
                      <a:pt x="123" y="111"/>
                    </a:cubicBezTo>
                    <a:cubicBezTo>
                      <a:pt x="110" y="104"/>
                      <a:pt x="105" y="119"/>
                      <a:pt x="107" y="127"/>
                    </a:cubicBezTo>
                    <a:close/>
                    <a:moveTo>
                      <a:pt x="21" y="198"/>
                    </a:moveTo>
                    <a:cubicBezTo>
                      <a:pt x="21" y="198"/>
                      <a:pt x="21" y="198"/>
                      <a:pt x="21" y="198"/>
                    </a:cubicBezTo>
                    <a:cubicBezTo>
                      <a:pt x="14" y="225"/>
                      <a:pt x="6" y="257"/>
                      <a:pt x="7" y="280"/>
                    </a:cubicBezTo>
                    <a:cubicBezTo>
                      <a:pt x="7" y="300"/>
                      <a:pt x="17" y="304"/>
                      <a:pt x="35" y="311"/>
                    </a:cubicBezTo>
                    <a:cubicBezTo>
                      <a:pt x="50" y="318"/>
                      <a:pt x="75" y="327"/>
                      <a:pt x="78" y="310"/>
                    </a:cubicBezTo>
                    <a:cubicBezTo>
                      <a:pt x="70" y="309"/>
                      <a:pt x="68" y="313"/>
                      <a:pt x="63" y="314"/>
                    </a:cubicBezTo>
                    <a:cubicBezTo>
                      <a:pt x="61" y="313"/>
                      <a:pt x="64" y="306"/>
                      <a:pt x="59" y="307"/>
                    </a:cubicBezTo>
                    <a:cubicBezTo>
                      <a:pt x="38" y="306"/>
                      <a:pt x="24" y="297"/>
                      <a:pt x="11" y="289"/>
                    </a:cubicBezTo>
                    <a:cubicBezTo>
                      <a:pt x="13" y="285"/>
                      <a:pt x="18" y="284"/>
                      <a:pt x="19" y="280"/>
                    </a:cubicBezTo>
                    <a:cubicBezTo>
                      <a:pt x="17" y="280"/>
                      <a:pt x="12" y="282"/>
                      <a:pt x="14" y="277"/>
                    </a:cubicBezTo>
                    <a:cubicBezTo>
                      <a:pt x="15" y="250"/>
                      <a:pt x="20" y="230"/>
                      <a:pt x="25" y="209"/>
                    </a:cubicBezTo>
                    <a:cubicBezTo>
                      <a:pt x="28" y="197"/>
                      <a:pt x="30" y="183"/>
                      <a:pt x="36" y="175"/>
                    </a:cubicBezTo>
                    <a:cubicBezTo>
                      <a:pt x="53" y="179"/>
                      <a:pt x="72" y="182"/>
                      <a:pt x="85" y="189"/>
                    </a:cubicBezTo>
                    <a:cubicBezTo>
                      <a:pt x="89" y="171"/>
                      <a:pt x="93" y="151"/>
                      <a:pt x="96" y="130"/>
                    </a:cubicBezTo>
                    <a:cubicBezTo>
                      <a:pt x="74" y="127"/>
                      <a:pt x="56" y="121"/>
                      <a:pt x="38" y="114"/>
                    </a:cubicBezTo>
                    <a:cubicBezTo>
                      <a:pt x="34" y="140"/>
                      <a:pt x="28" y="168"/>
                      <a:pt x="21" y="198"/>
                    </a:cubicBezTo>
                    <a:close/>
                    <a:moveTo>
                      <a:pt x="106" y="131"/>
                    </a:moveTo>
                    <a:cubicBezTo>
                      <a:pt x="106" y="131"/>
                      <a:pt x="106" y="131"/>
                      <a:pt x="106" y="131"/>
                    </a:cubicBezTo>
                    <a:cubicBezTo>
                      <a:pt x="101" y="152"/>
                      <a:pt x="98" y="173"/>
                      <a:pt x="92" y="192"/>
                    </a:cubicBezTo>
                    <a:cubicBezTo>
                      <a:pt x="96" y="194"/>
                      <a:pt x="100" y="195"/>
                      <a:pt x="104" y="197"/>
                    </a:cubicBezTo>
                    <a:cubicBezTo>
                      <a:pt x="109" y="174"/>
                      <a:pt x="115" y="154"/>
                      <a:pt x="120" y="133"/>
                    </a:cubicBezTo>
                    <a:cubicBezTo>
                      <a:pt x="117" y="130"/>
                      <a:pt x="111" y="132"/>
                      <a:pt x="106" y="131"/>
                    </a:cubicBezTo>
                    <a:close/>
                    <a:moveTo>
                      <a:pt x="109" y="198"/>
                    </a:moveTo>
                    <a:cubicBezTo>
                      <a:pt x="109" y="198"/>
                      <a:pt x="109" y="198"/>
                      <a:pt x="109" y="198"/>
                    </a:cubicBezTo>
                    <a:cubicBezTo>
                      <a:pt x="111" y="199"/>
                      <a:pt x="114" y="200"/>
                      <a:pt x="117" y="201"/>
                    </a:cubicBezTo>
                    <a:cubicBezTo>
                      <a:pt x="123" y="180"/>
                      <a:pt x="123" y="153"/>
                      <a:pt x="131" y="134"/>
                    </a:cubicBezTo>
                    <a:cubicBezTo>
                      <a:pt x="130" y="134"/>
                      <a:pt x="129" y="134"/>
                      <a:pt x="127" y="134"/>
                    </a:cubicBezTo>
                    <a:cubicBezTo>
                      <a:pt x="121" y="155"/>
                      <a:pt x="115" y="177"/>
                      <a:pt x="109" y="198"/>
                    </a:cubicBezTo>
                    <a:close/>
                    <a:moveTo>
                      <a:pt x="39" y="191"/>
                    </a:moveTo>
                    <a:cubicBezTo>
                      <a:pt x="39" y="191"/>
                      <a:pt x="39" y="191"/>
                      <a:pt x="39" y="191"/>
                    </a:cubicBezTo>
                    <a:cubicBezTo>
                      <a:pt x="54" y="195"/>
                      <a:pt x="63" y="205"/>
                      <a:pt x="82" y="205"/>
                    </a:cubicBezTo>
                    <a:cubicBezTo>
                      <a:pt x="81" y="201"/>
                      <a:pt x="84" y="200"/>
                      <a:pt x="83" y="195"/>
                    </a:cubicBezTo>
                    <a:cubicBezTo>
                      <a:pt x="70" y="190"/>
                      <a:pt x="58" y="183"/>
                      <a:pt x="41" y="182"/>
                    </a:cubicBezTo>
                    <a:cubicBezTo>
                      <a:pt x="39" y="185"/>
                      <a:pt x="41" y="187"/>
                      <a:pt x="39" y="191"/>
                    </a:cubicBezTo>
                    <a:close/>
                    <a:moveTo>
                      <a:pt x="34" y="204"/>
                    </a:moveTo>
                    <a:cubicBezTo>
                      <a:pt x="34" y="204"/>
                      <a:pt x="34" y="204"/>
                      <a:pt x="34" y="204"/>
                    </a:cubicBezTo>
                    <a:cubicBezTo>
                      <a:pt x="35" y="202"/>
                      <a:pt x="39" y="197"/>
                      <a:pt x="35" y="195"/>
                    </a:cubicBezTo>
                    <a:cubicBezTo>
                      <a:pt x="35" y="197"/>
                      <a:pt x="30" y="202"/>
                      <a:pt x="34" y="204"/>
                    </a:cubicBezTo>
                    <a:close/>
                    <a:moveTo>
                      <a:pt x="89" y="209"/>
                    </a:moveTo>
                    <a:cubicBezTo>
                      <a:pt x="89" y="209"/>
                      <a:pt x="89" y="209"/>
                      <a:pt x="89" y="209"/>
                    </a:cubicBezTo>
                    <a:cubicBezTo>
                      <a:pt x="95" y="209"/>
                      <a:pt x="103" y="210"/>
                      <a:pt x="103" y="204"/>
                    </a:cubicBezTo>
                    <a:cubicBezTo>
                      <a:pt x="101" y="199"/>
                      <a:pt x="96" y="198"/>
                      <a:pt x="90" y="198"/>
                    </a:cubicBezTo>
                    <a:cubicBezTo>
                      <a:pt x="91" y="203"/>
                      <a:pt x="88" y="204"/>
                      <a:pt x="89" y="209"/>
                    </a:cubicBezTo>
                    <a:close/>
                    <a:moveTo>
                      <a:pt x="36" y="216"/>
                    </a:moveTo>
                    <a:cubicBezTo>
                      <a:pt x="36" y="216"/>
                      <a:pt x="36" y="216"/>
                      <a:pt x="36" y="216"/>
                    </a:cubicBezTo>
                    <a:cubicBezTo>
                      <a:pt x="41" y="213"/>
                      <a:pt x="49" y="207"/>
                      <a:pt x="48" y="204"/>
                    </a:cubicBezTo>
                    <a:cubicBezTo>
                      <a:pt x="46" y="209"/>
                      <a:pt x="33" y="210"/>
                      <a:pt x="36" y="216"/>
                    </a:cubicBezTo>
                    <a:close/>
                    <a:moveTo>
                      <a:pt x="106" y="208"/>
                    </a:moveTo>
                    <a:cubicBezTo>
                      <a:pt x="106" y="208"/>
                      <a:pt x="106" y="208"/>
                      <a:pt x="106" y="208"/>
                    </a:cubicBezTo>
                    <a:cubicBezTo>
                      <a:pt x="107" y="208"/>
                      <a:pt x="109" y="208"/>
                      <a:pt x="110" y="208"/>
                    </a:cubicBezTo>
                    <a:cubicBezTo>
                      <a:pt x="110" y="205"/>
                      <a:pt x="109" y="204"/>
                      <a:pt x="107" y="204"/>
                    </a:cubicBezTo>
                    <a:cubicBezTo>
                      <a:pt x="107" y="206"/>
                      <a:pt x="107" y="207"/>
                      <a:pt x="106" y="208"/>
                    </a:cubicBezTo>
                    <a:close/>
                    <a:moveTo>
                      <a:pt x="103" y="243"/>
                    </a:moveTo>
                    <a:cubicBezTo>
                      <a:pt x="103" y="243"/>
                      <a:pt x="103" y="243"/>
                      <a:pt x="103" y="243"/>
                    </a:cubicBezTo>
                    <a:cubicBezTo>
                      <a:pt x="100" y="252"/>
                      <a:pt x="95" y="262"/>
                      <a:pt x="93" y="270"/>
                    </a:cubicBezTo>
                    <a:cubicBezTo>
                      <a:pt x="92" y="276"/>
                      <a:pt x="93" y="284"/>
                      <a:pt x="92" y="290"/>
                    </a:cubicBezTo>
                    <a:cubicBezTo>
                      <a:pt x="91" y="293"/>
                      <a:pt x="87" y="296"/>
                      <a:pt x="86" y="299"/>
                    </a:cubicBezTo>
                    <a:cubicBezTo>
                      <a:pt x="84" y="303"/>
                      <a:pt x="84" y="307"/>
                      <a:pt x="83" y="311"/>
                    </a:cubicBezTo>
                    <a:cubicBezTo>
                      <a:pt x="96" y="304"/>
                      <a:pt x="97" y="288"/>
                      <a:pt x="102" y="273"/>
                    </a:cubicBezTo>
                    <a:cubicBezTo>
                      <a:pt x="107" y="254"/>
                      <a:pt x="113" y="233"/>
                      <a:pt x="116" y="214"/>
                    </a:cubicBezTo>
                    <a:cubicBezTo>
                      <a:pt x="115" y="212"/>
                      <a:pt x="115" y="212"/>
                      <a:pt x="113" y="212"/>
                    </a:cubicBezTo>
                    <a:cubicBezTo>
                      <a:pt x="110" y="223"/>
                      <a:pt x="106" y="233"/>
                      <a:pt x="103" y="243"/>
                    </a:cubicBezTo>
                    <a:close/>
                    <a:moveTo>
                      <a:pt x="31" y="250"/>
                    </a:moveTo>
                    <a:cubicBezTo>
                      <a:pt x="31" y="250"/>
                      <a:pt x="31" y="250"/>
                      <a:pt x="31" y="250"/>
                    </a:cubicBezTo>
                    <a:cubicBezTo>
                      <a:pt x="47" y="241"/>
                      <a:pt x="66" y="227"/>
                      <a:pt x="73" y="214"/>
                    </a:cubicBezTo>
                    <a:cubicBezTo>
                      <a:pt x="58" y="225"/>
                      <a:pt x="41" y="234"/>
                      <a:pt x="31" y="250"/>
                    </a:cubicBezTo>
                    <a:close/>
                    <a:moveTo>
                      <a:pt x="99" y="246"/>
                    </a:moveTo>
                    <a:cubicBezTo>
                      <a:pt x="99" y="246"/>
                      <a:pt x="99" y="246"/>
                      <a:pt x="99" y="246"/>
                    </a:cubicBezTo>
                    <a:cubicBezTo>
                      <a:pt x="101" y="236"/>
                      <a:pt x="106" y="228"/>
                      <a:pt x="107" y="216"/>
                    </a:cubicBezTo>
                    <a:cubicBezTo>
                      <a:pt x="107" y="215"/>
                      <a:pt x="106" y="215"/>
                      <a:pt x="104" y="215"/>
                    </a:cubicBezTo>
                    <a:cubicBezTo>
                      <a:pt x="103" y="225"/>
                      <a:pt x="97" y="238"/>
                      <a:pt x="99" y="246"/>
                    </a:cubicBezTo>
                    <a:close/>
                    <a:moveTo>
                      <a:pt x="38" y="236"/>
                    </a:moveTo>
                    <a:cubicBezTo>
                      <a:pt x="38" y="236"/>
                      <a:pt x="38" y="236"/>
                      <a:pt x="38" y="236"/>
                    </a:cubicBezTo>
                    <a:cubicBezTo>
                      <a:pt x="45" y="230"/>
                      <a:pt x="55" y="227"/>
                      <a:pt x="59" y="218"/>
                    </a:cubicBezTo>
                    <a:cubicBezTo>
                      <a:pt x="51" y="222"/>
                      <a:pt x="38" y="229"/>
                      <a:pt x="38" y="236"/>
                    </a:cubicBezTo>
                    <a:close/>
                    <a:moveTo>
                      <a:pt x="34" y="231"/>
                    </a:moveTo>
                    <a:cubicBezTo>
                      <a:pt x="34" y="231"/>
                      <a:pt x="34" y="231"/>
                      <a:pt x="34" y="231"/>
                    </a:cubicBezTo>
                    <a:cubicBezTo>
                      <a:pt x="40" y="229"/>
                      <a:pt x="44" y="225"/>
                      <a:pt x="46" y="219"/>
                    </a:cubicBezTo>
                    <a:cubicBezTo>
                      <a:pt x="41" y="221"/>
                      <a:pt x="35" y="224"/>
                      <a:pt x="34" y="231"/>
                    </a:cubicBezTo>
                    <a:close/>
                    <a:moveTo>
                      <a:pt x="31" y="260"/>
                    </a:moveTo>
                    <a:cubicBezTo>
                      <a:pt x="31" y="260"/>
                      <a:pt x="31" y="260"/>
                      <a:pt x="31" y="260"/>
                    </a:cubicBezTo>
                    <a:cubicBezTo>
                      <a:pt x="48" y="254"/>
                      <a:pt x="57" y="239"/>
                      <a:pt x="70" y="229"/>
                    </a:cubicBezTo>
                    <a:cubicBezTo>
                      <a:pt x="70" y="227"/>
                      <a:pt x="71" y="225"/>
                      <a:pt x="69" y="225"/>
                    </a:cubicBezTo>
                    <a:cubicBezTo>
                      <a:pt x="56" y="236"/>
                      <a:pt x="42" y="246"/>
                      <a:pt x="31" y="260"/>
                    </a:cubicBezTo>
                    <a:close/>
                    <a:moveTo>
                      <a:pt x="85" y="238"/>
                    </a:moveTo>
                    <a:cubicBezTo>
                      <a:pt x="85" y="238"/>
                      <a:pt x="85" y="238"/>
                      <a:pt x="85" y="238"/>
                    </a:cubicBezTo>
                    <a:cubicBezTo>
                      <a:pt x="88" y="233"/>
                      <a:pt x="95" y="231"/>
                      <a:pt x="97" y="225"/>
                    </a:cubicBezTo>
                    <a:cubicBezTo>
                      <a:pt x="91" y="226"/>
                      <a:pt x="81" y="232"/>
                      <a:pt x="85" y="238"/>
                    </a:cubicBezTo>
                    <a:close/>
                    <a:moveTo>
                      <a:pt x="24" y="233"/>
                    </a:moveTo>
                    <a:cubicBezTo>
                      <a:pt x="24" y="233"/>
                      <a:pt x="24" y="233"/>
                      <a:pt x="24" y="233"/>
                    </a:cubicBezTo>
                    <a:cubicBezTo>
                      <a:pt x="25" y="233"/>
                      <a:pt x="27" y="233"/>
                      <a:pt x="28" y="233"/>
                    </a:cubicBezTo>
                    <a:cubicBezTo>
                      <a:pt x="28" y="232"/>
                      <a:pt x="28" y="231"/>
                      <a:pt x="28" y="229"/>
                    </a:cubicBezTo>
                    <a:cubicBezTo>
                      <a:pt x="27" y="229"/>
                      <a:pt x="26" y="229"/>
                      <a:pt x="25" y="229"/>
                    </a:cubicBezTo>
                    <a:cubicBezTo>
                      <a:pt x="25" y="231"/>
                      <a:pt x="23" y="231"/>
                      <a:pt x="24" y="233"/>
                    </a:cubicBezTo>
                    <a:close/>
                    <a:moveTo>
                      <a:pt x="80" y="246"/>
                    </a:moveTo>
                    <a:cubicBezTo>
                      <a:pt x="80" y="246"/>
                      <a:pt x="80" y="246"/>
                      <a:pt x="80" y="246"/>
                    </a:cubicBezTo>
                    <a:cubicBezTo>
                      <a:pt x="88" y="245"/>
                      <a:pt x="92" y="241"/>
                      <a:pt x="95" y="235"/>
                    </a:cubicBezTo>
                    <a:cubicBezTo>
                      <a:pt x="88" y="237"/>
                      <a:pt x="84" y="241"/>
                      <a:pt x="80" y="246"/>
                    </a:cubicBezTo>
                    <a:close/>
                    <a:moveTo>
                      <a:pt x="53" y="276"/>
                    </a:moveTo>
                    <a:cubicBezTo>
                      <a:pt x="53" y="276"/>
                      <a:pt x="53" y="276"/>
                      <a:pt x="53" y="276"/>
                    </a:cubicBezTo>
                    <a:cubicBezTo>
                      <a:pt x="56" y="280"/>
                      <a:pt x="60" y="283"/>
                      <a:pt x="66" y="280"/>
                    </a:cubicBezTo>
                    <a:cubicBezTo>
                      <a:pt x="68" y="273"/>
                      <a:pt x="59" y="278"/>
                      <a:pt x="59" y="276"/>
                    </a:cubicBezTo>
                    <a:cubicBezTo>
                      <a:pt x="59" y="272"/>
                      <a:pt x="69" y="271"/>
                      <a:pt x="65" y="267"/>
                    </a:cubicBezTo>
                    <a:cubicBezTo>
                      <a:pt x="61" y="271"/>
                      <a:pt x="60" y="271"/>
                      <a:pt x="53" y="276"/>
                    </a:cubicBezTo>
                    <a:close/>
                    <a:moveTo>
                      <a:pt x="21" y="253"/>
                    </a:moveTo>
                    <a:cubicBezTo>
                      <a:pt x="21" y="253"/>
                      <a:pt x="21" y="253"/>
                      <a:pt x="21" y="253"/>
                    </a:cubicBezTo>
                    <a:cubicBezTo>
                      <a:pt x="25" y="252"/>
                      <a:pt x="35" y="244"/>
                      <a:pt x="29" y="243"/>
                    </a:cubicBezTo>
                    <a:cubicBezTo>
                      <a:pt x="27" y="247"/>
                      <a:pt x="18" y="245"/>
                      <a:pt x="21" y="253"/>
                    </a:cubicBezTo>
                    <a:close/>
                    <a:moveTo>
                      <a:pt x="79" y="256"/>
                    </a:moveTo>
                    <a:cubicBezTo>
                      <a:pt x="79" y="256"/>
                      <a:pt x="79" y="256"/>
                      <a:pt x="79" y="256"/>
                    </a:cubicBezTo>
                    <a:cubicBezTo>
                      <a:pt x="85" y="254"/>
                      <a:pt x="89" y="249"/>
                      <a:pt x="93" y="245"/>
                    </a:cubicBezTo>
                    <a:cubicBezTo>
                      <a:pt x="88" y="248"/>
                      <a:pt x="81" y="249"/>
                      <a:pt x="79" y="256"/>
                    </a:cubicBezTo>
                    <a:close/>
                    <a:moveTo>
                      <a:pt x="29" y="272"/>
                    </a:moveTo>
                    <a:cubicBezTo>
                      <a:pt x="29" y="272"/>
                      <a:pt x="29" y="272"/>
                      <a:pt x="29" y="272"/>
                    </a:cubicBezTo>
                    <a:cubicBezTo>
                      <a:pt x="41" y="267"/>
                      <a:pt x="45" y="255"/>
                      <a:pt x="55" y="249"/>
                    </a:cubicBezTo>
                    <a:cubicBezTo>
                      <a:pt x="44" y="254"/>
                      <a:pt x="36" y="262"/>
                      <a:pt x="29" y="272"/>
                    </a:cubicBezTo>
                    <a:close/>
                    <a:moveTo>
                      <a:pt x="35" y="274"/>
                    </a:moveTo>
                    <a:cubicBezTo>
                      <a:pt x="35" y="274"/>
                      <a:pt x="35" y="274"/>
                      <a:pt x="35" y="274"/>
                    </a:cubicBezTo>
                    <a:cubicBezTo>
                      <a:pt x="49" y="272"/>
                      <a:pt x="56" y="262"/>
                      <a:pt x="63" y="253"/>
                    </a:cubicBezTo>
                    <a:cubicBezTo>
                      <a:pt x="51" y="258"/>
                      <a:pt x="44" y="267"/>
                      <a:pt x="35" y="274"/>
                    </a:cubicBezTo>
                    <a:close/>
                    <a:moveTo>
                      <a:pt x="78" y="269"/>
                    </a:moveTo>
                    <a:cubicBezTo>
                      <a:pt x="78" y="269"/>
                      <a:pt x="78" y="269"/>
                      <a:pt x="78" y="269"/>
                    </a:cubicBezTo>
                    <a:cubicBezTo>
                      <a:pt x="84" y="265"/>
                      <a:pt x="92" y="264"/>
                      <a:pt x="92" y="255"/>
                    </a:cubicBezTo>
                    <a:cubicBezTo>
                      <a:pt x="88" y="254"/>
                      <a:pt x="77" y="260"/>
                      <a:pt x="78" y="269"/>
                    </a:cubicBezTo>
                    <a:close/>
                    <a:moveTo>
                      <a:pt x="19" y="265"/>
                    </a:moveTo>
                    <a:cubicBezTo>
                      <a:pt x="19" y="265"/>
                      <a:pt x="19" y="265"/>
                      <a:pt x="19" y="265"/>
                    </a:cubicBezTo>
                    <a:cubicBezTo>
                      <a:pt x="23" y="265"/>
                      <a:pt x="29" y="260"/>
                      <a:pt x="25" y="257"/>
                    </a:cubicBezTo>
                    <a:cubicBezTo>
                      <a:pt x="24" y="261"/>
                      <a:pt x="18" y="259"/>
                      <a:pt x="19" y="265"/>
                    </a:cubicBezTo>
                    <a:close/>
                    <a:moveTo>
                      <a:pt x="19" y="276"/>
                    </a:moveTo>
                    <a:cubicBezTo>
                      <a:pt x="19" y="276"/>
                      <a:pt x="19" y="276"/>
                      <a:pt x="19" y="276"/>
                    </a:cubicBezTo>
                    <a:cubicBezTo>
                      <a:pt x="24" y="274"/>
                      <a:pt x="28" y="271"/>
                      <a:pt x="29" y="266"/>
                    </a:cubicBezTo>
                    <a:cubicBezTo>
                      <a:pt x="24" y="268"/>
                      <a:pt x="21" y="271"/>
                      <a:pt x="19" y="276"/>
                    </a:cubicBezTo>
                    <a:close/>
                    <a:moveTo>
                      <a:pt x="78" y="283"/>
                    </a:moveTo>
                    <a:cubicBezTo>
                      <a:pt x="78" y="283"/>
                      <a:pt x="78" y="283"/>
                      <a:pt x="78" y="283"/>
                    </a:cubicBezTo>
                    <a:cubicBezTo>
                      <a:pt x="86" y="283"/>
                      <a:pt x="87" y="275"/>
                      <a:pt x="89" y="269"/>
                    </a:cubicBezTo>
                    <a:cubicBezTo>
                      <a:pt x="82" y="270"/>
                      <a:pt x="77" y="274"/>
                      <a:pt x="78" y="283"/>
                    </a:cubicBezTo>
                    <a:close/>
                    <a:moveTo>
                      <a:pt x="25" y="286"/>
                    </a:moveTo>
                    <a:cubicBezTo>
                      <a:pt x="25" y="286"/>
                      <a:pt x="25" y="286"/>
                      <a:pt x="25" y="286"/>
                    </a:cubicBezTo>
                    <a:cubicBezTo>
                      <a:pt x="24" y="291"/>
                      <a:pt x="28" y="292"/>
                      <a:pt x="31" y="294"/>
                    </a:cubicBezTo>
                    <a:cubicBezTo>
                      <a:pt x="31" y="287"/>
                      <a:pt x="41" y="285"/>
                      <a:pt x="38" y="280"/>
                    </a:cubicBezTo>
                    <a:cubicBezTo>
                      <a:pt x="32" y="280"/>
                      <a:pt x="30" y="285"/>
                      <a:pt x="25" y="286"/>
                    </a:cubicBezTo>
                    <a:close/>
                    <a:moveTo>
                      <a:pt x="36" y="294"/>
                    </a:moveTo>
                    <a:cubicBezTo>
                      <a:pt x="36" y="294"/>
                      <a:pt x="36" y="294"/>
                      <a:pt x="36" y="294"/>
                    </a:cubicBezTo>
                    <a:cubicBezTo>
                      <a:pt x="43" y="294"/>
                      <a:pt x="50" y="287"/>
                      <a:pt x="48" y="283"/>
                    </a:cubicBezTo>
                    <a:cubicBezTo>
                      <a:pt x="44" y="287"/>
                      <a:pt x="37" y="288"/>
                      <a:pt x="36" y="294"/>
                    </a:cubicBezTo>
                    <a:close/>
                    <a:moveTo>
                      <a:pt x="48" y="296"/>
                    </a:moveTo>
                    <a:cubicBezTo>
                      <a:pt x="48" y="296"/>
                      <a:pt x="48" y="296"/>
                      <a:pt x="48" y="296"/>
                    </a:cubicBezTo>
                    <a:cubicBezTo>
                      <a:pt x="53" y="296"/>
                      <a:pt x="54" y="293"/>
                      <a:pt x="56" y="290"/>
                    </a:cubicBezTo>
                    <a:cubicBezTo>
                      <a:pt x="53" y="287"/>
                      <a:pt x="48" y="291"/>
                      <a:pt x="48" y="296"/>
                    </a:cubicBezTo>
                    <a:close/>
                    <a:moveTo>
                      <a:pt x="62" y="299"/>
                    </a:moveTo>
                    <a:cubicBezTo>
                      <a:pt x="62" y="299"/>
                      <a:pt x="62" y="299"/>
                      <a:pt x="62" y="299"/>
                    </a:cubicBezTo>
                    <a:cubicBezTo>
                      <a:pt x="58" y="299"/>
                      <a:pt x="53" y="299"/>
                      <a:pt x="49" y="299"/>
                    </a:cubicBezTo>
                    <a:cubicBezTo>
                      <a:pt x="48" y="304"/>
                      <a:pt x="62" y="302"/>
                      <a:pt x="62" y="2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0" cap="none" spc="0" normalizeH="0" baseline="0" noProof="0"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Freeform 576">
                <a:extLst>
                  <a:ext uri="{FF2B5EF4-FFF2-40B4-BE49-F238E27FC236}">
                    <a16:creationId xmlns:a16="http://schemas.microsoft.com/office/drawing/2014/main" id="{F22B6FE8-714E-4F66-A94B-9E488A11415F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 rot="1338831" flipH="1" flipV="1">
                <a:off x="13512625" y="3740345"/>
                <a:ext cx="391760" cy="457134"/>
              </a:xfrm>
              <a:custGeom>
                <a:avLst/>
                <a:gdLst>
                  <a:gd name="T0" fmla="*/ 188 w 301"/>
                  <a:gd name="T1" fmla="*/ 33 h 356"/>
                  <a:gd name="T2" fmla="*/ 252 w 301"/>
                  <a:gd name="T3" fmla="*/ 265 h 356"/>
                  <a:gd name="T4" fmla="*/ 229 w 301"/>
                  <a:gd name="T5" fmla="*/ 319 h 356"/>
                  <a:gd name="T6" fmla="*/ 176 w 301"/>
                  <a:gd name="T7" fmla="*/ 281 h 356"/>
                  <a:gd name="T8" fmla="*/ 118 w 301"/>
                  <a:gd name="T9" fmla="*/ 258 h 356"/>
                  <a:gd name="T10" fmla="*/ 79 w 301"/>
                  <a:gd name="T11" fmla="*/ 38 h 356"/>
                  <a:gd name="T12" fmla="*/ 181 w 301"/>
                  <a:gd name="T13" fmla="*/ 297 h 356"/>
                  <a:gd name="T14" fmla="*/ 184 w 301"/>
                  <a:gd name="T15" fmla="*/ 300 h 356"/>
                  <a:gd name="T16" fmla="*/ 162 w 301"/>
                  <a:gd name="T17" fmla="*/ 26 h 356"/>
                  <a:gd name="T18" fmla="*/ 235 w 301"/>
                  <a:gd name="T19" fmla="*/ 141 h 356"/>
                  <a:gd name="T20" fmla="*/ 176 w 301"/>
                  <a:gd name="T21" fmla="*/ 255 h 356"/>
                  <a:gd name="T22" fmla="*/ 109 w 301"/>
                  <a:gd name="T23" fmla="*/ 40 h 356"/>
                  <a:gd name="T24" fmla="*/ 76 w 301"/>
                  <a:gd name="T25" fmla="*/ 133 h 356"/>
                  <a:gd name="T26" fmla="*/ 114 w 301"/>
                  <a:gd name="T27" fmla="*/ 76 h 356"/>
                  <a:gd name="T28" fmla="*/ 145 w 301"/>
                  <a:gd name="T29" fmla="*/ 75 h 356"/>
                  <a:gd name="T30" fmla="*/ 153 w 301"/>
                  <a:gd name="T31" fmla="*/ 74 h 356"/>
                  <a:gd name="T32" fmla="*/ 124 w 301"/>
                  <a:gd name="T33" fmla="*/ 75 h 356"/>
                  <a:gd name="T34" fmla="*/ 82 w 301"/>
                  <a:gd name="T35" fmla="*/ 134 h 356"/>
                  <a:gd name="T36" fmla="*/ 122 w 301"/>
                  <a:gd name="T37" fmla="*/ 85 h 356"/>
                  <a:gd name="T38" fmla="*/ 128 w 301"/>
                  <a:gd name="T39" fmla="*/ 82 h 356"/>
                  <a:gd name="T40" fmla="*/ 148 w 301"/>
                  <a:gd name="T41" fmla="*/ 81 h 356"/>
                  <a:gd name="T42" fmla="*/ 87 w 301"/>
                  <a:gd name="T43" fmla="*/ 212 h 356"/>
                  <a:gd name="T44" fmla="*/ 197 w 301"/>
                  <a:gd name="T45" fmla="*/ 140 h 356"/>
                  <a:gd name="T46" fmla="*/ 94 w 301"/>
                  <a:gd name="T47" fmla="*/ 209 h 356"/>
                  <a:gd name="T48" fmla="*/ 94 w 301"/>
                  <a:gd name="T49" fmla="*/ 209 h 356"/>
                  <a:gd name="T50" fmla="*/ 123 w 301"/>
                  <a:gd name="T51" fmla="*/ 148 h 356"/>
                  <a:gd name="T52" fmla="*/ 149 w 301"/>
                  <a:gd name="T53" fmla="*/ 203 h 356"/>
                  <a:gd name="T54" fmla="*/ 123 w 301"/>
                  <a:gd name="T55" fmla="*/ 152 h 356"/>
                  <a:gd name="T56" fmla="*/ 189 w 301"/>
                  <a:gd name="T57" fmla="*/ 221 h 356"/>
                  <a:gd name="T58" fmla="*/ 211 w 301"/>
                  <a:gd name="T59" fmla="*/ 146 h 356"/>
                  <a:gd name="T60" fmla="*/ 122 w 301"/>
                  <a:gd name="T61" fmla="*/ 202 h 356"/>
                  <a:gd name="T62" fmla="*/ 91 w 301"/>
                  <a:gd name="T63" fmla="*/ 216 h 356"/>
                  <a:gd name="T64" fmla="*/ 96 w 301"/>
                  <a:gd name="T65" fmla="*/ 213 h 356"/>
                  <a:gd name="T66" fmla="*/ 147 w 301"/>
                  <a:gd name="T67" fmla="*/ 209 h 356"/>
                  <a:gd name="T68" fmla="*/ 184 w 301"/>
                  <a:gd name="T69" fmla="*/ 224 h 356"/>
                  <a:gd name="T70" fmla="*/ 160 w 301"/>
                  <a:gd name="T71" fmla="*/ 249 h 356"/>
                  <a:gd name="T72" fmla="*/ 195 w 301"/>
                  <a:gd name="T73" fmla="*/ 293 h 356"/>
                  <a:gd name="T74" fmla="*/ 197 w 301"/>
                  <a:gd name="T75" fmla="*/ 317 h 356"/>
                  <a:gd name="T76" fmla="*/ 208 w 301"/>
                  <a:gd name="T77" fmla="*/ 282 h 356"/>
                  <a:gd name="T78" fmla="*/ 207 w 301"/>
                  <a:gd name="T79" fmla="*/ 318 h 356"/>
                  <a:gd name="T80" fmla="*/ 168 w 301"/>
                  <a:gd name="T81" fmla="*/ 296 h 356"/>
                  <a:gd name="T82" fmla="*/ 214 w 301"/>
                  <a:gd name="T83" fmla="*/ 316 h 356"/>
                  <a:gd name="T84" fmla="*/ 169 w 301"/>
                  <a:gd name="T85" fmla="*/ 327 h 356"/>
                  <a:gd name="T86" fmla="*/ 173 w 301"/>
                  <a:gd name="T87" fmla="*/ 327 h 356"/>
                  <a:gd name="T88" fmla="*/ 221 w 301"/>
                  <a:gd name="T89" fmla="*/ 312 h 356"/>
                  <a:gd name="T90" fmla="*/ 153 w 301"/>
                  <a:gd name="T91" fmla="*/ 337 h 356"/>
                  <a:gd name="T92" fmla="*/ 231 w 301"/>
                  <a:gd name="T93" fmla="*/ 306 h 356"/>
                  <a:gd name="T94" fmla="*/ 140 w 301"/>
                  <a:gd name="T95" fmla="*/ 345 h 356"/>
                  <a:gd name="T96" fmla="*/ 160 w 301"/>
                  <a:gd name="T97" fmla="*/ 317 h 356"/>
                  <a:gd name="T98" fmla="*/ 251 w 301"/>
                  <a:gd name="T99" fmla="*/ 280 h 356"/>
                  <a:gd name="T100" fmla="*/ 127 w 301"/>
                  <a:gd name="T101" fmla="*/ 334 h 356"/>
                  <a:gd name="T102" fmla="*/ 131 w 301"/>
                  <a:gd name="T103" fmla="*/ 345 h 356"/>
                  <a:gd name="T104" fmla="*/ 278 w 301"/>
                  <a:gd name="T105" fmla="*/ 262 h 356"/>
                  <a:gd name="T106" fmla="*/ 260 w 301"/>
                  <a:gd name="T107" fmla="*/ 285 h 356"/>
                  <a:gd name="T108" fmla="*/ 268 w 301"/>
                  <a:gd name="T109" fmla="*/ 272 h 356"/>
                  <a:gd name="T110" fmla="*/ 273 w 301"/>
                  <a:gd name="T111" fmla="*/ 270 h 356"/>
                  <a:gd name="T112" fmla="*/ 245 w 301"/>
                  <a:gd name="T113" fmla="*/ 306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1" h="356">
                    <a:moveTo>
                      <a:pt x="106" y="1"/>
                    </a:moveTo>
                    <a:cubicBezTo>
                      <a:pt x="118" y="0"/>
                      <a:pt x="129" y="4"/>
                      <a:pt x="142" y="4"/>
                    </a:cubicBezTo>
                    <a:cubicBezTo>
                      <a:pt x="145" y="11"/>
                      <a:pt x="141" y="12"/>
                      <a:pt x="138" y="15"/>
                    </a:cubicBezTo>
                    <a:cubicBezTo>
                      <a:pt x="146" y="21"/>
                      <a:pt x="156" y="19"/>
                      <a:pt x="165" y="21"/>
                    </a:cubicBezTo>
                    <a:cubicBezTo>
                      <a:pt x="172" y="23"/>
                      <a:pt x="180" y="28"/>
                      <a:pt x="188" y="33"/>
                    </a:cubicBezTo>
                    <a:cubicBezTo>
                      <a:pt x="211" y="46"/>
                      <a:pt x="236" y="64"/>
                      <a:pt x="251" y="106"/>
                    </a:cubicBezTo>
                    <a:cubicBezTo>
                      <a:pt x="251" y="107"/>
                      <a:pt x="252" y="110"/>
                      <a:pt x="252" y="112"/>
                    </a:cubicBezTo>
                    <a:cubicBezTo>
                      <a:pt x="258" y="142"/>
                      <a:pt x="257" y="182"/>
                      <a:pt x="240" y="211"/>
                    </a:cubicBezTo>
                    <a:cubicBezTo>
                      <a:pt x="228" y="232"/>
                      <a:pt x="209" y="248"/>
                      <a:pt x="179" y="260"/>
                    </a:cubicBezTo>
                    <a:cubicBezTo>
                      <a:pt x="188" y="293"/>
                      <a:pt x="233" y="257"/>
                      <a:pt x="252" y="265"/>
                    </a:cubicBezTo>
                    <a:cubicBezTo>
                      <a:pt x="270" y="258"/>
                      <a:pt x="288" y="252"/>
                      <a:pt x="301" y="259"/>
                    </a:cubicBezTo>
                    <a:cubicBezTo>
                      <a:pt x="289" y="261"/>
                      <a:pt x="290" y="273"/>
                      <a:pt x="283" y="281"/>
                    </a:cubicBezTo>
                    <a:cubicBezTo>
                      <a:pt x="281" y="283"/>
                      <a:pt x="277" y="283"/>
                      <a:pt x="274" y="285"/>
                    </a:cubicBezTo>
                    <a:cubicBezTo>
                      <a:pt x="266" y="292"/>
                      <a:pt x="257" y="304"/>
                      <a:pt x="244" y="312"/>
                    </a:cubicBezTo>
                    <a:cubicBezTo>
                      <a:pt x="239" y="314"/>
                      <a:pt x="234" y="316"/>
                      <a:pt x="229" y="319"/>
                    </a:cubicBezTo>
                    <a:cubicBezTo>
                      <a:pt x="213" y="328"/>
                      <a:pt x="195" y="330"/>
                      <a:pt x="178" y="337"/>
                    </a:cubicBezTo>
                    <a:cubicBezTo>
                      <a:pt x="174" y="338"/>
                      <a:pt x="172" y="341"/>
                      <a:pt x="168" y="343"/>
                    </a:cubicBezTo>
                    <a:cubicBezTo>
                      <a:pt x="145" y="353"/>
                      <a:pt x="120" y="356"/>
                      <a:pt x="101" y="353"/>
                    </a:cubicBezTo>
                    <a:cubicBezTo>
                      <a:pt x="102" y="343"/>
                      <a:pt x="113" y="336"/>
                      <a:pt x="120" y="329"/>
                    </a:cubicBezTo>
                    <a:cubicBezTo>
                      <a:pt x="139" y="312"/>
                      <a:pt x="163" y="299"/>
                      <a:pt x="176" y="281"/>
                    </a:cubicBezTo>
                    <a:cubicBezTo>
                      <a:pt x="173" y="272"/>
                      <a:pt x="168" y="270"/>
                      <a:pt x="164" y="262"/>
                    </a:cubicBezTo>
                    <a:cubicBezTo>
                      <a:pt x="153" y="269"/>
                      <a:pt x="145" y="266"/>
                      <a:pt x="136" y="268"/>
                    </a:cubicBezTo>
                    <a:cubicBezTo>
                      <a:pt x="132" y="271"/>
                      <a:pt x="135" y="277"/>
                      <a:pt x="134" y="281"/>
                    </a:cubicBezTo>
                    <a:cubicBezTo>
                      <a:pt x="129" y="282"/>
                      <a:pt x="124" y="282"/>
                      <a:pt x="120" y="281"/>
                    </a:cubicBezTo>
                    <a:cubicBezTo>
                      <a:pt x="120" y="272"/>
                      <a:pt x="119" y="266"/>
                      <a:pt x="118" y="258"/>
                    </a:cubicBezTo>
                    <a:cubicBezTo>
                      <a:pt x="102" y="263"/>
                      <a:pt x="91" y="253"/>
                      <a:pt x="76" y="253"/>
                    </a:cubicBezTo>
                    <a:cubicBezTo>
                      <a:pt x="74" y="247"/>
                      <a:pt x="68" y="248"/>
                      <a:pt x="64" y="246"/>
                    </a:cubicBezTo>
                    <a:cubicBezTo>
                      <a:pt x="47" y="234"/>
                      <a:pt x="33" y="221"/>
                      <a:pt x="21" y="192"/>
                    </a:cubicBezTo>
                    <a:cubicBezTo>
                      <a:pt x="0" y="141"/>
                      <a:pt x="17" y="82"/>
                      <a:pt x="55" y="51"/>
                    </a:cubicBezTo>
                    <a:cubicBezTo>
                      <a:pt x="61" y="46"/>
                      <a:pt x="72" y="39"/>
                      <a:pt x="79" y="38"/>
                    </a:cubicBezTo>
                    <a:cubicBezTo>
                      <a:pt x="88" y="37"/>
                      <a:pt x="104" y="27"/>
                      <a:pt x="114" y="29"/>
                    </a:cubicBezTo>
                    <a:cubicBezTo>
                      <a:pt x="120" y="22"/>
                      <a:pt x="103" y="7"/>
                      <a:pt x="106" y="1"/>
                    </a:cubicBezTo>
                    <a:close/>
                    <a:moveTo>
                      <a:pt x="183" y="281"/>
                    </a:moveTo>
                    <a:cubicBezTo>
                      <a:pt x="183" y="281"/>
                      <a:pt x="183" y="281"/>
                      <a:pt x="183" y="281"/>
                    </a:cubicBezTo>
                    <a:cubicBezTo>
                      <a:pt x="182" y="286"/>
                      <a:pt x="182" y="292"/>
                      <a:pt x="181" y="297"/>
                    </a:cubicBezTo>
                    <a:cubicBezTo>
                      <a:pt x="173" y="304"/>
                      <a:pt x="181" y="312"/>
                      <a:pt x="177" y="321"/>
                    </a:cubicBezTo>
                    <a:cubicBezTo>
                      <a:pt x="184" y="319"/>
                      <a:pt x="179" y="309"/>
                      <a:pt x="184" y="309"/>
                    </a:cubicBezTo>
                    <a:cubicBezTo>
                      <a:pt x="184" y="316"/>
                      <a:pt x="181" y="321"/>
                      <a:pt x="184" y="328"/>
                    </a:cubicBezTo>
                    <a:cubicBezTo>
                      <a:pt x="192" y="313"/>
                      <a:pt x="189" y="294"/>
                      <a:pt x="192" y="277"/>
                    </a:cubicBezTo>
                    <a:cubicBezTo>
                      <a:pt x="185" y="283"/>
                      <a:pt x="190" y="297"/>
                      <a:pt x="184" y="300"/>
                    </a:cubicBezTo>
                    <a:cubicBezTo>
                      <a:pt x="184" y="294"/>
                      <a:pt x="190" y="283"/>
                      <a:pt x="183" y="281"/>
                    </a:cubicBezTo>
                    <a:close/>
                    <a:moveTo>
                      <a:pt x="236" y="209"/>
                    </a:moveTo>
                    <a:cubicBezTo>
                      <a:pt x="236" y="209"/>
                      <a:pt x="236" y="209"/>
                      <a:pt x="236" y="209"/>
                    </a:cubicBezTo>
                    <a:cubicBezTo>
                      <a:pt x="259" y="170"/>
                      <a:pt x="255" y="111"/>
                      <a:pt x="229" y="74"/>
                    </a:cubicBezTo>
                    <a:cubicBezTo>
                      <a:pt x="215" y="52"/>
                      <a:pt x="186" y="33"/>
                      <a:pt x="162" y="26"/>
                    </a:cubicBezTo>
                    <a:cubicBezTo>
                      <a:pt x="154" y="23"/>
                      <a:pt x="139" y="20"/>
                      <a:pt x="132" y="22"/>
                    </a:cubicBezTo>
                    <a:cubicBezTo>
                      <a:pt x="133" y="24"/>
                      <a:pt x="129" y="25"/>
                      <a:pt x="132" y="28"/>
                    </a:cubicBezTo>
                    <a:cubicBezTo>
                      <a:pt x="153" y="34"/>
                      <a:pt x="182" y="41"/>
                      <a:pt x="202" y="61"/>
                    </a:cubicBezTo>
                    <a:cubicBezTo>
                      <a:pt x="208" y="67"/>
                      <a:pt x="216" y="75"/>
                      <a:pt x="220" y="81"/>
                    </a:cubicBezTo>
                    <a:cubicBezTo>
                      <a:pt x="232" y="99"/>
                      <a:pt x="232" y="122"/>
                      <a:pt x="235" y="141"/>
                    </a:cubicBezTo>
                    <a:cubicBezTo>
                      <a:pt x="234" y="145"/>
                      <a:pt x="238" y="147"/>
                      <a:pt x="240" y="150"/>
                    </a:cubicBezTo>
                    <a:cubicBezTo>
                      <a:pt x="237" y="151"/>
                      <a:pt x="236" y="153"/>
                      <a:pt x="235" y="154"/>
                    </a:cubicBezTo>
                    <a:cubicBezTo>
                      <a:pt x="236" y="187"/>
                      <a:pt x="212" y="227"/>
                      <a:pt x="182" y="243"/>
                    </a:cubicBezTo>
                    <a:cubicBezTo>
                      <a:pt x="180" y="244"/>
                      <a:pt x="172" y="242"/>
                      <a:pt x="174" y="248"/>
                    </a:cubicBezTo>
                    <a:cubicBezTo>
                      <a:pt x="173" y="250"/>
                      <a:pt x="175" y="252"/>
                      <a:pt x="176" y="255"/>
                    </a:cubicBezTo>
                    <a:cubicBezTo>
                      <a:pt x="207" y="245"/>
                      <a:pt x="224" y="229"/>
                      <a:pt x="236" y="209"/>
                    </a:cubicBezTo>
                    <a:close/>
                    <a:moveTo>
                      <a:pt x="67" y="58"/>
                    </a:moveTo>
                    <a:cubicBezTo>
                      <a:pt x="67" y="58"/>
                      <a:pt x="67" y="58"/>
                      <a:pt x="67" y="58"/>
                    </a:cubicBezTo>
                    <a:cubicBezTo>
                      <a:pt x="73" y="66"/>
                      <a:pt x="82" y="66"/>
                      <a:pt x="89" y="71"/>
                    </a:cubicBezTo>
                    <a:cubicBezTo>
                      <a:pt x="95" y="61"/>
                      <a:pt x="105" y="51"/>
                      <a:pt x="109" y="40"/>
                    </a:cubicBezTo>
                    <a:cubicBezTo>
                      <a:pt x="95" y="41"/>
                      <a:pt x="79" y="47"/>
                      <a:pt x="67" y="58"/>
                    </a:cubicBezTo>
                    <a:close/>
                    <a:moveTo>
                      <a:pt x="60" y="63"/>
                    </a:moveTo>
                    <a:cubicBezTo>
                      <a:pt x="60" y="63"/>
                      <a:pt x="60" y="63"/>
                      <a:pt x="60" y="63"/>
                    </a:cubicBezTo>
                    <a:cubicBezTo>
                      <a:pt x="37" y="82"/>
                      <a:pt x="22" y="104"/>
                      <a:pt x="23" y="132"/>
                    </a:cubicBezTo>
                    <a:cubicBezTo>
                      <a:pt x="40" y="134"/>
                      <a:pt x="57" y="134"/>
                      <a:pt x="76" y="133"/>
                    </a:cubicBezTo>
                    <a:cubicBezTo>
                      <a:pt x="77" y="114"/>
                      <a:pt x="78" y="94"/>
                      <a:pt x="88" y="77"/>
                    </a:cubicBezTo>
                    <a:cubicBezTo>
                      <a:pt x="79" y="73"/>
                      <a:pt x="70" y="65"/>
                      <a:pt x="60" y="63"/>
                    </a:cubicBezTo>
                    <a:close/>
                    <a:moveTo>
                      <a:pt x="96" y="73"/>
                    </a:moveTo>
                    <a:cubicBezTo>
                      <a:pt x="96" y="73"/>
                      <a:pt x="96" y="73"/>
                      <a:pt x="96" y="73"/>
                    </a:cubicBezTo>
                    <a:cubicBezTo>
                      <a:pt x="102" y="75"/>
                      <a:pt x="107" y="77"/>
                      <a:pt x="114" y="76"/>
                    </a:cubicBezTo>
                    <a:cubicBezTo>
                      <a:pt x="114" y="66"/>
                      <a:pt x="115" y="57"/>
                      <a:pt x="114" y="46"/>
                    </a:cubicBezTo>
                    <a:cubicBezTo>
                      <a:pt x="103" y="54"/>
                      <a:pt x="100" y="64"/>
                      <a:pt x="96" y="73"/>
                    </a:cubicBezTo>
                    <a:close/>
                    <a:moveTo>
                      <a:pt x="127" y="77"/>
                    </a:moveTo>
                    <a:cubicBezTo>
                      <a:pt x="127" y="77"/>
                      <a:pt x="127" y="77"/>
                      <a:pt x="127" y="77"/>
                    </a:cubicBezTo>
                    <a:cubicBezTo>
                      <a:pt x="133" y="77"/>
                      <a:pt x="138" y="78"/>
                      <a:pt x="145" y="75"/>
                    </a:cubicBezTo>
                    <a:cubicBezTo>
                      <a:pt x="142" y="71"/>
                      <a:pt x="141" y="65"/>
                      <a:pt x="138" y="60"/>
                    </a:cubicBezTo>
                    <a:cubicBezTo>
                      <a:pt x="134" y="53"/>
                      <a:pt x="129" y="45"/>
                      <a:pt x="125" y="45"/>
                    </a:cubicBezTo>
                    <a:cubicBezTo>
                      <a:pt x="126" y="56"/>
                      <a:pt x="127" y="67"/>
                      <a:pt x="127" y="77"/>
                    </a:cubicBezTo>
                    <a:close/>
                    <a:moveTo>
                      <a:pt x="153" y="74"/>
                    </a:moveTo>
                    <a:cubicBezTo>
                      <a:pt x="153" y="74"/>
                      <a:pt x="153" y="74"/>
                      <a:pt x="153" y="74"/>
                    </a:cubicBezTo>
                    <a:cubicBezTo>
                      <a:pt x="162" y="75"/>
                      <a:pt x="177" y="70"/>
                      <a:pt x="185" y="62"/>
                    </a:cubicBezTo>
                    <a:cubicBezTo>
                      <a:pt x="170" y="51"/>
                      <a:pt x="153" y="45"/>
                      <a:pt x="136" y="41"/>
                    </a:cubicBezTo>
                    <a:cubicBezTo>
                      <a:pt x="141" y="53"/>
                      <a:pt x="148" y="61"/>
                      <a:pt x="153" y="74"/>
                    </a:cubicBezTo>
                    <a:close/>
                    <a:moveTo>
                      <a:pt x="124" y="75"/>
                    </a:moveTo>
                    <a:cubicBezTo>
                      <a:pt x="124" y="75"/>
                      <a:pt x="124" y="75"/>
                      <a:pt x="124" y="75"/>
                    </a:cubicBezTo>
                    <a:cubicBezTo>
                      <a:pt x="124" y="70"/>
                      <a:pt x="124" y="59"/>
                      <a:pt x="121" y="55"/>
                    </a:cubicBezTo>
                    <a:cubicBezTo>
                      <a:pt x="121" y="61"/>
                      <a:pt x="119" y="71"/>
                      <a:pt x="124" y="75"/>
                    </a:cubicBezTo>
                    <a:close/>
                    <a:moveTo>
                      <a:pt x="91" y="80"/>
                    </a:moveTo>
                    <a:cubicBezTo>
                      <a:pt x="91" y="80"/>
                      <a:pt x="91" y="80"/>
                      <a:pt x="91" y="80"/>
                    </a:cubicBezTo>
                    <a:cubicBezTo>
                      <a:pt x="85" y="97"/>
                      <a:pt x="80" y="114"/>
                      <a:pt x="82" y="134"/>
                    </a:cubicBezTo>
                    <a:cubicBezTo>
                      <a:pt x="93" y="134"/>
                      <a:pt x="104" y="135"/>
                      <a:pt x="115" y="135"/>
                    </a:cubicBezTo>
                    <a:cubicBezTo>
                      <a:pt x="114" y="117"/>
                      <a:pt x="116" y="99"/>
                      <a:pt x="114" y="80"/>
                    </a:cubicBezTo>
                    <a:cubicBezTo>
                      <a:pt x="105" y="83"/>
                      <a:pt x="100" y="77"/>
                      <a:pt x="91" y="80"/>
                    </a:cubicBezTo>
                    <a:close/>
                    <a:moveTo>
                      <a:pt x="122" y="85"/>
                    </a:moveTo>
                    <a:cubicBezTo>
                      <a:pt x="122" y="85"/>
                      <a:pt x="122" y="85"/>
                      <a:pt x="122" y="85"/>
                    </a:cubicBezTo>
                    <a:cubicBezTo>
                      <a:pt x="122" y="86"/>
                      <a:pt x="122" y="87"/>
                      <a:pt x="123" y="87"/>
                    </a:cubicBezTo>
                    <a:cubicBezTo>
                      <a:pt x="126" y="88"/>
                      <a:pt x="124" y="82"/>
                      <a:pt x="122" y="83"/>
                    </a:cubicBezTo>
                    <a:cubicBezTo>
                      <a:pt x="122" y="84"/>
                      <a:pt x="123" y="85"/>
                      <a:pt x="122" y="85"/>
                    </a:cubicBezTo>
                    <a:close/>
                    <a:moveTo>
                      <a:pt x="128" y="82"/>
                    </a:moveTo>
                    <a:cubicBezTo>
                      <a:pt x="128" y="82"/>
                      <a:pt x="128" y="82"/>
                      <a:pt x="128" y="82"/>
                    </a:cubicBezTo>
                    <a:cubicBezTo>
                      <a:pt x="128" y="90"/>
                      <a:pt x="128" y="98"/>
                      <a:pt x="128" y="110"/>
                    </a:cubicBezTo>
                    <a:cubicBezTo>
                      <a:pt x="128" y="114"/>
                      <a:pt x="128" y="134"/>
                      <a:pt x="129" y="135"/>
                    </a:cubicBezTo>
                    <a:cubicBezTo>
                      <a:pt x="132" y="138"/>
                      <a:pt x="141" y="137"/>
                      <a:pt x="146" y="137"/>
                    </a:cubicBezTo>
                    <a:cubicBezTo>
                      <a:pt x="153" y="138"/>
                      <a:pt x="158" y="139"/>
                      <a:pt x="164" y="137"/>
                    </a:cubicBezTo>
                    <a:cubicBezTo>
                      <a:pt x="162" y="119"/>
                      <a:pt x="158" y="101"/>
                      <a:pt x="148" y="81"/>
                    </a:cubicBezTo>
                    <a:cubicBezTo>
                      <a:pt x="141" y="82"/>
                      <a:pt x="135" y="81"/>
                      <a:pt x="128" y="82"/>
                    </a:cubicBezTo>
                    <a:close/>
                    <a:moveTo>
                      <a:pt x="21" y="143"/>
                    </a:moveTo>
                    <a:cubicBezTo>
                      <a:pt x="21" y="143"/>
                      <a:pt x="21" y="143"/>
                      <a:pt x="21" y="143"/>
                    </a:cubicBezTo>
                    <a:cubicBezTo>
                      <a:pt x="17" y="168"/>
                      <a:pt x="40" y="209"/>
                      <a:pt x="60" y="226"/>
                    </a:cubicBezTo>
                    <a:cubicBezTo>
                      <a:pt x="70" y="221"/>
                      <a:pt x="81" y="215"/>
                      <a:pt x="87" y="212"/>
                    </a:cubicBezTo>
                    <a:cubicBezTo>
                      <a:pt x="80" y="189"/>
                      <a:pt x="76" y="166"/>
                      <a:pt x="75" y="144"/>
                    </a:cubicBezTo>
                    <a:cubicBezTo>
                      <a:pt x="57" y="145"/>
                      <a:pt x="39" y="142"/>
                      <a:pt x="21" y="143"/>
                    </a:cubicBezTo>
                    <a:close/>
                    <a:moveTo>
                      <a:pt x="171" y="139"/>
                    </a:moveTo>
                    <a:cubicBezTo>
                      <a:pt x="171" y="139"/>
                      <a:pt x="171" y="139"/>
                      <a:pt x="171" y="139"/>
                    </a:cubicBezTo>
                    <a:cubicBezTo>
                      <a:pt x="179" y="141"/>
                      <a:pt x="188" y="140"/>
                      <a:pt x="197" y="140"/>
                    </a:cubicBezTo>
                    <a:cubicBezTo>
                      <a:pt x="206" y="141"/>
                      <a:pt x="215" y="143"/>
                      <a:pt x="222" y="139"/>
                    </a:cubicBezTo>
                    <a:cubicBezTo>
                      <a:pt x="227" y="116"/>
                      <a:pt x="210" y="85"/>
                      <a:pt x="191" y="67"/>
                    </a:cubicBezTo>
                    <a:cubicBezTo>
                      <a:pt x="181" y="72"/>
                      <a:pt x="168" y="78"/>
                      <a:pt x="157" y="79"/>
                    </a:cubicBezTo>
                    <a:cubicBezTo>
                      <a:pt x="167" y="101"/>
                      <a:pt x="172" y="121"/>
                      <a:pt x="171" y="139"/>
                    </a:cubicBezTo>
                    <a:close/>
                    <a:moveTo>
                      <a:pt x="94" y="209"/>
                    </a:moveTo>
                    <a:cubicBezTo>
                      <a:pt x="94" y="209"/>
                      <a:pt x="94" y="209"/>
                      <a:pt x="94" y="209"/>
                    </a:cubicBezTo>
                    <a:cubicBezTo>
                      <a:pt x="102" y="207"/>
                      <a:pt x="109" y="206"/>
                      <a:pt x="116" y="204"/>
                    </a:cubicBezTo>
                    <a:cubicBezTo>
                      <a:pt x="114" y="184"/>
                      <a:pt x="117" y="166"/>
                      <a:pt x="114" y="145"/>
                    </a:cubicBezTo>
                    <a:cubicBezTo>
                      <a:pt x="103" y="146"/>
                      <a:pt x="92" y="144"/>
                      <a:pt x="81" y="144"/>
                    </a:cubicBezTo>
                    <a:cubicBezTo>
                      <a:pt x="81" y="166"/>
                      <a:pt x="83" y="187"/>
                      <a:pt x="94" y="209"/>
                    </a:cubicBezTo>
                    <a:close/>
                    <a:moveTo>
                      <a:pt x="124" y="151"/>
                    </a:moveTo>
                    <a:cubicBezTo>
                      <a:pt x="124" y="151"/>
                      <a:pt x="124" y="151"/>
                      <a:pt x="124" y="151"/>
                    </a:cubicBezTo>
                    <a:cubicBezTo>
                      <a:pt x="125" y="150"/>
                      <a:pt x="125" y="150"/>
                      <a:pt x="126" y="149"/>
                    </a:cubicBezTo>
                    <a:cubicBezTo>
                      <a:pt x="126" y="149"/>
                      <a:pt x="125" y="148"/>
                      <a:pt x="125" y="147"/>
                    </a:cubicBezTo>
                    <a:cubicBezTo>
                      <a:pt x="124" y="148"/>
                      <a:pt x="123" y="148"/>
                      <a:pt x="123" y="148"/>
                    </a:cubicBezTo>
                    <a:cubicBezTo>
                      <a:pt x="123" y="149"/>
                      <a:pt x="123" y="150"/>
                      <a:pt x="124" y="151"/>
                    </a:cubicBezTo>
                    <a:close/>
                    <a:moveTo>
                      <a:pt x="130" y="148"/>
                    </a:moveTo>
                    <a:cubicBezTo>
                      <a:pt x="130" y="148"/>
                      <a:pt x="130" y="148"/>
                      <a:pt x="130" y="148"/>
                    </a:cubicBezTo>
                    <a:cubicBezTo>
                      <a:pt x="127" y="166"/>
                      <a:pt x="128" y="185"/>
                      <a:pt x="127" y="204"/>
                    </a:cubicBezTo>
                    <a:cubicBezTo>
                      <a:pt x="136" y="201"/>
                      <a:pt x="141" y="206"/>
                      <a:pt x="149" y="203"/>
                    </a:cubicBezTo>
                    <a:cubicBezTo>
                      <a:pt x="154" y="186"/>
                      <a:pt x="162" y="169"/>
                      <a:pt x="162" y="150"/>
                    </a:cubicBezTo>
                    <a:cubicBezTo>
                      <a:pt x="151" y="150"/>
                      <a:pt x="141" y="148"/>
                      <a:pt x="130" y="148"/>
                    </a:cubicBezTo>
                    <a:close/>
                    <a:moveTo>
                      <a:pt x="125" y="157"/>
                    </a:moveTo>
                    <a:cubicBezTo>
                      <a:pt x="125" y="157"/>
                      <a:pt x="125" y="157"/>
                      <a:pt x="125" y="157"/>
                    </a:cubicBezTo>
                    <a:cubicBezTo>
                      <a:pt x="123" y="155"/>
                      <a:pt x="127" y="151"/>
                      <a:pt x="123" y="152"/>
                    </a:cubicBezTo>
                    <a:cubicBezTo>
                      <a:pt x="123" y="153"/>
                      <a:pt x="123" y="158"/>
                      <a:pt x="125" y="157"/>
                    </a:cubicBezTo>
                    <a:close/>
                    <a:moveTo>
                      <a:pt x="169" y="153"/>
                    </a:moveTo>
                    <a:cubicBezTo>
                      <a:pt x="169" y="153"/>
                      <a:pt x="169" y="153"/>
                      <a:pt x="169" y="153"/>
                    </a:cubicBezTo>
                    <a:cubicBezTo>
                      <a:pt x="169" y="171"/>
                      <a:pt x="162" y="187"/>
                      <a:pt x="157" y="204"/>
                    </a:cubicBezTo>
                    <a:cubicBezTo>
                      <a:pt x="167" y="210"/>
                      <a:pt x="180" y="212"/>
                      <a:pt x="189" y="221"/>
                    </a:cubicBezTo>
                    <a:cubicBezTo>
                      <a:pt x="215" y="204"/>
                      <a:pt x="223" y="181"/>
                      <a:pt x="222" y="155"/>
                    </a:cubicBezTo>
                    <a:cubicBezTo>
                      <a:pt x="204" y="155"/>
                      <a:pt x="188" y="150"/>
                      <a:pt x="169" y="153"/>
                    </a:cubicBezTo>
                    <a:close/>
                    <a:moveTo>
                      <a:pt x="222" y="146"/>
                    </a:moveTo>
                    <a:cubicBezTo>
                      <a:pt x="222" y="146"/>
                      <a:pt x="222" y="146"/>
                      <a:pt x="222" y="146"/>
                    </a:cubicBezTo>
                    <a:cubicBezTo>
                      <a:pt x="220" y="142"/>
                      <a:pt x="212" y="144"/>
                      <a:pt x="211" y="146"/>
                    </a:cubicBezTo>
                    <a:cubicBezTo>
                      <a:pt x="215" y="146"/>
                      <a:pt x="218" y="149"/>
                      <a:pt x="222" y="146"/>
                    </a:cubicBezTo>
                    <a:close/>
                    <a:moveTo>
                      <a:pt x="122" y="202"/>
                    </a:moveTo>
                    <a:cubicBezTo>
                      <a:pt x="122" y="202"/>
                      <a:pt x="122" y="202"/>
                      <a:pt x="122" y="202"/>
                    </a:cubicBezTo>
                    <a:cubicBezTo>
                      <a:pt x="122" y="201"/>
                      <a:pt x="123" y="195"/>
                      <a:pt x="121" y="196"/>
                    </a:cubicBezTo>
                    <a:cubicBezTo>
                      <a:pt x="121" y="198"/>
                      <a:pt x="119" y="203"/>
                      <a:pt x="122" y="202"/>
                    </a:cubicBezTo>
                    <a:close/>
                    <a:moveTo>
                      <a:pt x="66" y="231"/>
                    </a:moveTo>
                    <a:cubicBezTo>
                      <a:pt x="66" y="231"/>
                      <a:pt x="66" y="231"/>
                      <a:pt x="66" y="231"/>
                    </a:cubicBezTo>
                    <a:cubicBezTo>
                      <a:pt x="74" y="237"/>
                      <a:pt x="85" y="240"/>
                      <a:pt x="95" y="241"/>
                    </a:cubicBezTo>
                    <a:cubicBezTo>
                      <a:pt x="97" y="242"/>
                      <a:pt x="104" y="244"/>
                      <a:pt x="104" y="240"/>
                    </a:cubicBezTo>
                    <a:cubicBezTo>
                      <a:pt x="95" y="234"/>
                      <a:pt x="97" y="227"/>
                      <a:pt x="91" y="216"/>
                    </a:cubicBezTo>
                    <a:cubicBezTo>
                      <a:pt x="83" y="219"/>
                      <a:pt x="70" y="225"/>
                      <a:pt x="66" y="231"/>
                    </a:cubicBezTo>
                    <a:close/>
                    <a:moveTo>
                      <a:pt x="117" y="243"/>
                    </a:moveTo>
                    <a:cubicBezTo>
                      <a:pt x="117" y="243"/>
                      <a:pt x="117" y="243"/>
                      <a:pt x="117" y="243"/>
                    </a:cubicBezTo>
                    <a:cubicBezTo>
                      <a:pt x="117" y="232"/>
                      <a:pt x="119" y="222"/>
                      <a:pt x="114" y="209"/>
                    </a:cubicBezTo>
                    <a:cubicBezTo>
                      <a:pt x="108" y="211"/>
                      <a:pt x="102" y="212"/>
                      <a:pt x="96" y="213"/>
                    </a:cubicBezTo>
                    <a:cubicBezTo>
                      <a:pt x="97" y="225"/>
                      <a:pt x="107" y="242"/>
                      <a:pt x="117" y="243"/>
                    </a:cubicBezTo>
                    <a:close/>
                    <a:moveTo>
                      <a:pt x="126" y="210"/>
                    </a:moveTo>
                    <a:cubicBezTo>
                      <a:pt x="126" y="210"/>
                      <a:pt x="126" y="210"/>
                      <a:pt x="126" y="210"/>
                    </a:cubicBezTo>
                    <a:cubicBezTo>
                      <a:pt x="127" y="221"/>
                      <a:pt x="125" y="231"/>
                      <a:pt x="128" y="243"/>
                    </a:cubicBezTo>
                    <a:cubicBezTo>
                      <a:pt x="137" y="233"/>
                      <a:pt x="144" y="222"/>
                      <a:pt x="147" y="209"/>
                    </a:cubicBezTo>
                    <a:cubicBezTo>
                      <a:pt x="140" y="209"/>
                      <a:pt x="134" y="207"/>
                      <a:pt x="126" y="210"/>
                    </a:cubicBezTo>
                    <a:close/>
                    <a:moveTo>
                      <a:pt x="153" y="213"/>
                    </a:moveTo>
                    <a:cubicBezTo>
                      <a:pt x="153" y="213"/>
                      <a:pt x="153" y="213"/>
                      <a:pt x="153" y="213"/>
                    </a:cubicBezTo>
                    <a:cubicBezTo>
                      <a:pt x="151" y="224"/>
                      <a:pt x="140" y="232"/>
                      <a:pt x="138" y="243"/>
                    </a:cubicBezTo>
                    <a:cubicBezTo>
                      <a:pt x="153" y="243"/>
                      <a:pt x="172" y="237"/>
                      <a:pt x="184" y="224"/>
                    </a:cubicBezTo>
                    <a:cubicBezTo>
                      <a:pt x="175" y="217"/>
                      <a:pt x="165" y="211"/>
                      <a:pt x="153" y="213"/>
                    </a:cubicBezTo>
                    <a:close/>
                    <a:moveTo>
                      <a:pt x="132" y="266"/>
                    </a:moveTo>
                    <a:cubicBezTo>
                      <a:pt x="132" y="266"/>
                      <a:pt x="132" y="266"/>
                      <a:pt x="132" y="266"/>
                    </a:cubicBezTo>
                    <a:cubicBezTo>
                      <a:pt x="143" y="262"/>
                      <a:pt x="152" y="264"/>
                      <a:pt x="164" y="258"/>
                    </a:cubicBezTo>
                    <a:cubicBezTo>
                      <a:pt x="164" y="254"/>
                      <a:pt x="163" y="251"/>
                      <a:pt x="160" y="249"/>
                    </a:cubicBezTo>
                    <a:cubicBezTo>
                      <a:pt x="149" y="253"/>
                      <a:pt x="139" y="255"/>
                      <a:pt x="130" y="255"/>
                    </a:cubicBezTo>
                    <a:cubicBezTo>
                      <a:pt x="130" y="259"/>
                      <a:pt x="129" y="262"/>
                      <a:pt x="132" y="266"/>
                    </a:cubicBezTo>
                    <a:close/>
                    <a:moveTo>
                      <a:pt x="200" y="292"/>
                    </a:moveTo>
                    <a:cubicBezTo>
                      <a:pt x="200" y="292"/>
                      <a:pt x="200" y="292"/>
                      <a:pt x="200" y="292"/>
                    </a:cubicBezTo>
                    <a:cubicBezTo>
                      <a:pt x="198" y="291"/>
                      <a:pt x="196" y="289"/>
                      <a:pt x="195" y="293"/>
                    </a:cubicBezTo>
                    <a:cubicBezTo>
                      <a:pt x="195" y="289"/>
                      <a:pt x="197" y="287"/>
                      <a:pt x="195" y="283"/>
                    </a:cubicBezTo>
                    <a:cubicBezTo>
                      <a:pt x="193" y="287"/>
                      <a:pt x="192" y="293"/>
                      <a:pt x="195" y="300"/>
                    </a:cubicBezTo>
                    <a:cubicBezTo>
                      <a:pt x="189" y="306"/>
                      <a:pt x="190" y="314"/>
                      <a:pt x="189" y="322"/>
                    </a:cubicBezTo>
                    <a:cubicBezTo>
                      <a:pt x="198" y="318"/>
                      <a:pt x="189" y="307"/>
                      <a:pt x="196" y="302"/>
                    </a:cubicBezTo>
                    <a:cubicBezTo>
                      <a:pt x="199" y="307"/>
                      <a:pt x="193" y="315"/>
                      <a:pt x="197" y="317"/>
                    </a:cubicBezTo>
                    <a:cubicBezTo>
                      <a:pt x="200" y="311"/>
                      <a:pt x="200" y="304"/>
                      <a:pt x="201" y="297"/>
                    </a:cubicBezTo>
                    <a:cubicBezTo>
                      <a:pt x="201" y="292"/>
                      <a:pt x="203" y="287"/>
                      <a:pt x="201" y="284"/>
                    </a:cubicBezTo>
                    <a:cubicBezTo>
                      <a:pt x="201" y="287"/>
                      <a:pt x="199" y="289"/>
                      <a:pt x="200" y="292"/>
                    </a:cubicBezTo>
                    <a:close/>
                    <a:moveTo>
                      <a:pt x="208" y="282"/>
                    </a:moveTo>
                    <a:cubicBezTo>
                      <a:pt x="208" y="282"/>
                      <a:pt x="208" y="282"/>
                      <a:pt x="208" y="282"/>
                    </a:cubicBezTo>
                    <a:cubicBezTo>
                      <a:pt x="203" y="286"/>
                      <a:pt x="203" y="293"/>
                      <a:pt x="202" y="299"/>
                    </a:cubicBezTo>
                    <a:cubicBezTo>
                      <a:pt x="201" y="305"/>
                      <a:pt x="199" y="313"/>
                      <a:pt x="203" y="317"/>
                    </a:cubicBezTo>
                    <a:cubicBezTo>
                      <a:pt x="207" y="306"/>
                      <a:pt x="207" y="294"/>
                      <a:pt x="208" y="282"/>
                    </a:cubicBezTo>
                    <a:close/>
                    <a:moveTo>
                      <a:pt x="207" y="318"/>
                    </a:moveTo>
                    <a:cubicBezTo>
                      <a:pt x="207" y="318"/>
                      <a:pt x="207" y="318"/>
                      <a:pt x="207" y="318"/>
                    </a:cubicBezTo>
                    <a:cubicBezTo>
                      <a:pt x="212" y="313"/>
                      <a:pt x="212" y="301"/>
                      <a:pt x="209" y="296"/>
                    </a:cubicBezTo>
                    <a:cubicBezTo>
                      <a:pt x="208" y="303"/>
                      <a:pt x="205" y="310"/>
                      <a:pt x="207" y="318"/>
                    </a:cubicBezTo>
                    <a:close/>
                    <a:moveTo>
                      <a:pt x="166" y="301"/>
                    </a:moveTo>
                    <a:cubicBezTo>
                      <a:pt x="166" y="301"/>
                      <a:pt x="166" y="301"/>
                      <a:pt x="166" y="301"/>
                    </a:cubicBezTo>
                    <a:cubicBezTo>
                      <a:pt x="170" y="300"/>
                      <a:pt x="167" y="298"/>
                      <a:pt x="168" y="296"/>
                    </a:cubicBezTo>
                    <a:cubicBezTo>
                      <a:pt x="167" y="297"/>
                      <a:pt x="166" y="297"/>
                      <a:pt x="165" y="298"/>
                    </a:cubicBezTo>
                    <a:cubicBezTo>
                      <a:pt x="165" y="299"/>
                      <a:pt x="166" y="300"/>
                      <a:pt x="166" y="301"/>
                    </a:cubicBezTo>
                    <a:close/>
                    <a:moveTo>
                      <a:pt x="217" y="281"/>
                    </a:moveTo>
                    <a:cubicBezTo>
                      <a:pt x="217" y="281"/>
                      <a:pt x="217" y="281"/>
                      <a:pt x="217" y="281"/>
                    </a:cubicBezTo>
                    <a:cubicBezTo>
                      <a:pt x="216" y="292"/>
                      <a:pt x="211" y="307"/>
                      <a:pt x="214" y="316"/>
                    </a:cubicBezTo>
                    <a:cubicBezTo>
                      <a:pt x="218" y="304"/>
                      <a:pt x="220" y="292"/>
                      <a:pt x="221" y="280"/>
                    </a:cubicBezTo>
                    <a:cubicBezTo>
                      <a:pt x="220" y="281"/>
                      <a:pt x="219" y="279"/>
                      <a:pt x="217" y="281"/>
                    </a:cubicBezTo>
                    <a:close/>
                    <a:moveTo>
                      <a:pt x="170" y="308"/>
                    </a:moveTo>
                    <a:cubicBezTo>
                      <a:pt x="170" y="308"/>
                      <a:pt x="170" y="308"/>
                      <a:pt x="170" y="308"/>
                    </a:cubicBezTo>
                    <a:cubicBezTo>
                      <a:pt x="170" y="314"/>
                      <a:pt x="162" y="322"/>
                      <a:pt x="169" y="327"/>
                    </a:cubicBezTo>
                    <a:cubicBezTo>
                      <a:pt x="170" y="321"/>
                      <a:pt x="173" y="312"/>
                      <a:pt x="170" y="308"/>
                    </a:cubicBezTo>
                    <a:close/>
                    <a:moveTo>
                      <a:pt x="173" y="327"/>
                    </a:moveTo>
                    <a:cubicBezTo>
                      <a:pt x="173" y="327"/>
                      <a:pt x="173" y="327"/>
                      <a:pt x="173" y="327"/>
                    </a:cubicBezTo>
                    <a:cubicBezTo>
                      <a:pt x="176" y="323"/>
                      <a:pt x="175" y="317"/>
                      <a:pt x="175" y="311"/>
                    </a:cubicBezTo>
                    <a:cubicBezTo>
                      <a:pt x="171" y="315"/>
                      <a:pt x="170" y="324"/>
                      <a:pt x="173" y="327"/>
                    </a:cubicBezTo>
                    <a:close/>
                    <a:moveTo>
                      <a:pt x="163" y="310"/>
                    </a:moveTo>
                    <a:cubicBezTo>
                      <a:pt x="163" y="310"/>
                      <a:pt x="163" y="310"/>
                      <a:pt x="163" y="310"/>
                    </a:cubicBezTo>
                    <a:cubicBezTo>
                      <a:pt x="164" y="316"/>
                      <a:pt x="162" y="321"/>
                      <a:pt x="162" y="327"/>
                    </a:cubicBezTo>
                    <a:cubicBezTo>
                      <a:pt x="166" y="323"/>
                      <a:pt x="169" y="311"/>
                      <a:pt x="163" y="310"/>
                    </a:cubicBezTo>
                    <a:close/>
                    <a:moveTo>
                      <a:pt x="221" y="312"/>
                    </a:moveTo>
                    <a:cubicBezTo>
                      <a:pt x="221" y="312"/>
                      <a:pt x="221" y="312"/>
                      <a:pt x="221" y="312"/>
                    </a:cubicBezTo>
                    <a:cubicBezTo>
                      <a:pt x="225" y="308"/>
                      <a:pt x="226" y="301"/>
                      <a:pt x="227" y="295"/>
                    </a:cubicBezTo>
                    <a:cubicBezTo>
                      <a:pt x="228" y="289"/>
                      <a:pt x="230" y="282"/>
                      <a:pt x="228" y="278"/>
                    </a:cubicBezTo>
                    <a:cubicBezTo>
                      <a:pt x="221" y="287"/>
                      <a:pt x="219" y="304"/>
                      <a:pt x="221" y="312"/>
                    </a:cubicBezTo>
                    <a:close/>
                    <a:moveTo>
                      <a:pt x="153" y="337"/>
                    </a:moveTo>
                    <a:cubicBezTo>
                      <a:pt x="153" y="337"/>
                      <a:pt x="153" y="337"/>
                      <a:pt x="153" y="337"/>
                    </a:cubicBezTo>
                    <a:cubicBezTo>
                      <a:pt x="154" y="331"/>
                      <a:pt x="154" y="323"/>
                      <a:pt x="155" y="316"/>
                    </a:cubicBezTo>
                    <a:cubicBezTo>
                      <a:pt x="151" y="322"/>
                      <a:pt x="147" y="335"/>
                      <a:pt x="153" y="337"/>
                    </a:cubicBezTo>
                    <a:close/>
                    <a:moveTo>
                      <a:pt x="231" y="306"/>
                    </a:moveTo>
                    <a:cubicBezTo>
                      <a:pt x="231" y="306"/>
                      <a:pt x="231" y="306"/>
                      <a:pt x="231" y="306"/>
                    </a:cubicBezTo>
                    <a:cubicBezTo>
                      <a:pt x="240" y="298"/>
                      <a:pt x="239" y="287"/>
                      <a:pt x="240" y="276"/>
                    </a:cubicBezTo>
                    <a:cubicBezTo>
                      <a:pt x="239" y="277"/>
                      <a:pt x="238" y="276"/>
                      <a:pt x="236" y="277"/>
                    </a:cubicBezTo>
                    <a:cubicBezTo>
                      <a:pt x="237" y="287"/>
                      <a:pt x="229" y="295"/>
                      <a:pt x="231" y="306"/>
                    </a:cubicBezTo>
                    <a:close/>
                    <a:moveTo>
                      <a:pt x="140" y="345"/>
                    </a:moveTo>
                    <a:cubicBezTo>
                      <a:pt x="140" y="345"/>
                      <a:pt x="140" y="345"/>
                      <a:pt x="140" y="345"/>
                    </a:cubicBezTo>
                    <a:cubicBezTo>
                      <a:pt x="145" y="344"/>
                      <a:pt x="146" y="329"/>
                      <a:pt x="143" y="325"/>
                    </a:cubicBezTo>
                    <a:cubicBezTo>
                      <a:pt x="142" y="332"/>
                      <a:pt x="139" y="338"/>
                      <a:pt x="140" y="345"/>
                    </a:cubicBezTo>
                    <a:close/>
                    <a:moveTo>
                      <a:pt x="157" y="334"/>
                    </a:moveTo>
                    <a:cubicBezTo>
                      <a:pt x="157" y="334"/>
                      <a:pt x="157" y="334"/>
                      <a:pt x="157" y="334"/>
                    </a:cubicBezTo>
                    <a:cubicBezTo>
                      <a:pt x="162" y="330"/>
                      <a:pt x="160" y="323"/>
                      <a:pt x="160" y="317"/>
                    </a:cubicBezTo>
                    <a:cubicBezTo>
                      <a:pt x="156" y="322"/>
                      <a:pt x="155" y="327"/>
                      <a:pt x="157" y="334"/>
                    </a:cubicBezTo>
                    <a:close/>
                    <a:moveTo>
                      <a:pt x="241" y="307"/>
                    </a:moveTo>
                    <a:cubicBezTo>
                      <a:pt x="241" y="307"/>
                      <a:pt x="241" y="307"/>
                      <a:pt x="241" y="307"/>
                    </a:cubicBezTo>
                    <a:cubicBezTo>
                      <a:pt x="247" y="304"/>
                      <a:pt x="243" y="298"/>
                      <a:pt x="245" y="294"/>
                    </a:cubicBezTo>
                    <a:cubicBezTo>
                      <a:pt x="251" y="294"/>
                      <a:pt x="251" y="285"/>
                      <a:pt x="251" y="280"/>
                    </a:cubicBezTo>
                    <a:cubicBezTo>
                      <a:pt x="246" y="281"/>
                      <a:pt x="249" y="273"/>
                      <a:pt x="244" y="276"/>
                    </a:cubicBezTo>
                    <a:cubicBezTo>
                      <a:pt x="244" y="286"/>
                      <a:pt x="237" y="295"/>
                      <a:pt x="241" y="307"/>
                    </a:cubicBezTo>
                    <a:close/>
                    <a:moveTo>
                      <a:pt x="127" y="342"/>
                    </a:moveTo>
                    <a:cubicBezTo>
                      <a:pt x="127" y="342"/>
                      <a:pt x="127" y="342"/>
                      <a:pt x="127" y="342"/>
                    </a:cubicBezTo>
                    <a:cubicBezTo>
                      <a:pt x="130" y="341"/>
                      <a:pt x="131" y="335"/>
                      <a:pt x="127" y="334"/>
                    </a:cubicBezTo>
                    <a:cubicBezTo>
                      <a:pt x="127" y="337"/>
                      <a:pt x="126" y="339"/>
                      <a:pt x="127" y="342"/>
                    </a:cubicBezTo>
                    <a:close/>
                    <a:moveTo>
                      <a:pt x="131" y="345"/>
                    </a:moveTo>
                    <a:cubicBezTo>
                      <a:pt x="131" y="345"/>
                      <a:pt x="131" y="345"/>
                      <a:pt x="131" y="345"/>
                    </a:cubicBezTo>
                    <a:cubicBezTo>
                      <a:pt x="136" y="342"/>
                      <a:pt x="134" y="337"/>
                      <a:pt x="135" y="332"/>
                    </a:cubicBezTo>
                    <a:cubicBezTo>
                      <a:pt x="131" y="336"/>
                      <a:pt x="132" y="341"/>
                      <a:pt x="131" y="345"/>
                    </a:cubicBezTo>
                    <a:close/>
                    <a:moveTo>
                      <a:pt x="279" y="265"/>
                    </a:moveTo>
                    <a:cubicBezTo>
                      <a:pt x="279" y="265"/>
                      <a:pt x="279" y="265"/>
                      <a:pt x="279" y="265"/>
                    </a:cubicBezTo>
                    <a:cubicBezTo>
                      <a:pt x="279" y="264"/>
                      <a:pt x="280" y="264"/>
                      <a:pt x="281" y="263"/>
                    </a:cubicBezTo>
                    <a:cubicBezTo>
                      <a:pt x="281" y="263"/>
                      <a:pt x="280" y="262"/>
                      <a:pt x="280" y="261"/>
                    </a:cubicBezTo>
                    <a:cubicBezTo>
                      <a:pt x="279" y="262"/>
                      <a:pt x="278" y="262"/>
                      <a:pt x="278" y="262"/>
                    </a:cubicBezTo>
                    <a:cubicBezTo>
                      <a:pt x="278" y="263"/>
                      <a:pt x="278" y="264"/>
                      <a:pt x="279" y="265"/>
                    </a:cubicBezTo>
                    <a:close/>
                    <a:moveTo>
                      <a:pt x="259" y="274"/>
                    </a:moveTo>
                    <a:cubicBezTo>
                      <a:pt x="259" y="274"/>
                      <a:pt x="259" y="274"/>
                      <a:pt x="259" y="274"/>
                    </a:cubicBezTo>
                    <a:cubicBezTo>
                      <a:pt x="254" y="281"/>
                      <a:pt x="253" y="290"/>
                      <a:pt x="253" y="300"/>
                    </a:cubicBezTo>
                    <a:cubicBezTo>
                      <a:pt x="261" y="298"/>
                      <a:pt x="256" y="274"/>
                      <a:pt x="260" y="285"/>
                    </a:cubicBezTo>
                    <a:cubicBezTo>
                      <a:pt x="263" y="283"/>
                      <a:pt x="264" y="281"/>
                      <a:pt x="262" y="277"/>
                    </a:cubicBezTo>
                    <a:cubicBezTo>
                      <a:pt x="257" y="281"/>
                      <a:pt x="261" y="278"/>
                      <a:pt x="259" y="274"/>
                    </a:cubicBezTo>
                    <a:close/>
                    <a:moveTo>
                      <a:pt x="268" y="288"/>
                    </a:moveTo>
                    <a:cubicBezTo>
                      <a:pt x="268" y="288"/>
                      <a:pt x="268" y="288"/>
                      <a:pt x="268" y="288"/>
                    </a:cubicBezTo>
                    <a:cubicBezTo>
                      <a:pt x="272" y="284"/>
                      <a:pt x="267" y="279"/>
                      <a:pt x="268" y="272"/>
                    </a:cubicBezTo>
                    <a:cubicBezTo>
                      <a:pt x="263" y="277"/>
                      <a:pt x="267" y="284"/>
                      <a:pt x="268" y="288"/>
                    </a:cubicBezTo>
                    <a:close/>
                    <a:moveTo>
                      <a:pt x="271" y="281"/>
                    </a:moveTo>
                    <a:cubicBezTo>
                      <a:pt x="271" y="281"/>
                      <a:pt x="271" y="281"/>
                      <a:pt x="271" y="281"/>
                    </a:cubicBezTo>
                    <a:cubicBezTo>
                      <a:pt x="275" y="278"/>
                      <a:pt x="275" y="274"/>
                      <a:pt x="277" y="270"/>
                    </a:cubicBezTo>
                    <a:cubicBezTo>
                      <a:pt x="275" y="271"/>
                      <a:pt x="274" y="270"/>
                      <a:pt x="273" y="270"/>
                    </a:cubicBezTo>
                    <a:cubicBezTo>
                      <a:pt x="272" y="274"/>
                      <a:pt x="270" y="277"/>
                      <a:pt x="271" y="281"/>
                    </a:cubicBezTo>
                    <a:close/>
                    <a:moveTo>
                      <a:pt x="245" y="306"/>
                    </a:moveTo>
                    <a:cubicBezTo>
                      <a:pt x="245" y="306"/>
                      <a:pt x="245" y="306"/>
                      <a:pt x="245" y="306"/>
                    </a:cubicBezTo>
                    <a:cubicBezTo>
                      <a:pt x="247" y="305"/>
                      <a:pt x="252" y="305"/>
                      <a:pt x="249" y="302"/>
                    </a:cubicBezTo>
                    <a:cubicBezTo>
                      <a:pt x="247" y="303"/>
                      <a:pt x="245" y="305"/>
                      <a:pt x="245" y="3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0" cap="none" spc="0" normalizeH="0" baseline="0" noProof="0"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Freeform 598">
                <a:extLst>
                  <a:ext uri="{FF2B5EF4-FFF2-40B4-BE49-F238E27FC236}">
                    <a16:creationId xmlns:a16="http://schemas.microsoft.com/office/drawing/2014/main" id="{11FCE901-D986-49EA-860C-212CC01995FE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 rot="20781821" flipH="1" flipV="1">
                <a:off x="14085992" y="4167296"/>
                <a:ext cx="288116" cy="274522"/>
              </a:xfrm>
              <a:custGeom>
                <a:avLst/>
                <a:gdLst>
                  <a:gd name="T0" fmla="*/ 268 w 274"/>
                  <a:gd name="T1" fmla="*/ 26 h 263"/>
                  <a:gd name="T2" fmla="*/ 216 w 274"/>
                  <a:gd name="T3" fmla="*/ 247 h 263"/>
                  <a:gd name="T4" fmla="*/ 137 w 274"/>
                  <a:gd name="T5" fmla="*/ 239 h 263"/>
                  <a:gd name="T6" fmla="*/ 102 w 274"/>
                  <a:gd name="T7" fmla="*/ 213 h 263"/>
                  <a:gd name="T8" fmla="*/ 88 w 274"/>
                  <a:gd name="T9" fmla="*/ 180 h 263"/>
                  <a:gd name="T10" fmla="*/ 19 w 274"/>
                  <a:gd name="T11" fmla="*/ 144 h 263"/>
                  <a:gd name="T12" fmla="*/ 132 w 274"/>
                  <a:gd name="T13" fmla="*/ 69 h 263"/>
                  <a:gd name="T14" fmla="*/ 271 w 274"/>
                  <a:gd name="T15" fmla="*/ 0 h 263"/>
                  <a:gd name="T16" fmla="*/ 115 w 274"/>
                  <a:gd name="T17" fmla="*/ 210 h 263"/>
                  <a:gd name="T18" fmla="*/ 131 w 274"/>
                  <a:gd name="T19" fmla="*/ 194 h 263"/>
                  <a:gd name="T20" fmla="*/ 135 w 274"/>
                  <a:gd name="T21" fmla="*/ 154 h 263"/>
                  <a:gd name="T22" fmla="*/ 119 w 274"/>
                  <a:gd name="T23" fmla="*/ 176 h 263"/>
                  <a:gd name="T24" fmla="*/ 116 w 274"/>
                  <a:gd name="T25" fmla="*/ 197 h 263"/>
                  <a:gd name="T26" fmla="*/ 201 w 274"/>
                  <a:gd name="T27" fmla="*/ 42 h 263"/>
                  <a:gd name="T28" fmla="*/ 150 w 274"/>
                  <a:gd name="T29" fmla="*/ 66 h 263"/>
                  <a:gd name="T30" fmla="*/ 88 w 274"/>
                  <a:gd name="T31" fmla="*/ 173 h 263"/>
                  <a:gd name="T32" fmla="*/ 254 w 274"/>
                  <a:gd name="T33" fmla="*/ 17 h 263"/>
                  <a:gd name="T34" fmla="*/ 134 w 274"/>
                  <a:gd name="T35" fmla="*/ 198 h 263"/>
                  <a:gd name="T36" fmla="*/ 201 w 274"/>
                  <a:gd name="T37" fmla="*/ 232 h 263"/>
                  <a:gd name="T38" fmla="*/ 251 w 274"/>
                  <a:gd name="T39" fmla="*/ 38 h 263"/>
                  <a:gd name="T40" fmla="*/ 221 w 274"/>
                  <a:gd name="T41" fmla="*/ 64 h 263"/>
                  <a:gd name="T42" fmla="*/ 238 w 274"/>
                  <a:gd name="T43" fmla="*/ 45 h 263"/>
                  <a:gd name="T44" fmla="*/ 194 w 274"/>
                  <a:gd name="T45" fmla="*/ 103 h 263"/>
                  <a:gd name="T46" fmla="*/ 197 w 274"/>
                  <a:gd name="T47" fmla="*/ 92 h 263"/>
                  <a:gd name="T48" fmla="*/ 181 w 274"/>
                  <a:gd name="T49" fmla="*/ 113 h 263"/>
                  <a:gd name="T50" fmla="*/ 182 w 274"/>
                  <a:gd name="T51" fmla="*/ 111 h 263"/>
                  <a:gd name="T52" fmla="*/ 181 w 274"/>
                  <a:gd name="T53" fmla="*/ 113 h 263"/>
                  <a:gd name="T54" fmla="*/ 165 w 274"/>
                  <a:gd name="T55" fmla="*/ 120 h 263"/>
                  <a:gd name="T56" fmla="*/ 165 w 274"/>
                  <a:gd name="T57" fmla="*/ 120 h 263"/>
                  <a:gd name="T58" fmla="*/ 174 w 274"/>
                  <a:gd name="T59" fmla="*/ 126 h 263"/>
                  <a:gd name="T60" fmla="*/ 174 w 274"/>
                  <a:gd name="T61" fmla="*/ 126 h 263"/>
                  <a:gd name="T62" fmla="*/ 141 w 274"/>
                  <a:gd name="T63" fmla="*/ 136 h 263"/>
                  <a:gd name="T64" fmla="*/ 141 w 274"/>
                  <a:gd name="T65" fmla="*/ 136 h 263"/>
                  <a:gd name="T66" fmla="*/ 154 w 274"/>
                  <a:gd name="T67" fmla="*/ 153 h 263"/>
                  <a:gd name="T68" fmla="*/ 154 w 274"/>
                  <a:gd name="T69" fmla="*/ 153 h 263"/>
                  <a:gd name="T70" fmla="*/ 150 w 274"/>
                  <a:gd name="T71" fmla="*/ 150 h 263"/>
                  <a:gd name="T72" fmla="*/ 150 w 274"/>
                  <a:gd name="T73" fmla="*/ 150 h 263"/>
                  <a:gd name="T74" fmla="*/ 132 w 274"/>
                  <a:gd name="T75" fmla="*/ 185 h 263"/>
                  <a:gd name="T76" fmla="*/ 146 w 274"/>
                  <a:gd name="T77" fmla="*/ 139 h 263"/>
                  <a:gd name="T78" fmla="*/ 103 w 274"/>
                  <a:gd name="T79" fmla="*/ 191 h 263"/>
                  <a:gd name="T80" fmla="*/ 115 w 274"/>
                  <a:gd name="T81" fmla="*/ 158 h 263"/>
                  <a:gd name="T82" fmla="*/ 103 w 274"/>
                  <a:gd name="T83" fmla="*/ 191 h 263"/>
                  <a:gd name="T84" fmla="*/ 146 w 274"/>
                  <a:gd name="T85" fmla="*/ 166 h 263"/>
                  <a:gd name="T86" fmla="*/ 146 w 274"/>
                  <a:gd name="T87" fmla="*/ 166 h 263"/>
                  <a:gd name="T88" fmla="*/ 118 w 274"/>
                  <a:gd name="T89" fmla="*/ 173 h 263"/>
                  <a:gd name="T90" fmla="*/ 118 w 274"/>
                  <a:gd name="T91" fmla="*/ 173 h 263"/>
                  <a:gd name="T92" fmla="*/ 97 w 274"/>
                  <a:gd name="T93" fmla="*/ 182 h 263"/>
                  <a:gd name="T94" fmla="*/ 97 w 274"/>
                  <a:gd name="T95" fmla="*/ 182 h 263"/>
                  <a:gd name="T96" fmla="*/ 106 w 274"/>
                  <a:gd name="T97" fmla="*/ 200 h 263"/>
                  <a:gd name="T98" fmla="*/ 106 w 274"/>
                  <a:gd name="T99" fmla="*/ 200 h 263"/>
                  <a:gd name="T100" fmla="*/ 132 w 274"/>
                  <a:gd name="T101" fmla="*/ 213 h 263"/>
                  <a:gd name="T102" fmla="*/ 132 w 274"/>
                  <a:gd name="T103" fmla="*/ 213 h 263"/>
                  <a:gd name="T104" fmla="*/ 112 w 274"/>
                  <a:gd name="T105" fmla="*/ 226 h 263"/>
                  <a:gd name="T106" fmla="*/ 112 w 274"/>
                  <a:gd name="T107" fmla="*/ 226 h 263"/>
                  <a:gd name="T108" fmla="*/ 131 w 274"/>
                  <a:gd name="T109" fmla="*/ 233 h 263"/>
                  <a:gd name="T110" fmla="*/ 131 w 274"/>
                  <a:gd name="T111" fmla="*/ 23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74" h="263">
                    <a:moveTo>
                      <a:pt x="273" y="0"/>
                    </a:moveTo>
                    <a:cubicBezTo>
                      <a:pt x="274" y="9"/>
                      <a:pt x="270" y="18"/>
                      <a:pt x="268" y="26"/>
                    </a:cubicBezTo>
                    <a:cubicBezTo>
                      <a:pt x="250" y="77"/>
                      <a:pt x="239" y="136"/>
                      <a:pt x="225" y="195"/>
                    </a:cubicBezTo>
                    <a:cubicBezTo>
                      <a:pt x="221" y="211"/>
                      <a:pt x="217" y="226"/>
                      <a:pt x="216" y="247"/>
                    </a:cubicBezTo>
                    <a:cubicBezTo>
                      <a:pt x="192" y="239"/>
                      <a:pt x="174" y="226"/>
                      <a:pt x="153" y="216"/>
                    </a:cubicBezTo>
                    <a:cubicBezTo>
                      <a:pt x="145" y="221"/>
                      <a:pt x="142" y="230"/>
                      <a:pt x="137" y="239"/>
                    </a:cubicBezTo>
                    <a:cubicBezTo>
                      <a:pt x="132" y="247"/>
                      <a:pt x="130" y="258"/>
                      <a:pt x="122" y="263"/>
                    </a:cubicBezTo>
                    <a:cubicBezTo>
                      <a:pt x="109" y="252"/>
                      <a:pt x="107" y="231"/>
                      <a:pt x="102" y="213"/>
                    </a:cubicBezTo>
                    <a:cubicBezTo>
                      <a:pt x="100" y="207"/>
                      <a:pt x="96" y="202"/>
                      <a:pt x="94" y="197"/>
                    </a:cubicBezTo>
                    <a:cubicBezTo>
                      <a:pt x="92" y="191"/>
                      <a:pt x="91" y="185"/>
                      <a:pt x="88" y="180"/>
                    </a:cubicBezTo>
                    <a:cubicBezTo>
                      <a:pt x="78" y="165"/>
                      <a:pt x="57" y="161"/>
                      <a:pt x="38" y="154"/>
                    </a:cubicBezTo>
                    <a:cubicBezTo>
                      <a:pt x="32" y="151"/>
                      <a:pt x="26" y="146"/>
                      <a:pt x="19" y="144"/>
                    </a:cubicBezTo>
                    <a:cubicBezTo>
                      <a:pt x="13" y="141"/>
                      <a:pt x="4" y="141"/>
                      <a:pt x="0" y="135"/>
                    </a:cubicBezTo>
                    <a:cubicBezTo>
                      <a:pt x="36" y="103"/>
                      <a:pt x="87" y="92"/>
                      <a:pt x="132" y="69"/>
                    </a:cubicBezTo>
                    <a:cubicBezTo>
                      <a:pt x="155" y="57"/>
                      <a:pt x="177" y="47"/>
                      <a:pt x="200" y="36"/>
                    </a:cubicBezTo>
                    <a:cubicBezTo>
                      <a:pt x="225" y="25"/>
                      <a:pt x="250" y="16"/>
                      <a:pt x="271" y="0"/>
                    </a:cubicBezTo>
                    <a:cubicBezTo>
                      <a:pt x="271" y="0"/>
                      <a:pt x="272" y="0"/>
                      <a:pt x="273" y="0"/>
                    </a:cubicBezTo>
                    <a:close/>
                    <a:moveTo>
                      <a:pt x="115" y="210"/>
                    </a:moveTo>
                    <a:cubicBezTo>
                      <a:pt x="115" y="210"/>
                      <a:pt x="115" y="210"/>
                      <a:pt x="115" y="210"/>
                    </a:cubicBezTo>
                    <a:cubicBezTo>
                      <a:pt x="120" y="204"/>
                      <a:pt x="121" y="194"/>
                      <a:pt x="131" y="194"/>
                    </a:cubicBezTo>
                    <a:cubicBezTo>
                      <a:pt x="134" y="188"/>
                      <a:pt x="129" y="190"/>
                      <a:pt x="129" y="183"/>
                    </a:cubicBezTo>
                    <a:cubicBezTo>
                      <a:pt x="131" y="174"/>
                      <a:pt x="137" y="161"/>
                      <a:pt x="135" y="154"/>
                    </a:cubicBezTo>
                    <a:cubicBezTo>
                      <a:pt x="126" y="163"/>
                      <a:pt x="131" y="192"/>
                      <a:pt x="118" y="192"/>
                    </a:cubicBezTo>
                    <a:cubicBezTo>
                      <a:pt x="119" y="189"/>
                      <a:pt x="123" y="180"/>
                      <a:pt x="119" y="176"/>
                    </a:cubicBezTo>
                    <a:cubicBezTo>
                      <a:pt x="118" y="188"/>
                      <a:pt x="109" y="193"/>
                      <a:pt x="107" y="205"/>
                    </a:cubicBezTo>
                    <a:cubicBezTo>
                      <a:pt x="114" y="206"/>
                      <a:pt x="111" y="197"/>
                      <a:pt x="116" y="197"/>
                    </a:cubicBezTo>
                    <a:cubicBezTo>
                      <a:pt x="116" y="200"/>
                      <a:pt x="108" y="209"/>
                      <a:pt x="115" y="210"/>
                    </a:cubicBezTo>
                    <a:close/>
                    <a:moveTo>
                      <a:pt x="201" y="42"/>
                    </a:moveTo>
                    <a:cubicBezTo>
                      <a:pt x="201" y="42"/>
                      <a:pt x="201" y="42"/>
                      <a:pt x="201" y="42"/>
                    </a:cubicBezTo>
                    <a:cubicBezTo>
                      <a:pt x="185" y="50"/>
                      <a:pt x="167" y="57"/>
                      <a:pt x="150" y="66"/>
                    </a:cubicBezTo>
                    <a:cubicBezTo>
                      <a:pt x="102" y="90"/>
                      <a:pt x="51" y="105"/>
                      <a:pt x="12" y="135"/>
                    </a:cubicBezTo>
                    <a:cubicBezTo>
                      <a:pt x="38" y="147"/>
                      <a:pt x="69" y="154"/>
                      <a:pt x="88" y="173"/>
                    </a:cubicBezTo>
                    <a:cubicBezTo>
                      <a:pt x="149" y="126"/>
                      <a:pt x="205" y="75"/>
                      <a:pt x="256" y="19"/>
                    </a:cubicBezTo>
                    <a:cubicBezTo>
                      <a:pt x="256" y="18"/>
                      <a:pt x="256" y="17"/>
                      <a:pt x="254" y="17"/>
                    </a:cubicBezTo>
                    <a:cubicBezTo>
                      <a:pt x="237" y="24"/>
                      <a:pt x="220" y="33"/>
                      <a:pt x="201" y="42"/>
                    </a:cubicBezTo>
                    <a:close/>
                    <a:moveTo>
                      <a:pt x="134" y="198"/>
                    </a:moveTo>
                    <a:cubicBezTo>
                      <a:pt x="134" y="198"/>
                      <a:pt x="134" y="198"/>
                      <a:pt x="134" y="198"/>
                    </a:cubicBezTo>
                    <a:cubicBezTo>
                      <a:pt x="154" y="212"/>
                      <a:pt x="179" y="220"/>
                      <a:pt x="201" y="232"/>
                    </a:cubicBezTo>
                    <a:cubicBezTo>
                      <a:pt x="214" y="163"/>
                      <a:pt x="238" y="106"/>
                      <a:pt x="253" y="39"/>
                    </a:cubicBezTo>
                    <a:cubicBezTo>
                      <a:pt x="254" y="39"/>
                      <a:pt x="254" y="37"/>
                      <a:pt x="251" y="38"/>
                    </a:cubicBezTo>
                    <a:cubicBezTo>
                      <a:pt x="214" y="93"/>
                      <a:pt x="168" y="140"/>
                      <a:pt x="134" y="198"/>
                    </a:cubicBezTo>
                    <a:close/>
                    <a:moveTo>
                      <a:pt x="221" y="64"/>
                    </a:moveTo>
                    <a:cubicBezTo>
                      <a:pt x="221" y="64"/>
                      <a:pt x="221" y="64"/>
                      <a:pt x="221" y="64"/>
                    </a:cubicBezTo>
                    <a:cubicBezTo>
                      <a:pt x="226" y="59"/>
                      <a:pt x="239" y="52"/>
                      <a:pt x="238" y="45"/>
                    </a:cubicBezTo>
                    <a:cubicBezTo>
                      <a:pt x="232" y="50"/>
                      <a:pt x="221" y="64"/>
                      <a:pt x="221" y="64"/>
                    </a:cubicBezTo>
                    <a:close/>
                    <a:moveTo>
                      <a:pt x="194" y="103"/>
                    </a:moveTo>
                    <a:cubicBezTo>
                      <a:pt x="194" y="103"/>
                      <a:pt x="194" y="103"/>
                      <a:pt x="194" y="103"/>
                    </a:cubicBezTo>
                    <a:cubicBezTo>
                      <a:pt x="194" y="98"/>
                      <a:pt x="198" y="98"/>
                      <a:pt x="197" y="92"/>
                    </a:cubicBezTo>
                    <a:cubicBezTo>
                      <a:pt x="192" y="92"/>
                      <a:pt x="189" y="102"/>
                      <a:pt x="194" y="103"/>
                    </a:cubicBezTo>
                    <a:close/>
                    <a:moveTo>
                      <a:pt x="181" y="113"/>
                    </a:moveTo>
                    <a:cubicBezTo>
                      <a:pt x="181" y="113"/>
                      <a:pt x="181" y="113"/>
                      <a:pt x="181" y="113"/>
                    </a:cubicBezTo>
                    <a:cubicBezTo>
                      <a:pt x="181" y="112"/>
                      <a:pt x="181" y="111"/>
                      <a:pt x="182" y="111"/>
                    </a:cubicBezTo>
                    <a:cubicBezTo>
                      <a:pt x="182" y="110"/>
                      <a:pt x="182" y="108"/>
                      <a:pt x="179" y="108"/>
                    </a:cubicBezTo>
                    <a:cubicBezTo>
                      <a:pt x="180" y="110"/>
                      <a:pt x="179" y="113"/>
                      <a:pt x="181" y="113"/>
                    </a:cubicBezTo>
                    <a:close/>
                    <a:moveTo>
                      <a:pt x="165" y="120"/>
                    </a:moveTo>
                    <a:cubicBezTo>
                      <a:pt x="165" y="120"/>
                      <a:pt x="165" y="120"/>
                      <a:pt x="165" y="120"/>
                    </a:cubicBezTo>
                    <a:cubicBezTo>
                      <a:pt x="169" y="121"/>
                      <a:pt x="170" y="118"/>
                      <a:pt x="169" y="114"/>
                    </a:cubicBezTo>
                    <a:cubicBezTo>
                      <a:pt x="165" y="114"/>
                      <a:pt x="162" y="118"/>
                      <a:pt x="165" y="120"/>
                    </a:cubicBezTo>
                    <a:close/>
                    <a:moveTo>
                      <a:pt x="174" y="126"/>
                    </a:moveTo>
                    <a:cubicBezTo>
                      <a:pt x="174" y="126"/>
                      <a:pt x="174" y="126"/>
                      <a:pt x="174" y="126"/>
                    </a:cubicBezTo>
                    <a:cubicBezTo>
                      <a:pt x="177" y="130"/>
                      <a:pt x="187" y="118"/>
                      <a:pt x="179" y="116"/>
                    </a:cubicBezTo>
                    <a:cubicBezTo>
                      <a:pt x="178" y="119"/>
                      <a:pt x="174" y="121"/>
                      <a:pt x="174" y="126"/>
                    </a:cubicBezTo>
                    <a:close/>
                    <a:moveTo>
                      <a:pt x="141" y="136"/>
                    </a:moveTo>
                    <a:cubicBezTo>
                      <a:pt x="141" y="136"/>
                      <a:pt x="141" y="136"/>
                      <a:pt x="141" y="136"/>
                    </a:cubicBezTo>
                    <a:cubicBezTo>
                      <a:pt x="147" y="133"/>
                      <a:pt x="153" y="130"/>
                      <a:pt x="157" y="125"/>
                    </a:cubicBezTo>
                    <a:cubicBezTo>
                      <a:pt x="150" y="127"/>
                      <a:pt x="146" y="132"/>
                      <a:pt x="141" y="136"/>
                    </a:cubicBezTo>
                    <a:close/>
                    <a:moveTo>
                      <a:pt x="154" y="153"/>
                    </a:moveTo>
                    <a:cubicBezTo>
                      <a:pt x="154" y="153"/>
                      <a:pt x="154" y="153"/>
                      <a:pt x="154" y="153"/>
                    </a:cubicBezTo>
                    <a:cubicBezTo>
                      <a:pt x="164" y="151"/>
                      <a:pt x="166" y="130"/>
                      <a:pt x="163" y="126"/>
                    </a:cubicBezTo>
                    <a:cubicBezTo>
                      <a:pt x="158" y="132"/>
                      <a:pt x="155" y="141"/>
                      <a:pt x="154" y="153"/>
                    </a:cubicBezTo>
                    <a:close/>
                    <a:moveTo>
                      <a:pt x="150" y="150"/>
                    </a:moveTo>
                    <a:cubicBezTo>
                      <a:pt x="150" y="150"/>
                      <a:pt x="150" y="150"/>
                      <a:pt x="150" y="150"/>
                    </a:cubicBezTo>
                    <a:cubicBezTo>
                      <a:pt x="150" y="146"/>
                      <a:pt x="158" y="137"/>
                      <a:pt x="151" y="136"/>
                    </a:cubicBezTo>
                    <a:cubicBezTo>
                      <a:pt x="153" y="142"/>
                      <a:pt x="145" y="145"/>
                      <a:pt x="150" y="150"/>
                    </a:cubicBezTo>
                    <a:close/>
                    <a:moveTo>
                      <a:pt x="132" y="185"/>
                    </a:moveTo>
                    <a:cubicBezTo>
                      <a:pt x="132" y="185"/>
                      <a:pt x="132" y="185"/>
                      <a:pt x="132" y="185"/>
                    </a:cubicBezTo>
                    <a:cubicBezTo>
                      <a:pt x="142" y="182"/>
                      <a:pt x="142" y="167"/>
                      <a:pt x="144" y="155"/>
                    </a:cubicBezTo>
                    <a:cubicBezTo>
                      <a:pt x="145" y="149"/>
                      <a:pt x="150" y="141"/>
                      <a:pt x="146" y="139"/>
                    </a:cubicBezTo>
                    <a:cubicBezTo>
                      <a:pt x="138" y="151"/>
                      <a:pt x="136" y="169"/>
                      <a:pt x="132" y="185"/>
                    </a:cubicBezTo>
                    <a:close/>
                    <a:moveTo>
                      <a:pt x="103" y="191"/>
                    </a:moveTo>
                    <a:cubicBezTo>
                      <a:pt x="103" y="191"/>
                      <a:pt x="103" y="191"/>
                      <a:pt x="103" y="191"/>
                    </a:cubicBezTo>
                    <a:cubicBezTo>
                      <a:pt x="106" y="179"/>
                      <a:pt x="117" y="170"/>
                      <a:pt x="115" y="158"/>
                    </a:cubicBezTo>
                    <a:cubicBezTo>
                      <a:pt x="118" y="158"/>
                      <a:pt x="128" y="150"/>
                      <a:pt x="122" y="150"/>
                    </a:cubicBezTo>
                    <a:cubicBezTo>
                      <a:pt x="112" y="158"/>
                      <a:pt x="100" y="174"/>
                      <a:pt x="103" y="191"/>
                    </a:cubicBezTo>
                    <a:close/>
                    <a:moveTo>
                      <a:pt x="146" y="166"/>
                    </a:moveTo>
                    <a:cubicBezTo>
                      <a:pt x="146" y="166"/>
                      <a:pt x="146" y="166"/>
                      <a:pt x="146" y="166"/>
                    </a:cubicBezTo>
                    <a:cubicBezTo>
                      <a:pt x="150" y="165"/>
                      <a:pt x="150" y="153"/>
                      <a:pt x="149" y="151"/>
                    </a:cubicBezTo>
                    <a:cubicBezTo>
                      <a:pt x="147" y="155"/>
                      <a:pt x="145" y="159"/>
                      <a:pt x="146" y="166"/>
                    </a:cubicBezTo>
                    <a:close/>
                    <a:moveTo>
                      <a:pt x="118" y="173"/>
                    </a:moveTo>
                    <a:cubicBezTo>
                      <a:pt x="118" y="173"/>
                      <a:pt x="118" y="173"/>
                      <a:pt x="118" y="173"/>
                    </a:cubicBezTo>
                    <a:cubicBezTo>
                      <a:pt x="125" y="172"/>
                      <a:pt x="128" y="159"/>
                      <a:pt x="126" y="154"/>
                    </a:cubicBezTo>
                    <a:cubicBezTo>
                      <a:pt x="121" y="157"/>
                      <a:pt x="118" y="164"/>
                      <a:pt x="118" y="173"/>
                    </a:cubicBezTo>
                    <a:close/>
                    <a:moveTo>
                      <a:pt x="97" y="182"/>
                    </a:moveTo>
                    <a:cubicBezTo>
                      <a:pt x="97" y="182"/>
                      <a:pt x="97" y="182"/>
                      <a:pt x="97" y="182"/>
                    </a:cubicBezTo>
                    <a:cubicBezTo>
                      <a:pt x="98" y="181"/>
                      <a:pt x="101" y="175"/>
                      <a:pt x="97" y="175"/>
                    </a:cubicBezTo>
                    <a:cubicBezTo>
                      <a:pt x="96" y="175"/>
                      <a:pt x="94" y="182"/>
                      <a:pt x="97" y="182"/>
                    </a:cubicBezTo>
                    <a:close/>
                    <a:moveTo>
                      <a:pt x="106" y="200"/>
                    </a:moveTo>
                    <a:cubicBezTo>
                      <a:pt x="106" y="200"/>
                      <a:pt x="106" y="200"/>
                      <a:pt x="106" y="200"/>
                    </a:cubicBezTo>
                    <a:cubicBezTo>
                      <a:pt x="107" y="192"/>
                      <a:pt x="116" y="185"/>
                      <a:pt x="112" y="177"/>
                    </a:cubicBezTo>
                    <a:cubicBezTo>
                      <a:pt x="108" y="182"/>
                      <a:pt x="103" y="193"/>
                      <a:pt x="106" y="200"/>
                    </a:cubicBezTo>
                    <a:close/>
                    <a:moveTo>
                      <a:pt x="132" y="213"/>
                    </a:moveTo>
                    <a:cubicBezTo>
                      <a:pt x="132" y="213"/>
                      <a:pt x="132" y="213"/>
                      <a:pt x="132" y="213"/>
                    </a:cubicBezTo>
                    <a:cubicBezTo>
                      <a:pt x="133" y="212"/>
                      <a:pt x="136" y="207"/>
                      <a:pt x="132" y="207"/>
                    </a:cubicBezTo>
                    <a:cubicBezTo>
                      <a:pt x="134" y="210"/>
                      <a:pt x="128" y="212"/>
                      <a:pt x="132" y="213"/>
                    </a:cubicBezTo>
                    <a:close/>
                    <a:moveTo>
                      <a:pt x="112" y="226"/>
                    </a:moveTo>
                    <a:cubicBezTo>
                      <a:pt x="112" y="226"/>
                      <a:pt x="112" y="226"/>
                      <a:pt x="112" y="226"/>
                    </a:cubicBezTo>
                    <a:cubicBezTo>
                      <a:pt x="114" y="221"/>
                      <a:pt x="112" y="209"/>
                      <a:pt x="106" y="208"/>
                    </a:cubicBezTo>
                    <a:cubicBezTo>
                      <a:pt x="104" y="213"/>
                      <a:pt x="107" y="223"/>
                      <a:pt x="112" y="226"/>
                    </a:cubicBezTo>
                    <a:close/>
                    <a:moveTo>
                      <a:pt x="131" y="233"/>
                    </a:moveTo>
                    <a:cubicBezTo>
                      <a:pt x="131" y="233"/>
                      <a:pt x="131" y="233"/>
                      <a:pt x="131" y="233"/>
                    </a:cubicBezTo>
                    <a:cubicBezTo>
                      <a:pt x="134" y="225"/>
                      <a:pt x="142" y="222"/>
                      <a:pt x="141" y="210"/>
                    </a:cubicBezTo>
                    <a:cubicBezTo>
                      <a:pt x="129" y="210"/>
                      <a:pt x="129" y="226"/>
                      <a:pt x="131" y="2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0" cap="none" spc="0" normalizeH="0" baseline="0" noProof="0"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Freeform 602">
                <a:extLst>
                  <a:ext uri="{FF2B5EF4-FFF2-40B4-BE49-F238E27FC236}">
                    <a16:creationId xmlns:a16="http://schemas.microsoft.com/office/drawing/2014/main" id="{37E5D98A-907C-45EB-903C-48523B3936E0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 rot="2013112" flipH="1" flipV="1">
                <a:off x="13914440" y="4290266"/>
                <a:ext cx="391760" cy="432882"/>
              </a:xfrm>
              <a:custGeom>
                <a:avLst/>
                <a:gdLst>
                  <a:gd name="T0" fmla="*/ 150 w 253"/>
                  <a:gd name="T1" fmla="*/ 54 h 282"/>
                  <a:gd name="T2" fmla="*/ 235 w 253"/>
                  <a:gd name="T3" fmla="*/ 74 h 282"/>
                  <a:gd name="T4" fmla="*/ 151 w 253"/>
                  <a:gd name="T5" fmla="*/ 113 h 282"/>
                  <a:gd name="T6" fmla="*/ 253 w 253"/>
                  <a:gd name="T7" fmla="*/ 256 h 282"/>
                  <a:gd name="T8" fmla="*/ 124 w 253"/>
                  <a:gd name="T9" fmla="*/ 163 h 282"/>
                  <a:gd name="T10" fmla="*/ 68 w 253"/>
                  <a:gd name="T11" fmla="*/ 252 h 282"/>
                  <a:gd name="T12" fmla="*/ 41 w 253"/>
                  <a:gd name="T13" fmla="*/ 268 h 282"/>
                  <a:gd name="T14" fmla="*/ 10 w 253"/>
                  <a:gd name="T15" fmla="*/ 41 h 282"/>
                  <a:gd name="T16" fmla="*/ 133 w 253"/>
                  <a:gd name="T17" fmla="*/ 86 h 282"/>
                  <a:gd name="T18" fmla="*/ 204 w 253"/>
                  <a:gd name="T19" fmla="*/ 16 h 282"/>
                  <a:gd name="T20" fmla="*/ 71 w 253"/>
                  <a:gd name="T21" fmla="*/ 22 h 282"/>
                  <a:gd name="T22" fmla="*/ 71 w 253"/>
                  <a:gd name="T23" fmla="*/ 22 h 282"/>
                  <a:gd name="T24" fmla="*/ 85 w 253"/>
                  <a:gd name="T25" fmla="*/ 43 h 282"/>
                  <a:gd name="T26" fmla="*/ 57 w 253"/>
                  <a:gd name="T27" fmla="*/ 81 h 282"/>
                  <a:gd name="T28" fmla="*/ 34 w 253"/>
                  <a:gd name="T29" fmla="*/ 23 h 282"/>
                  <a:gd name="T30" fmla="*/ 78 w 253"/>
                  <a:gd name="T31" fmla="*/ 25 h 282"/>
                  <a:gd name="T32" fmla="*/ 174 w 253"/>
                  <a:gd name="T33" fmla="*/ 30 h 282"/>
                  <a:gd name="T34" fmla="*/ 176 w 253"/>
                  <a:gd name="T35" fmla="*/ 23 h 282"/>
                  <a:gd name="T36" fmla="*/ 169 w 253"/>
                  <a:gd name="T37" fmla="*/ 46 h 282"/>
                  <a:gd name="T38" fmla="*/ 216 w 253"/>
                  <a:gd name="T39" fmla="*/ 45 h 282"/>
                  <a:gd name="T40" fmla="*/ 220 w 253"/>
                  <a:gd name="T41" fmla="*/ 40 h 282"/>
                  <a:gd name="T42" fmla="*/ 17 w 253"/>
                  <a:gd name="T43" fmla="*/ 50 h 282"/>
                  <a:gd name="T44" fmla="*/ 17 w 253"/>
                  <a:gd name="T45" fmla="*/ 50 h 282"/>
                  <a:gd name="T46" fmla="*/ 106 w 253"/>
                  <a:gd name="T47" fmla="*/ 48 h 282"/>
                  <a:gd name="T48" fmla="*/ 211 w 253"/>
                  <a:gd name="T49" fmla="*/ 78 h 282"/>
                  <a:gd name="T50" fmla="*/ 211 w 253"/>
                  <a:gd name="T51" fmla="*/ 78 h 282"/>
                  <a:gd name="T52" fmla="*/ 27 w 253"/>
                  <a:gd name="T53" fmla="*/ 59 h 282"/>
                  <a:gd name="T54" fmla="*/ 103 w 253"/>
                  <a:gd name="T55" fmla="*/ 64 h 282"/>
                  <a:gd name="T56" fmla="*/ 122 w 253"/>
                  <a:gd name="T57" fmla="*/ 91 h 282"/>
                  <a:gd name="T58" fmla="*/ 122 w 253"/>
                  <a:gd name="T59" fmla="*/ 91 h 282"/>
                  <a:gd name="T60" fmla="*/ 162 w 253"/>
                  <a:gd name="T61" fmla="*/ 68 h 282"/>
                  <a:gd name="T62" fmla="*/ 160 w 253"/>
                  <a:gd name="T63" fmla="*/ 68 h 282"/>
                  <a:gd name="T64" fmla="*/ 31 w 253"/>
                  <a:gd name="T65" fmla="*/ 65 h 282"/>
                  <a:gd name="T66" fmla="*/ 85 w 253"/>
                  <a:gd name="T67" fmla="*/ 72 h 282"/>
                  <a:gd name="T68" fmla="*/ 225 w 253"/>
                  <a:gd name="T69" fmla="*/ 78 h 282"/>
                  <a:gd name="T70" fmla="*/ 225 w 253"/>
                  <a:gd name="T71" fmla="*/ 78 h 282"/>
                  <a:gd name="T72" fmla="*/ 35 w 253"/>
                  <a:gd name="T73" fmla="*/ 73 h 282"/>
                  <a:gd name="T74" fmla="*/ 164 w 253"/>
                  <a:gd name="T75" fmla="*/ 78 h 282"/>
                  <a:gd name="T76" fmla="*/ 166 w 253"/>
                  <a:gd name="T77" fmla="*/ 82 h 282"/>
                  <a:gd name="T78" fmla="*/ 170 w 253"/>
                  <a:gd name="T79" fmla="*/ 78 h 282"/>
                  <a:gd name="T80" fmla="*/ 73 w 253"/>
                  <a:gd name="T81" fmla="*/ 92 h 282"/>
                  <a:gd name="T82" fmla="*/ 73 w 253"/>
                  <a:gd name="T83" fmla="*/ 92 h 282"/>
                  <a:gd name="T84" fmla="*/ 179 w 253"/>
                  <a:gd name="T85" fmla="*/ 82 h 282"/>
                  <a:gd name="T86" fmla="*/ 41 w 253"/>
                  <a:gd name="T87" fmla="*/ 87 h 282"/>
                  <a:gd name="T88" fmla="*/ 43 w 253"/>
                  <a:gd name="T89" fmla="*/ 83 h 282"/>
                  <a:gd name="T90" fmla="*/ 159 w 253"/>
                  <a:gd name="T91" fmla="*/ 86 h 282"/>
                  <a:gd name="T92" fmla="*/ 159 w 253"/>
                  <a:gd name="T93" fmla="*/ 83 h 282"/>
                  <a:gd name="T94" fmla="*/ 181 w 253"/>
                  <a:gd name="T95" fmla="*/ 91 h 282"/>
                  <a:gd name="T96" fmla="*/ 164 w 253"/>
                  <a:gd name="T97" fmla="*/ 91 h 282"/>
                  <a:gd name="T98" fmla="*/ 169 w 253"/>
                  <a:gd name="T99" fmla="*/ 86 h 282"/>
                  <a:gd name="T100" fmla="*/ 190 w 253"/>
                  <a:gd name="T101" fmla="*/ 93 h 282"/>
                  <a:gd name="T102" fmla="*/ 128 w 253"/>
                  <a:gd name="T103" fmla="*/ 97 h 282"/>
                  <a:gd name="T104" fmla="*/ 128 w 253"/>
                  <a:gd name="T105" fmla="*/ 97 h 282"/>
                  <a:gd name="T106" fmla="*/ 208 w 253"/>
                  <a:gd name="T107" fmla="*/ 91 h 282"/>
                  <a:gd name="T108" fmla="*/ 71 w 253"/>
                  <a:gd name="T109" fmla="*/ 93 h 282"/>
                  <a:gd name="T110" fmla="*/ 136 w 253"/>
                  <a:gd name="T111" fmla="*/ 110 h 282"/>
                  <a:gd name="T112" fmla="*/ 136 w 253"/>
                  <a:gd name="T113" fmla="*/ 110 h 282"/>
                  <a:gd name="T114" fmla="*/ 114 w 253"/>
                  <a:gd name="T115" fmla="*/ 142 h 282"/>
                  <a:gd name="T116" fmla="*/ 58 w 253"/>
                  <a:gd name="T117" fmla="*/ 259 h 282"/>
                  <a:gd name="T118" fmla="*/ 235 w 253"/>
                  <a:gd name="T119" fmla="*/ 244 h 282"/>
                  <a:gd name="T120" fmla="*/ 159 w 253"/>
                  <a:gd name="T121" fmla="*/ 139 h 282"/>
                  <a:gd name="T122" fmla="*/ 227 w 253"/>
                  <a:gd name="T123" fmla="*/ 25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3" h="282">
                    <a:moveTo>
                      <a:pt x="133" y="86"/>
                    </a:moveTo>
                    <a:cubicBezTo>
                      <a:pt x="139" y="83"/>
                      <a:pt x="138" y="75"/>
                      <a:pt x="141" y="69"/>
                    </a:cubicBezTo>
                    <a:cubicBezTo>
                      <a:pt x="143" y="64"/>
                      <a:pt x="148" y="60"/>
                      <a:pt x="150" y="54"/>
                    </a:cubicBezTo>
                    <a:cubicBezTo>
                      <a:pt x="152" y="45"/>
                      <a:pt x="151" y="34"/>
                      <a:pt x="155" y="25"/>
                    </a:cubicBezTo>
                    <a:cubicBezTo>
                      <a:pt x="166" y="12"/>
                      <a:pt x="185" y="0"/>
                      <a:pt x="211" y="6"/>
                    </a:cubicBezTo>
                    <a:cubicBezTo>
                      <a:pt x="230" y="21"/>
                      <a:pt x="248" y="47"/>
                      <a:pt x="235" y="74"/>
                    </a:cubicBezTo>
                    <a:cubicBezTo>
                      <a:pt x="232" y="81"/>
                      <a:pt x="215" y="98"/>
                      <a:pt x="206" y="101"/>
                    </a:cubicBezTo>
                    <a:cubicBezTo>
                      <a:pt x="193" y="105"/>
                      <a:pt x="177" y="103"/>
                      <a:pt x="164" y="96"/>
                    </a:cubicBezTo>
                    <a:cubicBezTo>
                      <a:pt x="157" y="99"/>
                      <a:pt x="155" y="107"/>
                      <a:pt x="151" y="113"/>
                    </a:cubicBezTo>
                    <a:cubicBezTo>
                      <a:pt x="176" y="158"/>
                      <a:pt x="206" y="198"/>
                      <a:pt x="236" y="237"/>
                    </a:cubicBezTo>
                    <a:cubicBezTo>
                      <a:pt x="239" y="237"/>
                      <a:pt x="235" y="234"/>
                      <a:pt x="236" y="231"/>
                    </a:cubicBezTo>
                    <a:cubicBezTo>
                      <a:pt x="242" y="239"/>
                      <a:pt x="247" y="248"/>
                      <a:pt x="253" y="256"/>
                    </a:cubicBezTo>
                    <a:cubicBezTo>
                      <a:pt x="247" y="261"/>
                      <a:pt x="243" y="267"/>
                      <a:pt x="236" y="270"/>
                    </a:cubicBezTo>
                    <a:cubicBezTo>
                      <a:pt x="207" y="223"/>
                      <a:pt x="170" y="184"/>
                      <a:pt x="139" y="138"/>
                    </a:cubicBezTo>
                    <a:cubicBezTo>
                      <a:pt x="135" y="147"/>
                      <a:pt x="129" y="155"/>
                      <a:pt x="124" y="163"/>
                    </a:cubicBezTo>
                    <a:cubicBezTo>
                      <a:pt x="119" y="173"/>
                      <a:pt x="113" y="183"/>
                      <a:pt x="108" y="193"/>
                    </a:cubicBezTo>
                    <a:cubicBezTo>
                      <a:pt x="102" y="203"/>
                      <a:pt x="92" y="216"/>
                      <a:pt x="85" y="226"/>
                    </a:cubicBezTo>
                    <a:cubicBezTo>
                      <a:pt x="78" y="234"/>
                      <a:pt x="75" y="242"/>
                      <a:pt x="68" y="252"/>
                    </a:cubicBezTo>
                    <a:cubicBezTo>
                      <a:pt x="63" y="261"/>
                      <a:pt x="57" y="269"/>
                      <a:pt x="54" y="282"/>
                    </a:cubicBezTo>
                    <a:cubicBezTo>
                      <a:pt x="46" y="281"/>
                      <a:pt x="40" y="277"/>
                      <a:pt x="35" y="273"/>
                    </a:cubicBezTo>
                    <a:cubicBezTo>
                      <a:pt x="34" y="268"/>
                      <a:pt x="40" y="270"/>
                      <a:pt x="41" y="268"/>
                    </a:cubicBezTo>
                    <a:cubicBezTo>
                      <a:pt x="64" y="215"/>
                      <a:pt x="95" y="170"/>
                      <a:pt x="119" y="118"/>
                    </a:cubicBezTo>
                    <a:cubicBezTo>
                      <a:pt x="112" y="104"/>
                      <a:pt x="105" y="92"/>
                      <a:pt x="95" y="82"/>
                    </a:cubicBezTo>
                    <a:cubicBezTo>
                      <a:pt x="66" y="119"/>
                      <a:pt x="0" y="101"/>
                      <a:pt x="10" y="41"/>
                    </a:cubicBezTo>
                    <a:cubicBezTo>
                      <a:pt x="13" y="24"/>
                      <a:pt x="28" y="6"/>
                      <a:pt x="45" y="4"/>
                    </a:cubicBezTo>
                    <a:cubicBezTo>
                      <a:pt x="71" y="2"/>
                      <a:pt x="89" y="16"/>
                      <a:pt x="101" y="29"/>
                    </a:cubicBezTo>
                    <a:cubicBezTo>
                      <a:pt x="110" y="49"/>
                      <a:pt x="123" y="66"/>
                      <a:pt x="133" y="86"/>
                    </a:cubicBezTo>
                    <a:close/>
                    <a:moveTo>
                      <a:pt x="216" y="22"/>
                    </a:moveTo>
                    <a:cubicBezTo>
                      <a:pt x="216" y="22"/>
                      <a:pt x="216" y="22"/>
                      <a:pt x="216" y="22"/>
                    </a:cubicBezTo>
                    <a:cubicBezTo>
                      <a:pt x="215" y="17"/>
                      <a:pt x="209" y="17"/>
                      <a:pt x="204" y="16"/>
                    </a:cubicBezTo>
                    <a:cubicBezTo>
                      <a:pt x="203" y="23"/>
                      <a:pt x="212" y="20"/>
                      <a:pt x="216" y="22"/>
                    </a:cubicBezTo>
                    <a:close/>
                    <a:moveTo>
                      <a:pt x="71" y="22"/>
                    </a:moveTo>
                    <a:cubicBezTo>
                      <a:pt x="71" y="22"/>
                      <a:pt x="71" y="22"/>
                      <a:pt x="71" y="22"/>
                    </a:cubicBezTo>
                    <a:cubicBezTo>
                      <a:pt x="71" y="21"/>
                      <a:pt x="71" y="20"/>
                      <a:pt x="71" y="18"/>
                    </a:cubicBezTo>
                    <a:cubicBezTo>
                      <a:pt x="69" y="18"/>
                      <a:pt x="68" y="18"/>
                      <a:pt x="67" y="18"/>
                    </a:cubicBezTo>
                    <a:cubicBezTo>
                      <a:pt x="67" y="21"/>
                      <a:pt x="68" y="22"/>
                      <a:pt x="71" y="22"/>
                    </a:cubicBezTo>
                    <a:close/>
                    <a:moveTo>
                      <a:pt x="57" y="81"/>
                    </a:moveTo>
                    <a:cubicBezTo>
                      <a:pt x="57" y="81"/>
                      <a:pt x="57" y="81"/>
                      <a:pt x="57" y="81"/>
                    </a:cubicBezTo>
                    <a:cubicBezTo>
                      <a:pt x="76" y="82"/>
                      <a:pt x="91" y="63"/>
                      <a:pt x="85" y="43"/>
                    </a:cubicBezTo>
                    <a:cubicBezTo>
                      <a:pt x="80" y="28"/>
                      <a:pt x="61" y="27"/>
                      <a:pt x="48" y="21"/>
                    </a:cubicBezTo>
                    <a:cubicBezTo>
                      <a:pt x="47" y="21"/>
                      <a:pt x="46" y="21"/>
                      <a:pt x="47" y="22"/>
                    </a:cubicBezTo>
                    <a:cubicBezTo>
                      <a:pt x="21" y="35"/>
                      <a:pt x="33" y="79"/>
                      <a:pt x="57" y="81"/>
                    </a:cubicBezTo>
                    <a:close/>
                    <a:moveTo>
                      <a:pt x="30" y="29"/>
                    </a:moveTo>
                    <a:cubicBezTo>
                      <a:pt x="30" y="29"/>
                      <a:pt x="30" y="29"/>
                      <a:pt x="30" y="29"/>
                    </a:cubicBezTo>
                    <a:cubicBezTo>
                      <a:pt x="33" y="30"/>
                      <a:pt x="36" y="24"/>
                      <a:pt x="34" y="23"/>
                    </a:cubicBezTo>
                    <a:cubicBezTo>
                      <a:pt x="33" y="26"/>
                      <a:pt x="30" y="26"/>
                      <a:pt x="30" y="29"/>
                    </a:cubicBezTo>
                    <a:close/>
                    <a:moveTo>
                      <a:pt x="78" y="25"/>
                    </a:moveTo>
                    <a:cubicBezTo>
                      <a:pt x="78" y="25"/>
                      <a:pt x="78" y="25"/>
                      <a:pt x="78" y="25"/>
                    </a:cubicBezTo>
                    <a:cubicBezTo>
                      <a:pt x="75" y="27"/>
                      <a:pt x="74" y="21"/>
                      <a:pt x="73" y="25"/>
                    </a:cubicBezTo>
                    <a:cubicBezTo>
                      <a:pt x="76" y="26"/>
                      <a:pt x="77" y="29"/>
                      <a:pt x="78" y="25"/>
                    </a:cubicBezTo>
                    <a:close/>
                    <a:moveTo>
                      <a:pt x="174" y="30"/>
                    </a:moveTo>
                    <a:cubicBezTo>
                      <a:pt x="174" y="30"/>
                      <a:pt x="174" y="30"/>
                      <a:pt x="174" y="30"/>
                    </a:cubicBezTo>
                    <a:cubicBezTo>
                      <a:pt x="177" y="29"/>
                      <a:pt x="179" y="29"/>
                      <a:pt x="180" y="26"/>
                    </a:cubicBezTo>
                    <a:cubicBezTo>
                      <a:pt x="178" y="26"/>
                      <a:pt x="178" y="24"/>
                      <a:pt x="176" y="23"/>
                    </a:cubicBezTo>
                    <a:cubicBezTo>
                      <a:pt x="176" y="26"/>
                      <a:pt x="173" y="26"/>
                      <a:pt x="174" y="30"/>
                    </a:cubicBezTo>
                    <a:close/>
                    <a:moveTo>
                      <a:pt x="169" y="46"/>
                    </a:moveTo>
                    <a:cubicBezTo>
                      <a:pt x="169" y="46"/>
                      <a:pt x="169" y="46"/>
                      <a:pt x="169" y="46"/>
                    </a:cubicBezTo>
                    <a:cubicBezTo>
                      <a:pt x="167" y="53"/>
                      <a:pt x="168" y="68"/>
                      <a:pt x="174" y="74"/>
                    </a:cubicBezTo>
                    <a:cubicBezTo>
                      <a:pt x="180" y="81"/>
                      <a:pt x="190" y="79"/>
                      <a:pt x="203" y="78"/>
                    </a:cubicBezTo>
                    <a:cubicBezTo>
                      <a:pt x="211" y="71"/>
                      <a:pt x="216" y="60"/>
                      <a:pt x="216" y="45"/>
                    </a:cubicBezTo>
                    <a:cubicBezTo>
                      <a:pt x="206" y="26"/>
                      <a:pt x="174" y="24"/>
                      <a:pt x="169" y="46"/>
                    </a:cubicBezTo>
                    <a:close/>
                    <a:moveTo>
                      <a:pt x="220" y="40"/>
                    </a:moveTo>
                    <a:cubicBezTo>
                      <a:pt x="220" y="40"/>
                      <a:pt x="220" y="40"/>
                      <a:pt x="220" y="40"/>
                    </a:cubicBezTo>
                    <a:cubicBezTo>
                      <a:pt x="221" y="38"/>
                      <a:pt x="221" y="35"/>
                      <a:pt x="218" y="35"/>
                    </a:cubicBezTo>
                    <a:cubicBezTo>
                      <a:pt x="217" y="37"/>
                      <a:pt x="217" y="40"/>
                      <a:pt x="220" y="40"/>
                    </a:cubicBezTo>
                    <a:close/>
                    <a:moveTo>
                      <a:pt x="17" y="50"/>
                    </a:moveTo>
                    <a:cubicBezTo>
                      <a:pt x="17" y="50"/>
                      <a:pt x="17" y="50"/>
                      <a:pt x="17" y="50"/>
                    </a:cubicBezTo>
                    <a:cubicBezTo>
                      <a:pt x="22" y="48"/>
                      <a:pt x="27" y="45"/>
                      <a:pt x="27" y="39"/>
                    </a:cubicBezTo>
                    <a:cubicBezTo>
                      <a:pt x="22" y="41"/>
                      <a:pt x="19" y="44"/>
                      <a:pt x="17" y="50"/>
                    </a:cubicBezTo>
                    <a:close/>
                    <a:moveTo>
                      <a:pt x="106" y="53"/>
                    </a:moveTo>
                    <a:cubicBezTo>
                      <a:pt x="106" y="53"/>
                      <a:pt x="106" y="53"/>
                      <a:pt x="106" y="53"/>
                    </a:cubicBezTo>
                    <a:cubicBezTo>
                      <a:pt x="106" y="51"/>
                      <a:pt x="106" y="49"/>
                      <a:pt x="106" y="48"/>
                    </a:cubicBezTo>
                    <a:cubicBezTo>
                      <a:pt x="101" y="47"/>
                      <a:pt x="101" y="54"/>
                      <a:pt x="106" y="53"/>
                    </a:cubicBezTo>
                    <a:close/>
                    <a:moveTo>
                      <a:pt x="211" y="78"/>
                    </a:moveTo>
                    <a:cubicBezTo>
                      <a:pt x="211" y="78"/>
                      <a:pt x="211" y="78"/>
                      <a:pt x="211" y="78"/>
                    </a:cubicBezTo>
                    <a:cubicBezTo>
                      <a:pt x="217" y="76"/>
                      <a:pt x="218" y="69"/>
                      <a:pt x="222" y="64"/>
                    </a:cubicBezTo>
                    <a:cubicBezTo>
                      <a:pt x="225" y="60"/>
                      <a:pt x="234" y="56"/>
                      <a:pt x="229" y="53"/>
                    </a:cubicBezTo>
                    <a:cubicBezTo>
                      <a:pt x="223" y="62"/>
                      <a:pt x="213" y="66"/>
                      <a:pt x="211" y="78"/>
                    </a:cubicBezTo>
                    <a:close/>
                    <a:moveTo>
                      <a:pt x="22" y="63"/>
                    </a:moveTo>
                    <a:cubicBezTo>
                      <a:pt x="22" y="63"/>
                      <a:pt x="22" y="63"/>
                      <a:pt x="22" y="63"/>
                    </a:cubicBezTo>
                    <a:cubicBezTo>
                      <a:pt x="26" y="63"/>
                      <a:pt x="28" y="62"/>
                      <a:pt x="27" y="59"/>
                    </a:cubicBezTo>
                    <a:cubicBezTo>
                      <a:pt x="24" y="59"/>
                      <a:pt x="24" y="61"/>
                      <a:pt x="22" y="63"/>
                    </a:cubicBezTo>
                    <a:close/>
                    <a:moveTo>
                      <a:pt x="103" y="64"/>
                    </a:moveTo>
                    <a:cubicBezTo>
                      <a:pt x="103" y="64"/>
                      <a:pt x="103" y="64"/>
                      <a:pt x="103" y="64"/>
                    </a:cubicBezTo>
                    <a:cubicBezTo>
                      <a:pt x="106" y="75"/>
                      <a:pt x="109" y="87"/>
                      <a:pt x="118" y="93"/>
                    </a:cubicBezTo>
                    <a:cubicBezTo>
                      <a:pt x="113" y="83"/>
                      <a:pt x="110" y="72"/>
                      <a:pt x="103" y="64"/>
                    </a:cubicBezTo>
                    <a:close/>
                    <a:moveTo>
                      <a:pt x="122" y="91"/>
                    </a:moveTo>
                    <a:cubicBezTo>
                      <a:pt x="122" y="91"/>
                      <a:pt x="122" y="91"/>
                      <a:pt x="122" y="91"/>
                    </a:cubicBezTo>
                    <a:cubicBezTo>
                      <a:pt x="118" y="79"/>
                      <a:pt x="113" y="67"/>
                      <a:pt x="105" y="59"/>
                    </a:cubicBezTo>
                    <a:cubicBezTo>
                      <a:pt x="110" y="70"/>
                      <a:pt x="112" y="84"/>
                      <a:pt x="122" y="91"/>
                    </a:cubicBezTo>
                    <a:close/>
                    <a:moveTo>
                      <a:pt x="160" y="68"/>
                    </a:moveTo>
                    <a:cubicBezTo>
                      <a:pt x="160" y="68"/>
                      <a:pt x="160" y="68"/>
                      <a:pt x="160" y="68"/>
                    </a:cubicBezTo>
                    <a:cubicBezTo>
                      <a:pt x="161" y="68"/>
                      <a:pt x="162" y="68"/>
                      <a:pt x="162" y="68"/>
                    </a:cubicBezTo>
                    <a:cubicBezTo>
                      <a:pt x="162" y="66"/>
                      <a:pt x="164" y="66"/>
                      <a:pt x="164" y="64"/>
                    </a:cubicBezTo>
                    <a:cubicBezTo>
                      <a:pt x="163" y="64"/>
                      <a:pt x="162" y="64"/>
                      <a:pt x="161" y="64"/>
                    </a:cubicBezTo>
                    <a:cubicBezTo>
                      <a:pt x="161" y="66"/>
                      <a:pt x="159" y="66"/>
                      <a:pt x="160" y="68"/>
                    </a:cubicBezTo>
                    <a:close/>
                    <a:moveTo>
                      <a:pt x="25" y="73"/>
                    </a:moveTo>
                    <a:cubicBezTo>
                      <a:pt x="25" y="73"/>
                      <a:pt x="25" y="73"/>
                      <a:pt x="25" y="73"/>
                    </a:cubicBezTo>
                    <a:cubicBezTo>
                      <a:pt x="29" y="72"/>
                      <a:pt x="31" y="70"/>
                      <a:pt x="31" y="65"/>
                    </a:cubicBezTo>
                    <a:cubicBezTo>
                      <a:pt x="27" y="66"/>
                      <a:pt x="26" y="69"/>
                      <a:pt x="25" y="73"/>
                    </a:cubicBezTo>
                    <a:close/>
                    <a:moveTo>
                      <a:pt x="85" y="72"/>
                    </a:moveTo>
                    <a:cubicBezTo>
                      <a:pt x="85" y="72"/>
                      <a:pt x="85" y="72"/>
                      <a:pt x="85" y="72"/>
                    </a:cubicBezTo>
                    <a:cubicBezTo>
                      <a:pt x="89" y="72"/>
                      <a:pt x="92" y="66"/>
                      <a:pt x="87" y="65"/>
                    </a:cubicBezTo>
                    <a:cubicBezTo>
                      <a:pt x="87" y="68"/>
                      <a:pt x="84" y="68"/>
                      <a:pt x="85" y="72"/>
                    </a:cubicBezTo>
                    <a:close/>
                    <a:moveTo>
                      <a:pt x="225" y="78"/>
                    </a:moveTo>
                    <a:cubicBezTo>
                      <a:pt x="225" y="78"/>
                      <a:pt x="225" y="78"/>
                      <a:pt x="225" y="78"/>
                    </a:cubicBezTo>
                    <a:cubicBezTo>
                      <a:pt x="228" y="78"/>
                      <a:pt x="232" y="73"/>
                      <a:pt x="229" y="71"/>
                    </a:cubicBezTo>
                    <a:cubicBezTo>
                      <a:pt x="227" y="73"/>
                      <a:pt x="225" y="74"/>
                      <a:pt x="225" y="78"/>
                    </a:cubicBezTo>
                    <a:close/>
                    <a:moveTo>
                      <a:pt x="33" y="78"/>
                    </a:moveTo>
                    <a:cubicBezTo>
                      <a:pt x="33" y="78"/>
                      <a:pt x="33" y="78"/>
                      <a:pt x="33" y="78"/>
                    </a:cubicBezTo>
                    <a:cubicBezTo>
                      <a:pt x="33" y="76"/>
                      <a:pt x="36" y="77"/>
                      <a:pt x="35" y="73"/>
                    </a:cubicBezTo>
                    <a:cubicBezTo>
                      <a:pt x="32" y="72"/>
                      <a:pt x="30" y="78"/>
                      <a:pt x="33" y="78"/>
                    </a:cubicBezTo>
                    <a:close/>
                    <a:moveTo>
                      <a:pt x="164" y="78"/>
                    </a:moveTo>
                    <a:cubicBezTo>
                      <a:pt x="164" y="78"/>
                      <a:pt x="164" y="78"/>
                      <a:pt x="164" y="78"/>
                    </a:cubicBezTo>
                    <a:cubicBezTo>
                      <a:pt x="163" y="75"/>
                      <a:pt x="166" y="76"/>
                      <a:pt x="166" y="73"/>
                    </a:cubicBezTo>
                    <a:cubicBezTo>
                      <a:pt x="161" y="72"/>
                      <a:pt x="159" y="78"/>
                      <a:pt x="164" y="78"/>
                    </a:cubicBezTo>
                    <a:close/>
                    <a:moveTo>
                      <a:pt x="166" y="82"/>
                    </a:moveTo>
                    <a:cubicBezTo>
                      <a:pt x="166" y="82"/>
                      <a:pt x="166" y="82"/>
                      <a:pt x="166" y="82"/>
                    </a:cubicBezTo>
                    <a:cubicBezTo>
                      <a:pt x="167" y="82"/>
                      <a:pt x="168" y="82"/>
                      <a:pt x="169" y="82"/>
                    </a:cubicBezTo>
                    <a:cubicBezTo>
                      <a:pt x="169" y="80"/>
                      <a:pt x="170" y="80"/>
                      <a:pt x="170" y="78"/>
                    </a:cubicBezTo>
                    <a:cubicBezTo>
                      <a:pt x="169" y="78"/>
                      <a:pt x="168" y="78"/>
                      <a:pt x="167" y="78"/>
                    </a:cubicBezTo>
                    <a:cubicBezTo>
                      <a:pt x="167" y="80"/>
                      <a:pt x="166" y="80"/>
                      <a:pt x="166" y="82"/>
                    </a:cubicBezTo>
                    <a:close/>
                    <a:moveTo>
                      <a:pt x="73" y="92"/>
                    </a:moveTo>
                    <a:cubicBezTo>
                      <a:pt x="73" y="92"/>
                      <a:pt x="73" y="92"/>
                      <a:pt x="73" y="92"/>
                    </a:cubicBezTo>
                    <a:cubicBezTo>
                      <a:pt x="82" y="91"/>
                      <a:pt x="88" y="86"/>
                      <a:pt x="91" y="79"/>
                    </a:cubicBezTo>
                    <a:cubicBezTo>
                      <a:pt x="85" y="83"/>
                      <a:pt x="80" y="88"/>
                      <a:pt x="73" y="92"/>
                    </a:cubicBezTo>
                    <a:close/>
                    <a:moveTo>
                      <a:pt x="176" y="87"/>
                    </a:moveTo>
                    <a:cubicBezTo>
                      <a:pt x="176" y="87"/>
                      <a:pt x="176" y="87"/>
                      <a:pt x="176" y="87"/>
                    </a:cubicBezTo>
                    <a:cubicBezTo>
                      <a:pt x="176" y="85"/>
                      <a:pt x="180" y="85"/>
                      <a:pt x="179" y="82"/>
                    </a:cubicBezTo>
                    <a:cubicBezTo>
                      <a:pt x="176" y="81"/>
                      <a:pt x="173" y="86"/>
                      <a:pt x="176" y="87"/>
                    </a:cubicBezTo>
                    <a:close/>
                    <a:moveTo>
                      <a:pt x="41" y="87"/>
                    </a:moveTo>
                    <a:cubicBezTo>
                      <a:pt x="41" y="87"/>
                      <a:pt x="41" y="87"/>
                      <a:pt x="41" y="87"/>
                    </a:cubicBezTo>
                    <a:cubicBezTo>
                      <a:pt x="42" y="87"/>
                      <a:pt x="43" y="87"/>
                      <a:pt x="44" y="87"/>
                    </a:cubicBezTo>
                    <a:cubicBezTo>
                      <a:pt x="44" y="85"/>
                      <a:pt x="46" y="85"/>
                      <a:pt x="45" y="83"/>
                    </a:cubicBezTo>
                    <a:cubicBezTo>
                      <a:pt x="44" y="83"/>
                      <a:pt x="44" y="83"/>
                      <a:pt x="43" y="83"/>
                    </a:cubicBezTo>
                    <a:cubicBezTo>
                      <a:pt x="43" y="85"/>
                      <a:pt x="41" y="85"/>
                      <a:pt x="41" y="87"/>
                    </a:cubicBezTo>
                    <a:close/>
                    <a:moveTo>
                      <a:pt x="159" y="86"/>
                    </a:moveTo>
                    <a:cubicBezTo>
                      <a:pt x="159" y="86"/>
                      <a:pt x="159" y="86"/>
                      <a:pt x="159" y="86"/>
                    </a:cubicBezTo>
                    <a:cubicBezTo>
                      <a:pt x="160" y="86"/>
                      <a:pt x="161" y="86"/>
                      <a:pt x="162" y="86"/>
                    </a:cubicBezTo>
                    <a:cubicBezTo>
                      <a:pt x="162" y="85"/>
                      <a:pt x="162" y="84"/>
                      <a:pt x="162" y="83"/>
                    </a:cubicBezTo>
                    <a:cubicBezTo>
                      <a:pt x="161" y="83"/>
                      <a:pt x="160" y="83"/>
                      <a:pt x="159" y="83"/>
                    </a:cubicBezTo>
                    <a:cubicBezTo>
                      <a:pt x="159" y="84"/>
                      <a:pt x="159" y="85"/>
                      <a:pt x="159" y="86"/>
                    </a:cubicBezTo>
                    <a:close/>
                    <a:moveTo>
                      <a:pt x="181" y="91"/>
                    </a:moveTo>
                    <a:cubicBezTo>
                      <a:pt x="181" y="91"/>
                      <a:pt x="181" y="91"/>
                      <a:pt x="181" y="91"/>
                    </a:cubicBezTo>
                    <a:cubicBezTo>
                      <a:pt x="186" y="91"/>
                      <a:pt x="188" y="88"/>
                      <a:pt x="189" y="85"/>
                    </a:cubicBezTo>
                    <a:cubicBezTo>
                      <a:pt x="184" y="84"/>
                      <a:pt x="183" y="88"/>
                      <a:pt x="181" y="91"/>
                    </a:cubicBezTo>
                    <a:close/>
                    <a:moveTo>
                      <a:pt x="164" y="91"/>
                    </a:moveTo>
                    <a:cubicBezTo>
                      <a:pt x="164" y="91"/>
                      <a:pt x="164" y="91"/>
                      <a:pt x="164" y="91"/>
                    </a:cubicBezTo>
                    <a:cubicBezTo>
                      <a:pt x="165" y="91"/>
                      <a:pt x="166" y="93"/>
                      <a:pt x="169" y="92"/>
                    </a:cubicBezTo>
                    <a:cubicBezTo>
                      <a:pt x="168" y="88"/>
                      <a:pt x="168" y="90"/>
                      <a:pt x="169" y="86"/>
                    </a:cubicBezTo>
                    <a:cubicBezTo>
                      <a:pt x="165" y="86"/>
                      <a:pt x="164" y="88"/>
                      <a:pt x="164" y="91"/>
                    </a:cubicBezTo>
                    <a:close/>
                    <a:moveTo>
                      <a:pt x="190" y="93"/>
                    </a:moveTo>
                    <a:cubicBezTo>
                      <a:pt x="190" y="93"/>
                      <a:pt x="190" y="93"/>
                      <a:pt x="190" y="93"/>
                    </a:cubicBezTo>
                    <a:cubicBezTo>
                      <a:pt x="193" y="94"/>
                      <a:pt x="197" y="90"/>
                      <a:pt x="194" y="88"/>
                    </a:cubicBezTo>
                    <a:cubicBezTo>
                      <a:pt x="194" y="91"/>
                      <a:pt x="191" y="91"/>
                      <a:pt x="190" y="93"/>
                    </a:cubicBezTo>
                    <a:close/>
                    <a:moveTo>
                      <a:pt x="128" y="97"/>
                    </a:moveTo>
                    <a:cubicBezTo>
                      <a:pt x="128" y="97"/>
                      <a:pt x="128" y="97"/>
                      <a:pt x="128" y="97"/>
                    </a:cubicBezTo>
                    <a:cubicBezTo>
                      <a:pt x="134" y="95"/>
                      <a:pt x="129" y="89"/>
                      <a:pt x="124" y="90"/>
                    </a:cubicBezTo>
                    <a:cubicBezTo>
                      <a:pt x="125" y="93"/>
                      <a:pt x="124" y="97"/>
                      <a:pt x="128" y="97"/>
                    </a:cubicBezTo>
                    <a:close/>
                    <a:moveTo>
                      <a:pt x="204" y="96"/>
                    </a:moveTo>
                    <a:cubicBezTo>
                      <a:pt x="204" y="96"/>
                      <a:pt x="204" y="96"/>
                      <a:pt x="204" y="96"/>
                    </a:cubicBezTo>
                    <a:cubicBezTo>
                      <a:pt x="205" y="94"/>
                      <a:pt x="209" y="95"/>
                      <a:pt x="208" y="91"/>
                    </a:cubicBezTo>
                    <a:cubicBezTo>
                      <a:pt x="204" y="89"/>
                      <a:pt x="201" y="95"/>
                      <a:pt x="204" y="96"/>
                    </a:cubicBezTo>
                    <a:close/>
                    <a:moveTo>
                      <a:pt x="71" y="93"/>
                    </a:moveTo>
                    <a:cubicBezTo>
                      <a:pt x="71" y="93"/>
                      <a:pt x="71" y="93"/>
                      <a:pt x="71" y="93"/>
                    </a:cubicBezTo>
                    <a:cubicBezTo>
                      <a:pt x="69" y="93"/>
                      <a:pt x="69" y="92"/>
                      <a:pt x="67" y="92"/>
                    </a:cubicBezTo>
                    <a:cubicBezTo>
                      <a:pt x="65" y="95"/>
                      <a:pt x="71" y="96"/>
                      <a:pt x="71" y="93"/>
                    </a:cubicBezTo>
                    <a:close/>
                    <a:moveTo>
                      <a:pt x="136" y="110"/>
                    </a:moveTo>
                    <a:cubicBezTo>
                      <a:pt x="136" y="110"/>
                      <a:pt x="136" y="110"/>
                      <a:pt x="136" y="110"/>
                    </a:cubicBezTo>
                    <a:cubicBezTo>
                      <a:pt x="136" y="107"/>
                      <a:pt x="139" y="108"/>
                      <a:pt x="138" y="105"/>
                    </a:cubicBezTo>
                    <a:cubicBezTo>
                      <a:pt x="135" y="104"/>
                      <a:pt x="133" y="109"/>
                      <a:pt x="136" y="110"/>
                    </a:cubicBezTo>
                    <a:close/>
                    <a:moveTo>
                      <a:pt x="117" y="138"/>
                    </a:moveTo>
                    <a:cubicBezTo>
                      <a:pt x="117" y="138"/>
                      <a:pt x="117" y="138"/>
                      <a:pt x="117" y="138"/>
                    </a:cubicBezTo>
                    <a:cubicBezTo>
                      <a:pt x="116" y="140"/>
                      <a:pt x="114" y="140"/>
                      <a:pt x="114" y="142"/>
                    </a:cubicBezTo>
                    <a:cubicBezTo>
                      <a:pt x="97" y="175"/>
                      <a:pt x="78" y="208"/>
                      <a:pt x="61" y="240"/>
                    </a:cubicBezTo>
                    <a:cubicBezTo>
                      <a:pt x="55" y="250"/>
                      <a:pt x="48" y="262"/>
                      <a:pt x="47" y="274"/>
                    </a:cubicBezTo>
                    <a:cubicBezTo>
                      <a:pt x="53" y="272"/>
                      <a:pt x="55" y="264"/>
                      <a:pt x="58" y="259"/>
                    </a:cubicBezTo>
                    <a:cubicBezTo>
                      <a:pt x="81" y="220"/>
                      <a:pt x="108" y="183"/>
                      <a:pt x="131" y="144"/>
                    </a:cubicBezTo>
                    <a:cubicBezTo>
                      <a:pt x="125" y="143"/>
                      <a:pt x="123" y="138"/>
                      <a:pt x="117" y="138"/>
                    </a:cubicBezTo>
                    <a:close/>
                    <a:moveTo>
                      <a:pt x="235" y="244"/>
                    </a:moveTo>
                    <a:cubicBezTo>
                      <a:pt x="235" y="244"/>
                      <a:pt x="235" y="244"/>
                      <a:pt x="235" y="244"/>
                    </a:cubicBezTo>
                    <a:cubicBezTo>
                      <a:pt x="209" y="210"/>
                      <a:pt x="183" y="176"/>
                      <a:pt x="161" y="141"/>
                    </a:cubicBezTo>
                    <a:cubicBezTo>
                      <a:pt x="160" y="141"/>
                      <a:pt x="160" y="140"/>
                      <a:pt x="159" y="139"/>
                    </a:cubicBezTo>
                    <a:cubicBezTo>
                      <a:pt x="146" y="145"/>
                      <a:pt x="155" y="153"/>
                      <a:pt x="162" y="162"/>
                    </a:cubicBezTo>
                    <a:cubicBezTo>
                      <a:pt x="183" y="187"/>
                      <a:pt x="202" y="210"/>
                      <a:pt x="218" y="233"/>
                    </a:cubicBezTo>
                    <a:cubicBezTo>
                      <a:pt x="222" y="238"/>
                      <a:pt x="224" y="245"/>
                      <a:pt x="227" y="250"/>
                    </a:cubicBezTo>
                    <a:cubicBezTo>
                      <a:pt x="230" y="254"/>
                      <a:pt x="235" y="261"/>
                      <a:pt x="241" y="259"/>
                    </a:cubicBezTo>
                    <a:cubicBezTo>
                      <a:pt x="243" y="253"/>
                      <a:pt x="238" y="248"/>
                      <a:pt x="235" y="2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0" cap="none" spc="0" normalizeH="0" baseline="0" noProof="0"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Freeform 623">
                <a:extLst>
                  <a:ext uri="{FF2B5EF4-FFF2-40B4-BE49-F238E27FC236}">
                    <a16:creationId xmlns:a16="http://schemas.microsoft.com/office/drawing/2014/main" id="{10D799BB-D6FA-4A3A-88FB-FE3169D43364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 rot="10800000" flipH="1" flipV="1">
                <a:off x="13775544" y="4902382"/>
                <a:ext cx="321168" cy="423520"/>
              </a:xfrm>
              <a:custGeom>
                <a:avLst/>
                <a:gdLst>
                  <a:gd name="T0" fmla="*/ 52 w 195"/>
                  <a:gd name="T1" fmla="*/ 243 h 261"/>
                  <a:gd name="T2" fmla="*/ 83 w 195"/>
                  <a:gd name="T3" fmla="*/ 46 h 261"/>
                  <a:gd name="T4" fmla="*/ 71 w 195"/>
                  <a:gd name="T5" fmla="*/ 111 h 261"/>
                  <a:gd name="T6" fmla="*/ 37 w 195"/>
                  <a:gd name="T7" fmla="*/ 132 h 261"/>
                  <a:gd name="T8" fmla="*/ 126 w 195"/>
                  <a:gd name="T9" fmla="*/ 44 h 261"/>
                  <a:gd name="T10" fmla="*/ 143 w 195"/>
                  <a:gd name="T11" fmla="*/ 32 h 261"/>
                  <a:gd name="T12" fmla="*/ 113 w 195"/>
                  <a:gd name="T13" fmla="*/ 68 h 261"/>
                  <a:gd name="T14" fmla="*/ 140 w 195"/>
                  <a:gd name="T15" fmla="*/ 93 h 261"/>
                  <a:gd name="T16" fmla="*/ 156 w 195"/>
                  <a:gd name="T17" fmla="*/ 101 h 261"/>
                  <a:gd name="T18" fmla="*/ 58 w 195"/>
                  <a:gd name="T19" fmla="*/ 99 h 261"/>
                  <a:gd name="T20" fmla="*/ 37 w 195"/>
                  <a:gd name="T21" fmla="*/ 108 h 261"/>
                  <a:gd name="T22" fmla="*/ 114 w 195"/>
                  <a:gd name="T23" fmla="*/ 119 h 261"/>
                  <a:gd name="T24" fmla="*/ 128 w 195"/>
                  <a:gd name="T25" fmla="*/ 104 h 261"/>
                  <a:gd name="T26" fmla="*/ 171 w 195"/>
                  <a:gd name="T27" fmla="*/ 114 h 261"/>
                  <a:gd name="T28" fmla="*/ 38 w 195"/>
                  <a:gd name="T29" fmla="*/ 135 h 261"/>
                  <a:gd name="T30" fmla="*/ 49 w 195"/>
                  <a:gd name="T31" fmla="*/ 136 h 261"/>
                  <a:gd name="T32" fmla="*/ 162 w 195"/>
                  <a:gd name="T33" fmla="*/ 111 h 261"/>
                  <a:gd name="T34" fmla="*/ 92 w 195"/>
                  <a:gd name="T35" fmla="*/ 123 h 261"/>
                  <a:gd name="T36" fmla="*/ 174 w 195"/>
                  <a:gd name="T37" fmla="*/ 117 h 261"/>
                  <a:gd name="T38" fmla="*/ 168 w 195"/>
                  <a:gd name="T39" fmla="*/ 123 h 261"/>
                  <a:gd name="T40" fmla="*/ 129 w 195"/>
                  <a:gd name="T41" fmla="*/ 127 h 261"/>
                  <a:gd name="T42" fmla="*/ 59 w 195"/>
                  <a:gd name="T43" fmla="*/ 142 h 261"/>
                  <a:gd name="T44" fmla="*/ 184 w 195"/>
                  <a:gd name="T45" fmla="*/ 139 h 261"/>
                  <a:gd name="T46" fmla="*/ 77 w 195"/>
                  <a:gd name="T47" fmla="*/ 162 h 261"/>
                  <a:gd name="T48" fmla="*/ 47 w 195"/>
                  <a:gd name="T49" fmla="*/ 175 h 261"/>
                  <a:gd name="T50" fmla="*/ 27 w 195"/>
                  <a:gd name="T51" fmla="*/ 166 h 261"/>
                  <a:gd name="T52" fmla="*/ 28 w 195"/>
                  <a:gd name="T53" fmla="*/ 197 h 261"/>
                  <a:gd name="T54" fmla="*/ 64 w 195"/>
                  <a:gd name="T55" fmla="*/ 196 h 261"/>
                  <a:gd name="T56" fmla="*/ 114 w 195"/>
                  <a:gd name="T57" fmla="*/ 163 h 261"/>
                  <a:gd name="T58" fmla="*/ 107 w 195"/>
                  <a:gd name="T59" fmla="*/ 156 h 261"/>
                  <a:gd name="T60" fmla="*/ 168 w 195"/>
                  <a:gd name="T61" fmla="*/ 139 h 261"/>
                  <a:gd name="T62" fmla="*/ 52 w 195"/>
                  <a:gd name="T63" fmla="*/ 148 h 261"/>
                  <a:gd name="T64" fmla="*/ 117 w 195"/>
                  <a:gd name="T65" fmla="*/ 157 h 261"/>
                  <a:gd name="T66" fmla="*/ 163 w 195"/>
                  <a:gd name="T67" fmla="*/ 145 h 261"/>
                  <a:gd name="T68" fmla="*/ 117 w 195"/>
                  <a:gd name="T69" fmla="*/ 187 h 261"/>
                  <a:gd name="T70" fmla="*/ 126 w 195"/>
                  <a:gd name="T71" fmla="*/ 172 h 261"/>
                  <a:gd name="T72" fmla="*/ 152 w 195"/>
                  <a:gd name="T73" fmla="*/ 175 h 261"/>
                  <a:gd name="T74" fmla="*/ 150 w 195"/>
                  <a:gd name="T75" fmla="*/ 168 h 261"/>
                  <a:gd name="T76" fmla="*/ 137 w 195"/>
                  <a:gd name="T77" fmla="*/ 174 h 261"/>
                  <a:gd name="T78" fmla="*/ 175 w 195"/>
                  <a:gd name="T79" fmla="*/ 187 h 261"/>
                  <a:gd name="T80" fmla="*/ 15 w 195"/>
                  <a:gd name="T81" fmla="*/ 178 h 261"/>
                  <a:gd name="T82" fmla="*/ 123 w 195"/>
                  <a:gd name="T83" fmla="*/ 194 h 261"/>
                  <a:gd name="T84" fmla="*/ 113 w 195"/>
                  <a:gd name="T85" fmla="*/ 185 h 261"/>
                  <a:gd name="T86" fmla="*/ 98 w 195"/>
                  <a:gd name="T87" fmla="*/ 199 h 261"/>
                  <a:gd name="T88" fmla="*/ 171 w 195"/>
                  <a:gd name="T89" fmla="*/ 191 h 261"/>
                  <a:gd name="T90" fmla="*/ 120 w 195"/>
                  <a:gd name="T91" fmla="*/ 215 h 261"/>
                  <a:gd name="T92" fmla="*/ 117 w 195"/>
                  <a:gd name="T93" fmla="*/ 211 h 261"/>
                  <a:gd name="T94" fmla="*/ 70 w 195"/>
                  <a:gd name="T95" fmla="*/ 215 h 261"/>
                  <a:gd name="T96" fmla="*/ 150 w 195"/>
                  <a:gd name="T97" fmla="*/ 211 h 261"/>
                  <a:gd name="T98" fmla="*/ 105 w 195"/>
                  <a:gd name="T99" fmla="*/ 208 h 261"/>
                  <a:gd name="T100" fmla="*/ 76 w 195"/>
                  <a:gd name="T101" fmla="*/ 221 h 261"/>
                  <a:gd name="T102" fmla="*/ 85 w 195"/>
                  <a:gd name="T103" fmla="*/ 226 h 261"/>
                  <a:gd name="T104" fmla="*/ 49 w 195"/>
                  <a:gd name="T105" fmla="*/ 232 h 261"/>
                  <a:gd name="T106" fmla="*/ 52 w 195"/>
                  <a:gd name="T107" fmla="*/ 235 h 261"/>
                  <a:gd name="T108" fmla="*/ 79 w 195"/>
                  <a:gd name="T109" fmla="*/ 238 h 261"/>
                  <a:gd name="T110" fmla="*/ 98 w 195"/>
                  <a:gd name="T111" fmla="*/ 242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5" h="261">
                    <a:moveTo>
                      <a:pt x="135" y="86"/>
                    </a:moveTo>
                    <a:cubicBezTo>
                      <a:pt x="160" y="88"/>
                      <a:pt x="187" y="110"/>
                      <a:pt x="190" y="135"/>
                    </a:cubicBezTo>
                    <a:cubicBezTo>
                      <a:pt x="195" y="169"/>
                      <a:pt x="171" y="226"/>
                      <a:pt x="137" y="242"/>
                    </a:cubicBezTo>
                    <a:cubicBezTo>
                      <a:pt x="133" y="244"/>
                      <a:pt x="125" y="244"/>
                      <a:pt x="117" y="246"/>
                    </a:cubicBezTo>
                    <a:cubicBezTo>
                      <a:pt x="102" y="252"/>
                      <a:pt x="92" y="261"/>
                      <a:pt x="80" y="246"/>
                    </a:cubicBezTo>
                    <a:cubicBezTo>
                      <a:pt x="72" y="246"/>
                      <a:pt x="61" y="247"/>
                      <a:pt x="52" y="243"/>
                    </a:cubicBezTo>
                    <a:cubicBezTo>
                      <a:pt x="25" y="232"/>
                      <a:pt x="0" y="178"/>
                      <a:pt x="4" y="139"/>
                    </a:cubicBezTo>
                    <a:cubicBezTo>
                      <a:pt x="6" y="125"/>
                      <a:pt x="14" y="111"/>
                      <a:pt x="22" y="104"/>
                    </a:cubicBezTo>
                    <a:cubicBezTo>
                      <a:pt x="37" y="90"/>
                      <a:pt x="69" y="89"/>
                      <a:pt x="88" y="104"/>
                    </a:cubicBezTo>
                    <a:cubicBezTo>
                      <a:pt x="87" y="93"/>
                      <a:pt x="86" y="82"/>
                      <a:pt x="82" y="72"/>
                    </a:cubicBezTo>
                    <a:cubicBezTo>
                      <a:pt x="77" y="62"/>
                      <a:pt x="68" y="55"/>
                      <a:pt x="65" y="46"/>
                    </a:cubicBezTo>
                    <a:cubicBezTo>
                      <a:pt x="70" y="42"/>
                      <a:pt x="76" y="47"/>
                      <a:pt x="83" y="46"/>
                    </a:cubicBezTo>
                    <a:cubicBezTo>
                      <a:pt x="87" y="52"/>
                      <a:pt x="92" y="57"/>
                      <a:pt x="94" y="66"/>
                    </a:cubicBezTo>
                    <a:cubicBezTo>
                      <a:pt x="100" y="54"/>
                      <a:pt x="101" y="42"/>
                      <a:pt x="107" y="31"/>
                    </a:cubicBezTo>
                    <a:cubicBezTo>
                      <a:pt x="114" y="19"/>
                      <a:pt x="123" y="11"/>
                      <a:pt x="131" y="0"/>
                    </a:cubicBezTo>
                    <a:cubicBezTo>
                      <a:pt x="132" y="0"/>
                      <a:pt x="134" y="0"/>
                      <a:pt x="135" y="0"/>
                    </a:cubicBezTo>
                    <a:cubicBezTo>
                      <a:pt x="150" y="19"/>
                      <a:pt x="158" y="64"/>
                      <a:pt x="135" y="86"/>
                    </a:cubicBezTo>
                    <a:close/>
                    <a:moveTo>
                      <a:pt x="71" y="111"/>
                    </a:moveTo>
                    <a:cubicBezTo>
                      <a:pt x="71" y="111"/>
                      <a:pt x="71" y="111"/>
                      <a:pt x="71" y="111"/>
                    </a:cubicBezTo>
                    <a:cubicBezTo>
                      <a:pt x="63" y="110"/>
                      <a:pt x="61" y="116"/>
                      <a:pt x="53" y="117"/>
                    </a:cubicBezTo>
                    <a:cubicBezTo>
                      <a:pt x="54" y="113"/>
                      <a:pt x="60" y="114"/>
                      <a:pt x="61" y="110"/>
                    </a:cubicBezTo>
                    <a:cubicBezTo>
                      <a:pt x="53" y="111"/>
                      <a:pt x="38" y="118"/>
                      <a:pt x="33" y="126"/>
                    </a:cubicBezTo>
                    <a:cubicBezTo>
                      <a:pt x="41" y="127"/>
                      <a:pt x="47" y="116"/>
                      <a:pt x="52" y="119"/>
                    </a:cubicBezTo>
                    <a:cubicBezTo>
                      <a:pt x="47" y="123"/>
                      <a:pt x="34" y="125"/>
                      <a:pt x="37" y="132"/>
                    </a:cubicBezTo>
                    <a:cubicBezTo>
                      <a:pt x="49" y="125"/>
                      <a:pt x="62" y="120"/>
                      <a:pt x="71" y="111"/>
                    </a:cubicBezTo>
                    <a:close/>
                    <a:moveTo>
                      <a:pt x="122" y="41"/>
                    </a:moveTo>
                    <a:cubicBezTo>
                      <a:pt x="122" y="41"/>
                      <a:pt x="122" y="41"/>
                      <a:pt x="122" y="41"/>
                    </a:cubicBezTo>
                    <a:cubicBezTo>
                      <a:pt x="124" y="35"/>
                      <a:pt x="130" y="24"/>
                      <a:pt x="126" y="16"/>
                    </a:cubicBezTo>
                    <a:cubicBezTo>
                      <a:pt x="119" y="21"/>
                      <a:pt x="114" y="32"/>
                      <a:pt x="122" y="41"/>
                    </a:cubicBezTo>
                    <a:close/>
                    <a:moveTo>
                      <a:pt x="126" y="44"/>
                    </a:moveTo>
                    <a:cubicBezTo>
                      <a:pt x="126" y="44"/>
                      <a:pt x="126" y="44"/>
                      <a:pt x="126" y="44"/>
                    </a:cubicBezTo>
                    <a:cubicBezTo>
                      <a:pt x="132" y="48"/>
                      <a:pt x="133" y="37"/>
                      <a:pt x="138" y="37"/>
                    </a:cubicBezTo>
                    <a:cubicBezTo>
                      <a:pt x="141" y="51"/>
                      <a:pt x="118" y="52"/>
                      <a:pt x="119" y="69"/>
                    </a:cubicBezTo>
                    <a:cubicBezTo>
                      <a:pt x="129" y="69"/>
                      <a:pt x="132" y="60"/>
                      <a:pt x="140" y="58"/>
                    </a:cubicBezTo>
                    <a:cubicBezTo>
                      <a:pt x="135" y="77"/>
                      <a:pt x="106" y="72"/>
                      <a:pt x="107" y="98"/>
                    </a:cubicBezTo>
                    <a:cubicBezTo>
                      <a:pt x="127" y="94"/>
                      <a:pt x="151" y="65"/>
                      <a:pt x="143" y="32"/>
                    </a:cubicBezTo>
                    <a:cubicBezTo>
                      <a:pt x="142" y="31"/>
                      <a:pt x="140" y="26"/>
                      <a:pt x="137" y="25"/>
                    </a:cubicBezTo>
                    <a:cubicBezTo>
                      <a:pt x="131" y="29"/>
                      <a:pt x="128" y="36"/>
                      <a:pt x="126" y="44"/>
                    </a:cubicBezTo>
                    <a:close/>
                    <a:moveTo>
                      <a:pt x="113" y="68"/>
                    </a:moveTo>
                    <a:cubicBezTo>
                      <a:pt x="113" y="68"/>
                      <a:pt x="113" y="68"/>
                      <a:pt x="113" y="68"/>
                    </a:cubicBezTo>
                    <a:cubicBezTo>
                      <a:pt x="121" y="60"/>
                      <a:pt x="118" y="44"/>
                      <a:pt x="111" y="35"/>
                    </a:cubicBezTo>
                    <a:cubicBezTo>
                      <a:pt x="106" y="42"/>
                      <a:pt x="106" y="61"/>
                      <a:pt x="113" y="68"/>
                    </a:cubicBezTo>
                    <a:close/>
                    <a:moveTo>
                      <a:pt x="102" y="95"/>
                    </a:moveTo>
                    <a:cubicBezTo>
                      <a:pt x="102" y="95"/>
                      <a:pt x="102" y="95"/>
                      <a:pt x="102" y="95"/>
                    </a:cubicBezTo>
                    <a:cubicBezTo>
                      <a:pt x="109" y="84"/>
                      <a:pt x="110" y="67"/>
                      <a:pt x="101" y="58"/>
                    </a:cubicBezTo>
                    <a:cubicBezTo>
                      <a:pt x="99" y="69"/>
                      <a:pt x="99" y="85"/>
                      <a:pt x="102" y="95"/>
                    </a:cubicBezTo>
                    <a:close/>
                    <a:moveTo>
                      <a:pt x="140" y="93"/>
                    </a:moveTo>
                    <a:cubicBezTo>
                      <a:pt x="140" y="93"/>
                      <a:pt x="140" y="93"/>
                      <a:pt x="140" y="93"/>
                    </a:cubicBezTo>
                    <a:cubicBezTo>
                      <a:pt x="141" y="95"/>
                      <a:pt x="140" y="99"/>
                      <a:pt x="144" y="98"/>
                    </a:cubicBezTo>
                    <a:cubicBezTo>
                      <a:pt x="146" y="97"/>
                      <a:pt x="147" y="96"/>
                      <a:pt x="149" y="95"/>
                    </a:cubicBezTo>
                    <a:cubicBezTo>
                      <a:pt x="144" y="92"/>
                      <a:pt x="138" y="91"/>
                      <a:pt x="131" y="92"/>
                    </a:cubicBezTo>
                    <a:cubicBezTo>
                      <a:pt x="132" y="99"/>
                      <a:pt x="135" y="94"/>
                      <a:pt x="140" y="93"/>
                    </a:cubicBezTo>
                    <a:close/>
                    <a:moveTo>
                      <a:pt x="156" y="101"/>
                    </a:moveTo>
                    <a:cubicBezTo>
                      <a:pt x="156" y="101"/>
                      <a:pt x="156" y="101"/>
                      <a:pt x="156" y="101"/>
                    </a:cubicBezTo>
                    <a:cubicBezTo>
                      <a:pt x="157" y="97"/>
                      <a:pt x="153" y="98"/>
                      <a:pt x="152" y="96"/>
                    </a:cubicBezTo>
                    <a:cubicBezTo>
                      <a:pt x="151" y="99"/>
                      <a:pt x="153" y="101"/>
                      <a:pt x="156" y="101"/>
                    </a:cubicBezTo>
                    <a:close/>
                    <a:moveTo>
                      <a:pt x="58" y="99"/>
                    </a:moveTo>
                    <a:cubicBezTo>
                      <a:pt x="58" y="99"/>
                      <a:pt x="58" y="99"/>
                      <a:pt x="58" y="99"/>
                    </a:cubicBezTo>
                    <a:cubicBezTo>
                      <a:pt x="56" y="104"/>
                      <a:pt x="67" y="103"/>
                      <a:pt x="67" y="101"/>
                    </a:cubicBezTo>
                    <a:cubicBezTo>
                      <a:pt x="64" y="100"/>
                      <a:pt x="61" y="96"/>
                      <a:pt x="58" y="99"/>
                    </a:cubicBezTo>
                    <a:close/>
                    <a:moveTo>
                      <a:pt x="134" y="110"/>
                    </a:move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37" y="112"/>
                      <a:pt x="143" y="105"/>
                      <a:pt x="146" y="102"/>
                    </a:cubicBezTo>
                    <a:cubicBezTo>
                      <a:pt x="143" y="101"/>
                      <a:pt x="133" y="102"/>
                      <a:pt x="134" y="110"/>
                    </a:cubicBezTo>
                    <a:close/>
                    <a:moveTo>
                      <a:pt x="37" y="108"/>
                    </a:moveTo>
                    <a:cubicBezTo>
                      <a:pt x="37" y="108"/>
                      <a:pt x="37" y="108"/>
                      <a:pt x="37" y="108"/>
                    </a:cubicBezTo>
                    <a:cubicBezTo>
                      <a:pt x="41" y="110"/>
                      <a:pt x="41" y="101"/>
                      <a:pt x="37" y="104"/>
                    </a:cubicBezTo>
                    <a:cubicBezTo>
                      <a:pt x="37" y="105"/>
                      <a:pt x="37" y="107"/>
                      <a:pt x="37" y="108"/>
                    </a:cubicBezTo>
                    <a:close/>
                    <a:moveTo>
                      <a:pt x="101" y="114"/>
                    </a:moveTo>
                    <a:cubicBezTo>
                      <a:pt x="101" y="114"/>
                      <a:pt x="101" y="114"/>
                      <a:pt x="101" y="114"/>
                    </a:cubicBezTo>
                    <a:cubicBezTo>
                      <a:pt x="100" y="120"/>
                      <a:pt x="103" y="122"/>
                      <a:pt x="107" y="123"/>
                    </a:cubicBezTo>
                    <a:cubicBezTo>
                      <a:pt x="105" y="117"/>
                      <a:pt x="114" y="125"/>
                      <a:pt x="114" y="119"/>
                    </a:cubicBezTo>
                    <a:cubicBezTo>
                      <a:pt x="111" y="116"/>
                      <a:pt x="108" y="120"/>
                      <a:pt x="105" y="117"/>
                    </a:cubicBezTo>
                    <a:cubicBezTo>
                      <a:pt x="107" y="111"/>
                      <a:pt x="115" y="111"/>
                      <a:pt x="116" y="104"/>
                    </a:cubicBezTo>
                    <a:cubicBezTo>
                      <a:pt x="106" y="102"/>
                      <a:pt x="108" y="113"/>
                      <a:pt x="101" y="114"/>
                    </a:cubicBezTo>
                    <a:close/>
                    <a:moveTo>
                      <a:pt x="119" y="110"/>
                    </a:moveTo>
                    <a:cubicBezTo>
                      <a:pt x="119" y="110"/>
                      <a:pt x="119" y="110"/>
                      <a:pt x="119" y="110"/>
                    </a:cubicBezTo>
                    <a:cubicBezTo>
                      <a:pt x="120" y="112"/>
                      <a:pt x="129" y="109"/>
                      <a:pt x="128" y="104"/>
                    </a:cubicBezTo>
                    <a:cubicBezTo>
                      <a:pt x="122" y="104"/>
                      <a:pt x="117" y="110"/>
                      <a:pt x="119" y="110"/>
                    </a:cubicBezTo>
                    <a:close/>
                    <a:moveTo>
                      <a:pt x="143" y="111"/>
                    </a:moveTo>
                    <a:cubicBezTo>
                      <a:pt x="143" y="111"/>
                      <a:pt x="143" y="111"/>
                      <a:pt x="143" y="111"/>
                    </a:cubicBezTo>
                    <a:cubicBezTo>
                      <a:pt x="147" y="118"/>
                      <a:pt x="154" y="108"/>
                      <a:pt x="157" y="105"/>
                    </a:cubicBezTo>
                    <a:cubicBezTo>
                      <a:pt x="153" y="102"/>
                      <a:pt x="144" y="106"/>
                      <a:pt x="143" y="111"/>
                    </a:cubicBezTo>
                    <a:close/>
                    <a:moveTo>
                      <a:pt x="171" y="114"/>
                    </a:moveTo>
                    <a:cubicBezTo>
                      <a:pt x="171" y="114"/>
                      <a:pt x="171" y="114"/>
                      <a:pt x="171" y="114"/>
                    </a:cubicBezTo>
                    <a:cubicBezTo>
                      <a:pt x="170" y="109"/>
                      <a:pt x="167" y="106"/>
                      <a:pt x="162" y="105"/>
                    </a:cubicBezTo>
                    <a:cubicBezTo>
                      <a:pt x="163" y="110"/>
                      <a:pt x="166" y="113"/>
                      <a:pt x="171" y="114"/>
                    </a:cubicBezTo>
                    <a:close/>
                    <a:moveTo>
                      <a:pt x="70" y="117"/>
                    </a:moveTo>
                    <a:cubicBezTo>
                      <a:pt x="70" y="117"/>
                      <a:pt x="70" y="117"/>
                      <a:pt x="70" y="117"/>
                    </a:cubicBezTo>
                    <a:cubicBezTo>
                      <a:pt x="59" y="122"/>
                      <a:pt x="49" y="129"/>
                      <a:pt x="38" y="135"/>
                    </a:cubicBezTo>
                    <a:cubicBezTo>
                      <a:pt x="36" y="135"/>
                      <a:pt x="34" y="129"/>
                      <a:pt x="34" y="135"/>
                    </a:cubicBezTo>
                    <a:cubicBezTo>
                      <a:pt x="28" y="138"/>
                      <a:pt x="41" y="135"/>
                      <a:pt x="40" y="138"/>
                    </a:cubicBezTo>
                    <a:cubicBezTo>
                      <a:pt x="34" y="142"/>
                      <a:pt x="26" y="145"/>
                      <a:pt x="22" y="151"/>
                    </a:cubicBezTo>
                    <a:cubicBezTo>
                      <a:pt x="39" y="146"/>
                      <a:pt x="52" y="141"/>
                      <a:pt x="65" y="133"/>
                    </a:cubicBezTo>
                    <a:cubicBezTo>
                      <a:pt x="71" y="130"/>
                      <a:pt x="80" y="129"/>
                      <a:pt x="82" y="122"/>
                    </a:cubicBezTo>
                    <a:cubicBezTo>
                      <a:pt x="72" y="121"/>
                      <a:pt x="57" y="136"/>
                      <a:pt x="49" y="136"/>
                    </a:cubicBezTo>
                    <a:cubicBezTo>
                      <a:pt x="55" y="124"/>
                      <a:pt x="76" y="126"/>
                      <a:pt x="79" y="110"/>
                    </a:cubicBezTo>
                    <a:cubicBezTo>
                      <a:pt x="71" y="108"/>
                      <a:pt x="73" y="115"/>
                      <a:pt x="70" y="117"/>
                    </a:cubicBezTo>
                    <a:close/>
                    <a:moveTo>
                      <a:pt x="156" y="113"/>
                    </a:moveTo>
                    <a:cubicBezTo>
                      <a:pt x="156" y="113"/>
                      <a:pt x="156" y="113"/>
                      <a:pt x="156" y="113"/>
                    </a:cubicBezTo>
                    <a:cubicBezTo>
                      <a:pt x="156" y="115"/>
                      <a:pt x="157" y="116"/>
                      <a:pt x="157" y="117"/>
                    </a:cubicBezTo>
                    <a:cubicBezTo>
                      <a:pt x="161" y="118"/>
                      <a:pt x="162" y="115"/>
                      <a:pt x="162" y="111"/>
                    </a:cubicBezTo>
                    <a:cubicBezTo>
                      <a:pt x="159" y="111"/>
                      <a:pt x="157" y="111"/>
                      <a:pt x="156" y="113"/>
                    </a:cubicBezTo>
                    <a:close/>
                    <a:moveTo>
                      <a:pt x="123" y="127"/>
                    </a:moveTo>
                    <a:cubicBezTo>
                      <a:pt x="123" y="127"/>
                      <a:pt x="123" y="127"/>
                      <a:pt x="123" y="127"/>
                    </a:cubicBezTo>
                    <a:cubicBezTo>
                      <a:pt x="132" y="126"/>
                      <a:pt x="140" y="124"/>
                      <a:pt x="144" y="117"/>
                    </a:cubicBezTo>
                    <a:cubicBezTo>
                      <a:pt x="135" y="113"/>
                      <a:pt x="128" y="123"/>
                      <a:pt x="123" y="127"/>
                    </a:cubicBezTo>
                    <a:close/>
                    <a:moveTo>
                      <a:pt x="92" y="123"/>
                    </a:moveTo>
                    <a:cubicBezTo>
                      <a:pt x="92" y="123"/>
                      <a:pt x="92" y="123"/>
                      <a:pt x="92" y="123"/>
                    </a:cubicBezTo>
                    <a:cubicBezTo>
                      <a:pt x="95" y="123"/>
                      <a:pt x="99" y="122"/>
                      <a:pt x="98" y="117"/>
                    </a:cubicBezTo>
                    <a:cubicBezTo>
                      <a:pt x="95" y="118"/>
                      <a:pt x="91" y="118"/>
                      <a:pt x="92" y="123"/>
                    </a:cubicBezTo>
                    <a:close/>
                    <a:moveTo>
                      <a:pt x="180" y="125"/>
                    </a:moveTo>
                    <a:cubicBezTo>
                      <a:pt x="180" y="125"/>
                      <a:pt x="180" y="125"/>
                      <a:pt x="180" y="125"/>
                    </a:cubicBezTo>
                    <a:cubicBezTo>
                      <a:pt x="177" y="123"/>
                      <a:pt x="177" y="119"/>
                      <a:pt x="174" y="117"/>
                    </a:cubicBezTo>
                    <a:cubicBezTo>
                      <a:pt x="175" y="119"/>
                      <a:pt x="177" y="129"/>
                      <a:pt x="180" y="125"/>
                    </a:cubicBezTo>
                    <a:close/>
                    <a:moveTo>
                      <a:pt x="91" y="133"/>
                    </a:moveTo>
                    <a:cubicBezTo>
                      <a:pt x="91" y="133"/>
                      <a:pt x="91" y="133"/>
                      <a:pt x="91" y="133"/>
                    </a:cubicBezTo>
                    <a:cubicBezTo>
                      <a:pt x="97" y="132"/>
                      <a:pt x="101" y="129"/>
                      <a:pt x="104" y="125"/>
                    </a:cubicBezTo>
                    <a:cubicBezTo>
                      <a:pt x="101" y="123"/>
                      <a:pt x="91" y="128"/>
                      <a:pt x="91" y="133"/>
                    </a:cubicBezTo>
                    <a:close/>
                    <a:moveTo>
                      <a:pt x="168" y="123"/>
                    </a:moveTo>
                    <a:cubicBezTo>
                      <a:pt x="168" y="123"/>
                      <a:pt x="168" y="123"/>
                      <a:pt x="168" y="123"/>
                    </a:cubicBezTo>
                    <a:cubicBezTo>
                      <a:pt x="163" y="130"/>
                      <a:pt x="149" y="135"/>
                      <a:pt x="141" y="133"/>
                    </a:cubicBezTo>
                    <a:cubicBezTo>
                      <a:pt x="135" y="144"/>
                      <a:pt x="114" y="140"/>
                      <a:pt x="111" y="151"/>
                    </a:cubicBezTo>
                    <a:cubicBezTo>
                      <a:pt x="133" y="141"/>
                      <a:pt x="157" y="142"/>
                      <a:pt x="171" y="125"/>
                    </a:cubicBezTo>
                    <a:cubicBezTo>
                      <a:pt x="171" y="123"/>
                      <a:pt x="170" y="123"/>
                      <a:pt x="168" y="123"/>
                    </a:cubicBezTo>
                    <a:close/>
                    <a:moveTo>
                      <a:pt x="129" y="127"/>
                    </a:moveTo>
                    <a:cubicBezTo>
                      <a:pt x="129" y="127"/>
                      <a:pt x="129" y="127"/>
                      <a:pt x="129" y="127"/>
                    </a:cubicBezTo>
                    <a:cubicBezTo>
                      <a:pt x="128" y="131"/>
                      <a:pt x="126" y="132"/>
                      <a:pt x="126" y="136"/>
                    </a:cubicBezTo>
                    <a:cubicBezTo>
                      <a:pt x="136" y="135"/>
                      <a:pt x="143" y="132"/>
                      <a:pt x="149" y="126"/>
                    </a:cubicBezTo>
                    <a:cubicBezTo>
                      <a:pt x="143" y="121"/>
                      <a:pt x="135" y="132"/>
                      <a:pt x="129" y="127"/>
                    </a:cubicBezTo>
                    <a:close/>
                    <a:moveTo>
                      <a:pt x="59" y="142"/>
                    </a:moveTo>
                    <a:cubicBezTo>
                      <a:pt x="59" y="142"/>
                      <a:pt x="59" y="142"/>
                      <a:pt x="59" y="142"/>
                    </a:cubicBezTo>
                    <a:cubicBezTo>
                      <a:pt x="68" y="138"/>
                      <a:pt x="79" y="136"/>
                      <a:pt x="85" y="129"/>
                    </a:cubicBezTo>
                    <a:cubicBezTo>
                      <a:pt x="77" y="128"/>
                      <a:pt x="65" y="136"/>
                      <a:pt x="59" y="142"/>
                    </a:cubicBezTo>
                    <a:close/>
                    <a:moveTo>
                      <a:pt x="184" y="139"/>
                    </a:moveTo>
                    <a:cubicBezTo>
                      <a:pt x="184" y="139"/>
                      <a:pt x="184" y="139"/>
                      <a:pt x="184" y="139"/>
                    </a:cubicBezTo>
                    <a:cubicBezTo>
                      <a:pt x="185" y="134"/>
                      <a:pt x="183" y="130"/>
                      <a:pt x="180" y="129"/>
                    </a:cubicBezTo>
                    <a:cubicBezTo>
                      <a:pt x="177" y="134"/>
                      <a:pt x="180" y="137"/>
                      <a:pt x="184" y="139"/>
                    </a:cubicBezTo>
                    <a:close/>
                    <a:moveTo>
                      <a:pt x="166" y="139"/>
                    </a:moveTo>
                    <a:cubicBezTo>
                      <a:pt x="166" y="139"/>
                      <a:pt x="166" y="139"/>
                      <a:pt x="166" y="139"/>
                    </a:cubicBezTo>
                    <a:cubicBezTo>
                      <a:pt x="168" y="136"/>
                      <a:pt x="173" y="137"/>
                      <a:pt x="172" y="132"/>
                    </a:cubicBezTo>
                    <a:cubicBezTo>
                      <a:pt x="167" y="131"/>
                      <a:pt x="161" y="138"/>
                      <a:pt x="166" y="139"/>
                    </a:cubicBezTo>
                    <a:close/>
                    <a:moveTo>
                      <a:pt x="77" y="162"/>
                    </a:moveTo>
                    <a:cubicBezTo>
                      <a:pt x="77" y="162"/>
                      <a:pt x="77" y="162"/>
                      <a:pt x="77" y="162"/>
                    </a:cubicBezTo>
                    <a:cubicBezTo>
                      <a:pt x="82" y="160"/>
                      <a:pt x="80" y="160"/>
                      <a:pt x="83" y="163"/>
                    </a:cubicBezTo>
                    <a:cubicBezTo>
                      <a:pt x="86" y="161"/>
                      <a:pt x="81" y="159"/>
                      <a:pt x="86" y="157"/>
                    </a:cubicBezTo>
                    <a:cubicBezTo>
                      <a:pt x="93" y="159"/>
                      <a:pt x="99" y="148"/>
                      <a:pt x="107" y="145"/>
                    </a:cubicBezTo>
                    <a:cubicBezTo>
                      <a:pt x="106" y="142"/>
                      <a:pt x="109" y="135"/>
                      <a:pt x="104" y="136"/>
                    </a:cubicBezTo>
                    <a:cubicBezTo>
                      <a:pt x="104" y="144"/>
                      <a:pt x="87" y="151"/>
                      <a:pt x="76" y="157"/>
                    </a:cubicBezTo>
                    <a:cubicBezTo>
                      <a:pt x="64" y="164"/>
                      <a:pt x="56" y="171"/>
                      <a:pt x="47" y="175"/>
                    </a:cubicBezTo>
                    <a:cubicBezTo>
                      <a:pt x="55" y="157"/>
                      <a:pt x="82" y="157"/>
                      <a:pt x="92" y="141"/>
                    </a:cubicBezTo>
                    <a:cubicBezTo>
                      <a:pt x="74" y="145"/>
                      <a:pt x="61" y="161"/>
                      <a:pt x="46" y="163"/>
                    </a:cubicBezTo>
                    <a:cubicBezTo>
                      <a:pt x="56" y="149"/>
                      <a:pt x="80" y="150"/>
                      <a:pt x="88" y="133"/>
                    </a:cubicBezTo>
                    <a:cubicBezTo>
                      <a:pt x="72" y="138"/>
                      <a:pt x="62" y="148"/>
                      <a:pt x="47" y="154"/>
                    </a:cubicBezTo>
                    <a:cubicBezTo>
                      <a:pt x="47" y="153"/>
                      <a:pt x="47" y="151"/>
                      <a:pt x="46" y="151"/>
                    </a:cubicBezTo>
                    <a:cubicBezTo>
                      <a:pt x="39" y="155"/>
                      <a:pt x="30" y="158"/>
                      <a:pt x="27" y="166"/>
                    </a:cubicBezTo>
                    <a:cubicBezTo>
                      <a:pt x="32" y="168"/>
                      <a:pt x="36" y="160"/>
                      <a:pt x="40" y="165"/>
                    </a:cubicBezTo>
                    <a:cubicBezTo>
                      <a:pt x="36" y="165"/>
                      <a:pt x="33" y="168"/>
                      <a:pt x="33" y="172"/>
                    </a:cubicBezTo>
                    <a:cubicBezTo>
                      <a:pt x="39" y="173"/>
                      <a:pt x="41" y="163"/>
                      <a:pt x="46" y="171"/>
                    </a:cubicBezTo>
                    <a:cubicBezTo>
                      <a:pt x="43" y="173"/>
                      <a:pt x="37" y="172"/>
                      <a:pt x="38" y="178"/>
                    </a:cubicBezTo>
                    <a:cubicBezTo>
                      <a:pt x="51" y="179"/>
                      <a:pt x="63" y="167"/>
                      <a:pt x="73" y="166"/>
                    </a:cubicBezTo>
                    <a:cubicBezTo>
                      <a:pt x="56" y="175"/>
                      <a:pt x="39" y="183"/>
                      <a:pt x="28" y="197"/>
                    </a:cubicBezTo>
                    <a:cubicBezTo>
                      <a:pt x="37" y="196"/>
                      <a:pt x="39" y="188"/>
                      <a:pt x="47" y="187"/>
                    </a:cubicBezTo>
                    <a:cubicBezTo>
                      <a:pt x="47" y="190"/>
                      <a:pt x="49" y="190"/>
                      <a:pt x="50" y="191"/>
                    </a:cubicBezTo>
                    <a:cubicBezTo>
                      <a:pt x="44" y="196"/>
                      <a:pt x="34" y="198"/>
                      <a:pt x="31" y="206"/>
                    </a:cubicBezTo>
                    <a:cubicBezTo>
                      <a:pt x="41" y="207"/>
                      <a:pt x="50" y="194"/>
                      <a:pt x="61" y="190"/>
                    </a:cubicBezTo>
                    <a:cubicBezTo>
                      <a:pt x="60" y="194"/>
                      <a:pt x="54" y="193"/>
                      <a:pt x="53" y="197"/>
                    </a:cubicBezTo>
                    <a:cubicBezTo>
                      <a:pt x="58" y="199"/>
                      <a:pt x="62" y="193"/>
                      <a:pt x="64" y="196"/>
                    </a:cubicBezTo>
                    <a:cubicBezTo>
                      <a:pt x="56" y="201"/>
                      <a:pt x="33" y="208"/>
                      <a:pt x="40" y="214"/>
                    </a:cubicBezTo>
                    <a:cubicBezTo>
                      <a:pt x="53" y="200"/>
                      <a:pt x="77" y="205"/>
                      <a:pt x="88" y="188"/>
                    </a:cubicBezTo>
                    <a:cubicBezTo>
                      <a:pt x="76" y="189"/>
                      <a:pt x="74" y="197"/>
                      <a:pt x="64" y="199"/>
                    </a:cubicBezTo>
                    <a:cubicBezTo>
                      <a:pt x="64" y="196"/>
                      <a:pt x="68" y="196"/>
                      <a:pt x="67" y="191"/>
                    </a:cubicBezTo>
                    <a:cubicBezTo>
                      <a:pt x="76" y="188"/>
                      <a:pt x="87" y="182"/>
                      <a:pt x="96" y="177"/>
                    </a:cubicBezTo>
                    <a:cubicBezTo>
                      <a:pt x="103" y="173"/>
                      <a:pt x="115" y="171"/>
                      <a:pt x="114" y="163"/>
                    </a:cubicBezTo>
                    <a:cubicBezTo>
                      <a:pt x="112" y="169"/>
                      <a:pt x="112" y="160"/>
                      <a:pt x="108" y="162"/>
                    </a:cubicBezTo>
                    <a:cubicBezTo>
                      <a:pt x="105" y="162"/>
                      <a:pt x="107" y="166"/>
                      <a:pt x="102" y="165"/>
                    </a:cubicBezTo>
                    <a:cubicBezTo>
                      <a:pt x="102" y="168"/>
                      <a:pt x="104" y="168"/>
                      <a:pt x="105" y="169"/>
                    </a:cubicBezTo>
                    <a:cubicBezTo>
                      <a:pt x="91" y="175"/>
                      <a:pt x="76" y="180"/>
                      <a:pt x="64" y="188"/>
                    </a:cubicBezTo>
                    <a:cubicBezTo>
                      <a:pt x="66" y="183"/>
                      <a:pt x="59" y="188"/>
                      <a:pt x="59" y="184"/>
                    </a:cubicBezTo>
                    <a:cubicBezTo>
                      <a:pt x="76" y="176"/>
                      <a:pt x="95" y="169"/>
                      <a:pt x="107" y="156"/>
                    </a:cubicBezTo>
                    <a:cubicBezTo>
                      <a:pt x="92" y="159"/>
                      <a:pt x="77" y="170"/>
                      <a:pt x="67" y="174"/>
                    </a:cubicBezTo>
                    <a:cubicBezTo>
                      <a:pt x="70" y="170"/>
                      <a:pt x="84" y="166"/>
                      <a:pt x="77" y="162"/>
                    </a:cubicBezTo>
                    <a:close/>
                    <a:moveTo>
                      <a:pt x="166" y="144"/>
                    </a:moveTo>
                    <a:cubicBezTo>
                      <a:pt x="166" y="144"/>
                      <a:pt x="166" y="144"/>
                      <a:pt x="166" y="144"/>
                    </a:cubicBezTo>
                    <a:cubicBezTo>
                      <a:pt x="171" y="146"/>
                      <a:pt x="173" y="143"/>
                      <a:pt x="175" y="139"/>
                    </a:cubicBezTo>
                    <a:cubicBezTo>
                      <a:pt x="173" y="139"/>
                      <a:pt x="170" y="139"/>
                      <a:pt x="168" y="139"/>
                    </a:cubicBezTo>
                    <a:cubicBezTo>
                      <a:pt x="168" y="141"/>
                      <a:pt x="167" y="143"/>
                      <a:pt x="166" y="144"/>
                    </a:cubicBezTo>
                    <a:close/>
                    <a:moveTo>
                      <a:pt x="13" y="157"/>
                    </a:moveTo>
                    <a:cubicBezTo>
                      <a:pt x="13" y="157"/>
                      <a:pt x="13" y="157"/>
                      <a:pt x="13" y="157"/>
                    </a:cubicBezTo>
                    <a:cubicBezTo>
                      <a:pt x="12" y="152"/>
                      <a:pt x="18" y="144"/>
                      <a:pt x="12" y="142"/>
                    </a:cubicBezTo>
                    <a:cubicBezTo>
                      <a:pt x="9" y="146"/>
                      <a:pt x="9" y="156"/>
                      <a:pt x="13" y="157"/>
                    </a:cubicBezTo>
                    <a:close/>
                    <a:moveTo>
                      <a:pt x="52" y="148"/>
                    </a:moveTo>
                    <a:cubicBezTo>
                      <a:pt x="52" y="148"/>
                      <a:pt x="52" y="148"/>
                      <a:pt x="52" y="148"/>
                    </a:cubicBezTo>
                    <a:cubicBezTo>
                      <a:pt x="53" y="146"/>
                      <a:pt x="57" y="146"/>
                      <a:pt x="58" y="142"/>
                    </a:cubicBezTo>
                    <a:cubicBezTo>
                      <a:pt x="55" y="142"/>
                      <a:pt x="48" y="146"/>
                      <a:pt x="52" y="148"/>
                    </a:cubicBezTo>
                    <a:close/>
                    <a:moveTo>
                      <a:pt x="134" y="147"/>
                    </a:moveTo>
                    <a:cubicBezTo>
                      <a:pt x="134" y="147"/>
                      <a:pt x="134" y="147"/>
                      <a:pt x="134" y="147"/>
                    </a:cubicBezTo>
                    <a:cubicBezTo>
                      <a:pt x="128" y="150"/>
                      <a:pt x="120" y="151"/>
                      <a:pt x="117" y="157"/>
                    </a:cubicBezTo>
                    <a:cubicBezTo>
                      <a:pt x="121" y="157"/>
                      <a:pt x="126" y="158"/>
                      <a:pt x="128" y="156"/>
                    </a:cubicBezTo>
                    <a:cubicBezTo>
                      <a:pt x="127" y="160"/>
                      <a:pt x="130" y="162"/>
                      <a:pt x="132" y="163"/>
                    </a:cubicBezTo>
                    <a:cubicBezTo>
                      <a:pt x="134" y="159"/>
                      <a:pt x="137" y="157"/>
                      <a:pt x="141" y="156"/>
                    </a:cubicBezTo>
                    <a:cubicBezTo>
                      <a:pt x="142" y="158"/>
                      <a:pt x="146" y="158"/>
                      <a:pt x="149" y="159"/>
                    </a:cubicBezTo>
                    <a:cubicBezTo>
                      <a:pt x="149" y="153"/>
                      <a:pt x="158" y="156"/>
                      <a:pt x="162" y="154"/>
                    </a:cubicBezTo>
                    <a:cubicBezTo>
                      <a:pt x="160" y="150"/>
                      <a:pt x="161" y="148"/>
                      <a:pt x="163" y="145"/>
                    </a:cubicBezTo>
                    <a:cubicBezTo>
                      <a:pt x="155" y="140"/>
                      <a:pt x="144" y="156"/>
                      <a:pt x="134" y="147"/>
                    </a:cubicBezTo>
                    <a:close/>
                    <a:moveTo>
                      <a:pt x="169" y="163"/>
                    </a:moveTo>
                    <a:cubicBezTo>
                      <a:pt x="169" y="163"/>
                      <a:pt x="169" y="163"/>
                      <a:pt x="169" y="163"/>
                    </a:cubicBezTo>
                    <a:cubicBezTo>
                      <a:pt x="174" y="163"/>
                      <a:pt x="177" y="161"/>
                      <a:pt x="178" y="157"/>
                    </a:cubicBezTo>
                    <a:cubicBezTo>
                      <a:pt x="174" y="157"/>
                      <a:pt x="169" y="158"/>
                      <a:pt x="169" y="163"/>
                    </a:cubicBezTo>
                    <a:close/>
                    <a:moveTo>
                      <a:pt x="117" y="187"/>
                    </a:moveTo>
                    <a:cubicBezTo>
                      <a:pt x="117" y="187"/>
                      <a:pt x="117" y="187"/>
                      <a:pt x="117" y="187"/>
                    </a:cubicBezTo>
                    <a:cubicBezTo>
                      <a:pt x="122" y="187"/>
                      <a:pt x="127" y="188"/>
                      <a:pt x="126" y="183"/>
                    </a:cubicBezTo>
                    <a:cubicBezTo>
                      <a:pt x="121" y="182"/>
                      <a:pt x="119" y="184"/>
                      <a:pt x="117" y="187"/>
                    </a:cubicBezTo>
                    <a:close/>
                    <a:moveTo>
                      <a:pt x="135" y="178"/>
                    </a:moveTo>
                    <a:cubicBezTo>
                      <a:pt x="135" y="178"/>
                      <a:pt x="135" y="178"/>
                      <a:pt x="135" y="178"/>
                    </a:cubicBezTo>
                    <a:cubicBezTo>
                      <a:pt x="133" y="174"/>
                      <a:pt x="129" y="178"/>
                      <a:pt x="126" y="172"/>
                    </a:cubicBezTo>
                    <a:cubicBezTo>
                      <a:pt x="130" y="171"/>
                      <a:pt x="135" y="170"/>
                      <a:pt x="135" y="165"/>
                    </a:cubicBezTo>
                    <a:cubicBezTo>
                      <a:pt x="116" y="167"/>
                      <a:pt x="104" y="177"/>
                      <a:pt x="94" y="187"/>
                    </a:cubicBezTo>
                    <a:cubicBezTo>
                      <a:pt x="107" y="185"/>
                      <a:pt x="113" y="174"/>
                      <a:pt x="122" y="172"/>
                    </a:cubicBezTo>
                    <a:cubicBezTo>
                      <a:pt x="124" y="175"/>
                      <a:pt x="125" y="179"/>
                      <a:pt x="126" y="183"/>
                    </a:cubicBezTo>
                    <a:cubicBezTo>
                      <a:pt x="131" y="180"/>
                      <a:pt x="134" y="184"/>
                      <a:pt x="135" y="178"/>
                    </a:cubicBezTo>
                    <a:close/>
                    <a:moveTo>
                      <a:pt x="152" y="175"/>
                    </a:moveTo>
                    <a:cubicBezTo>
                      <a:pt x="152" y="175"/>
                      <a:pt x="152" y="175"/>
                      <a:pt x="152" y="175"/>
                    </a:cubicBezTo>
                    <a:cubicBezTo>
                      <a:pt x="157" y="173"/>
                      <a:pt x="165" y="172"/>
                      <a:pt x="166" y="165"/>
                    </a:cubicBezTo>
                    <a:cubicBezTo>
                      <a:pt x="160" y="167"/>
                      <a:pt x="153" y="168"/>
                      <a:pt x="152" y="175"/>
                    </a:cubicBezTo>
                    <a:close/>
                    <a:moveTo>
                      <a:pt x="150" y="171"/>
                    </a:moveTo>
                    <a:cubicBezTo>
                      <a:pt x="150" y="171"/>
                      <a:pt x="150" y="171"/>
                      <a:pt x="150" y="171"/>
                    </a:cubicBezTo>
                    <a:cubicBezTo>
                      <a:pt x="150" y="170"/>
                      <a:pt x="150" y="169"/>
                      <a:pt x="150" y="168"/>
                    </a:cubicBezTo>
                    <a:cubicBezTo>
                      <a:pt x="147" y="163"/>
                      <a:pt x="143" y="172"/>
                      <a:pt x="150" y="171"/>
                    </a:cubicBezTo>
                    <a:close/>
                    <a:moveTo>
                      <a:pt x="169" y="177"/>
                    </a:moveTo>
                    <a:cubicBezTo>
                      <a:pt x="169" y="177"/>
                      <a:pt x="169" y="177"/>
                      <a:pt x="169" y="177"/>
                    </a:cubicBezTo>
                    <a:cubicBezTo>
                      <a:pt x="173" y="176"/>
                      <a:pt x="175" y="174"/>
                      <a:pt x="175" y="171"/>
                    </a:cubicBezTo>
                    <a:cubicBezTo>
                      <a:pt x="172" y="171"/>
                      <a:pt x="170" y="173"/>
                      <a:pt x="169" y="177"/>
                    </a:cubicBezTo>
                    <a:close/>
                    <a:moveTo>
                      <a:pt x="137" y="174"/>
                    </a:moveTo>
                    <a:cubicBezTo>
                      <a:pt x="137" y="174"/>
                      <a:pt x="137" y="174"/>
                      <a:pt x="137" y="174"/>
                    </a:cubicBezTo>
                    <a:cubicBezTo>
                      <a:pt x="139" y="174"/>
                      <a:pt x="138" y="176"/>
                      <a:pt x="140" y="177"/>
                    </a:cubicBezTo>
                    <a:cubicBezTo>
                      <a:pt x="140" y="176"/>
                      <a:pt x="140" y="175"/>
                      <a:pt x="141" y="175"/>
                    </a:cubicBezTo>
                    <a:cubicBezTo>
                      <a:pt x="145" y="184"/>
                      <a:pt x="140" y="167"/>
                      <a:pt x="137" y="174"/>
                    </a:cubicBezTo>
                    <a:close/>
                    <a:moveTo>
                      <a:pt x="175" y="187"/>
                    </a:moveTo>
                    <a:cubicBezTo>
                      <a:pt x="175" y="187"/>
                      <a:pt x="175" y="187"/>
                      <a:pt x="175" y="187"/>
                    </a:cubicBezTo>
                    <a:cubicBezTo>
                      <a:pt x="176" y="183"/>
                      <a:pt x="183" y="176"/>
                      <a:pt x="177" y="175"/>
                    </a:cubicBezTo>
                    <a:cubicBezTo>
                      <a:pt x="175" y="178"/>
                      <a:pt x="169" y="185"/>
                      <a:pt x="175" y="187"/>
                    </a:cubicBezTo>
                    <a:close/>
                    <a:moveTo>
                      <a:pt x="18" y="184"/>
                    </a:moveTo>
                    <a:cubicBezTo>
                      <a:pt x="18" y="184"/>
                      <a:pt x="18" y="184"/>
                      <a:pt x="18" y="184"/>
                    </a:cubicBezTo>
                    <a:cubicBezTo>
                      <a:pt x="17" y="181"/>
                      <a:pt x="19" y="181"/>
                      <a:pt x="19" y="178"/>
                    </a:cubicBezTo>
                    <a:cubicBezTo>
                      <a:pt x="18" y="178"/>
                      <a:pt x="16" y="178"/>
                      <a:pt x="15" y="178"/>
                    </a:cubicBezTo>
                    <a:cubicBezTo>
                      <a:pt x="14" y="181"/>
                      <a:pt x="15" y="184"/>
                      <a:pt x="18" y="184"/>
                    </a:cubicBezTo>
                    <a:close/>
                    <a:moveTo>
                      <a:pt x="111" y="203"/>
                    </a:moveTo>
                    <a:cubicBezTo>
                      <a:pt x="111" y="203"/>
                      <a:pt x="111" y="203"/>
                      <a:pt x="111" y="203"/>
                    </a:cubicBezTo>
                    <a:cubicBezTo>
                      <a:pt x="128" y="205"/>
                      <a:pt x="135" y="185"/>
                      <a:pt x="153" y="184"/>
                    </a:cubicBezTo>
                    <a:cubicBezTo>
                      <a:pt x="153" y="181"/>
                      <a:pt x="153" y="179"/>
                      <a:pt x="155" y="178"/>
                    </a:cubicBezTo>
                    <a:cubicBezTo>
                      <a:pt x="143" y="182"/>
                      <a:pt x="125" y="186"/>
                      <a:pt x="123" y="194"/>
                    </a:cubicBezTo>
                    <a:cubicBezTo>
                      <a:pt x="123" y="192"/>
                      <a:pt x="127" y="193"/>
                      <a:pt x="128" y="194"/>
                    </a:cubicBezTo>
                    <a:cubicBezTo>
                      <a:pt x="121" y="196"/>
                      <a:pt x="113" y="197"/>
                      <a:pt x="111" y="203"/>
                    </a:cubicBezTo>
                    <a:close/>
                    <a:moveTo>
                      <a:pt x="110" y="183"/>
                    </a:moveTo>
                    <a:cubicBezTo>
                      <a:pt x="110" y="183"/>
                      <a:pt x="110" y="183"/>
                      <a:pt x="110" y="183"/>
                    </a:cubicBezTo>
                    <a:cubicBezTo>
                      <a:pt x="97" y="192"/>
                      <a:pt x="78" y="196"/>
                      <a:pt x="68" y="208"/>
                    </a:cubicBezTo>
                    <a:cubicBezTo>
                      <a:pt x="86" y="203"/>
                      <a:pt x="98" y="193"/>
                      <a:pt x="113" y="185"/>
                    </a:cubicBezTo>
                    <a:cubicBezTo>
                      <a:pt x="113" y="184"/>
                      <a:pt x="112" y="182"/>
                      <a:pt x="110" y="183"/>
                    </a:cubicBezTo>
                    <a:close/>
                    <a:moveTo>
                      <a:pt x="152" y="200"/>
                    </a:moveTo>
                    <a:cubicBezTo>
                      <a:pt x="152" y="200"/>
                      <a:pt x="152" y="200"/>
                      <a:pt x="152" y="200"/>
                    </a:cubicBezTo>
                    <a:cubicBezTo>
                      <a:pt x="159" y="203"/>
                      <a:pt x="166" y="195"/>
                      <a:pt x="169" y="188"/>
                    </a:cubicBezTo>
                    <a:cubicBezTo>
                      <a:pt x="159" y="189"/>
                      <a:pt x="158" y="196"/>
                      <a:pt x="152" y="200"/>
                    </a:cubicBezTo>
                    <a:close/>
                    <a:moveTo>
                      <a:pt x="98" y="199"/>
                    </a:moveTo>
                    <a:cubicBezTo>
                      <a:pt x="98" y="199"/>
                      <a:pt x="98" y="199"/>
                      <a:pt x="98" y="199"/>
                    </a:cubicBezTo>
                    <a:cubicBezTo>
                      <a:pt x="101" y="200"/>
                      <a:pt x="110" y="197"/>
                      <a:pt x="111" y="191"/>
                    </a:cubicBezTo>
                    <a:cubicBezTo>
                      <a:pt x="105" y="192"/>
                      <a:pt x="101" y="195"/>
                      <a:pt x="98" y="199"/>
                    </a:cubicBezTo>
                    <a:close/>
                    <a:moveTo>
                      <a:pt x="166" y="197"/>
                    </a:moveTo>
                    <a:cubicBezTo>
                      <a:pt x="166" y="197"/>
                      <a:pt x="166" y="197"/>
                      <a:pt x="166" y="197"/>
                    </a:cubicBezTo>
                    <a:cubicBezTo>
                      <a:pt x="170" y="198"/>
                      <a:pt x="175" y="193"/>
                      <a:pt x="171" y="191"/>
                    </a:cubicBezTo>
                    <a:cubicBezTo>
                      <a:pt x="170" y="194"/>
                      <a:pt x="167" y="194"/>
                      <a:pt x="166" y="197"/>
                    </a:cubicBezTo>
                    <a:close/>
                    <a:moveTo>
                      <a:pt x="117" y="211"/>
                    </a:moveTo>
                    <a:cubicBezTo>
                      <a:pt x="117" y="211"/>
                      <a:pt x="117" y="211"/>
                      <a:pt x="117" y="211"/>
                    </a:cubicBezTo>
                    <a:cubicBezTo>
                      <a:pt x="117" y="216"/>
                      <a:pt x="118" y="219"/>
                      <a:pt x="119" y="223"/>
                    </a:cubicBezTo>
                    <a:cubicBezTo>
                      <a:pt x="130" y="221"/>
                      <a:pt x="136" y="221"/>
                      <a:pt x="141" y="212"/>
                    </a:cubicBezTo>
                    <a:cubicBezTo>
                      <a:pt x="132" y="212"/>
                      <a:pt x="127" y="216"/>
                      <a:pt x="120" y="215"/>
                    </a:cubicBezTo>
                    <a:cubicBezTo>
                      <a:pt x="122" y="213"/>
                      <a:pt x="125" y="212"/>
                      <a:pt x="129" y="212"/>
                    </a:cubicBezTo>
                    <a:cubicBezTo>
                      <a:pt x="130" y="206"/>
                      <a:pt x="126" y="213"/>
                      <a:pt x="126" y="209"/>
                    </a:cubicBezTo>
                    <a:cubicBezTo>
                      <a:pt x="129" y="207"/>
                      <a:pt x="131" y="204"/>
                      <a:pt x="134" y="208"/>
                    </a:cubicBezTo>
                    <a:cubicBezTo>
                      <a:pt x="133" y="204"/>
                      <a:pt x="136" y="205"/>
                      <a:pt x="135" y="200"/>
                    </a:cubicBezTo>
                    <a:cubicBezTo>
                      <a:pt x="128" y="199"/>
                      <a:pt x="124" y="205"/>
                      <a:pt x="129" y="205"/>
                    </a:cubicBezTo>
                    <a:cubicBezTo>
                      <a:pt x="125" y="210"/>
                      <a:pt x="123" y="208"/>
                      <a:pt x="117" y="211"/>
                    </a:cubicBezTo>
                    <a:close/>
                    <a:moveTo>
                      <a:pt x="114" y="232"/>
                    </a:moveTo>
                    <a:cubicBezTo>
                      <a:pt x="114" y="232"/>
                      <a:pt x="114" y="232"/>
                      <a:pt x="114" y="232"/>
                    </a:cubicBezTo>
                    <a:cubicBezTo>
                      <a:pt x="122" y="231"/>
                      <a:pt x="135" y="227"/>
                      <a:pt x="132" y="221"/>
                    </a:cubicBezTo>
                    <a:cubicBezTo>
                      <a:pt x="126" y="225"/>
                      <a:pt x="115" y="223"/>
                      <a:pt x="114" y="232"/>
                    </a:cubicBezTo>
                    <a:close/>
                    <a:moveTo>
                      <a:pt x="70" y="215"/>
                    </a:moveTo>
                    <a:cubicBezTo>
                      <a:pt x="70" y="215"/>
                      <a:pt x="70" y="215"/>
                      <a:pt x="70" y="215"/>
                    </a:cubicBezTo>
                    <a:cubicBezTo>
                      <a:pt x="76" y="216"/>
                      <a:pt x="88" y="211"/>
                      <a:pt x="92" y="205"/>
                    </a:cubicBezTo>
                    <a:cubicBezTo>
                      <a:pt x="87" y="201"/>
                      <a:pt x="73" y="208"/>
                      <a:pt x="70" y="215"/>
                    </a:cubicBezTo>
                    <a:close/>
                    <a:moveTo>
                      <a:pt x="150" y="211"/>
                    </a:moveTo>
                    <a:cubicBezTo>
                      <a:pt x="150" y="211"/>
                      <a:pt x="150" y="211"/>
                      <a:pt x="150" y="211"/>
                    </a:cubicBezTo>
                    <a:cubicBezTo>
                      <a:pt x="154" y="214"/>
                      <a:pt x="161" y="209"/>
                      <a:pt x="162" y="203"/>
                    </a:cubicBezTo>
                    <a:cubicBezTo>
                      <a:pt x="157" y="205"/>
                      <a:pt x="150" y="205"/>
                      <a:pt x="150" y="211"/>
                    </a:cubicBezTo>
                    <a:close/>
                    <a:moveTo>
                      <a:pt x="105" y="208"/>
                    </a:moveTo>
                    <a:cubicBezTo>
                      <a:pt x="105" y="208"/>
                      <a:pt x="105" y="208"/>
                      <a:pt x="105" y="208"/>
                    </a:cubicBezTo>
                    <a:cubicBezTo>
                      <a:pt x="106" y="208"/>
                      <a:pt x="107" y="208"/>
                      <a:pt x="108" y="208"/>
                    </a:cubicBezTo>
                    <a:cubicBezTo>
                      <a:pt x="108" y="207"/>
                      <a:pt x="108" y="206"/>
                      <a:pt x="108" y="205"/>
                    </a:cubicBezTo>
                    <a:cubicBezTo>
                      <a:pt x="107" y="205"/>
                      <a:pt x="106" y="205"/>
                      <a:pt x="105" y="205"/>
                    </a:cubicBezTo>
                    <a:cubicBezTo>
                      <a:pt x="105" y="206"/>
                      <a:pt x="105" y="207"/>
                      <a:pt x="105" y="208"/>
                    </a:cubicBezTo>
                    <a:close/>
                    <a:moveTo>
                      <a:pt x="44" y="220"/>
                    </a:moveTo>
                    <a:cubicBezTo>
                      <a:pt x="44" y="220"/>
                      <a:pt x="44" y="220"/>
                      <a:pt x="44" y="220"/>
                    </a:cubicBezTo>
                    <a:cubicBezTo>
                      <a:pt x="48" y="219"/>
                      <a:pt x="53" y="213"/>
                      <a:pt x="50" y="212"/>
                    </a:cubicBezTo>
                    <a:cubicBezTo>
                      <a:pt x="49" y="216"/>
                      <a:pt x="43" y="213"/>
                      <a:pt x="44" y="220"/>
                    </a:cubicBezTo>
                    <a:close/>
                    <a:moveTo>
                      <a:pt x="76" y="221"/>
                    </a:moveTo>
                    <a:cubicBezTo>
                      <a:pt x="76" y="221"/>
                      <a:pt x="76" y="221"/>
                      <a:pt x="76" y="221"/>
                    </a:cubicBezTo>
                    <a:cubicBezTo>
                      <a:pt x="80" y="225"/>
                      <a:pt x="94" y="215"/>
                      <a:pt x="86" y="212"/>
                    </a:cubicBezTo>
                    <a:cubicBezTo>
                      <a:pt x="83" y="216"/>
                      <a:pt x="77" y="216"/>
                      <a:pt x="76" y="221"/>
                    </a:cubicBezTo>
                    <a:close/>
                    <a:moveTo>
                      <a:pt x="85" y="226"/>
                    </a:moveTo>
                    <a:cubicBezTo>
                      <a:pt x="85" y="226"/>
                      <a:pt x="85" y="226"/>
                      <a:pt x="85" y="226"/>
                    </a:cubicBezTo>
                    <a:cubicBezTo>
                      <a:pt x="94" y="223"/>
                      <a:pt x="105" y="222"/>
                      <a:pt x="107" y="212"/>
                    </a:cubicBezTo>
                    <a:cubicBezTo>
                      <a:pt x="97" y="214"/>
                      <a:pt x="88" y="217"/>
                      <a:pt x="85" y="226"/>
                    </a:cubicBezTo>
                    <a:close/>
                    <a:moveTo>
                      <a:pt x="59" y="227"/>
                    </a:moveTo>
                    <a:cubicBezTo>
                      <a:pt x="59" y="227"/>
                      <a:pt x="59" y="227"/>
                      <a:pt x="59" y="227"/>
                    </a:cubicBezTo>
                    <a:cubicBezTo>
                      <a:pt x="65" y="227"/>
                      <a:pt x="67" y="224"/>
                      <a:pt x="68" y="220"/>
                    </a:cubicBezTo>
                    <a:cubicBezTo>
                      <a:pt x="64" y="221"/>
                      <a:pt x="60" y="222"/>
                      <a:pt x="59" y="227"/>
                    </a:cubicBezTo>
                    <a:close/>
                    <a:moveTo>
                      <a:pt x="49" y="232"/>
                    </a:moveTo>
                    <a:cubicBezTo>
                      <a:pt x="49" y="232"/>
                      <a:pt x="49" y="232"/>
                      <a:pt x="49" y="232"/>
                    </a:cubicBezTo>
                    <a:cubicBezTo>
                      <a:pt x="48" y="227"/>
                      <a:pt x="46" y="225"/>
                      <a:pt x="41" y="224"/>
                    </a:cubicBezTo>
                    <a:cubicBezTo>
                      <a:pt x="41" y="229"/>
                      <a:pt x="47" y="229"/>
                      <a:pt x="49" y="232"/>
                    </a:cubicBezTo>
                    <a:close/>
                    <a:moveTo>
                      <a:pt x="52" y="235"/>
                    </a:moveTo>
                    <a:cubicBezTo>
                      <a:pt x="52" y="235"/>
                      <a:pt x="52" y="235"/>
                      <a:pt x="52" y="235"/>
                    </a:cubicBezTo>
                    <a:cubicBezTo>
                      <a:pt x="55" y="235"/>
                      <a:pt x="55" y="239"/>
                      <a:pt x="58" y="236"/>
                    </a:cubicBezTo>
                    <a:cubicBezTo>
                      <a:pt x="59" y="231"/>
                      <a:pt x="52" y="230"/>
                      <a:pt x="52" y="235"/>
                    </a:cubicBezTo>
                    <a:close/>
                    <a:moveTo>
                      <a:pt x="125" y="239"/>
                    </a:moveTo>
                    <a:cubicBezTo>
                      <a:pt x="125" y="239"/>
                      <a:pt x="125" y="239"/>
                      <a:pt x="125" y="239"/>
                    </a:cubicBezTo>
                    <a:cubicBezTo>
                      <a:pt x="127" y="236"/>
                      <a:pt x="136" y="238"/>
                      <a:pt x="137" y="233"/>
                    </a:cubicBezTo>
                    <a:cubicBezTo>
                      <a:pt x="132" y="233"/>
                      <a:pt x="122" y="236"/>
                      <a:pt x="125" y="239"/>
                    </a:cubicBezTo>
                    <a:close/>
                    <a:moveTo>
                      <a:pt x="79" y="238"/>
                    </a:moveTo>
                    <a:cubicBezTo>
                      <a:pt x="79" y="238"/>
                      <a:pt x="79" y="238"/>
                      <a:pt x="79" y="238"/>
                    </a:cubicBezTo>
                    <a:cubicBezTo>
                      <a:pt x="72" y="238"/>
                      <a:pt x="69" y="236"/>
                      <a:pt x="64" y="236"/>
                    </a:cubicBezTo>
                    <a:cubicBezTo>
                      <a:pt x="63" y="242"/>
                      <a:pt x="78" y="243"/>
                      <a:pt x="79" y="238"/>
                    </a:cubicBezTo>
                    <a:close/>
                    <a:moveTo>
                      <a:pt x="98" y="242"/>
                    </a:moveTo>
                    <a:cubicBezTo>
                      <a:pt x="98" y="242"/>
                      <a:pt x="98" y="242"/>
                      <a:pt x="98" y="242"/>
                    </a:cubicBezTo>
                    <a:cubicBezTo>
                      <a:pt x="105" y="243"/>
                      <a:pt x="110" y="241"/>
                      <a:pt x="111" y="236"/>
                    </a:cubicBezTo>
                    <a:cubicBezTo>
                      <a:pt x="105" y="238"/>
                      <a:pt x="101" y="235"/>
                      <a:pt x="98" y="242"/>
                    </a:cubicBezTo>
                    <a:close/>
                    <a:moveTo>
                      <a:pt x="80" y="241"/>
                    </a:moveTo>
                    <a:cubicBezTo>
                      <a:pt x="80" y="241"/>
                      <a:pt x="80" y="241"/>
                      <a:pt x="80" y="241"/>
                    </a:cubicBezTo>
                    <a:cubicBezTo>
                      <a:pt x="85" y="239"/>
                      <a:pt x="90" y="245"/>
                      <a:pt x="92" y="239"/>
                    </a:cubicBezTo>
                    <a:cubicBezTo>
                      <a:pt x="90" y="237"/>
                      <a:pt x="80" y="236"/>
                      <a:pt x="80" y="2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0" cap="none" spc="0" normalizeH="0" baseline="0" noProof="0"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49" name="Group 59">
                <a:extLst>
                  <a:ext uri="{FF2B5EF4-FFF2-40B4-BE49-F238E27FC236}">
                    <a16:creationId xmlns:a16="http://schemas.microsoft.com/office/drawing/2014/main" id="{604C3125-32E3-4156-B237-0FA365F1D2E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3243164" flipH="1" flipV="1">
                <a:off x="14602991" y="4386912"/>
                <a:ext cx="257486" cy="213115"/>
                <a:chOff x="12089718" y="7059272"/>
                <a:chExt cx="1216025" cy="1006475"/>
              </a:xfrm>
              <a:grpFill/>
            </p:grpSpPr>
            <p:sp>
              <p:nvSpPr>
                <p:cNvPr id="153" name="Freeform 255">
                  <a:extLst>
                    <a:ext uri="{FF2B5EF4-FFF2-40B4-BE49-F238E27FC236}">
                      <a16:creationId xmlns:a16="http://schemas.microsoft.com/office/drawing/2014/main" id="{5F7BB730-09C7-4138-B038-AE9BFEBDEA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089718" y="7059272"/>
                  <a:ext cx="1216025" cy="1006475"/>
                </a:xfrm>
                <a:custGeom>
                  <a:avLst/>
                  <a:gdLst>
                    <a:gd name="T0" fmla="*/ 152 w 384"/>
                    <a:gd name="T1" fmla="*/ 315 h 318"/>
                    <a:gd name="T2" fmla="*/ 70 w 384"/>
                    <a:gd name="T3" fmla="*/ 232 h 318"/>
                    <a:gd name="T4" fmla="*/ 56 w 384"/>
                    <a:gd name="T5" fmla="*/ 178 h 318"/>
                    <a:gd name="T6" fmla="*/ 33 w 384"/>
                    <a:gd name="T7" fmla="*/ 177 h 318"/>
                    <a:gd name="T8" fmla="*/ 4 w 384"/>
                    <a:gd name="T9" fmla="*/ 116 h 318"/>
                    <a:gd name="T10" fmla="*/ 15 w 384"/>
                    <a:gd name="T11" fmla="*/ 80 h 318"/>
                    <a:gd name="T12" fmla="*/ 151 w 384"/>
                    <a:gd name="T13" fmla="*/ 55 h 318"/>
                    <a:gd name="T14" fmla="*/ 185 w 384"/>
                    <a:gd name="T15" fmla="*/ 51 h 318"/>
                    <a:gd name="T16" fmla="*/ 255 w 384"/>
                    <a:gd name="T17" fmla="*/ 31 h 318"/>
                    <a:gd name="T18" fmla="*/ 282 w 384"/>
                    <a:gd name="T19" fmla="*/ 26 h 318"/>
                    <a:gd name="T20" fmla="*/ 308 w 384"/>
                    <a:gd name="T21" fmla="*/ 16 h 318"/>
                    <a:gd name="T22" fmla="*/ 342 w 384"/>
                    <a:gd name="T23" fmla="*/ 6 h 318"/>
                    <a:gd name="T24" fmla="*/ 369 w 384"/>
                    <a:gd name="T25" fmla="*/ 47 h 318"/>
                    <a:gd name="T26" fmla="*/ 372 w 384"/>
                    <a:gd name="T27" fmla="*/ 103 h 318"/>
                    <a:gd name="T28" fmla="*/ 311 w 384"/>
                    <a:gd name="T29" fmla="*/ 131 h 318"/>
                    <a:gd name="T30" fmla="*/ 313 w 384"/>
                    <a:gd name="T31" fmla="*/ 228 h 318"/>
                    <a:gd name="T32" fmla="*/ 280 w 384"/>
                    <a:gd name="T33" fmla="*/ 283 h 318"/>
                    <a:gd name="T34" fmla="*/ 212 w 384"/>
                    <a:gd name="T35" fmla="*/ 315 h 318"/>
                    <a:gd name="T36" fmla="*/ 180 w 384"/>
                    <a:gd name="T37" fmla="*/ 317 h 318"/>
                    <a:gd name="T38" fmla="*/ 50 w 384"/>
                    <a:gd name="T39" fmla="*/ 93 h 318"/>
                    <a:gd name="T40" fmla="*/ 50 w 384"/>
                    <a:gd name="T41" fmla="*/ 127 h 318"/>
                    <a:gd name="T42" fmla="*/ 21 w 384"/>
                    <a:gd name="T43" fmla="*/ 98 h 318"/>
                    <a:gd name="T44" fmla="*/ 57 w 384"/>
                    <a:gd name="T45" fmla="*/ 156 h 318"/>
                    <a:gd name="T46" fmla="*/ 74 w 384"/>
                    <a:gd name="T47" fmla="*/ 180 h 318"/>
                    <a:gd name="T48" fmla="*/ 100 w 384"/>
                    <a:gd name="T49" fmla="*/ 262 h 318"/>
                    <a:gd name="T50" fmla="*/ 173 w 384"/>
                    <a:gd name="T51" fmla="*/ 301 h 318"/>
                    <a:gd name="T52" fmla="*/ 283 w 384"/>
                    <a:gd name="T53" fmla="*/ 257 h 318"/>
                    <a:gd name="T54" fmla="*/ 299 w 384"/>
                    <a:gd name="T55" fmla="*/ 173 h 318"/>
                    <a:gd name="T56" fmla="*/ 294 w 384"/>
                    <a:gd name="T57" fmla="*/ 122 h 318"/>
                    <a:gd name="T58" fmla="*/ 361 w 384"/>
                    <a:gd name="T59" fmla="*/ 85 h 318"/>
                    <a:gd name="T60" fmla="*/ 323 w 384"/>
                    <a:gd name="T61" fmla="*/ 28 h 318"/>
                    <a:gd name="T62" fmla="*/ 310 w 384"/>
                    <a:gd name="T63" fmla="*/ 32 h 318"/>
                    <a:gd name="T64" fmla="*/ 292 w 384"/>
                    <a:gd name="T65" fmla="*/ 61 h 318"/>
                    <a:gd name="T66" fmla="*/ 283 w 384"/>
                    <a:gd name="T67" fmla="*/ 41 h 318"/>
                    <a:gd name="T68" fmla="*/ 269 w 384"/>
                    <a:gd name="T69" fmla="*/ 71 h 318"/>
                    <a:gd name="T70" fmla="*/ 236 w 384"/>
                    <a:gd name="T71" fmla="*/ 56 h 318"/>
                    <a:gd name="T72" fmla="*/ 233 w 384"/>
                    <a:gd name="T73" fmla="*/ 77 h 318"/>
                    <a:gd name="T74" fmla="*/ 208 w 384"/>
                    <a:gd name="T75" fmla="*/ 63 h 318"/>
                    <a:gd name="T76" fmla="*/ 195 w 384"/>
                    <a:gd name="T77" fmla="*/ 65 h 318"/>
                    <a:gd name="T78" fmla="*/ 183 w 384"/>
                    <a:gd name="T79" fmla="*/ 103 h 318"/>
                    <a:gd name="T80" fmla="*/ 143 w 384"/>
                    <a:gd name="T81" fmla="*/ 74 h 318"/>
                    <a:gd name="T82" fmla="*/ 132 w 384"/>
                    <a:gd name="T83" fmla="*/ 76 h 318"/>
                    <a:gd name="T84" fmla="*/ 112 w 384"/>
                    <a:gd name="T85" fmla="*/ 105 h 318"/>
                    <a:gd name="T86" fmla="*/ 100 w 384"/>
                    <a:gd name="T87" fmla="*/ 84 h 318"/>
                    <a:gd name="T88" fmla="*/ 87 w 384"/>
                    <a:gd name="T89" fmla="*/ 123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384" h="318">
                      <a:moveTo>
                        <a:pt x="180" y="317"/>
                      </a:moveTo>
                      <a:cubicBezTo>
                        <a:pt x="171" y="316"/>
                        <a:pt x="161" y="316"/>
                        <a:pt x="152" y="315"/>
                      </a:cubicBezTo>
                      <a:cubicBezTo>
                        <a:pt x="116" y="311"/>
                        <a:pt x="94" y="289"/>
                        <a:pt x="80" y="258"/>
                      </a:cubicBezTo>
                      <a:cubicBezTo>
                        <a:pt x="76" y="250"/>
                        <a:pt x="73" y="241"/>
                        <a:pt x="70" y="232"/>
                      </a:cubicBezTo>
                      <a:cubicBezTo>
                        <a:pt x="68" y="226"/>
                        <a:pt x="66" y="219"/>
                        <a:pt x="65" y="213"/>
                      </a:cubicBezTo>
                      <a:cubicBezTo>
                        <a:pt x="62" y="201"/>
                        <a:pt x="59" y="190"/>
                        <a:pt x="56" y="178"/>
                      </a:cubicBezTo>
                      <a:cubicBezTo>
                        <a:pt x="54" y="171"/>
                        <a:pt x="52" y="170"/>
                        <a:pt x="45" y="172"/>
                      </a:cubicBezTo>
                      <a:cubicBezTo>
                        <a:pt x="41" y="173"/>
                        <a:pt x="37" y="175"/>
                        <a:pt x="33" y="177"/>
                      </a:cubicBezTo>
                      <a:cubicBezTo>
                        <a:pt x="25" y="181"/>
                        <a:pt x="19" y="179"/>
                        <a:pt x="16" y="170"/>
                      </a:cubicBezTo>
                      <a:cubicBezTo>
                        <a:pt x="11" y="152"/>
                        <a:pt x="5" y="135"/>
                        <a:pt x="4" y="116"/>
                      </a:cubicBezTo>
                      <a:cubicBezTo>
                        <a:pt x="4" y="109"/>
                        <a:pt x="2" y="102"/>
                        <a:pt x="1" y="95"/>
                      </a:cubicBezTo>
                      <a:cubicBezTo>
                        <a:pt x="0" y="84"/>
                        <a:pt x="4" y="80"/>
                        <a:pt x="15" y="80"/>
                      </a:cubicBezTo>
                      <a:cubicBezTo>
                        <a:pt x="19" y="80"/>
                        <a:pt x="23" y="79"/>
                        <a:pt x="26" y="79"/>
                      </a:cubicBezTo>
                      <a:cubicBezTo>
                        <a:pt x="68" y="71"/>
                        <a:pt x="110" y="63"/>
                        <a:pt x="151" y="55"/>
                      </a:cubicBezTo>
                      <a:cubicBezTo>
                        <a:pt x="156" y="54"/>
                        <a:pt x="161" y="54"/>
                        <a:pt x="166" y="54"/>
                      </a:cubicBezTo>
                      <a:cubicBezTo>
                        <a:pt x="173" y="53"/>
                        <a:pt x="179" y="53"/>
                        <a:pt x="185" y="51"/>
                      </a:cubicBezTo>
                      <a:cubicBezTo>
                        <a:pt x="205" y="47"/>
                        <a:pt x="225" y="42"/>
                        <a:pt x="245" y="36"/>
                      </a:cubicBezTo>
                      <a:cubicBezTo>
                        <a:pt x="249" y="35"/>
                        <a:pt x="253" y="36"/>
                        <a:pt x="255" y="31"/>
                      </a:cubicBezTo>
                      <a:cubicBezTo>
                        <a:pt x="256" y="30"/>
                        <a:pt x="258" y="29"/>
                        <a:pt x="259" y="29"/>
                      </a:cubicBezTo>
                      <a:cubicBezTo>
                        <a:pt x="267" y="33"/>
                        <a:pt x="274" y="27"/>
                        <a:pt x="282" y="26"/>
                      </a:cubicBezTo>
                      <a:cubicBezTo>
                        <a:pt x="287" y="24"/>
                        <a:pt x="293" y="23"/>
                        <a:pt x="298" y="21"/>
                      </a:cubicBezTo>
                      <a:cubicBezTo>
                        <a:pt x="301" y="20"/>
                        <a:pt x="305" y="17"/>
                        <a:pt x="308" y="16"/>
                      </a:cubicBezTo>
                      <a:cubicBezTo>
                        <a:pt x="311" y="15"/>
                        <a:pt x="313" y="13"/>
                        <a:pt x="316" y="13"/>
                      </a:cubicBezTo>
                      <a:cubicBezTo>
                        <a:pt x="325" y="14"/>
                        <a:pt x="334" y="11"/>
                        <a:pt x="342" y="6"/>
                      </a:cubicBezTo>
                      <a:cubicBezTo>
                        <a:pt x="350" y="0"/>
                        <a:pt x="359" y="4"/>
                        <a:pt x="360" y="13"/>
                      </a:cubicBezTo>
                      <a:cubicBezTo>
                        <a:pt x="361" y="25"/>
                        <a:pt x="366" y="36"/>
                        <a:pt x="369" y="47"/>
                      </a:cubicBezTo>
                      <a:cubicBezTo>
                        <a:pt x="372" y="59"/>
                        <a:pt x="377" y="71"/>
                        <a:pt x="381" y="82"/>
                      </a:cubicBezTo>
                      <a:cubicBezTo>
                        <a:pt x="384" y="93"/>
                        <a:pt x="382" y="99"/>
                        <a:pt x="372" y="103"/>
                      </a:cubicBezTo>
                      <a:cubicBezTo>
                        <a:pt x="354" y="110"/>
                        <a:pt x="335" y="117"/>
                        <a:pt x="317" y="124"/>
                      </a:cubicBezTo>
                      <a:cubicBezTo>
                        <a:pt x="313" y="125"/>
                        <a:pt x="311" y="127"/>
                        <a:pt x="311" y="131"/>
                      </a:cubicBezTo>
                      <a:cubicBezTo>
                        <a:pt x="311" y="136"/>
                        <a:pt x="311" y="140"/>
                        <a:pt x="312" y="145"/>
                      </a:cubicBezTo>
                      <a:cubicBezTo>
                        <a:pt x="315" y="173"/>
                        <a:pt x="317" y="200"/>
                        <a:pt x="313" y="228"/>
                      </a:cubicBezTo>
                      <a:cubicBezTo>
                        <a:pt x="312" y="233"/>
                        <a:pt x="311" y="239"/>
                        <a:pt x="308" y="244"/>
                      </a:cubicBezTo>
                      <a:cubicBezTo>
                        <a:pt x="301" y="259"/>
                        <a:pt x="292" y="272"/>
                        <a:pt x="280" y="283"/>
                      </a:cubicBezTo>
                      <a:cubicBezTo>
                        <a:pt x="274" y="289"/>
                        <a:pt x="266" y="295"/>
                        <a:pt x="259" y="298"/>
                      </a:cubicBezTo>
                      <a:cubicBezTo>
                        <a:pt x="244" y="305"/>
                        <a:pt x="228" y="311"/>
                        <a:pt x="212" y="315"/>
                      </a:cubicBezTo>
                      <a:cubicBezTo>
                        <a:pt x="202" y="318"/>
                        <a:pt x="191" y="317"/>
                        <a:pt x="180" y="318"/>
                      </a:cubicBezTo>
                      <a:cubicBezTo>
                        <a:pt x="180" y="318"/>
                        <a:pt x="180" y="318"/>
                        <a:pt x="180" y="317"/>
                      </a:cubicBezTo>
                      <a:close/>
                      <a:moveTo>
                        <a:pt x="71" y="89"/>
                      </a:moveTo>
                      <a:cubicBezTo>
                        <a:pt x="64" y="91"/>
                        <a:pt x="57" y="92"/>
                        <a:pt x="50" y="93"/>
                      </a:cubicBezTo>
                      <a:cubicBezTo>
                        <a:pt x="53" y="106"/>
                        <a:pt x="55" y="117"/>
                        <a:pt x="53" y="129"/>
                      </a:cubicBezTo>
                      <a:cubicBezTo>
                        <a:pt x="51" y="128"/>
                        <a:pt x="50" y="128"/>
                        <a:pt x="50" y="127"/>
                      </a:cubicBezTo>
                      <a:cubicBezTo>
                        <a:pt x="46" y="117"/>
                        <a:pt x="43" y="106"/>
                        <a:pt x="38" y="95"/>
                      </a:cubicBezTo>
                      <a:cubicBezTo>
                        <a:pt x="33" y="96"/>
                        <a:pt x="28" y="97"/>
                        <a:pt x="21" y="98"/>
                      </a:cubicBezTo>
                      <a:cubicBezTo>
                        <a:pt x="22" y="120"/>
                        <a:pt x="22" y="140"/>
                        <a:pt x="30" y="159"/>
                      </a:cubicBezTo>
                      <a:cubicBezTo>
                        <a:pt x="40" y="158"/>
                        <a:pt x="49" y="157"/>
                        <a:pt x="57" y="156"/>
                      </a:cubicBezTo>
                      <a:cubicBezTo>
                        <a:pt x="66" y="155"/>
                        <a:pt x="69" y="158"/>
                        <a:pt x="71" y="166"/>
                      </a:cubicBezTo>
                      <a:cubicBezTo>
                        <a:pt x="72" y="171"/>
                        <a:pt x="73" y="176"/>
                        <a:pt x="74" y="180"/>
                      </a:cubicBezTo>
                      <a:cubicBezTo>
                        <a:pt x="76" y="187"/>
                        <a:pt x="79" y="194"/>
                        <a:pt x="80" y="201"/>
                      </a:cubicBezTo>
                      <a:cubicBezTo>
                        <a:pt x="82" y="223"/>
                        <a:pt x="91" y="243"/>
                        <a:pt x="100" y="262"/>
                      </a:cubicBezTo>
                      <a:cubicBezTo>
                        <a:pt x="110" y="280"/>
                        <a:pt x="124" y="294"/>
                        <a:pt x="145" y="298"/>
                      </a:cubicBezTo>
                      <a:cubicBezTo>
                        <a:pt x="154" y="299"/>
                        <a:pt x="164" y="300"/>
                        <a:pt x="173" y="301"/>
                      </a:cubicBezTo>
                      <a:cubicBezTo>
                        <a:pt x="192" y="303"/>
                        <a:pt x="210" y="302"/>
                        <a:pt x="228" y="295"/>
                      </a:cubicBezTo>
                      <a:cubicBezTo>
                        <a:pt x="250" y="286"/>
                        <a:pt x="269" y="276"/>
                        <a:pt x="283" y="257"/>
                      </a:cubicBezTo>
                      <a:cubicBezTo>
                        <a:pt x="293" y="242"/>
                        <a:pt x="301" y="226"/>
                        <a:pt x="299" y="207"/>
                      </a:cubicBezTo>
                      <a:cubicBezTo>
                        <a:pt x="298" y="196"/>
                        <a:pt x="299" y="184"/>
                        <a:pt x="299" y="173"/>
                      </a:cubicBezTo>
                      <a:cubicBezTo>
                        <a:pt x="298" y="158"/>
                        <a:pt x="297" y="143"/>
                        <a:pt x="295" y="128"/>
                      </a:cubicBezTo>
                      <a:cubicBezTo>
                        <a:pt x="295" y="126"/>
                        <a:pt x="295" y="124"/>
                        <a:pt x="294" y="122"/>
                      </a:cubicBezTo>
                      <a:cubicBezTo>
                        <a:pt x="292" y="114"/>
                        <a:pt x="294" y="109"/>
                        <a:pt x="302" y="108"/>
                      </a:cubicBezTo>
                      <a:cubicBezTo>
                        <a:pt x="323" y="105"/>
                        <a:pt x="340" y="91"/>
                        <a:pt x="361" y="85"/>
                      </a:cubicBezTo>
                      <a:cubicBezTo>
                        <a:pt x="354" y="64"/>
                        <a:pt x="347" y="43"/>
                        <a:pt x="340" y="22"/>
                      </a:cubicBezTo>
                      <a:cubicBezTo>
                        <a:pt x="333" y="24"/>
                        <a:pt x="328" y="26"/>
                        <a:pt x="323" y="28"/>
                      </a:cubicBezTo>
                      <a:cubicBezTo>
                        <a:pt x="323" y="40"/>
                        <a:pt x="327" y="51"/>
                        <a:pt x="325" y="63"/>
                      </a:cubicBezTo>
                      <a:cubicBezTo>
                        <a:pt x="313" y="55"/>
                        <a:pt x="315" y="42"/>
                        <a:pt x="310" y="32"/>
                      </a:cubicBezTo>
                      <a:cubicBezTo>
                        <a:pt x="304" y="34"/>
                        <a:pt x="298" y="36"/>
                        <a:pt x="293" y="38"/>
                      </a:cubicBezTo>
                      <a:cubicBezTo>
                        <a:pt x="292" y="46"/>
                        <a:pt x="295" y="53"/>
                        <a:pt x="292" y="61"/>
                      </a:cubicBezTo>
                      <a:cubicBezTo>
                        <a:pt x="291" y="61"/>
                        <a:pt x="291" y="61"/>
                        <a:pt x="290" y="61"/>
                      </a:cubicBezTo>
                      <a:cubicBezTo>
                        <a:pt x="288" y="54"/>
                        <a:pt x="286" y="48"/>
                        <a:pt x="283" y="41"/>
                      </a:cubicBezTo>
                      <a:cubicBezTo>
                        <a:pt x="278" y="42"/>
                        <a:pt x="274" y="44"/>
                        <a:pt x="269" y="46"/>
                      </a:cubicBezTo>
                      <a:cubicBezTo>
                        <a:pt x="269" y="54"/>
                        <a:pt x="272" y="63"/>
                        <a:pt x="269" y="71"/>
                      </a:cubicBezTo>
                      <a:cubicBezTo>
                        <a:pt x="261" y="65"/>
                        <a:pt x="262" y="56"/>
                        <a:pt x="257" y="49"/>
                      </a:cubicBezTo>
                      <a:cubicBezTo>
                        <a:pt x="250" y="52"/>
                        <a:pt x="243" y="54"/>
                        <a:pt x="236" y="56"/>
                      </a:cubicBezTo>
                      <a:cubicBezTo>
                        <a:pt x="236" y="63"/>
                        <a:pt x="235" y="70"/>
                        <a:pt x="235" y="77"/>
                      </a:cubicBezTo>
                      <a:cubicBezTo>
                        <a:pt x="234" y="77"/>
                        <a:pt x="234" y="77"/>
                        <a:pt x="233" y="77"/>
                      </a:cubicBezTo>
                      <a:cubicBezTo>
                        <a:pt x="230" y="71"/>
                        <a:pt x="228" y="65"/>
                        <a:pt x="225" y="59"/>
                      </a:cubicBezTo>
                      <a:cubicBezTo>
                        <a:pt x="219" y="60"/>
                        <a:pt x="214" y="61"/>
                        <a:pt x="208" y="63"/>
                      </a:cubicBezTo>
                      <a:cubicBezTo>
                        <a:pt x="208" y="74"/>
                        <a:pt x="213" y="85"/>
                        <a:pt x="209" y="96"/>
                      </a:cubicBezTo>
                      <a:cubicBezTo>
                        <a:pt x="199" y="88"/>
                        <a:pt x="199" y="76"/>
                        <a:pt x="195" y="65"/>
                      </a:cubicBezTo>
                      <a:cubicBezTo>
                        <a:pt x="189" y="66"/>
                        <a:pt x="183" y="67"/>
                        <a:pt x="176" y="68"/>
                      </a:cubicBezTo>
                      <a:cubicBezTo>
                        <a:pt x="178" y="80"/>
                        <a:pt x="184" y="91"/>
                        <a:pt x="183" y="103"/>
                      </a:cubicBezTo>
                      <a:cubicBezTo>
                        <a:pt x="172" y="94"/>
                        <a:pt x="171" y="81"/>
                        <a:pt x="166" y="70"/>
                      </a:cubicBezTo>
                      <a:cubicBezTo>
                        <a:pt x="158" y="71"/>
                        <a:pt x="151" y="72"/>
                        <a:pt x="143" y="74"/>
                      </a:cubicBezTo>
                      <a:cubicBezTo>
                        <a:pt x="144" y="84"/>
                        <a:pt x="147" y="94"/>
                        <a:pt x="144" y="106"/>
                      </a:cubicBezTo>
                      <a:cubicBezTo>
                        <a:pt x="137" y="96"/>
                        <a:pt x="136" y="86"/>
                        <a:pt x="132" y="76"/>
                      </a:cubicBezTo>
                      <a:cubicBezTo>
                        <a:pt x="125" y="78"/>
                        <a:pt x="119" y="79"/>
                        <a:pt x="112" y="81"/>
                      </a:cubicBezTo>
                      <a:cubicBezTo>
                        <a:pt x="112" y="90"/>
                        <a:pt x="112" y="97"/>
                        <a:pt x="112" y="105"/>
                      </a:cubicBezTo>
                      <a:cubicBezTo>
                        <a:pt x="111" y="105"/>
                        <a:pt x="110" y="105"/>
                        <a:pt x="110" y="105"/>
                      </a:cubicBezTo>
                      <a:cubicBezTo>
                        <a:pt x="107" y="98"/>
                        <a:pt x="103" y="91"/>
                        <a:pt x="100" y="84"/>
                      </a:cubicBezTo>
                      <a:cubicBezTo>
                        <a:pt x="94" y="85"/>
                        <a:pt x="89" y="86"/>
                        <a:pt x="84" y="88"/>
                      </a:cubicBezTo>
                      <a:cubicBezTo>
                        <a:pt x="83" y="100"/>
                        <a:pt x="90" y="110"/>
                        <a:pt x="87" y="123"/>
                      </a:cubicBezTo>
                      <a:cubicBezTo>
                        <a:pt x="77" y="113"/>
                        <a:pt x="75" y="102"/>
                        <a:pt x="71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54" name="Freeform 423">
                  <a:extLst>
                    <a:ext uri="{FF2B5EF4-FFF2-40B4-BE49-F238E27FC236}">
                      <a16:creationId xmlns:a16="http://schemas.microsoft.com/office/drawing/2014/main" id="{59C8A920-6AAC-4BE6-B5F5-E9C3C5E2E35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411980" y="7460910"/>
                  <a:ext cx="547688" cy="442913"/>
                </a:xfrm>
                <a:custGeom>
                  <a:avLst/>
                  <a:gdLst>
                    <a:gd name="T0" fmla="*/ 173 w 173"/>
                    <a:gd name="T1" fmla="*/ 28 h 140"/>
                    <a:gd name="T2" fmla="*/ 172 w 173"/>
                    <a:gd name="T3" fmla="*/ 41 h 140"/>
                    <a:gd name="T4" fmla="*/ 169 w 173"/>
                    <a:gd name="T5" fmla="*/ 74 h 140"/>
                    <a:gd name="T6" fmla="*/ 155 w 173"/>
                    <a:gd name="T7" fmla="*/ 106 h 140"/>
                    <a:gd name="T8" fmla="*/ 107 w 173"/>
                    <a:gd name="T9" fmla="*/ 138 h 140"/>
                    <a:gd name="T10" fmla="*/ 98 w 173"/>
                    <a:gd name="T11" fmla="*/ 140 h 140"/>
                    <a:gd name="T12" fmla="*/ 36 w 173"/>
                    <a:gd name="T13" fmla="*/ 118 h 140"/>
                    <a:gd name="T14" fmla="*/ 22 w 173"/>
                    <a:gd name="T15" fmla="*/ 106 h 140"/>
                    <a:gd name="T16" fmla="*/ 4 w 173"/>
                    <a:gd name="T17" fmla="*/ 77 h 140"/>
                    <a:gd name="T18" fmla="*/ 1 w 173"/>
                    <a:gd name="T19" fmla="*/ 48 h 140"/>
                    <a:gd name="T20" fmla="*/ 11 w 173"/>
                    <a:gd name="T21" fmla="*/ 35 h 140"/>
                    <a:gd name="T22" fmla="*/ 51 w 173"/>
                    <a:gd name="T23" fmla="*/ 25 h 140"/>
                    <a:gd name="T24" fmla="*/ 61 w 173"/>
                    <a:gd name="T25" fmla="*/ 31 h 140"/>
                    <a:gd name="T26" fmla="*/ 60 w 173"/>
                    <a:gd name="T27" fmla="*/ 33 h 140"/>
                    <a:gd name="T28" fmla="*/ 76 w 173"/>
                    <a:gd name="T29" fmla="*/ 53 h 140"/>
                    <a:gd name="T30" fmla="*/ 91 w 173"/>
                    <a:gd name="T31" fmla="*/ 42 h 140"/>
                    <a:gd name="T32" fmla="*/ 89 w 173"/>
                    <a:gd name="T33" fmla="*/ 24 h 140"/>
                    <a:gd name="T34" fmla="*/ 94 w 173"/>
                    <a:gd name="T35" fmla="*/ 14 h 140"/>
                    <a:gd name="T36" fmla="*/ 146 w 173"/>
                    <a:gd name="T37" fmla="*/ 5 h 140"/>
                    <a:gd name="T38" fmla="*/ 156 w 173"/>
                    <a:gd name="T39" fmla="*/ 2 h 140"/>
                    <a:gd name="T40" fmla="*/ 169 w 173"/>
                    <a:gd name="T41" fmla="*/ 8 h 140"/>
                    <a:gd name="T42" fmla="*/ 173 w 173"/>
                    <a:gd name="T43" fmla="*/ 28 h 140"/>
                    <a:gd name="T44" fmla="*/ 18 w 173"/>
                    <a:gd name="T45" fmla="*/ 53 h 140"/>
                    <a:gd name="T46" fmla="*/ 20 w 173"/>
                    <a:gd name="T47" fmla="*/ 76 h 140"/>
                    <a:gd name="T48" fmla="*/ 29 w 173"/>
                    <a:gd name="T49" fmla="*/ 92 h 140"/>
                    <a:gd name="T50" fmla="*/ 51 w 173"/>
                    <a:gd name="T51" fmla="*/ 113 h 140"/>
                    <a:gd name="T52" fmla="*/ 102 w 173"/>
                    <a:gd name="T53" fmla="*/ 126 h 140"/>
                    <a:gd name="T54" fmla="*/ 149 w 173"/>
                    <a:gd name="T55" fmla="*/ 94 h 140"/>
                    <a:gd name="T56" fmla="*/ 154 w 173"/>
                    <a:gd name="T57" fmla="*/ 82 h 140"/>
                    <a:gd name="T58" fmla="*/ 159 w 173"/>
                    <a:gd name="T59" fmla="*/ 30 h 140"/>
                    <a:gd name="T60" fmla="*/ 157 w 173"/>
                    <a:gd name="T61" fmla="*/ 19 h 140"/>
                    <a:gd name="T62" fmla="*/ 119 w 173"/>
                    <a:gd name="T63" fmla="*/ 19 h 140"/>
                    <a:gd name="T64" fmla="*/ 102 w 173"/>
                    <a:gd name="T65" fmla="*/ 48 h 140"/>
                    <a:gd name="T66" fmla="*/ 101 w 173"/>
                    <a:gd name="T67" fmla="*/ 51 h 140"/>
                    <a:gd name="T68" fmla="*/ 93 w 173"/>
                    <a:gd name="T69" fmla="*/ 60 h 140"/>
                    <a:gd name="T70" fmla="*/ 48 w 173"/>
                    <a:gd name="T71" fmla="*/ 45 h 140"/>
                    <a:gd name="T72" fmla="*/ 47 w 173"/>
                    <a:gd name="T73" fmla="*/ 44 h 140"/>
                    <a:gd name="T74" fmla="*/ 18 w 173"/>
                    <a:gd name="T75" fmla="*/ 5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73" h="140">
                      <a:moveTo>
                        <a:pt x="173" y="28"/>
                      </a:moveTo>
                      <a:cubicBezTo>
                        <a:pt x="172" y="34"/>
                        <a:pt x="172" y="38"/>
                        <a:pt x="172" y="41"/>
                      </a:cubicBezTo>
                      <a:cubicBezTo>
                        <a:pt x="171" y="52"/>
                        <a:pt x="169" y="63"/>
                        <a:pt x="169" y="74"/>
                      </a:cubicBezTo>
                      <a:cubicBezTo>
                        <a:pt x="168" y="86"/>
                        <a:pt x="163" y="97"/>
                        <a:pt x="155" y="106"/>
                      </a:cubicBezTo>
                      <a:cubicBezTo>
                        <a:pt x="142" y="121"/>
                        <a:pt x="126" y="131"/>
                        <a:pt x="107" y="138"/>
                      </a:cubicBezTo>
                      <a:cubicBezTo>
                        <a:pt x="104" y="139"/>
                        <a:pt x="101" y="140"/>
                        <a:pt x="98" y="140"/>
                      </a:cubicBezTo>
                      <a:cubicBezTo>
                        <a:pt x="74" y="140"/>
                        <a:pt x="53" y="136"/>
                        <a:pt x="36" y="118"/>
                      </a:cubicBezTo>
                      <a:cubicBezTo>
                        <a:pt x="32" y="113"/>
                        <a:pt x="27" y="110"/>
                        <a:pt x="22" y="106"/>
                      </a:cubicBezTo>
                      <a:cubicBezTo>
                        <a:pt x="12" y="99"/>
                        <a:pt x="6" y="90"/>
                        <a:pt x="4" y="77"/>
                      </a:cubicBezTo>
                      <a:cubicBezTo>
                        <a:pt x="3" y="67"/>
                        <a:pt x="2" y="58"/>
                        <a:pt x="1" y="48"/>
                      </a:cubicBezTo>
                      <a:cubicBezTo>
                        <a:pt x="0" y="41"/>
                        <a:pt x="4" y="36"/>
                        <a:pt x="11" y="35"/>
                      </a:cubicBezTo>
                      <a:cubicBezTo>
                        <a:pt x="25" y="34"/>
                        <a:pt x="39" y="32"/>
                        <a:pt x="51" y="25"/>
                      </a:cubicBezTo>
                      <a:cubicBezTo>
                        <a:pt x="55" y="22"/>
                        <a:pt x="61" y="26"/>
                        <a:pt x="61" y="31"/>
                      </a:cubicBezTo>
                      <a:cubicBezTo>
                        <a:pt x="61" y="32"/>
                        <a:pt x="60" y="33"/>
                        <a:pt x="60" y="33"/>
                      </a:cubicBezTo>
                      <a:cubicBezTo>
                        <a:pt x="59" y="47"/>
                        <a:pt x="63" y="52"/>
                        <a:pt x="76" y="53"/>
                      </a:cubicBezTo>
                      <a:cubicBezTo>
                        <a:pt x="84" y="54"/>
                        <a:pt x="90" y="50"/>
                        <a:pt x="91" y="42"/>
                      </a:cubicBezTo>
                      <a:cubicBezTo>
                        <a:pt x="92" y="36"/>
                        <a:pt x="95" y="30"/>
                        <a:pt x="89" y="24"/>
                      </a:cubicBezTo>
                      <a:cubicBezTo>
                        <a:pt x="85" y="20"/>
                        <a:pt x="88" y="14"/>
                        <a:pt x="94" y="14"/>
                      </a:cubicBezTo>
                      <a:cubicBezTo>
                        <a:pt x="111" y="12"/>
                        <a:pt x="128" y="3"/>
                        <a:pt x="146" y="5"/>
                      </a:cubicBezTo>
                      <a:cubicBezTo>
                        <a:pt x="149" y="5"/>
                        <a:pt x="153" y="3"/>
                        <a:pt x="156" y="2"/>
                      </a:cubicBezTo>
                      <a:cubicBezTo>
                        <a:pt x="162" y="0"/>
                        <a:pt x="168" y="2"/>
                        <a:pt x="169" y="8"/>
                      </a:cubicBezTo>
                      <a:cubicBezTo>
                        <a:pt x="171" y="16"/>
                        <a:pt x="172" y="23"/>
                        <a:pt x="173" y="28"/>
                      </a:cubicBezTo>
                      <a:close/>
                      <a:moveTo>
                        <a:pt x="18" y="53"/>
                      </a:moveTo>
                      <a:cubicBezTo>
                        <a:pt x="19" y="61"/>
                        <a:pt x="20" y="68"/>
                        <a:pt x="20" y="76"/>
                      </a:cubicBezTo>
                      <a:cubicBezTo>
                        <a:pt x="21" y="82"/>
                        <a:pt x="24" y="88"/>
                        <a:pt x="29" y="92"/>
                      </a:cubicBezTo>
                      <a:cubicBezTo>
                        <a:pt x="36" y="99"/>
                        <a:pt x="44" y="106"/>
                        <a:pt x="51" y="113"/>
                      </a:cubicBezTo>
                      <a:cubicBezTo>
                        <a:pt x="66" y="127"/>
                        <a:pt x="83" y="131"/>
                        <a:pt x="102" y="126"/>
                      </a:cubicBezTo>
                      <a:cubicBezTo>
                        <a:pt x="121" y="122"/>
                        <a:pt x="137" y="110"/>
                        <a:pt x="149" y="94"/>
                      </a:cubicBezTo>
                      <a:cubicBezTo>
                        <a:pt x="151" y="91"/>
                        <a:pt x="154" y="86"/>
                        <a:pt x="154" y="82"/>
                      </a:cubicBezTo>
                      <a:cubicBezTo>
                        <a:pt x="156" y="65"/>
                        <a:pt x="158" y="48"/>
                        <a:pt x="159" y="30"/>
                      </a:cubicBezTo>
                      <a:cubicBezTo>
                        <a:pt x="159" y="26"/>
                        <a:pt x="158" y="23"/>
                        <a:pt x="157" y="19"/>
                      </a:cubicBezTo>
                      <a:cubicBezTo>
                        <a:pt x="143" y="19"/>
                        <a:pt x="130" y="19"/>
                        <a:pt x="119" y="19"/>
                      </a:cubicBezTo>
                      <a:cubicBezTo>
                        <a:pt x="108" y="27"/>
                        <a:pt x="104" y="37"/>
                        <a:pt x="102" y="48"/>
                      </a:cubicBezTo>
                      <a:cubicBezTo>
                        <a:pt x="101" y="49"/>
                        <a:pt x="101" y="51"/>
                        <a:pt x="101" y="51"/>
                      </a:cubicBezTo>
                      <a:cubicBezTo>
                        <a:pt x="98" y="54"/>
                        <a:pt x="96" y="58"/>
                        <a:pt x="93" y="60"/>
                      </a:cubicBezTo>
                      <a:cubicBezTo>
                        <a:pt x="76" y="71"/>
                        <a:pt x="56" y="64"/>
                        <a:pt x="48" y="45"/>
                      </a:cubicBezTo>
                      <a:cubicBezTo>
                        <a:pt x="48" y="45"/>
                        <a:pt x="47" y="45"/>
                        <a:pt x="47" y="44"/>
                      </a:cubicBezTo>
                      <a:cubicBezTo>
                        <a:pt x="38" y="47"/>
                        <a:pt x="29" y="50"/>
                        <a:pt x="18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0" name="Freeform 251">
                <a:extLst>
                  <a:ext uri="{FF2B5EF4-FFF2-40B4-BE49-F238E27FC236}">
                    <a16:creationId xmlns:a16="http://schemas.microsoft.com/office/drawing/2014/main" id="{DD7965C5-3419-4C7A-AE51-8EC558FC26C3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 rot="21027906" flipH="1" flipV="1">
                <a:off x="13673500" y="4698817"/>
                <a:ext cx="391760" cy="292127"/>
              </a:xfrm>
              <a:custGeom>
                <a:avLst/>
                <a:gdLst>
                  <a:gd name="T0" fmla="*/ 406 w 406"/>
                  <a:gd name="T1" fmla="*/ 107 h 303"/>
                  <a:gd name="T2" fmla="*/ 396 w 406"/>
                  <a:gd name="T3" fmla="*/ 132 h 303"/>
                  <a:gd name="T4" fmla="*/ 331 w 406"/>
                  <a:gd name="T5" fmla="*/ 167 h 303"/>
                  <a:gd name="T6" fmla="*/ 235 w 406"/>
                  <a:gd name="T7" fmla="*/ 198 h 303"/>
                  <a:gd name="T8" fmla="*/ 216 w 406"/>
                  <a:gd name="T9" fmla="*/ 203 h 303"/>
                  <a:gd name="T10" fmla="*/ 167 w 406"/>
                  <a:gd name="T11" fmla="*/ 223 h 303"/>
                  <a:gd name="T12" fmla="*/ 105 w 406"/>
                  <a:gd name="T13" fmla="*/ 278 h 303"/>
                  <a:gd name="T14" fmla="*/ 78 w 406"/>
                  <a:gd name="T15" fmla="*/ 292 h 303"/>
                  <a:gd name="T16" fmla="*/ 32 w 406"/>
                  <a:gd name="T17" fmla="*/ 298 h 303"/>
                  <a:gd name="T18" fmla="*/ 9 w 406"/>
                  <a:gd name="T19" fmla="*/ 291 h 303"/>
                  <a:gd name="T20" fmla="*/ 37 w 406"/>
                  <a:gd name="T21" fmla="*/ 252 h 303"/>
                  <a:gd name="T22" fmla="*/ 85 w 406"/>
                  <a:gd name="T23" fmla="*/ 198 h 303"/>
                  <a:gd name="T24" fmla="*/ 132 w 406"/>
                  <a:gd name="T25" fmla="*/ 158 h 303"/>
                  <a:gd name="T26" fmla="*/ 167 w 406"/>
                  <a:gd name="T27" fmla="*/ 114 h 303"/>
                  <a:gd name="T28" fmla="*/ 144 w 406"/>
                  <a:gd name="T29" fmla="*/ 80 h 303"/>
                  <a:gd name="T30" fmla="*/ 176 w 406"/>
                  <a:gd name="T31" fmla="*/ 95 h 303"/>
                  <a:gd name="T32" fmla="*/ 189 w 406"/>
                  <a:gd name="T33" fmla="*/ 94 h 303"/>
                  <a:gd name="T34" fmla="*/ 272 w 406"/>
                  <a:gd name="T35" fmla="*/ 22 h 303"/>
                  <a:gd name="T36" fmla="*/ 312 w 406"/>
                  <a:gd name="T37" fmla="*/ 8 h 303"/>
                  <a:gd name="T38" fmla="*/ 339 w 406"/>
                  <a:gd name="T39" fmla="*/ 9 h 303"/>
                  <a:gd name="T40" fmla="*/ 328 w 406"/>
                  <a:gd name="T41" fmla="*/ 29 h 303"/>
                  <a:gd name="T42" fmla="*/ 222 w 406"/>
                  <a:gd name="T43" fmla="*/ 129 h 303"/>
                  <a:gd name="T44" fmla="*/ 220 w 406"/>
                  <a:gd name="T45" fmla="*/ 160 h 303"/>
                  <a:gd name="T46" fmla="*/ 350 w 406"/>
                  <a:gd name="T47" fmla="*/ 106 h 303"/>
                  <a:gd name="T48" fmla="*/ 381 w 406"/>
                  <a:gd name="T49" fmla="*/ 109 h 303"/>
                  <a:gd name="T50" fmla="*/ 69 w 406"/>
                  <a:gd name="T51" fmla="*/ 276 h 303"/>
                  <a:gd name="T52" fmla="*/ 107 w 406"/>
                  <a:gd name="T53" fmla="*/ 266 h 303"/>
                  <a:gd name="T54" fmla="*/ 152 w 406"/>
                  <a:gd name="T55" fmla="*/ 231 h 303"/>
                  <a:gd name="T56" fmla="*/ 53 w 406"/>
                  <a:gd name="T57" fmla="*/ 242 h 303"/>
                  <a:gd name="T58" fmla="*/ 148 w 406"/>
                  <a:gd name="T59" fmla="*/ 184 h 303"/>
                  <a:gd name="T60" fmla="*/ 241 w 406"/>
                  <a:gd name="T61" fmla="*/ 95 h 303"/>
                  <a:gd name="T62" fmla="*/ 309 w 406"/>
                  <a:gd name="T63" fmla="*/ 40 h 303"/>
                  <a:gd name="T64" fmla="*/ 288 w 406"/>
                  <a:gd name="T65" fmla="*/ 25 h 303"/>
                  <a:gd name="T66" fmla="*/ 219 w 406"/>
                  <a:gd name="T67" fmla="*/ 85 h 303"/>
                  <a:gd name="T68" fmla="*/ 144 w 406"/>
                  <a:gd name="T69" fmla="*/ 188 h 303"/>
                  <a:gd name="T70" fmla="*/ 203 w 406"/>
                  <a:gd name="T71" fmla="*/ 193 h 303"/>
                  <a:gd name="T72" fmla="*/ 260 w 406"/>
                  <a:gd name="T73" fmla="*/ 174 h 303"/>
                  <a:gd name="T74" fmla="*/ 380 w 406"/>
                  <a:gd name="T75" fmla="*/ 134 h 303"/>
                  <a:gd name="T76" fmla="*/ 373 w 406"/>
                  <a:gd name="T77" fmla="*/ 121 h 303"/>
                  <a:gd name="T78" fmla="*/ 298 w 406"/>
                  <a:gd name="T79" fmla="*/ 143 h 303"/>
                  <a:gd name="T80" fmla="*/ 170 w 406"/>
                  <a:gd name="T81" fmla="*/ 195 h 303"/>
                  <a:gd name="T82" fmla="*/ 162 w 406"/>
                  <a:gd name="T83" fmla="*/ 213 h 303"/>
                  <a:gd name="T84" fmla="*/ 205 w 406"/>
                  <a:gd name="T85" fmla="*/ 166 h 303"/>
                  <a:gd name="T86" fmla="*/ 163 w 406"/>
                  <a:gd name="T87" fmla="*/ 181 h 303"/>
                  <a:gd name="T88" fmla="*/ 48 w 406"/>
                  <a:gd name="T89" fmla="*/ 278 h 303"/>
                  <a:gd name="T90" fmla="*/ 18 w 406"/>
                  <a:gd name="T91" fmla="*/ 28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06" h="303">
                    <a:moveTo>
                      <a:pt x="381" y="109"/>
                    </a:moveTo>
                    <a:cubicBezTo>
                      <a:pt x="394" y="98"/>
                      <a:pt x="396" y="98"/>
                      <a:pt x="406" y="107"/>
                    </a:cubicBezTo>
                    <a:cubicBezTo>
                      <a:pt x="402" y="113"/>
                      <a:pt x="399" y="120"/>
                      <a:pt x="395" y="128"/>
                    </a:cubicBezTo>
                    <a:cubicBezTo>
                      <a:pt x="395" y="129"/>
                      <a:pt x="395" y="130"/>
                      <a:pt x="396" y="132"/>
                    </a:cubicBezTo>
                    <a:cubicBezTo>
                      <a:pt x="398" y="141"/>
                      <a:pt x="396" y="145"/>
                      <a:pt x="387" y="148"/>
                    </a:cubicBezTo>
                    <a:cubicBezTo>
                      <a:pt x="368" y="153"/>
                      <a:pt x="351" y="163"/>
                      <a:pt x="331" y="167"/>
                    </a:cubicBezTo>
                    <a:cubicBezTo>
                      <a:pt x="310" y="172"/>
                      <a:pt x="290" y="181"/>
                      <a:pt x="270" y="188"/>
                    </a:cubicBezTo>
                    <a:cubicBezTo>
                      <a:pt x="258" y="192"/>
                      <a:pt x="247" y="195"/>
                      <a:pt x="235" y="198"/>
                    </a:cubicBezTo>
                    <a:cubicBezTo>
                      <a:pt x="239" y="208"/>
                      <a:pt x="250" y="215"/>
                      <a:pt x="247" y="228"/>
                    </a:cubicBezTo>
                    <a:cubicBezTo>
                      <a:pt x="231" y="225"/>
                      <a:pt x="226" y="212"/>
                      <a:pt x="216" y="203"/>
                    </a:cubicBezTo>
                    <a:cubicBezTo>
                      <a:pt x="200" y="209"/>
                      <a:pt x="184" y="215"/>
                      <a:pt x="168" y="221"/>
                    </a:cubicBezTo>
                    <a:cubicBezTo>
                      <a:pt x="168" y="222"/>
                      <a:pt x="167" y="223"/>
                      <a:pt x="167" y="223"/>
                    </a:cubicBezTo>
                    <a:cubicBezTo>
                      <a:pt x="170" y="237"/>
                      <a:pt x="169" y="236"/>
                      <a:pt x="156" y="244"/>
                    </a:cubicBezTo>
                    <a:cubicBezTo>
                      <a:pt x="139" y="254"/>
                      <a:pt x="122" y="266"/>
                      <a:pt x="105" y="278"/>
                    </a:cubicBezTo>
                    <a:cubicBezTo>
                      <a:pt x="99" y="282"/>
                      <a:pt x="93" y="288"/>
                      <a:pt x="85" y="288"/>
                    </a:cubicBezTo>
                    <a:cubicBezTo>
                      <a:pt x="82" y="288"/>
                      <a:pt x="80" y="290"/>
                      <a:pt x="78" y="292"/>
                    </a:cubicBezTo>
                    <a:cubicBezTo>
                      <a:pt x="67" y="297"/>
                      <a:pt x="60" y="295"/>
                      <a:pt x="52" y="286"/>
                    </a:cubicBezTo>
                    <a:cubicBezTo>
                      <a:pt x="45" y="290"/>
                      <a:pt x="39" y="294"/>
                      <a:pt x="32" y="298"/>
                    </a:cubicBezTo>
                    <a:cubicBezTo>
                      <a:pt x="23" y="303"/>
                      <a:pt x="22" y="303"/>
                      <a:pt x="15" y="295"/>
                    </a:cubicBezTo>
                    <a:cubicBezTo>
                      <a:pt x="13" y="294"/>
                      <a:pt x="11" y="292"/>
                      <a:pt x="9" y="291"/>
                    </a:cubicBezTo>
                    <a:cubicBezTo>
                      <a:pt x="0" y="285"/>
                      <a:pt x="0" y="277"/>
                      <a:pt x="7" y="270"/>
                    </a:cubicBezTo>
                    <a:cubicBezTo>
                      <a:pt x="16" y="262"/>
                      <a:pt x="25" y="255"/>
                      <a:pt x="37" y="252"/>
                    </a:cubicBezTo>
                    <a:cubicBezTo>
                      <a:pt x="34" y="236"/>
                      <a:pt x="42" y="228"/>
                      <a:pt x="55" y="221"/>
                    </a:cubicBezTo>
                    <a:cubicBezTo>
                      <a:pt x="66" y="215"/>
                      <a:pt x="75" y="205"/>
                      <a:pt x="85" y="198"/>
                    </a:cubicBezTo>
                    <a:cubicBezTo>
                      <a:pt x="89" y="194"/>
                      <a:pt x="93" y="191"/>
                      <a:pt x="97" y="189"/>
                    </a:cubicBezTo>
                    <a:cubicBezTo>
                      <a:pt x="110" y="179"/>
                      <a:pt x="122" y="171"/>
                      <a:pt x="132" y="158"/>
                    </a:cubicBezTo>
                    <a:cubicBezTo>
                      <a:pt x="142" y="144"/>
                      <a:pt x="153" y="132"/>
                      <a:pt x="164" y="119"/>
                    </a:cubicBezTo>
                    <a:cubicBezTo>
                      <a:pt x="165" y="118"/>
                      <a:pt x="166" y="116"/>
                      <a:pt x="167" y="114"/>
                    </a:cubicBezTo>
                    <a:cubicBezTo>
                      <a:pt x="161" y="106"/>
                      <a:pt x="154" y="98"/>
                      <a:pt x="147" y="91"/>
                    </a:cubicBezTo>
                    <a:cubicBezTo>
                      <a:pt x="144" y="87"/>
                      <a:pt x="142" y="85"/>
                      <a:pt x="144" y="80"/>
                    </a:cubicBezTo>
                    <a:cubicBezTo>
                      <a:pt x="147" y="76"/>
                      <a:pt x="150" y="76"/>
                      <a:pt x="156" y="77"/>
                    </a:cubicBezTo>
                    <a:cubicBezTo>
                      <a:pt x="165" y="80"/>
                      <a:pt x="172" y="86"/>
                      <a:pt x="176" y="95"/>
                    </a:cubicBezTo>
                    <a:cubicBezTo>
                      <a:pt x="178" y="97"/>
                      <a:pt x="179" y="99"/>
                      <a:pt x="180" y="102"/>
                    </a:cubicBezTo>
                    <a:cubicBezTo>
                      <a:pt x="183" y="99"/>
                      <a:pt x="186" y="97"/>
                      <a:pt x="189" y="94"/>
                    </a:cubicBezTo>
                    <a:cubicBezTo>
                      <a:pt x="202" y="80"/>
                      <a:pt x="216" y="68"/>
                      <a:pt x="230" y="57"/>
                    </a:cubicBezTo>
                    <a:cubicBezTo>
                      <a:pt x="245" y="46"/>
                      <a:pt x="258" y="34"/>
                      <a:pt x="272" y="22"/>
                    </a:cubicBezTo>
                    <a:cubicBezTo>
                      <a:pt x="277" y="17"/>
                      <a:pt x="282" y="12"/>
                      <a:pt x="288" y="8"/>
                    </a:cubicBezTo>
                    <a:cubicBezTo>
                      <a:pt x="298" y="0"/>
                      <a:pt x="302" y="0"/>
                      <a:pt x="312" y="8"/>
                    </a:cubicBezTo>
                    <a:cubicBezTo>
                      <a:pt x="317" y="7"/>
                      <a:pt x="321" y="5"/>
                      <a:pt x="326" y="5"/>
                    </a:cubicBezTo>
                    <a:cubicBezTo>
                      <a:pt x="330" y="5"/>
                      <a:pt x="335" y="7"/>
                      <a:pt x="339" y="9"/>
                    </a:cubicBezTo>
                    <a:cubicBezTo>
                      <a:pt x="338" y="17"/>
                      <a:pt x="338" y="17"/>
                      <a:pt x="328" y="27"/>
                    </a:cubicBezTo>
                    <a:cubicBezTo>
                      <a:pt x="328" y="28"/>
                      <a:pt x="327" y="29"/>
                      <a:pt x="328" y="29"/>
                    </a:cubicBezTo>
                    <a:cubicBezTo>
                      <a:pt x="335" y="41"/>
                      <a:pt x="335" y="42"/>
                      <a:pt x="324" y="50"/>
                    </a:cubicBezTo>
                    <a:cubicBezTo>
                      <a:pt x="290" y="76"/>
                      <a:pt x="256" y="102"/>
                      <a:pt x="222" y="129"/>
                    </a:cubicBezTo>
                    <a:cubicBezTo>
                      <a:pt x="216" y="133"/>
                      <a:pt x="212" y="137"/>
                      <a:pt x="206" y="142"/>
                    </a:cubicBezTo>
                    <a:cubicBezTo>
                      <a:pt x="211" y="148"/>
                      <a:pt x="215" y="154"/>
                      <a:pt x="220" y="160"/>
                    </a:cubicBezTo>
                    <a:cubicBezTo>
                      <a:pt x="226" y="158"/>
                      <a:pt x="233" y="155"/>
                      <a:pt x="239" y="153"/>
                    </a:cubicBezTo>
                    <a:cubicBezTo>
                      <a:pt x="276" y="137"/>
                      <a:pt x="313" y="122"/>
                      <a:pt x="350" y="106"/>
                    </a:cubicBezTo>
                    <a:cubicBezTo>
                      <a:pt x="351" y="106"/>
                      <a:pt x="352" y="106"/>
                      <a:pt x="354" y="105"/>
                    </a:cubicBezTo>
                    <a:cubicBezTo>
                      <a:pt x="364" y="99"/>
                      <a:pt x="373" y="100"/>
                      <a:pt x="381" y="109"/>
                    </a:cubicBezTo>
                    <a:close/>
                    <a:moveTo>
                      <a:pt x="53" y="242"/>
                    </a:moveTo>
                    <a:cubicBezTo>
                      <a:pt x="53" y="257"/>
                      <a:pt x="62" y="266"/>
                      <a:pt x="69" y="276"/>
                    </a:cubicBezTo>
                    <a:cubicBezTo>
                      <a:pt x="81" y="274"/>
                      <a:pt x="92" y="272"/>
                      <a:pt x="102" y="269"/>
                    </a:cubicBezTo>
                    <a:cubicBezTo>
                      <a:pt x="104" y="269"/>
                      <a:pt x="106" y="267"/>
                      <a:pt x="107" y="266"/>
                    </a:cubicBezTo>
                    <a:cubicBezTo>
                      <a:pt x="114" y="261"/>
                      <a:pt x="121" y="256"/>
                      <a:pt x="128" y="251"/>
                    </a:cubicBezTo>
                    <a:cubicBezTo>
                      <a:pt x="136" y="245"/>
                      <a:pt x="144" y="238"/>
                      <a:pt x="152" y="231"/>
                    </a:cubicBezTo>
                    <a:cubicBezTo>
                      <a:pt x="147" y="214"/>
                      <a:pt x="132" y="206"/>
                      <a:pt x="125" y="190"/>
                    </a:cubicBezTo>
                    <a:cubicBezTo>
                      <a:pt x="100" y="208"/>
                      <a:pt x="77" y="225"/>
                      <a:pt x="53" y="242"/>
                    </a:cubicBezTo>
                    <a:close/>
                    <a:moveTo>
                      <a:pt x="144" y="188"/>
                    </a:moveTo>
                    <a:cubicBezTo>
                      <a:pt x="145" y="186"/>
                      <a:pt x="147" y="185"/>
                      <a:pt x="148" y="184"/>
                    </a:cubicBezTo>
                    <a:cubicBezTo>
                      <a:pt x="167" y="163"/>
                      <a:pt x="187" y="143"/>
                      <a:pt x="207" y="123"/>
                    </a:cubicBezTo>
                    <a:cubicBezTo>
                      <a:pt x="218" y="113"/>
                      <a:pt x="230" y="104"/>
                      <a:pt x="241" y="95"/>
                    </a:cubicBezTo>
                    <a:cubicBezTo>
                      <a:pt x="256" y="83"/>
                      <a:pt x="270" y="72"/>
                      <a:pt x="284" y="61"/>
                    </a:cubicBezTo>
                    <a:cubicBezTo>
                      <a:pt x="293" y="54"/>
                      <a:pt x="301" y="47"/>
                      <a:pt x="309" y="40"/>
                    </a:cubicBezTo>
                    <a:cubicBezTo>
                      <a:pt x="305" y="32"/>
                      <a:pt x="301" y="25"/>
                      <a:pt x="297" y="17"/>
                    </a:cubicBezTo>
                    <a:cubicBezTo>
                      <a:pt x="294" y="20"/>
                      <a:pt x="291" y="22"/>
                      <a:pt x="288" y="25"/>
                    </a:cubicBezTo>
                    <a:cubicBezTo>
                      <a:pt x="268" y="45"/>
                      <a:pt x="246" y="64"/>
                      <a:pt x="223" y="80"/>
                    </a:cubicBezTo>
                    <a:cubicBezTo>
                      <a:pt x="221" y="82"/>
                      <a:pt x="220" y="83"/>
                      <a:pt x="219" y="85"/>
                    </a:cubicBezTo>
                    <a:cubicBezTo>
                      <a:pt x="192" y="109"/>
                      <a:pt x="169" y="137"/>
                      <a:pt x="145" y="164"/>
                    </a:cubicBezTo>
                    <a:cubicBezTo>
                      <a:pt x="136" y="173"/>
                      <a:pt x="136" y="174"/>
                      <a:pt x="144" y="188"/>
                    </a:cubicBezTo>
                    <a:close/>
                    <a:moveTo>
                      <a:pt x="162" y="213"/>
                    </a:moveTo>
                    <a:cubicBezTo>
                      <a:pt x="176" y="206"/>
                      <a:pt x="189" y="199"/>
                      <a:pt x="203" y="193"/>
                    </a:cubicBezTo>
                    <a:cubicBezTo>
                      <a:pt x="212" y="189"/>
                      <a:pt x="221" y="186"/>
                      <a:pt x="231" y="183"/>
                    </a:cubicBezTo>
                    <a:cubicBezTo>
                      <a:pt x="240" y="180"/>
                      <a:pt x="250" y="177"/>
                      <a:pt x="260" y="174"/>
                    </a:cubicBezTo>
                    <a:cubicBezTo>
                      <a:pt x="285" y="166"/>
                      <a:pt x="309" y="156"/>
                      <a:pt x="335" y="149"/>
                    </a:cubicBezTo>
                    <a:cubicBezTo>
                      <a:pt x="351" y="145"/>
                      <a:pt x="364" y="135"/>
                      <a:pt x="380" y="134"/>
                    </a:cubicBezTo>
                    <a:cubicBezTo>
                      <a:pt x="380" y="132"/>
                      <a:pt x="381" y="132"/>
                      <a:pt x="380" y="131"/>
                    </a:cubicBezTo>
                    <a:cubicBezTo>
                      <a:pt x="378" y="128"/>
                      <a:pt x="376" y="124"/>
                      <a:pt x="373" y="121"/>
                    </a:cubicBezTo>
                    <a:cubicBezTo>
                      <a:pt x="369" y="115"/>
                      <a:pt x="368" y="115"/>
                      <a:pt x="360" y="118"/>
                    </a:cubicBezTo>
                    <a:cubicBezTo>
                      <a:pt x="340" y="126"/>
                      <a:pt x="319" y="134"/>
                      <a:pt x="298" y="143"/>
                    </a:cubicBezTo>
                    <a:cubicBezTo>
                      <a:pt x="269" y="155"/>
                      <a:pt x="241" y="167"/>
                      <a:pt x="212" y="179"/>
                    </a:cubicBezTo>
                    <a:cubicBezTo>
                      <a:pt x="198" y="184"/>
                      <a:pt x="184" y="190"/>
                      <a:pt x="170" y="195"/>
                    </a:cubicBezTo>
                    <a:cubicBezTo>
                      <a:pt x="165" y="197"/>
                      <a:pt x="160" y="199"/>
                      <a:pt x="154" y="202"/>
                    </a:cubicBezTo>
                    <a:cubicBezTo>
                      <a:pt x="157" y="206"/>
                      <a:pt x="159" y="209"/>
                      <a:pt x="162" y="213"/>
                    </a:cubicBezTo>
                    <a:close/>
                    <a:moveTo>
                      <a:pt x="163" y="181"/>
                    </a:moveTo>
                    <a:cubicBezTo>
                      <a:pt x="178" y="178"/>
                      <a:pt x="191" y="173"/>
                      <a:pt x="205" y="166"/>
                    </a:cubicBezTo>
                    <a:cubicBezTo>
                      <a:pt x="201" y="162"/>
                      <a:pt x="197" y="158"/>
                      <a:pt x="194" y="154"/>
                    </a:cubicBezTo>
                    <a:cubicBezTo>
                      <a:pt x="183" y="163"/>
                      <a:pt x="173" y="172"/>
                      <a:pt x="163" y="181"/>
                    </a:cubicBezTo>
                    <a:close/>
                    <a:moveTo>
                      <a:pt x="26" y="290"/>
                    </a:moveTo>
                    <a:cubicBezTo>
                      <a:pt x="34" y="286"/>
                      <a:pt x="41" y="282"/>
                      <a:pt x="48" y="278"/>
                    </a:cubicBezTo>
                    <a:cubicBezTo>
                      <a:pt x="45" y="273"/>
                      <a:pt x="42" y="268"/>
                      <a:pt x="39" y="263"/>
                    </a:cubicBezTo>
                    <a:cubicBezTo>
                      <a:pt x="32" y="269"/>
                      <a:pt x="25" y="275"/>
                      <a:pt x="18" y="280"/>
                    </a:cubicBezTo>
                    <a:cubicBezTo>
                      <a:pt x="21" y="284"/>
                      <a:pt x="23" y="286"/>
                      <a:pt x="26" y="2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0" cap="none" spc="0" normalizeH="0" baseline="0" noProof="0"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51" name="Group 61">
                <a:extLst>
                  <a:ext uri="{FF2B5EF4-FFF2-40B4-BE49-F238E27FC236}">
                    <a16:creationId xmlns:a16="http://schemas.microsoft.com/office/drawing/2014/main" id="{DD95D2DF-275D-4A7B-A96F-8194B1A490F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829008" flipH="1" flipV="1">
                <a:off x="13756801" y="3806230"/>
                <a:ext cx="342595" cy="673439"/>
                <a:chOff x="8553450" y="3959226"/>
                <a:chExt cx="1203325" cy="2365375"/>
              </a:xfrm>
              <a:grpFill/>
            </p:grpSpPr>
            <p:sp>
              <p:nvSpPr>
                <p:cNvPr id="149" name="Freeform 488">
                  <a:extLst>
                    <a:ext uri="{FF2B5EF4-FFF2-40B4-BE49-F238E27FC236}">
                      <a16:creationId xmlns:a16="http://schemas.microsoft.com/office/drawing/2014/main" id="{8D46D74D-5C59-473D-B1AF-0FCDFA2939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937625" y="5562601"/>
                  <a:ext cx="385763" cy="342900"/>
                </a:xfrm>
                <a:custGeom>
                  <a:avLst/>
                  <a:gdLst>
                    <a:gd name="T0" fmla="*/ 50 w 87"/>
                    <a:gd name="T1" fmla="*/ 0 h 79"/>
                    <a:gd name="T2" fmla="*/ 56 w 87"/>
                    <a:gd name="T3" fmla="*/ 29 h 79"/>
                    <a:gd name="T4" fmla="*/ 87 w 87"/>
                    <a:gd name="T5" fmla="*/ 24 h 79"/>
                    <a:gd name="T6" fmla="*/ 83 w 87"/>
                    <a:gd name="T7" fmla="*/ 34 h 79"/>
                    <a:gd name="T8" fmla="*/ 58 w 87"/>
                    <a:gd name="T9" fmla="*/ 42 h 79"/>
                    <a:gd name="T10" fmla="*/ 63 w 87"/>
                    <a:gd name="T11" fmla="*/ 70 h 79"/>
                    <a:gd name="T12" fmla="*/ 45 w 87"/>
                    <a:gd name="T13" fmla="*/ 54 h 79"/>
                    <a:gd name="T14" fmla="*/ 37 w 87"/>
                    <a:gd name="T15" fmla="*/ 79 h 79"/>
                    <a:gd name="T16" fmla="*/ 32 w 87"/>
                    <a:gd name="T17" fmla="*/ 53 h 79"/>
                    <a:gd name="T18" fmla="*/ 0 w 87"/>
                    <a:gd name="T19" fmla="*/ 60 h 79"/>
                    <a:gd name="T20" fmla="*/ 9 w 87"/>
                    <a:gd name="T21" fmla="*/ 45 h 79"/>
                    <a:gd name="T22" fmla="*/ 28 w 87"/>
                    <a:gd name="T23" fmla="*/ 42 h 79"/>
                    <a:gd name="T24" fmla="*/ 10 w 87"/>
                    <a:gd name="T25" fmla="*/ 18 h 79"/>
                    <a:gd name="T26" fmla="*/ 36 w 87"/>
                    <a:gd name="T27" fmla="*/ 30 h 79"/>
                    <a:gd name="T28" fmla="*/ 40 w 87"/>
                    <a:gd name="T29" fmla="*/ 19 h 79"/>
                    <a:gd name="T30" fmla="*/ 50 w 87"/>
                    <a:gd name="T31" fmla="*/ 0 h 79"/>
                    <a:gd name="T32" fmla="*/ 43 w 87"/>
                    <a:gd name="T33" fmla="*/ 35 h 79"/>
                    <a:gd name="T34" fmla="*/ 43 w 87"/>
                    <a:gd name="T35" fmla="*/ 35 h 79"/>
                    <a:gd name="T36" fmla="*/ 48 w 87"/>
                    <a:gd name="T37" fmla="*/ 12 h 79"/>
                    <a:gd name="T38" fmla="*/ 43 w 87"/>
                    <a:gd name="T39" fmla="*/ 35 h 79"/>
                    <a:gd name="T40" fmla="*/ 54 w 87"/>
                    <a:gd name="T41" fmla="*/ 37 h 79"/>
                    <a:gd name="T42" fmla="*/ 54 w 87"/>
                    <a:gd name="T43" fmla="*/ 37 h 79"/>
                    <a:gd name="T44" fmla="*/ 79 w 87"/>
                    <a:gd name="T45" fmla="*/ 29 h 79"/>
                    <a:gd name="T46" fmla="*/ 78 w 87"/>
                    <a:gd name="T47" fmla="*/ 26 h 79"/>
                    <a:gd name="T48" fmla="*/ 54 w 87"/>
                    <a:gd name="T49" fmla="*/ 37 h 79"/>
                    <a:gd name="T50" fmla="*/ 37 w 87"/>
                    <a:gd name="T51" fmla="*/ 42 h 79"/>
                    <a:gd name="T52" fmla="*/ 37 w 87"/>
                    <a:gd name="T53" fmla="*/ 42 h 79"/>
                    <a:gd name="T54" fmla="*/ 18 w 87"/>
                    <a:gd name="T55" fmla="*/ 25 h 79"/>
                    <a:gd name="T56" fmla="*/ 37 w 87"/>
                    <a:gd name="T57" fmla="*/ 42 h 79"/>
                    <a:gd name="T58" fmla="*/ 47 w 87"/>
                    <a:gd name="T59" fmla="*/ 43 h 79"/>
                    <a:gd name="T60" fmla="*/ 47 w 87"/>
                    <a:gd name="T61" fmla="*/ 43 h 79"/>
                    <a:gd name="T62" fmla="*/ 61 w 87"/>
                    <a:gd name="T63" fmla="*/ 61 h 79"/>
                    <a:gd name="T64" fmla="*/ 47 w 87"/>
                    <a:gd name="T65" fmla="*/ 43 h 79"/>
                    <a:gd name="T66" fmla="*/ 9 w 87"/>
                    <a:gd name="T67" fmla="*/ 53 h 79"/>
                    <a:gd name="T68" fmla="*/ 9 w 87"/>
                    <a:gd name="T69" fmla="*/ 53 h 79"/>
                    <a:gd name="T70" fmla="*/ 29 w 87"/>
                    <a:gd name="T71" fmla="*/ 48 h 79"/>
                    <a:gd name="T72" fmla="*/ 9 w 87"/>
                    <a:gd name="T73" fmla="*/ 53 h 79"/>
                    <a:gd name="T74" fmla="*/ 37 w 87"/>
                    <a:gd name="T75" fmla="*/ 68 h 79"/>
                    <a:gd name="T76" fmla="*/ 37 w 87"/>
                    <a:gd name="T77" fmla="*/ 68 h 79"/>
                    <a:gd name="T78" fmla="*/ 38 w 87"/>
                    <a:gd name="T79" fmla="*/ 52 h 79"/>
                    <a:gd name="T80" fmla="*/ 37 w 87"/>
                    <a:gd name="T81" fmla="*/ 68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87" h="79">
                      <a:moveTo>
                        <a:pt x="50" y="0"/>
                      </a:moveTo>
                      <a:cubicBezTo>
                        <a:pt x="57" y="6"/>
                        <a:pt x="56" y="18"/>
                        <a:pt x="56" y="29"/>
                      </a:cubicBezTo>
                      <a:cubicBezTo>
                        <a:pt x="66" y="28"/>
                        <a:pt x="75" y="17"/>
                        <a:pt x="87" y="24"/>
                      </a:cubicBezTo>
                      <a:cubicBezTo>
                        <a:pt x="87" y="29"/>
                        <a:pt x="84" y="30"/>
                        <a:pt x="83" y="34"/>
                      </a:cubicBezTo>
                      <a:cubicBezTo>
                        <a:pt x="74" y="36"/>
                        <a:pt x="67" y="40"/>
                        <a:pt x="58" y="42"/>
                      </a:cubicBezTo>
                      <a:cubicBezTo>
                        <a:pt x="63" y="49"/>
                        <a:pt x="71" y="61"/>
                        <a:pt x="63" y="70"/>
                      </a:cubicBezTo>
                      <a:cubicBezTo>
                        <a:pt x="56" y="66"/>
                        <a:pt x="50" y="60"/>
                        <a:pt x="45" y="54"/>
                      </a:cubicBezTo>
                      <a:cubicBezTo>
                        <a:pt x="41" y="60"/>
                        <a:pt x="44" y="77"/>
                        <a:pt x="37" y="79"/>
                      </a:cubicBezTo>
                      <a:cubicBezTo>
                        <a:pt x="29" y="74"/>
                        <a:pt x="28" y="64"/>
                        <a:pt x="32" y="53"/>
                      </a:cubicBezTo>
                      <a:cubicBezTo>
                        <a:pt x="21" y="54"/>
                        <a:pt x="10" y="63"/>
                        <a:pt x="0" y="60"/>
                      </a:cubicBezTo>
                      <a:cubicBezTo>
                        <a:pt x="2" y="53"/>
                        <a:pt x="4" y="48"/>
                        <a:pt x="9" y="45"/>
                      </a:cubicBezTo>
                      <a:cubicBezTo>
                        <a:pt x="15" y="42"/>
                        <a:pt x="22" y="46"/>
                        <a:pt x="28" y="42"/>
                      </a:cubicBezTo>
                      <a:cubicBezTo>
                        <a:pt x="20" y="36"/>
                        <a:pt x="8" y="28"/>
                        <a:pt x="10" y="18"/>
                      </a:cubicBezTo>
                      <a:cubicBezTo>
                        <a:pt x="20" y="17"/>
                        <a:pt x="30" y="24"/>
                        <a:pt x="36" y="30"/>
                      </a:cubicBezTo>
                      <a:cubicBezTo>
                        <a:pt x="40" y="29"/>
                        <a:pt x="37" y="23"/>
                        <a:pt x="40" y="19"/>
                      </a:cubicBezTo>
                      <a:cubicBezTo>
                        <a:pt x="45" y="13"/>
                        <a:pt x="46" y="6"/>
                        <a:pt x="50" y="0"/>
                      </a:cubicBezTo>
                      <a:close/>
                      <a:moveTo>
                        <a:pt x="43" y="35"/>
                      </a:moveTo>
                      <a:cubicBezTo>
                        <a:pt x="43" y="35"/>
                        <a:pt x="43" y="35"/>
                        <a:pt x="43" y="35"/>
                      </a:cubicBezTo>
                      <a:cubicBezTo>
                        <a:pt x="51" y="39"/>
                        <a:pt x="56" y="16"/>
                        <a:pt x="48" y="12"/>
                      </a:cubicBezTo>
                      <a:cubicBezTo>
                        <a:pt x="46" y="18"/>
                        <a:pt x="36" y="30"/>
                        <a:pt x="43" y="35"/>
                      </a:cubicBezTo>
                      <a:close/>
                      <a:moveTo>
                        <a:pt x="54" y="37"/>
                      </a:moveTo>
                      <a:cubicBezTo>
                        <a:pt x="54" y="37"/>
                        <a:pt x="54" y="37"/>
                        <a:pt x="54" y="37"/>
                      </a:cubicBezTo>
                      <a:cubicBezTo>
                        <a:pt x="65" y="38"/>
                        <a:pt x="73" y="34"/>
                        <a:pt x="79" y="29"/>
                      </a:cubicBezTo>
                      <a:cubicBezTo>
                        <a:pt x="81" y="29"/>
                        <a:pt x="80" y="27"/>
                        <a:pt x="78" y="26"/>
                      </a:cubicBezTo>
                      <a:cubicBezTo>
                        <a:pt x="71" y="30"/>
                        <a:pt x="59" y="29"/>
                        <a:pt x="54" y="37"/>
                      </a:cubicBezTo>
                      <a:close/>
                      <a:moveTo>
                        <a:pt x="37" y="42"/>
                      </a:moveTo>
                      <a:cubicBezTo>
                        <a:pt x="37" y="42"/>
                        <a:pt x="37" y="42"/>
                        <a:pt x="37" y="42"/>
                      </a:cubicBezTo>
                      <a:cubicBezTo>
                        <a:pt x="36" y="33"/>
                        <a:pt x="28" y="28"/>
                        <a:pt x="18" y="25"/>
                      </a:cubicBezTo>
                      <a:cubicBezTo>
                        <a:pt x="20" y="34"/>
                        <a:pt x="29" y="37"/>
                        <a:pt x="37" y="42"/>
                      </a:cubicBezTo>
                      <a:close/>
                      <a:moveTo>
                        <a:pt x="47" y="43"/>
                      </a:moveTo>
                      <a:cubicBezTo>
                        <a:pt x="47" y="43"/>
                        <a:pt x="47" y="43"/>
                        <a:pt x="47" y="43"/>
                      </a:cubicBezTo>
                      <a:cubicBezTo>
                        <a:pt x="46" y="49"/>
                        <a:pt x="53" y="58"/>
                        <a:pt x="61" y="61"/>
                      </a:cubicBezTo>
                      <a:cubicBezTo>
                        <a:pt x="61" y="52"/>
                        <a:pt x="54" y="44"/>
                        <a:pt x="47" y="43"/>
                      </a:cubicBezTo>
                      <a:close/>
                      <a:moveTo>
                        <a:pt x="9" y="53"/>
                      </a:moveTo>
                      <a:cubicBezTo>
                        <a:pt x="9" y="53"/>
                        <a:pt x="9" y="53"/>
                        <a:pt x="9" y="53"/>
                      </a:cubicBezTo>
                      <a:cubicBezTo>
                        <a:pt x="14" y="54"/>
                        <a:pt x="25" y="53"/>
                        <a:pt x="29" y="48"/>
                      </a:cubicBezTo>
                      <a:cubicBezTo>
                        <a:pt x="21" y="47"/>
                        <a:pt x="13" y="47"/>
                        <a:pt x="9" y="53"/>
                      </a:cubicBezTo>
                      <a:close/>
                      <a:moveTo>
                        <a:pt x="37" y="68"/>
                      </a:moveTo>
                      <a:cubicBezTo>
                        <a:pt x="37" y="68"/>
                        <a:pt x="37" y="68"/>
                        <a:pt x="37" y="68"/>
                      </a:cubicBezTo>
                      <a:cubicBezTo>
                        <a:pt x="40" y="65"/>
                        <a:pt x="41" y="55"/>
                        <a:pt x="38" y="52"/>
                      </a:cubicBezTo>
                      <a:cubicBezTo>
                        <a:pt x="36" y="55"/>
                        <a:pt x="33" y="66"/>
                        <a:pt x="37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50" name="Freeform 500">
                  <a:extLst>
                    <a:ext uri="{FF2B5EF4-FFF2-40B4-BE49-F238E27FC236}">
                      <a16:creationId xmlns:a16="http://schemas.microsoft.com/office/drawing/2014/main" id="{0E3236AB-C6D2-44CF-9796-1182339D96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77338" y="6084888"/>
                  <a:ext cx="146050" cy="30163"/>
                </a:xfrm>
                <a:custGeom>
                  <a:avLst/>
                  <a:gdLst>
                    <a:gd name="T0" fmla="*/ 33 w 33"/>
                    <a:gd name="T1" fmla="*/ 0 h 7"/>
                    <a:gd name="T2" fmla="*/ 0 w 33"/>
                    <a:gd name="T3" fmla="*/ 7 h 7"/>
                    <a:gd name="T4" fmla="*/ 33 w 33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3" h="7">
                      <a:moveTo>
                        <a:pt x="33" y="0"/>
                      </a:moveTo>
                      <a:cubicBezTo>
                        <a:pt x="24" y="6"/>
                        <a:pt x="11" y="5"/>
                        <a:pt x="0" y="7"/>
                      </a:cubicBezTo>
                      <a:cubicBezTo>
                        <a:pt x="8" y="1"/>
                        <a:pt x="21" y="1"/>
                        <a:pt x="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51" name="Freeform 501">
                  <a:extLst>
                    <a:ext uri="{FF2B5EF4-FFF2-40B4-BE49-F238E27FC236}">
                      <a16:creationId xmlns:a16="http://schemas.microsoft.com/office/drawing/2014/main" id="{B867030B-F345-419B-A8F0-8774CD3A83B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553450" y="3959226"/>
                  <a:ext cx="1203325" cy="2365375"/>
                </a:xfrm>
                <a:custGeom>
                  <a:avLst/>
                  <a:gdLst>
                    <a:gd name="T0" fmla="*/ 228 w 272"/>
                    <a:gd name="T1" fmla="*/ 118 h 543"/>
                    <a:gd name="T2" fmla="*/ 144 w 272"/>
                    <a:gd name="T3" fmla="*/ 238 h 543"/>
                    <a:gd name="T4" fmla="*/ 238 w 272"/>
                    <a:gd name="T5" fmla="*/ 500 h 543"/>
                    <a:gd name="T6" fmla="*/ 26 w 272"/>
                    <a:gd name="T7" fmla="*/ 495 h 543"/>
                    <a:gd name="T8" fmla="*/ 125 w 272"/>
                    <a:gd name="T9" fmla="*/ 283 h 543"/>
                    <a:gd name="T10" fmla="*/ 129 w 272"/>
                    <a:gd name="T11" fmla="*/ 195 h 543"/>
                    <a:gd name="T12" fmla="*/ 131 w 272"/>
                    <a:gd name="T13" fmla="*/ 66 h 543"/>
                    <a:gd name="T14" fmla="*/ 169 w 272"/>
                    <a:gd name="T15" fmla="*/ 47 h 543"/>
                    <a:gd name="T16" fmla="*/ 203 w 272"/>
                    <a:gd name="T17" fmla="*/ 14 h 543"/>
                    <a:gd name="T18" fmla="*/ 144 w 272"/>
                    <a:gd name="T19" fmla="*/ 38 h 543"/>
                    <a:gd name="T20" fmla="*/ 216 w 272"/>
                    <a:gd name="T21" fmla="*/ 56 h 543"/>
                    <a:gd name="T22" fmla="*/ 170 w 272"/>
                    <a:gd name="T23" fmla="*/ 61 h 543"/>
                    <a:gd name="T24" fmla="*/ 154 w 272"/>
                    <a:gd name="T25" fmla="*/ 75 h 543"/>
                    <a:gd name="T26" fmla="*/ 177 w 272"/>
                    <a:gd name="T27" fmla="*/ 78 h 543"/>
                    <a:gd name="T28" fmla="*/ 224 w 272"/>
                    <a:gd name="T29" fmla="*/ 112 h 543"/>
                    <a:gd name="T30" fmla="*/ 178 w 272"/>
                    <a:gd name="T31" fmla="*/ 84 h 543"/>
                    <a:gd name="T32" fmla="*/ 160 w 272"/>
                    <a:gd name="T33" fmla="*/ 83 h 543"/>
                    <a:gd name="T34" fmla="*/ 179 w 272"/>
                    <a:gd name="T35" fmla="*/ 102 h 543"/>
                    <a:gd name="T36" fmla="*/ 120 w 272"/>
                    <a:gd name="T37" fmla="*/ 137 h 543"/>
                    <a:gd name="T38" fmla="*/ 176 w 272"/>
                    <a:gd name="T39" fmla="*/ 106 h 543"/>
                    <a:gd name="T40" fmla="*/ 172 w 272"/>
                    <a:gd name="T41" fmla="*/ 108 h 543"/>
                    <a:gd name="T42" fmla="*/ 101 w 272"/>
                    <a:gd name="T43" fmla="*/ 159 h 543"/>
                    <a:gd name="T44" fmla="*/ 84 w 272"/>
                    <a:gd name="T45" fmla="*/ 164 h 543"/>
                    <a:gd name="T46" fmla="*/ 106 w 272"/>
                    <a:gd name="T47" fmla="*/ 162 h 543"/>
                    <a:gd name="T48" fmla="*/ 136 w 272"/>
                    <a:gd name="T49" fmla="*/ 185 h 543"/>
                    <a:gd name="T50" fmla="*/ 101 w 272"/>
                    <a:gd name="T51" fmla="*/ 189 h 543"/>
                    <a:gd name="T52" fmla="*/ 133 w 272"/>
                    <a:gd name="T53" fmla="*/ 199 h 543"/>
                    <a:gd name="T54" fmla="*/ 120 w 272"/>
                    <a:gd name="T55" fmla="*/ 202 h 543"/>
                    <a:gd name="T56" fmla="*/ 170 w 272"/>
                    <a:gd name="T57" fmla="*/ 216 h 543"/>
                    <a:gd name="T58" fmla="*/ 136 w 272"/>
                    <a:gd name="T59" fmla="*/ 202 h 543"/>
                    <a:gd name="T60" fmla="*/ 130 w 272"/>
                    <a:gd name="T61" fmla="*/ 218 h 543"/>
                    <a:gd name="T62" fmla="*/ 138 w 272"/>
                    <a:gd name="T63" fmla="*/ 235 h 543"/>
                    <a:gd name="T64" fmla="*/ 158 w 272"/>
                    <a:gd name="T65" fmla="*/ 227 h 543"/>
                    <a:gd name="T66" fmla="*/ 166 w 272"/>
                    <a:gd name="T67" fmla="*/ 226 h 543"/>
                    <a:gd name="T68" fmla="*/ 218 w 272"/>
                    <a:gd name="T69" fmla="*/ 321 h 543"/>
                    <a:gd name="T70" fmla="*/ 34 w 272"/>
                    <a:gd name="T71" fmla="*/ 331 h 543"/>
                    <a:gd name="T72" fmla="*/ 218 w 272"/>
                    <a:gd name="T73" fmla="*/ 321 h 543"/>
                    <a:gd name="T74" fmla="*/ 105 w 272"/>
                    <a:gd name="T75" fmla="*/ 290 h 543"/>
                    <a:gd name="T76" fmla="*/ 173 w 272"/>
                    <a:gd name="T77" fmla="*/ 294 h 543"/>
                    <a:gd name="T78" fmla="*/ 203 w 272"/>
                    <a:gd name="T79" fmla="*/ 309 h 543"/>
                    <a:gd name="T80" fmla="*/ 139 w 272"/>
                    <a:gd name="T81" fmla="*/ 314 h 543"/>
                    <a:gd name="T82" fmla="*/ 137 w 272"/>
                    <a:gd name="T83" fmla="*/ 306 h 543"/>
                    <a:gd name="T84" fmla="*/ 96 w 272"/>
                    <a:gd name="T85" fmla="*/ 309 h 543"/>
                    <a:gd name="T86" fmla="*/ 92 w 272"/>
                    <a:gd name="T87" fmla="*/ 293 h 543"/>
                    <a:gd name="T88" fmla="*/ 137 w 272"/>
                    <a:gd name="T89" fmla="*/ 323 h 543"/>
                    <a:gd name="T90" fmla="*/ 205 w 272"/>
                    <a:gd name="T91" fmla="*/ 311 h 543"/>
                    <a:gd name="T92" fmla="*/ 70 w 272"/>
                    <a:gd name="T93" fmla="*/ 300 h 543"/>
                    <a:gd name="T94" fmla="*/ 93 w 272"/>
                    <a:gd name="T95" fmla="*/ 320 h 543"/>
                    <a:gd name="T96" fmla="*/ 73 w 272"/>
                    <a:gd name="T97" fmla="*/ 302 h 543"/>
                    <a:gd name="T98" fmla="*/ 101 w 272"/>
                    <a:gd name="T99" fmla="*/ 326 h 543"/>
                    <a:gd name="T100" fmla="*/ 40 w 272"/>
                    <a:gd name="T101" fmla="*/ 312 h 543"/>
                    <a:gd name="T102" fmla="*/ 119 w 272"/>
                    <a:gd name="T103" fmla="*/ 333 h 543"/>
                    <a:gd name="T104" fmla="*/ 58 w 272"/>
                    <a:gd name="T105" fmla="*/ 318 h 543"/>
                    <a:gd name="T106" fmla="*/ 44 w 272"/>
                    <a:gd name="T107" fmla="*/ 340 h 543"/>
                    <a:gd name="T108" fmla="*/ 187 w 272"/>
                    <a:gd name="T109" fmla="*/ 507 h 543"/>
                    <a:gd name="T110" fmla="*/ 192 w 272"/>
                    <a:gd name="T111" fmla="*/ 526 h 543"/>
                    <a:gd name="T112" fmla="*/ 86 w 272"/>
                    <a:gd name="T113" fmla="*/ 528 h 543"/>
                    <a:gd name="T114" fmla="*/ 238 w 272"/>
                    <a:gd name="T115" fmla="*/ 506 h 543"/>
                    <a:gd name="T116" fmla="*/ 143 w 272"/>
                    <a:gd name="T117" fmla="*/ 503 h 5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72" h="543">
                      <a:moveTo>
                        <a:pt x="175" y="45"/>
                      </a:moveTo>
                      <a:cubicBezTo>
                        <a:pt x="184" y="32"/>
                        <a:pt x="192" y="7"/>
                        <a:pt x="213" y="7"/>
                      </a:cubicBezTo>
                      <a:cubicBezTo>
                        <a:pt x="233" y="25"/>
                        <a:pt x="205" y="50"/>
                        <a:pt x="194" y="61"/>
                      </a:cubicBezTo>
                      <a:cubicBezTo>
                        <a:pt x="213" y="55"/>
                        <a:pt x="233" y="40"/>
                        <a:pt x="260" y="41"/>
                      </a:cubicBezTo>
                      <a:cubicBezTo>
                        <a:pt x="272" y="68"/>
                        <a:pt x="242" y="79"/>
                        <a:pt x="220" y="80"/>
                      </a:cubicBezTo>
                      <a:cubicBezTo>
                        <a:pt x="237" y="87"/>
                        <a:pt x="262" y="86"/>
                        <a:pt x="266" y="102"/>
                      </a:cubicBezTo>
                      <a:cubicBezTo>
                        <a:pt x="260" y="117"/>
                        <a:pt x="244" y="117"/>
                        <a:pt x="228" y="118"/>
                      </a:cubicBezTo>
                      <a:cubicBezTo>
                        <a:pt x="247" y="126"/>
                        <a:pt x="242" y="156"/>
                        <a:pt x="226" y="160"/>
                      </a:cubicBezTo>
                      <a:cubicBezTo>
                        <a:pt x="206" y="164"/>
                        <a:pt x="187" y="136"/>
                        <a:pt x="179" y="123"/>
                      </a:cubicBezTo>
                      <a:cubicBezTo>
                        <a:pt x="179" y="134"/>
                        <a:pt x="187" y="174"/>
                        <a:pt x="168" y="176"/>
                      </a:cubicBezTo>
                      <a:cubicBezTo>
                        <a:pt x="159" y="177"/>
                        <a:pt x="154" y="171"/>
                        <a:pt x="149" y="166"/>
                      </a:cubicBezTo>
                      <a:cubicBezTo>
                        <a:pt x="143" y="179"/>
                        <a:pt x="140" y="205"/>
                        <a:pt x="138" y="219"/>
                      </a:cubicBezTo>
                      <a:cubicBezTo>
                        <a:pt x="154" y="207"/>
                        <a:pt x="173" y="200"/>
                        <a:pt x="191" y="192"/>
                      </a:cubicBezTo>
                      <a:cubicBezTo>
                        <a:pt x="195" y="219"/>
                        <a:pt x="175" y="245"/>
                        <a:pt x="144" y="238"/>
                      </a:cubicBezTo>
                      <a:cubicBezTo>
                        <a:pt x="141" y="240"/>
                        <a:pt x="138" y="243"/>
                        <a:pt x="136" y="245"/>
                      </a:cubicBezTo>
                      <a:cubicBezTo>
                        <a:pt x="134" y="258"/>
                        <a:pt x="135" y="270"/>
                        <a:pt x="135" y="282"/>
                      </a:cubicBezTo>
                      <a:cubicBezTo>
                        <a:pt x="148" y="285"/>
                        <a:pt x="172" y="283"/>
                        <a:pt x="193" y="287"/>
                      </a:cubicBezTo>
                      <a:cubicBezTo>
                        <a:pt x="211" y="291"/>
                        <a:pt x="235" y="301"/>
                        <a:pt x="237" y="311"/>
                      </a:cubicBezTo>
                      <a:cubicBezTo>
                        <a:pt x="240" y="324"/>
                        <a:pt x="226" y="331"/>
                        <a:pt x="219" y="338"/>
                      </a:cubicBezTo>
                      <a:cubicBezTo>
                        <a:pt x="206" y="383"/>
                        <a:pt x="200" y="436"/>
                        <a:pt x="190" y="488"/>
                      </a:cubicBezTo>
                      <a:cubicBezTo>
                        <a:pt x="207" y="489"/>
                        <a:pt x="223" y="495"/>
                        <a:pt x="238" y="500"/>
                      </a:cubicBezTo>
                      <a:cubicBezTo>
                        <a:pt x="248" y="504"/>
                        <a:pt x="259" y="506"/>
                        <a:pt x="263" y="514"/>
                      </a:cubicBezTo>
                      <a:cubicBezTo>
                        <a:pt x="258" y="523"/>
                        <a:pt x="245" y="527"/>
                        <a:pt x="233" y="531"/>
                      </a:cubicBezTo>
                      <a:cubicBezTo>
                        <a:pt x="211" y="538"/>
                        <a:pt x="188" y="540"/>
                        <a:pt x="159" y="542"/>
                      </a:cubicBezTo>
                      <a:cubicBezTo>
                        <a:pt x="139" y="543"/>
                        <a:pt x="123" y="541"/>
                        <a:pt x="99" y="539"/>
                      </a:cubicBezTo>
                      <a:cubicBezTo>
                        <a:pt x="73" y="537"/>
                        <a:pt x="47" y="536"/>
                        <a:pt x="23" y="530"/>
                      </a:cubicBezTo>
                      <a:cubicBezTo>
                        <a:pt x="14" y="528"/>
                        <a:pt x="5" y="525"/>
                        <a:pt x="0" y="518"/>
                      </a:cubicBezTo>
                      <a:cubicBezTo>
                        <a:pt x="4" y="506"/>
                        <a:pt x="16" y="501"/>
                        <a:pt x="26" y="495"/>
                      </a:cubicBezTo>
                      <a:cubicBezTo>
                        <a:pt x="40" y="487"/>
                        <a:pt x="54" y="482"/>
                        <a:pt x="73" y="478"/>
                      </a:cubicBezTo>
                      <a:cubicBezTo>
                        <a:pt x="61" y="431"/>
                        <a:pt x="50" y="384"/>
                        <a:pt x="37" y="338"/>
                      </a:cubicBezTo>
                      <a:cubicBezTo>
                        <a:pt x="30" y="335"/>
                        <a:pt x="24" y="331"/>
                        <a:pt x="19" y="325"/>
                      </a:cubicBezTo>
                      <a:cubicBezTo>
                        <a:pt x="16" y="318"/>
                        <a:pt x="23" y="307"/>
                        <a:pt x="30" y="302"/>
                      </a:cubicBezTo>
                      <a:cubicBezTo>
                        <a:pt x="32" y="300"/>
                        <a:pt x="38" y="299"/>
                        <a:pt x="44" y="296"/>
                      </a:cubicBezTo>
                      <a:cubicBezTo>
                        <a:pt x="52" y="293"/>
                        <a:pt x="56" y="289"/>
                        <a:pt x="66" y="285"/>
                      </a:cubicBezTo>
                      <a:cubicBezTo>
                        <a:pt x="79" y="281"/>
                        <a:pt x="102" y="279"/>
                        <a:pt x="125" y="283"/>
                      </a:cubicBezTo>
                      <a:cubicBezTo>
                        <a:pt x="125" y="264"/>
                        <a:pt x="124" y="232"/>
                        <a:pt x="128" y="209"/>
                      </a:cubicBezTo>
                      <a:cubicBezTo>
                        <a:pt x="119" y="206"/>
                        <a:pt x="110" y="201"/>
                        <a:pt x="102" y="195"/>
                      </a:cubicBezTo>
                      <a:cubicBezTo>
                        <a:pt x="95" y="190"/>
                        <a:pt x="86" y="183"/>
                        <a:pt x="83" y="177"/>
                      </a:cubicBezTo>
                      <a:cubicBezTo>
                        <a:pt x="81" y="172"/>
                        <a:pt x="82" y="165"/>
                        <a:pt x="81" y="159"/>
                      </a:cubicBezTo>
                      <a:cubicBezTo>
                        <a:pt x="80" y="153"/>
                        <a:pt x="78" y="147"/>
                        <a:pt x="80" y="141"/>
                      </a:cubicBezTo>
                      <a:cubicBezTo>
                        <a:pt x="104" y="147"/>
                        <a:pt x="111" y="166"/>
                        <a:pt x="125" y="180"/>
                      </a:cubicBezTo>
                      <a:cubicBezTo>
                        <a:pt x="126" y="184"/>
                        <a:pt x="127" y="190"/>
                        <a:pt x="129" y="195"/>
                      </a:cubicBezTo>
                      <a:cubicBezTo>
                        <a:pt x="136" y="168"/>
                        <a:pt x="141" y="140"/>
                        <a:pt x="150" y="117"/>
                      </a:cubicBezTo>
                      <a:cubicBezTo>
                        <a:pt x="142" y="117"/>
                        <a:pt x="136" y="131"/>
                        <a:pt x="129" y="137"/>
                      </a:cubicBezTo>
                      <a:cubicBezTo>
                        <a:pt x="122" y="142"/>
                        <a:pt x="113" y="142"/>
                        <a:pt x="104" y="144"/>
                      </a:cubicBezTo>
                      <a:cubicBezTo>
                        <a:pt x="81" y="126"/>
                        <a:pt x="112" y="104"/>
                        <a:pt x="126" y="98"/>
                      </a:cubicBezTo>
                      <a:cubicBezTo>
                        <a:pt x="113" y="102"/>
                        <a:pt x="73" y="96"/>
                        <a:pt x="73" y="80"/>
                      </a:cubicBezTo>
                      <a:cubicBezTo>
                        <a:pt x="73" y="75"/>
                        <a:pt x="83" y="66"/>
                        <a:pt x="88" y="64"/>
                      </a:cubicBezTo>
                      <a:cubicBezTo>
                        <a:pt x="99" y="59"/>
                        <a:pt x="118" y="61"/>
                        <a:pt x="131" y="66"/>
                      </a:cubicBezTo>
                      <a:cubicBezTo>
                        <a:pt x="131" y="61"/>
                        <a:pt x="125" y="56"/>
                        <a:pt x="121" y="50"/>
                      </a:cubicBezTo>
                      <a:cubicBezTo>
                        <a:pt x="115" y="41"/>
                        <a:pt x="104" y="26"/>
                        <a:pt x="116" y="12"/>
                      </a:cubicBezTo>
                      <a:cubicBezTo>
                        <a:pt x="139" y="6"/>
                        <a:pt x="143" y="31"/>
                        <a:pt x="153" y="43"/>
                      </a:cubicBezTo>
                      <a:cubicBezTo>
                        <a:pt x="152" y="23"/>
                        <a:pt x="157" y="0"/>
                        <a:pt x="173" y="2"/>
                      </a:cubicBezTo>
                      <a:cubicBezTo>
                        <a:pt x="191" y="5"/>
                        <a:pt x="185" y="30"/>
                        <a:pt x="175" y="44"/>
                      </a:cubicBezTo>
                      <a:cubicBezTo>
                        <a:pt x="175" y="44"/>
                        <a:pt x="175" y="44"/>
                        <a:pt x="175" y="45"/>
                      </a:cubicBezTo>
                      <a:close/>
                      <a:moveTo>
                        <a:pt x="169" y="47"/>
                      </a:moveTo>
                      <a:cubicBezTo>
                        <a:pt x="169" y="47"/>
                        <a:pt x="169" y="47"/>
                        <a:pt x="169" y="47"/>
                      </a:cubicBezTo>
                      <a:cubicBezTo>
                        <a:pt x="173" y="37"/>
                        <a:pt x="181" y="28"/>
                        <a:pt x="180" y="18"/>
                      </a:cubicBezTo>
                      <a:cubicBezTo>
                        <a:pt x="179" y="2"/>
                        <a:pt x="162" y="9"/>
                        <a:pt x="158" y="19"/>
                      </a:cubicBezTo>
                      <a:cubicBezTo>
                        <a:pt x="153" y="36"/>
                        <a:pt x="161" y="52"/>
                        <a:pt x="160" y="65"/>
                      </a:cubicBezTo>
                      <a:cubicBezTo>
                        <a:pt x="167" y="63"/>
                        <a:pt x="166" y="54"/>
                        <a:pt x="169" y="47"/>
                      </a:cubicBezTo>
                      <a:close/>
                      <a:moveTo>
                        <a:pt x="203" y="14"/>
                      </a:moveTo>
                      <a:cubicBezTo>
                        <a:pt x="203" y="14"/>
                        <a:pt x="203" y="14"/>
                        <a:pt x="203" y="14"/>
                      </a:cubicBezTo>
                      <a:cubicBezTo>
                        <a:pt x="200" y="15"/>
                        <a:pt x="192" y="23"/>
                        <a:pt x="189" y="27"/>
                      </a:cubicBezTo>
                      <a:cubicBezTo>
                        <a:pt x="181" y="39"/>
                        <a:pt x="177" y="57"/>
                        <a:pt x="171" y="66"/>
                      </a:cubicBezTo>
                      <a:cubicBezTo>
                        <a:pt x="183" y="72"/>
                        <a:pt x="183" y="70"/>
                        <a:pt x="190" y="61"/>
                      </a:cubicBezTo>
                      <a:cubicBezTo>
                        <a:pt x="200" y="48"/>
                        <a:pt x="215" y="38"/>
                        <a:pt x="216" y="18"/>
                      </a:cubicBezTo>
                      <a:cubicBezTo>
                        <a:pt x="213" y="12"/>
                        <a:pt x="207" y="12"/>
                        <a:pt x="203" y="14"/>
                      </a:cubicBezTo>
                      <a:close/>
                      <a:moveTo>
                        <a:pt x="144" y="38"/>
                      </a:moveTo>
                      <a:cubicBezTo>
                        <a:pt x="144" y="38"/>
                        <a:pt x="144" y="38"/>
                        <a:pt x="144" y="38"/>
                      </a:cubicBezTo>
                      <a:cubicBezTo>
                        <a:pt x="137" y="26"/>
                        <a:pt x="132" y="15"/>
                        <a:pt x="119" y="16"/>
                      </a:cubicBezTo>
                      <a:cubicBezTo>
                        <a:pt x="116" y="20"/>
                        <a:pt x="115" y="24"/>
                        <a:pt x="115" y="28"/>
                      </a:cubicBezTo>
                      <a:cubicBezTo>
                        <a:pt x="115" y="36"/>
                        <a:pt x="124" y="50"/>
                        <a:pt x="131" y="57"/>
                      </a:cubicBezTo>
                      <a:cubicBezTo>
                        <a:pt x="137" y="64"/>
                        <a:pt x="146" y="70"/>
                        <a:pt x="152" y="73"/>
                      </a:cubicBezTo>
                      <a:cubicBezTo>
                        <a:pt x="159" y="58"/>
                        <a:pt x="151" y="50"/>
                        <a:pt x="144" y="38"/>
                      </a:cubicBezTo>
                      <a:close/>
                      <a:moveTo>
                        <a:pt x="216" y="56"/>
                      </a:moveTo>
                      <a:cubicBezTo>
                        <a:pt x="216" y="56"/>
                        <a:pt x="216" y="56"/>
                        <a:pt x="216" y="56"/>
                      </a:cubicBezTo>
                      <a:cubicBezTo>
                        <a:pt x="205" y="60"/>
                        <a:pt x="191" y="65"/>
                        <a:pt x="187" y="77"/>
                      </a:cubicBezTo>
                      <a:cubicBezTo>
                        <a:pt x="191" y="83"/>
                        <a:pt x="203" y="80"/>
                        <a:pt x="214" y="78"/>
                      </a:cubicBezTo>
                      <a:cubicBezTo>
                        <a:pt x="223" y="76"/>
                        <a:pt x="234" y="75"/>
                        <a:pt x="241" y="73"/>
                      </a:cubicBezTo>
                      <a:cubicBezTo>
                        <a:pt x="252" y="69"/>
                        <a:pt x="265" y="56"/>
                        <a:pt x="254" y="44"/>
                      </a:cubicBezTo>
                      <a:cubicBezTo>
                        <a:pt x="240" y="47"/>
                        <a:pt x="227" y="51"/>
                        <a:pt x="216" y="56"/>
                      </a:cubicBezTo>
                      <a:close/>
                      <a:moveTo>
                        <a:pt x="170" y="61"/>
                      </a:moveTo>
                      <a:cubicBezTo>
                        <a:pt x="170" y="61"/>
                        <a:pt x="170" y="61"/>
                        <a:pt x="170" y="61"/>
                      </a:cubicBezTo>
                      <a:cubicBezTo>
                        <a:pt x="170" y="55"/>
                        <a:pt x="176" y="51"/>
                        <a:pt x="174" y="47"/>
                      </a:cubicBezTo>
                      <a:cubicBezTo>
                        <a:pt x="173" y="51"/>
                        <a:pt x="167" y="56"/>
                        <a:pt x="170" y="61"/>
                      </a:cubicBezTo>
                      <a:close/>
                      <a:moveTo>
                        <a:pt x="158" y="80"/>
                      </a:moveTo>
                      <a:cubicBezTo>
                        <a:pt x="158" y="80"/>
                        <a:pt x="158" y="80"/>
                        <a:pt x="158" y="80"/>
                      </a:cubicBezTo>
                      <a:cubicBezTo>
                        <a:pt x="165" y="78"/>
                        <a:pt x="171" y="75"/>
                        <a:pt x="176" y="71"/>
                      </a:cubicBezTo>
                      <a:cubicBezTo>
                        <a:pt x="167" y="71"/>
                        <a:pt x="162" y="74"/>
                        <a:pt x="158" y="80"/>
                      </a:cubicBezTo>
                      <a:close/>
                      <a:moveTo>
                        <a:pt x="154" y="75"/>
                      </a:moveTo>
                      <a:cubicBezTo>
                        <a:pt x="154" y="75"/>
                        <a:pt x="154" y="75"/>
                        <a:pt x="154" y="75"/>
                      </a:cubicBezTo>
                      <a:cubicBezTo>
                        <a:pt x="158" y="76"/>
                        <a:pt x="160" y="74"/>
                        <a:pt x="162" y="70"/>
                      </a:cubicBezTo>
                      <a:cubicBezTo>
                        <a:pt x="158" y="70"/>
                        <a:pt x="155" y="72"/>
                        <a:pt x="154" y="75"/>
                      </a:cubicBezTo>
                      <a:close/>
                      <a:moveTo>
                        <a:pt x="177" y="78"/>
                      </a:moveTo>
                      <a:cubicBezTo>
                        <a:pt x="177" y="78"/>
                        <a:pt x="177" y="78"/>
                        <a:pt x="177" y="78"/>
                      </a:cubicBezTo>
                      <a:cubicBezTo>
                        <a:pt x="180" y="82"/>
                        <a:pt x="185" y="76"/>
                        <a:pt x="180" y="74"/>
                      </a:cubicBezTo>
                      <a:cubicBezTo>
                        <a:pt x="180" y="76"/>
                        <a:pt x="178" y="76"/>
                        <a:pt x="177" y="78"/>
                      </a:cubicBezTo>
                      <a:close/>
                      <a:moveTo>
                        <a:pt x="105" y="66"/>
                      </a:moveTo>
                      <a:cubicBezTo>
                        <a:pt x="105" y="66"/>
                        <a:pt x="105" y="66"/>
                        <a:pt x="105" y="66"/>
                      </a:cubicBezTo>
                      <a:cubicBezTo>
                        <a:pt x="93" y="66"/>
                        <a:pt x="84" y="73"/>
                        <a:pt x="78" y="80"/>
                      </a:cubicBezTo>
                      <a:cubicBezTo>
                        <a:pt x="90" y="101"/>
                        <a:pt x="128" y="94"/>
                        <a:pt x="147" y="89"/>
                      </a:cubicBezTo>
                      <a:cubicBezTo>
                        <a:pt x="148" y="86"/>
                        <a:pt x="148" y="81"/>
                        <a:pt x="150" y="76"/>
                      </a:cubicBezTo>
                      <a:cubicBezTo>
                        <a:pt x="138" y="73"/>
                        <a:pt x="120" y="65"/>
                        <a:pt x="105" y="66"/>
                      </a:cubicBezTo>
                      <a:close/>
                      <a:moveTo>
                        <a:pt x="224" y="112"/>
                      </a:moveTo>
                      <a:cubicBezTo>
                        <a:pt x="224" y="112"/>
                        <a:pt x="224" y="112"/>
                        <a:pt x="224" y="112"/>
                      </a:cubicBezTo>
                      <a:cubicBezTo>
                        <a:pt x="238" y="116"/>
                        <a:pt x="259" y="113"/>
                        <a:pt x="259" y="103"/>
                      </a:cubicBezTo>
                      <a:cubicBezTo>
                        <a:pt x="260" y="90"/>
                        <a:pt x="229" y="87"/>
                        <a:pt x="214" y="85"/>
                      </a:cubicBezTo>
                      <a:cubicBezTo>
                        <a:pt x="208" y="85"/>
                        <a:pt x="197" y="83"/>
                        <a:pt x="193" y="87"/>
                      </a:cubicBezTo>
                      <a:cubicBezTo>
                        <a:pt x="194" y="91"/>
                        <a:pt x="192" y="92"/>
                        <a:pt x="191" y="95"/>
                      </a:cubicBezTo>
                      <a:cubicBezTo>
                        <a:pt x="201" y="99"/>
                        <a:pt x="210" y="109"/>
                        <a:pt x="224" y="112"/>
                      </a:cubicBezTo>
                      <a:close/>
                      <a:moveTo>
                        <a:pt x="178" y="84"/>
                      </a:moveTo>
                      <a:cubicBezTo>
                        <a:pt x="178" y="84"/>
                        <a:pt x="178" y="84"/>
                        <a:pt x="178" y="84"/>
                      </a:cubicBezTo>
                      <a:cubicBezTo>
                        <a:pt x="180" y="85"/>
                        <a:pt x="183" y="88"/>
                        <a:pt x="186" y="86"/>
                      </a:cubicBezTo>
                      <a:cubicBezTo>
                        <a:pt x="188" y="81"/>
                        <a:pt x="178" y="80"/>
                        <a:pt x="178" y="84"/>
                      </a:cubicBezTo>
                      <a:close/>
                      <a:moveTo>
                        <a:pt x="160" y="83"/>
                      </a:moveTo>
                      <a:cubicBezTo>
                        <a:pt x="160" y="83"/>
                        <a:pt x="160" y="83"/>
                        <a:pt x="160" y="83"/>
                      </a:cubicBezTo>
                      <a:cubicBezTo>
                        <a:pt x="163" y="85"/>
                        <a:pt x="167" y="82"/>
                        <a:pt x="164" y="80"/>
                      </a:cubicBezTo>
                      <a:cubicBezTo>
                        <a:pt x="164" y="83"/>
                        <a:pt x="160" y="81"/>
                        <a:pt x="160" y="83"/>
                      </a:cubicBezTo>
                      <a:close/>
                      <a:moveTo>
                        <a:pt x="159" y="88"/>
                      </a:moveTo>
                      <a:cubicBezTo>
                        <a:pt x="159" y="88"/>
                        <a:pt x="159" y="88"/>
                        <a:pt x="159" y="88"/>
                      </a:cubicBezTo>
                      <a:cubicBezTo>
                        <a:pt x="157" y="92"/>
                        <a:pt x="166" y="92"/>
                        <a:pt x="165" y="88"/>
                      </a:cubicBezTo>
                      <a:cubicBezTo>
                        <a:pt x="162" y="87"/>
                        <a:pt x="161" y="87"/>
                        <a:pt x="159" y="88"/>
                      </a:cubicBezTo>
                      <a:close/>
                      <a:moveTo>
                        <a:pt x="153" y="93"/>
                      </a:moveTo>
                      <a:cubicBezTo>
                        <a:pt x="153" y="93"/>
                        <a:pt x="153" y="93"/>
                        <a:pt x="153" y="93"/>
                      </a:cubicBezTo>
                      <a:cubicBezTo>
                        <a:pt x="156" y="105"/>
                        <a:pt x="172" y="103"/>
                        <a:pt x="179" y="102"/>
                      </a:cubicBezTo>
                      <a:cubicBezTo>
                        <a:pt x="180" y="99"/>
                        <a:pt x="184" y="100"/>
                        <a:pt x="183" y="94"/>
                      </a:cubicBezTo>
                      <a:cubicBezTo>
                        <a:pt x="185" y="92"/>
                        <a:pt x="189" y="95"/>
                        <a:pt x="189" y="91"/>
                      </a:cubicBezTo>
                      <a:cubicBezTo>
                        <a:pt x="177" y="93"/>
                        <a:pt x="165" y="103"/>
                        <a:pt x="153" y="93"/>
                      </a:cubicBezTo>
                      <a:close/>
                      <a:moveTo>
                        <a:pt x="147" y="94"/>
                      </a:moveTo>
                      <a:cubicBezTo>
                        <a:pt x="147" y="94"/>
                        <a:pt x="147" y="94"/>
                        <a:pt x="147" y="94"/>
                      </a:cubicBezTo>
                      <a:cubicBezTo>
                        <a:pt x="135" y="102"/>
                        <a:pt x="99" y="109"/>
                        <a:pt x="100" y="130"/>
                      </a:cubicBezTo>
                      <a:cubicBezTo>
                        <a:pt x="100" y="141"/>
                        <a:pt x="113" y="140"/>
                        <a:pt x="120" y="137"/>
                      </a:cubicBezTo>
                      <a:cubicBezTo>
                        <a:pt x="127" y="134"/>
                        <a:pt x="131" y="126"/>
                        <a:pt x="137" y="120"/>
                      </a:cubicBezTo>
                      <a:cubicBezTo>
                        <a:pt x="144" y="113"/>
                        <a:pt x="153" y="110"/>
                        <a:pt x="155" y="102"/>
                      </a:cubicBezTo>
                      <a:cubicBezTo>
                        <a:pt x="152" y="99"/>
                        <a:pt x="150" y="96"/>
                        <a:pt x="147" y="94"/>
                      </a:cubicBezTo>
                      <a:close/>
                      <a:moveTo>
                        <a:pt x="235" y="134"/>
                      </a:moveTo>
                      <a:cubicBezTo>
                        <a:pt x="235" y="134"/>
                        <a:pt x="235" y="134"/>
                        <a:pt x="235" y="134"/>
                      </a:cubicBezTo>
                      <a:cubicBezTo>
                        <a:pt x="234" y="121"/>
                        <a:pt x="197" y="104"/>
                        <a:pt x="186" y="99"/>
                      </a:cubicBezTo>
                      <a:cubicBezTo>
                        <a:pt x="183" y="102"/>
                        <a:pt x="179" y="104"/>
                        <a:pt x="176" y="106"/>
                      </a:cubicBezTo>
                      <a:cubicBezTo>
                        <a:pt x="187" y="126"/>
                        <a:pt x="195" y="148"/>
                        <a:pt x="224" y="156"/>
                      </a:cubicBezTo>
                      <a:cubicBezTo>
                        <a:pt x="230" y="152"/>
                        <a:pt x="237" y="145"/>
                        <a:pt x="235" y="134"/>
                      </a:cubicBezTo>
                      <a:close/>
                      <a:moveTo>
                        <a:pt x="172" y="108"/>
                      </a:moveTo>
                      <a:cubicBezTo>
                        <a:pt x="172" y="108"/>
                        <a:pt x="172" y="108"/>
                        <a:pt x="172" y="108"/>
                      </a:cubicBezTo>
                      <a:cubicBezTo>
                        <a:pt x="170" y="104"/>
                        <a:pt x="165" y="107"/>
                        <a:pt x="159" y="105"/>
                      </a:cubicBezTo>
                      <a:cubicBezTo>
                        <a:pt x="151" y="125"/>
                        <a:pt x="137" y="171"/>
                        <a:pt x="170" y="172"/>
                      </a:cubicBezTo>
                      <a:cubicBezTo>
                        <a:pt x="183" y="153"/>
                        <a:pt x="172" y="127"/>
                        <a:pt x="172" y="108"/>
                      </a:cubicBezTo>
                      <a:close/>
                      <a:moveTo>
                        <a:pt x="143" y="156"/>
                      </a:moveTo>
                      <a:cubicBezTo>
                        <a:pt x="143" y="156"/>
                        <a:pt x="143" y="156"/>
                        <a:pt x="143" y="156"/>
                      </a:cubicBezTo>
                      <a:cubicBezTo>
                        <a:pt x="145" y="154"/>
                        <a:pt x="147" y="147"/>
                        <a:pt x="145" y="145"/>
                      </a:cubicBezTo>
                      <a:cubicBezTo>
                        <a:pt x="143" y="146"/>
                        <a:pt x="141" y="154"/>
                        <a:pt x="143" y="156"/>
                      </a:cubicBezTo>
                      <a:close/>
                      <a:moveTo>
                        <a:pt x="83" y="150"/>
                      </a:moveTo>
                      <a:cubicBezTo>
                        <a:pt x="83" y="150"/>
                        <a:pt x="83" y="150"/>
                        <a:pt x="83" y="150"/>
                      </a:cubicBezTo>
                      <a:cubicBezTo>
                        <a:pt x="91" y="149"/>
                        <a:pt x="93" y="158"/>
                        <a:pt x="101" y="159"/>
                      </a:cubicBezTo>
                      <a:cubicBezTo>
                        <a:pt x="100" y="154"/>
                        <a:pt x="89" y="145"/>
                        <a:pt x="83" y="150"/>
                      </a:cubicBezTo>
                      <a:close/>
                      <a:moveTo>
                        <a:pt x="142" y="165"/>
                      </a:moveTo>
                      <a:cubicBezTo>
                        <a:pt x="142" y="165"/>
                        <a:pt x="142" y="165"/>
                        <a:pt x="142" y="165"/>
                      </a:cubicBezTo>
                      <a:cubicBezTo>
                        <a:pt x="145" y="168"/>
                        <a:pt x="148" y="158"/>
                        <a:pt x="144" y="158"/>
                      </a:cubicBezTo>
                      <a:cubicBezTo>
                        <a:pt x="144" y="162"/>
                        <a:pt x="141" y="161"/>
                        <a:pt x="142" y="165"/>
                      </a:cubicBezTo>
                      <a:close/>
                      <a:moveTo>
                        <a:pt x="84" y="164"/>
                      </a:moveTo>
                      <a:cubicBezTo>
                        <a:pt x="84" y="164"/>
                        <a:pt x="84" y="164"/>
                        <a:pt x="84" y="164"/>
                      </a:cubicBezTo>
                      <a:cubicBezTo>
                        <a:pt x="88" y="164"/>
                        <a:pt x="89" y="161"/>
                        <a:pt x="92" y="159"/>
                      </a:cubicBezTo>
                      <a:cubicBezTo>
                        <a:pt x="88" y="153"/>
                        <a:pt x="82" y="155"/>
                        <a:pt x="84" y="164"/>
                      </a:cubicBezTo>
                      <a:close/>
                      <a:moveTo>
                        <a:pt x="104" y="168"/>
                      </a:moveTo>
                      <a:cubicBezTo>
                        <a:pt x="104" y="168"/>
                        <a:pt x="104" y="168"/>
                        <a:pt x="104" y="168"/>
                      </a:cubicBezTo>
                      <a:cubicBezTo>
                        <a:pt x="107" y="171"/>
                        <a:pt x="117" y="175"/>
                        <a:pt x="113" y="180"/>
                      </a:cubicBezTo>
                      <a:cubicBezTo>
                        <a:pt x="115" y="181"/>
                        <a:pt x="117" y="183"/>
                        <a:pt x="120" y="181"/>
                      </a:cubicBezTo>
                      <a:cubicBezTo>
                        <a:pt x="118" y="173"/>
                        <a:pt x="110" y="169"/>
                        <a:pt x="106" y="162"/>
                      </a:cubicBezTo>
                      <a:cubicBezTo>
                        <a:pt x="105" y="163"/>
                        <a:pt x="104" y="165"/>
                        <a:pt x="104" y="168"/>
                      </a:cubicBezTo>
                      <a:close/>
                      <a:moveTo>
                        <a:pt x="86" y="171"/>
                      </a:moveTo>
                      <a:cubicBezTo>
                        <a:pt x="86" y="171"/>
                        <a:pt x="86" y="171"/>
                        <a:pt x="86" y="171"/>
                      </a:cubicBezTo>
                      <a:cubicBezTo>
                        <a:pt x="85" y="176"/>
                        <a:pt x="88" y="177"/>
                        <a:pt x="90" y="179"/>
                      </a:cubicBezTo>
                      <a:cubicBezTo>
                        <a:pt x="92" y="171"/>
                        <a:pt x="100" y="171"/>
                        <a:pt x="102" y="163"/>
                      </a:cubicBezTo>
                      <a:cubicBezTo>
                        <a:pt x="94" y="162"/>
                        <a:pt x="95" y="173"/>
                        <a:pt x="86" y="171"/>
                      </a:cubicBezTo>
                      <a:close/>
                      <a:moveTo>
                        <a:pt x="136" y="185"/>
                      </a:moveTo>
                      <a:cubicBezTo>
                        <a:pt x="136" y="185"/>
                        <a:pt x="136" y="185"/>
                        <a:pt x="136" y="185"/>
                      </a:cubicBezTo>
                      <a:cubicBezTo>
                        <a:pt x="137" y="180"/>
                        <a:pt x="145" y="176"/>
                        <a:pt x="142" y="171"/>
                      </a:cubicBezTo>
                      <a:cubicBezTo>
                        <a:pt x="140" y="175"/>
                        <a:pt x="133" y="180"/>
                        <a:pt x="136" y="185"/>
                      </a:cubicBezTo>
                      <a:close/>
                      <a:moveTo>
                        <a:pt x="101" y="189"/>
                      </a:moveTo>
                      <a:cubicBezTo>
                        <a:pt x="101" y="189"/>
                        <a:pt x="101" y="189"/>
                        <a:pt x="101" y="189"/>
                      </a:cubicBezTo>
                      <a:cubicBezTo>
                        <a:pt x="102" y="185"/>
                        <a:pt x="110" y="182"/>
                        <a:pt x="108" y="178"/>
                      </a:cubicBezTo>
                      <a:cubicBezTo>
                        <a:pt x="106" y="181"/>
                        <a:pt x="99" y="186"/>
                        <a:pt x="101" y="189"/>
                      </a:cubicBezTo>
                      <a:close/>
                      <a:moveTo>
                        <a:pt x="93" y="178"/>
                      </a:moveTo>
                      <a:cubicBezTo>
                        <a:pt x="93" y="178"/>
                        <a:pt x="93" y="178"/>
                        <a:pt x="93" y="178"/>
                      </a:cubicBezTo>
                      <a:cubicBezTo>
                        <a:pt x="87" y="183"/>
                        <a:pt x="99" y="181"/>
                        <a:pt x="93" y="178"/>
                      </a:cubicBezTo>
                      <a:close/>
                      <a:moveTo>
                        <a:pt x="133" y="199"/>
                      </a:moveTo>
                      <a:cubicBezTo>
                        <a:pt x="133" y="199"/>
                        <a:pt x="133" y="199"/>
                        <a:pt x="133" y="199"/>
                      </a:cubicBezTo>
                      <a:cubicBezTo>
                        <a:pt x="136" y="198"/>
                        <a:pt x="142" y="188"/>
                        <a:pt x="138" y="186"/>
                      </a:cubicBezTo>
                      <a:cubicBezTo>
                        <a:pt x="137" y="191"/>
                        <a:pt x="133" y="192"/>
                        <a:pt x="133" y="199"/>
                      </a:cubicBezTo>
                      <a:close/>
                      <a:moveTo>
                        <a:pt x="106" y="194"/>
                      </a:moveTo>
                      <a:cubicBezTo>
                        <a:pt x="106" y="194"/>
                        <a:pt x="106" y="194"/>
                        <a:pt x="106" y="194"/>
                      </a:cubicBezTo>
                      <a:cubicBezTo>
                        <a:pt x="105" y="189"/>
                        <a:pt x="113" y="189"/>
                        <a:pt x="110" y="186"/>
                      </a:cubicBezTo>
                      <a:cubicBezTo>
                        <a:pt x="108" y="187"/>
                        <a:pt x="101" y="191"/>
                        <a:pt x="106" y="194"/>
                      </a:cubicBezTo>
                      <a:close/>
                      <a:moveTo>
                        <a:pt x="112" y="198"/>
                      </a:moveTo>
                      <a:cubicBezTo>
                        <a:pt x="112" y="198"/>
                        <a:pt x="112" y="198"/>
                        <a:pt x="112" y="198"/>
                      </a:cubicBezTo>
                      <a:cubicBezTo>
                        <a:pt x="115" y="200"/>
                        <a:pt x="116" y="202"/>
                        <a:pt x="120" y="202"/>
                      </a:cubicBezTo>
                      <a:cubicBezTo>
                        <a:pt x="120" y="199"/>
                        <a:pt x="123" y="200"/>
                        <a:pt x="122" y="196"/>
                      </a:cubicBezTo>
                      <a:cubicBezTo>
                        <a:pt x="118" y="196"/>
                        <a:pt x="118" y="197"/>
                        <a:pt x="116" y="194"/>
                      </a:cubicBezTo>
                      <a:cubicBezTo>
                        <a:pt x="115" y="195"/>
                        <a:pt x="113" y="197"/>
                        <a:pt x="112" y="198"/>
                      </a:cubicBezTo>
                      <a:close/>
                      <a:moveTo>
                        <a:pt x="170" y="216"/>
                      </a:moveTo>
                      <a:cubicBezTo>
                        <a:pt x="170" y="216"/>
                        <a:pt x="170" y="216"/>
                        <a:pt x="170" y="216"/>
                      </a:cubicBezTo>
                      <a:cubicBezTo>
                        <a:pt x="171" y="213"/>
                        <a:pt x="177" y="209"/>
                        <a:pt x="174" y="206"/>
                      </a:cubicBezTo>
                      <a:cubicBezTo>
                        <a:pt x="172" y="208"/>
                        <a:pt x="167" y="213"/>
                        <a:pt x="170" y="216"/>
                      </a:cubicBezTo>
                      <a:close/>
                      <a:moveTo>
                        <a:pt x="176" y="218"/>
                      </a:moveTo>
                      <a:cubicBezTo>
                        <a:pt x="176" y="218"/>
                        <a:pt x="176" y="218"/>
                        <a:pt x="176" y="218"/>
                      </a:cubicBezTo>
                      <a:cubicBezTo>
                        <a:pt x="179" y="218"/>
                        <a:pt x="181" y="208"/>
                        <a:pt x="180" y="207"/>
                      </a:cubicBezTo>
                      <a:cubicBezTo>
                        <a:pt x="179" y="211"/>
                        <a:pt x="171" y="216"/>
                        <a:pt x="176" y="218"/>
                      </a:cubicBezTo>
                      <a:close/>
                      <a:moveTo>
                        <a:pt x="136" y="202"/>
                      </a:moveTo>
                      <a:cubicBezTo>
                        <a:pt x="136" y="202"/>
                        <a:pt x="136" y="202"/>
                        <a:pt x="136" y="202"/>
                      </a:cubicBezTo>
                      <a:cubicBezTo>
                        <a:pt x="134" y="209"/>
                        <a:pt x="141" y="203"/>
                        <a:pt x="136" y="202"/>
                      </a:cubicBezTo>
                      <a:close/>
                      <a:moveTo>
                        <a:pt x="157" y="210"/>
                      </a:moveTo>
                      <a:cubicBezTo>
                        <a:pt x="157" y="210"/>
                        <a:pt x="157" y="210"/>
                        <a:pt x="157" y="210"/>
                      </a:cubicBezTo>
                      <a:cubicBezTo>
                        <a:pt x="158" y="212"/>
                        <a:pt x="156" y="217"/>
                        <a:pt x="158" y="219"/>
                      </a:cubicBezTo>
                      <a:cubicBezTo>
                        <a:pt x="158" y="215"/>
                        <a:pt x="165" y="210"/>
                        <a:pt x="161" y="208"/>
                      </a:cubicBezTo>
                      <a:cubicBezTo>
                        <a:pt x="160" y="209"/>
                        <a:pt x="159" y="210"/>
                        <a:pt x="157" y="210"/>
                      </a:cubicBezTo>
                      <a:close/>
                      <a:moveTo>
                        <a:pt x="130" y="218"/>
                      </a:moveTo>
                      <a:cubicBezTo>
                        <a:pt x="130" y="218"/>
                        <a:pt x="130" y="218"/>
                        <a:pt x="130" y="218"/>
                      </a:cubicBezTo>
                      <a:cubicBezTo>
                        <a:pt x="133" y="217"/>
                        <a:pt x="139" y="208"/>
                        <a:pt x="135" y="208"/>
                      </a:cubicBezTo>
                      <a:cubicBezTo>
                        <a:pt x="133" y="210"/>
                        <a:pt x="130" y="213"/>
                        <a:pt x="130" y="218"/>
                      </a:cubicBezTo>
                      <a:close/>
                      <a:moveTo>
                        <a:pt x="138" y="235"/>
                      </a:moveTo>
                      <a:cubicBezTo>
                        <a:pt x="138" y="235"/>
                        <a:pt x="138" y="235"/>
                        <a:pt x="138" y="235"/>
                      </a:cubicBezTo>
                      <a:cubicBezTo>
                        <a:pt x="150" y="236"/>
                        <a:pt x="148" y="220"/>
                        <a:pt x="154" y="214"/>
                      </a:cubicBezTo>
                      <a:cubicBezTo>
                        <a:pt x="153" y="213"/>
                        <a:pt x="153" y="212"/>
                        <a:pt x="151" y="212"/>
                      </a:cubicBezTo>
                      <a:cubicBezTo>
                        <a:pt x="145" y="217"/>
                        <a:pt x="141" y="225"/>
                        <a:pt x="138" y="235"/>
                      </a:cubicBezTo>
                      <a:close/>
                      <a:moveTo>
                        <a:pt x="167" y="230"/>
                      </a:moveTo>
                      <a:cubicBezTo>
                        <a:pt x="167" y="230"/>
                        <a:pt x="167" y="230"/>
                        <a:pt x="167" y="230"/>
                      </a:cubicBezTo>
                      <a:cubicBezTo>
                        <a:pt x="162" y="229"/>
                        <a:pt x="154" y="229"/>
                        <a:pt x="152" y="235"/>
                      </a:cubicBezTo>
                      <a:cubicBezTo>
                        <a:pt x="165" y="234"/>
                        <a:pt x="175" y="231"/>
                        <a:pt x="182" y="221"/>
                      </a:cubicBezTo>
                      <a:cubicBezTo>
                        <a:pt x="175" y="221"/>
                        <a:pt x="172" y="228"/>
                        <a:pt x="167" y="230"/>
                      </a:cubicBezTo>
                      <a:close/>
                      <a:moveTo>
                        <a:pt x="158" y="227"/>
                      </a:moveTo>
                      <a:cubicBezTo>
                        <a:pt x="158" y="227"/>
                        <a:pt x="158" y="227"/>
                        <a:pt x="158" y="227"/>
                      </a:cubicBezTo>
                      <a:cubicBezTo>
                        <a:pt x="161" y="228"/>
                        <a:pt x="168" y="220"/>
                        <a:pt x="162" y="219"/>
                      </a:cubicBezTo>
                      <a:cubicBezTo>
                        <a:pt x="161" y="222"/>
                        <a:pt x="159" y="223"/>
                        <a:pt x="158" y="227"/>
                      </a:cubicBezTo>
                      <a:close/>
                      <a:moveTo>
                        <a:pt x="166" y="226"/>
                      </a:moveTo>
                      <a:cubicBezTo>
                        <a:pt x="166" y="226"/>
                        <a:pt x="166" y="226"/>
                        <a:pt x="166" y="226"/>
                      </a:cubicBezTo>
                      <a:cubicBezTo>
                        <a:pt x="171" y="227"/>
                        <a:pt x="171" y="223"/>
                        <a:pt x="173" y="222"/>
                      </a:cubicBezTo>
                      <a:cubicBezTo>
                        <a:pt x="171" y="221"/>
                        <a:pt x="171" y="220"/>
                        <a:pt x="168" y="220"/>
                      </a:cubicBezTo>
                      <a:cubicBezTo>
                        <a:pt x="168" y="223"/>
                        <a:pt x="166" y="222"/>
                        <a:pt x="166" y="226"/>
                      </a:cubicBezTo>
                      <a:close/>
                      <a:moveTo>
                        <a:pt x="155" y="223"/>
                      </a:moveTo>
                      <a:cubicBezTo>
                        <a:pt x="155" y="223"/>
                        <a:pt x="155" y="223"/>
                        <a:pt x="155" y="223"/>
                      </a:cubicBezTo>
                      <a:cubicBezTo>
                        <a:pt x="148" y="226"/>
                        <a:pt x="158" y="229"/>
                        <a:pt x="155" y="223"/>
                      </a:cubicBezTo>
                      <a:close/>
                      <a:moveTo>
                        <a:pt x="131" y="278"/>
                      </a:moveTo>
                      <a:cubicBezTo>
                        <a:pt x="131" y="278"/>
                        <a:pt x="131" y="278"/>
                        <a:pt x="131" y="278"/>
                      </a:cubicBezTo>
                      <a:cubicBezTo>
                        <a:pt x="129" y="285"/>
                        <a:pt x="136" y="280"/>
                        <a:pt x="131" y="278"/>
                      </a:cubicBezTo>
                      <a:close/>
                      <a:moveTo>
                        <a:pt x="218" y="321"/>
                      </a:moveTo>
                      <a:cubicBezTo>
                        <a:pt x="218" y="321"/>
                        <a:pt x="218" y="321"/>
                        <a:pt x="218" y="321"/>
                      </a:cubicBezTo>
                      <a:cubicBezTo>
                        <a:pt x="216" y="328"/>
                        <a:pt x="197" y="333"/>
                        <a:pt x="186" y="336"/>
                      </a:cubicBezTo>
                      <a:cubicBezTo>
                        <a:pt x="173" y="339"/>
                        <a:pt x="159" y="343"/>
                        <a:pt x="149" y="344"/>
                      </a:cubicBezTo>
                      <a:cubicBezTo>
                        <a:pt x="126" y="345"/>
                        <a:pt x="100" y="337"/>
                        <a:pt x="76" y="333"/>
                      </a:cubicBezTo>
                      <a:cubicBezTo>
                        <a:pt x="56" y="329"/>
                        <a:pt x="36" y="326"/>
                        <a:pt x="33" y="313"/>
                      </a:cubicBezTo>
                      <a:cubicBezTo>
                        <a:pt x="33" y="308"/>
                        <a:pt x="41" y="307"/>
                        <a:pt x="38" y="303"/>
                      </a:cubicBezTo>
                      <a:cubicBezTo>
                        <a:pt x="25" y="310"/>
                        <a:pt x="20" y="323"/>
                        <a:pt x="34" y="331"/>
                      </a:cubicBezTo>
                      <a:cubicBezTo>
                        <a:pt x="36" y="333"/>
                        <a:pt x="38" y="331"/>
                        <a:pt x="41" y="332"/>
                      </a:cubicBezTo>
                      <a:cubicBezTo>
                        <a:pt x="44" y="333"/>
                        <a:pt x="46" y="336"/>
                        <a:pt x="47" y="337"/>
                      </a:cubicBezTo>
                      <a:cubicBezTo>
                        <a:pt x="82" y="348"/>
                        <a:pt x="130" y="345"/>
                        <a:pt x="162" y="344"/>
                      </a:cubicBezTo>
                      <a:cubicBezTo>
                        <a:pt x="169" y="344"/>
                        <a:pt x="176" y="345"/>
                        <a:pt x="182" y="345"/>
                      </a:cubicBezTo>
                      <a:cubicBezTo>
                        <a:pt x="202" y="344"/>
                        <a:pt x="230" y="332"/>
                        <a:pt x="232" y="319"/>
                      </a:cubicBezTo>
                      <a:cubicBezTo>
                        <a:pt x="234" y="301"/>
                        <a:pt x="206" y="294"/>
                        <a:pt x="189" y="293"/>
                      </a:cubicBezTo>
                      <a:cubicBezTo>
                        <a:pt x="201" y="296"/>
                        <a:pt x="223" y="308"/>
                        <a:pt x="218" y="321"/>
                      </a:cubicBezTo>
                      <a:close/>
                      <a:moveTo>
                        <a:pt x="137" y="287"/>
                      </a:moveTo>
                      <a:cubicBezTo>
                        <a:pt x="137" y="287"/>
                        <a:pt x="137" y="287"/>
                        <a:pt x="137" y="287"/>
                      </a:cubicBezTo>
                      <a:cubicBezTo>
                        <a:pt x="141" y="288"/>
                        <a:pt x="145" y="289"/>
                        <a:pt x="148" y="287"/>
                      </a:cubicBezTo>
                      <a:cubicBezTo>
                        <a:pt x="144" y="287"/>
                        <a:pt x="138" y="284"/>
                        <a:pt x="137" y="287"/>
                      </a:cubicBezTo>
                      <a:close/>
                      <a:moveTo>
                        <a:pt x="58" y="294"/>
                      </a:moveTo>
                      <a:cubicBezTo>
                        <a:pt x="58" y="294"/>
                        <a:pt x="58" y="294"/>
                        <a:pt x="58" y="294"/>
                      </a:cubicBezTo>
                      <a:cubicBezTo>
                        <a:pt x="73" y="292"/>
                        <a:pt x="91" y="290"/>
                        <a:pt x="105" y="290"/>
                      </a:cubicBezTo>
                      <a:cubicBezTo>
                        <a:pt x="113" y="290"/>
                        <a:pt x="123" y="293"/>
                        <a:pt x="127" y="287"/>
                      </a:cubicBezTo>
                      <a:cubicBezTo>
                        <a:pt x="103" y="283"/>
                        <a:pt x="74" y="282"/>
                        <a:pt x="58" y="294"/>
                      </a:cubicBezTo>
                      <a:close/>
                      <a:moveTo>
                        <a:pt x="136" y="293"/>
                      </a:moveTo>
                      <a:cubicBezTo>
                        <a:pt x="136" y="293"/>
                        <a:pt x="136" y="293"/>
                        <a:pt x="136" y="293"/>
                      </a:cubicBezTo>
                      <a:cubicBezTo>
                        <a:pt x="136" y="297"/>
                        <a:pt x="141" y="297"/>
                        <a:pt x="138" y="301"/>
                      </a:cubicBezTo>
                      <a:cubicBezTo>
                        <a:pt x="143" y="302"/>
                        <a:pt x="148" y="300"/>
                        <a:pt x="144" y="297"/>
                      </a:cubicBezTo>
                      <a:cubicBezTo>
                        <a:pt x="153" y="295"/>
                        <a:pt x="166" y="299"/>
                        <a:pt x="173" y="294"/>
                      </a:cubicBezTo>
                      <a:cubicBezTo>
                        <a:pt x="160" y="292"/>
                        <a:pt x="144" y="288"/>
                        <a:pt x="136" y="293"/>
                      </a:cubicBezTo>
                      <a:close/>
                      <a:moveTo>
                        <a:pt x="186" y="301"/>
                      </a:moveTo>
                      <a:cubicBezTo>
                        <a:pt x="186" y="301"/>
                        <a:pt x="186" y="301"/>
                        <a:pt x="186" y="301"/>
                      </a:cubicBezTo>
                      <a:cubicBezTo>
                        <a:pt x="190" y="301"/>
                        <a:pt x="193" y="301"/>
                        <a:pt x="195" y="300"/>
                      </a:cubicBezTo>
                      <a:cubicBezTo>
                        <a:pt x="193" y="298"/>
                        <a:pt x="191" y="297"/>
                        <a:pt x="188" y="296"/>
                      </a:cubicBezTo>
                      <a:cubicBezTo>
                        <a:pt x="188" y="298"/>
                        <a:pt x="186" y="298"/>
                        <a:pt x="186" y="301"/>
                      </a:cubicBezTo>
                      <a:close/>
                      <a:moveTo>
                        <a:pt x="203" y="309"/>
                      </a:moveTo>
                      <a:cubicBezTo>
                        <a:pt x="203" y="309"/>
                        <a:pt x="203" y="309"/>
                        <a:pt x="203" y="309"/>
                      </a:cubicBezTo>
                      <a:cubicBezTo>
                        <a:pt x="206" y="310"/>
                        <a:pt x="208" y="310"/>
                        <a:pt x="209" y="309"/>
                      </a:cubicBezTo>
                      <a:cubicBezTo>
                        <a:pt x="209" y="305"/>
                        <a:pt x="201" y="300"/>
                        <a:pt x="197" y="301"/>
                      </a:cubicBezTo>
                      <a:cubicBezTo>
                        <a:pt x="199" y="304"/>
                        <a:pt x="205" y="304"/>
                        <a:pt x="203" y="309"/>
                      </a:cubicBezTo>
                      <a:close/>
                      <a:moveTo>
                        <a:pt x="137" y="306"/>
                      </a:moveTo>
                      <a:cubicBezTo>
                        <a:pt x="137" y="306"/>
                        <a:pt x="137" y="306"/>
                        <a:pt x="137" y="306"/>
                      </a:cubicBezTo>
                      <a:cubicBezTo>
                        <a:pt x="140" y="309"/>
                        <a:pt x="141" y="310"/>
                        <a:pt x="139" y="314"/>
                      </a:cubicBezTo>
                      <a:cubicBezTo>
                        <a:pt x="144" y="317"/>
                        <a:pt x="145" y="312"/>
                        <a:pt x="150" y="313"/>
                      </a:cubicBezTo>
                      <a:cubicBezTo>
                        <a:pt x="149" y="316"/>
                        <a:pt x="142" y="317"/>
                        <a:pt x="148" y="318"/>
                      </a:cubicBezTo>
                      <a:cubicBezTo>
                        <a:pt x="153" y="318"/>
                        <a:pt x="156" y="315"/>
                        <a:pt x="160" y="311"/>
                      </a:cubicBezTo>
                      <a:cubicBezTo>
                        <a:pt x="170" y="307"/>
                        <a:pt x="186" y="309"/>
                        <a:pt x="193" y="303"/>
                      </a:cubicBezTo>
                      <a:cubicBezTo>
                        <a:pt x="175" y="300"/>
                        <a:pt x="161" y="309"/>
                        <a:pt x="147" y="307"/>
                      </a:cubicBezTo>
                      <a:cubicBezTo>
                        <a:pt x="157" y="303"/>
                        <a:pt x="171" y="304"/>
                        <a:pt x="181" y="299"/>
                      </a:cubicBezTo>
                      <a:cubicBezTo>
                        <a:pt x="166" y="301"/>
                        <a:pt x="151" y="302"/>
                        <a:pt x="137" y="306"/>
                      </a:cubicBezTo>
                      <a:close/>
                      <a:moveTo>
                        <a:pt x="59" y="319"/>
                      </a:moveTo>
                      <a:cubicBezTo>
                        <a:pt x="59" y="319"/>
                        <a:pt x="59" y="319"/>
                        <a:pt x="59" y="319"/>
                      </a:cubicBezTo>
                      <a:cubicBezTo>
                        <a:pt x="67" y="319"/>
                        <a:pt x="74" y="319"/>
                        <a:pt x="78" y="318"/>
                      </a:cubicBezTo>
                      <a:cubicBezTo>
                        <a:pt x="80" y="321"/>
                        <a:pt x="77" y="321"/>
                        <a:pt x="77" y="324"/>
                      </a:cubicBezTo>
                      <a:cubicBezTo>
                        <a:pt x="79" y="325"/>
                        <a:pt x="82" y="325"/>
                        <a:pt x="84" y="325"/>
                      </a:cubicBezTo>
                      <a:cubicBezTo>
                        <a:pt x="93" y="309"/>
                        <a:pt x="117" y="314"/>
                        <a:pt x="128" y="302"/>
                      </a:cubicBezTo>
                      <a:cubicBezTo>
                        <a:pt x="116" y="301"/>
                        <a:pt x="106" y="311"/>
                        <a:pt x="96" y="309"/>
                      </a:cubicBezTo>
                      <a:cubicBezTo>
                        <a:pt x="102" y="308"/>
                        <a:pt x="107" y="305"/>
                        <a:pt x="113" y="303"/>
                      </a:cubicBezTo>
                      <a:cubicBezTo>
                        <a:pt x="117" y="301"/>
                        <a:pt x="126" y="301"/>
                        <a:pt x="127" y="293"/>
                      </a:cubicBezTo>
                      <a:cubicBezTo>
                        <a:pt x="114" y="297"/>
                        <a:pt x="104" y="304"/>
                        <a:pt x="90" y="307"/>
                      </a:cubicBezTo>
                      <a:cubicBezTo>
                        <a:pt x="89" y="310"/>
                        <a:pt x="82" y="313"/>
                        <a:pt x="80" y="310"/>
                      </a:cubicBezTo>
                      <a:cubicBezTo>
                        <a:pt x="92" y="305"/>
                        <a:pt x="110" y="300"/>
                        <a:pt x="116" y="293"/>
                      </a:cubicBezTo>
                      <a:cubicBezTo>
                        <a:pt x="98" y="303"/>
                        <a:pt x="75" y="306"/>
                        <a:pt x="59" y="319"/>
                      </a:cubicBezTo>
                      <a:close/>
                      <a:moveTo>
                        <a:pt x="92" y="293"/>
                      </a:moveTo>
                      <a:cubicBezTo>
                        <a:pt x="92" y="293"/>
                        <a:pt x="92" y="293"/>
                        <a:pt x="92" y="293"/>
                      </a:cubicBezTo>
                      <a:cubicBezTo>
                        <a:pt x="92" y="295"/>
                        <a:pt x="87" y="297"/>
                        <a:pt x="90" y="299"/>
                      </a:cubicBezTo>
                      <a:cubicBezTo>
                        <a:pt x="96" y="297"/>
                        <a:pt x="99" y="293"/>
                        <a:pt x="105" y="296"/>
                      </a:cubicBezTo>
                      <a:cubicBezTo>
                        <a:pt x="105" y="290"/>
                        <a:pt x="96" y="294"/>
                        <a:pt x="92" y="293"/>
                      </a:cubicBezTo>
                      <a:close/>
                      <a:moveTo>
                        <a:pt x="162" y="313"/>
                      </a:moveTo>
                      <a:cubicBezTo>
                        <a:pt x="162" y="313"/>
                        <a:pt x="162" y="313"/>
                        <a:pt x="162" y="313"/>
                      </a:cubicBezTo>
                      <a:cubicBezTo>
                        <a:pt x="158" y="325"/>
                        <a:pt x="144" y="318"/>
                        <a:pt x="137" y="323"/>
                      </a:cubicBezTo>
                      <a:cubicBezTo>
                        <a:pt x="128" y="322"/>
                        <a:pt x="119" y="322"/>
                        <a:pt x="113" y="327"/>
                      </a:cubicBezTo>
                      <a:cubicBezTo>
                        <a:pt x="118" y="327"/>
                        <a:pt x="120" y="325"/>
                        <a:pt x="126" y="328"/>
                      </a:cubicBezTo>
                      <a:cubicBezTo>
                        <a:pt x="138" y="323"/>
                        <a:pt x="156" y="326"/>
                        <a:pt x="165" y="317"/>
                      </a:cubicBezTo>
                      <a:cubicBezTo>
                        <a:pt x="176" y="313"/>
                        <a:pt x="191" y="315"/>
                        <a:pt x="199" y="308"/>
                      </a:cubicBezTo>
                      <a:cubicBezTo>
                        <a:pt x="185" y="307"/>
                        <a:pt x="174" y="311"/>
                        <a:pt x="162" y="313"/>
                      </a:cubicBezTo>
                      <a:close/>
                      <a:moveTo>
                        <a:pt x="205" y="311"/>
                      </a:moveTo>
                      <a:cubicBezTo>
                        <a:pt x="205" y="311"/>
                        <a:pt x="205" y="311"/>
                        <a:pt x="205" y="311"/>
                      </a:cubicBezTo>
                      <a:cubicBezTo>
                        <a:pt x="188" y="314"/>
                        <a:pt x="170" y="317"/>
                        <a:pt x="155" y="325"/>
                      </a:cubicBezTo>
                      <a:cubicBezTo>
                        <a:pt x="163" y="324"/>
                        <a:pt x="171" y="322"/>
                        <a:pt x="178" y="320"/>
                      </a:cubicBezTo>
                      <a:cubicBezTo>
                        <a:pt x="184" y="324"/>
                        <a:pt x="192" y="318"/>
                        <a:pt x="198" y="317"/>
                      </a:cubicBezTo>
                      <a:cubicBezTo>
                        <a:pt x="202" y="316"/>
                        <a:pt x="208" y="318"/>
                        <a:pt x="209" y="314"/>
                      </a:cubicBezTo>
                      <a:cubicBezTo>
                        <a:pt x="208" y="312"/>
                        <a:pt x="207" y="311"/>
                        <a:pt x="205" y="311"/>
                      </a:cubicBezTo>
                      <a:close/>
                      <a:moveTo>
                        <a:pt x="70" y="300"/>
                      </a:moveTo>
                      <a:cubicBezTo>
                        <a:pt x="70" y="300"/>
                        <a:pt x="70" y="300"/>
                        <a:pt x="70" y="300"/>
                      </a:cubicBezTo>
                      <a:cubicBezTo>
                        <a:pt x="70" y="299"/>
                        <a:pt x="78" y="299"/>
                        <a:pt x="74" y="296"/>
                      </a:cubicBezTo>
                      <a:cubicBezTo>
                        <a:pt x="73" y="298"/>
                        <a:pt x="66" y="297"/>
                        <a:pt x="70" y="300"/>
                      </a:cubicBezTo>
                      <a:close/>
                      <a:moveTo>
                        <a:pt x="93" y="320"/>
                      </a:moveTo>
                      <a:cubicBezTo>
                        <a:pt x="93" y="320"/>
                        <a:pt x="93" y="320"/>
                        <a:pt x="93" y="320"/>
                      </a:cubicBezTo>
                      <a:cubicBezTo>
                        <a:pt x="99" y="320"/>
                        <a:pt x="106" y="316"/>
                        <a:pt x="112" y="314"/>
                      </a:cubicBezTo>
                      <a:cubicBezTo>
                        <a:pt x="118" y="312"/>
                        <a:pt x="130" y="312"/>
                        <a:pt x="127" y="306"/>
                      </a:cubicBezTo>
                      <a:cubicBezTo>
                        <a:pt x="116" y="311"/>
                        <a:pt x="103" y="314"/>
                        <a:pt x="93" y="320"/>
                      </a:cubicBezTo>
                      <a:close/>
                      <a:moveTo>
                        <a:pt x="61" y="303"/>
                      </a:moveTo>
                      <a:cubicBezTo>
                        <a:pt x="61" y="303"/>
                        <a:pt x="61" y="303"/>
                        <a:pt x="61" y="303"/>
                      </a:cubicBezTo>
                      <a:cubicBezTo>
                        <a:pt x="61" y="300"/>
                        <a:pt x="65" y="302"/>
                        <a:pt x="65" y="300"/>
                      </a:cubicBezTo>
                      <a:cubicBezTo>
                        <a:pt x="63" y="299"/>
                        <a:pt x="57" y="301"/>
                        <a:pt x="61" y="303"/>
                      </a:cubicBezTo>
                      <a:close/>
                      <a:moveTo>
                        <a:pt x="59" y="310"/>
                      </a:moveTo>
                      <a:cubicBezTo>
                        <a:pt x="59" y="310"/>
                        <a:pt x="59" y="310"/>
                        <a:pt x="59" y="310"/>
                      </a:cubicBezTo>
                      <a:cubicBezTo>
                        <a:pt x="64" y="309"/>
                        <a:pt x="73" y="306"/>
                        <a:pt x="73" y="302"/>
                      </a:cubicBezTo>
                      <a:cubicBezTo>
                        <a:pt x="69" y="305"/>
                        <a:pt x="61" y="305"/>
                        <a:pt x="59" y="310"/>
                      </a:cubicBezTo>
                      <a:close/>
                      <a:moveTo>
                        <a:pt x="187" y="329"/>
                      </a:moveTo>
                      <a:cubicBezTo>
                        <a:pt x="187" y="329"/>
                        <a:pt x="187" y="329"/>
                        <a:pt x="187" y="329"/>
                      </a:cubicBezTo>
                      <a:cubicBezTo>
                        <a:pt x="195" y="329"/>
                        <a:pt x="202" y="328"/>
                        <a:pt x="206" y="323"/>
                      </a:cubicBezTo>
                      <a:cubicBezTo>
                        <a:pt x="198" y="323"/>
                        <a:pt x="194" y="328"/>
                        <a:pt x="187" y="329"/>
                      </a:cubicBezTo>
                      <a:close/>
                      <a:moveTo>
                        <a:pt x="101" y="326"/>
                      </a:moveTo>
                      <a:cubicBezTo>
                        <a:pt x="101" y="326"/>
                        <a:pt x="101" y="326"/>
                        <a:pt x="101" y="326"/>
                      </a:cubicBezTo>
                      <a:cubicBezTo>
                        <a:pt x="106" y="327"/>
                        <a:pt x="112" y="324"/>
                        <a:pt x="117" y="323"/>
                      </a:cubicBezTo>
                      <a:cubicBezTo>
                        <a:pt x="121" y="322"/>
                        <a:pt x="128" y="321"/>
                        <a:pt x="130" y="315"/>
                      </a:cubicBezTo>
                      <a:cubicBezTo>
                        <a:pt x="119" y="317"/>
                        <a:pt x="109" y="320"/>
                        <a:pt x="101" y="326"/>
                      </a:cubicBezTo>
                      <a:close/>
                      <a:moveTo>
                        <a:pt x="40" y="312"/>
                      </a:moveTo>
                      <a:cubicBezTo>
                        <a:pt x="40" y="312"/>
                        <a:pt x="40" y="312"/>
                        <a:pt x="40" y="312"/>
                      </a:cubicBezTo>
                      <a:cubicBezTo>
                        <a:pt x="45" y="317"/>
                        <a:pt x="49" y="310"/>
                        <a:pt x="51" y="306"/>
                      </a:cubicBezTo>
                      <a:cubicBezTo>
                        <a:pt x="45" y="305"/>
                        <a:pt x="41" y="307"/>
                        <a:pt x="40" y="312"/>
                      </a:cubicBezTo>
                      <a:close/>
                      <a:moveTo>
                        <a:pt x="149" y="327"/>
                      </a:moveTo>
                      <a:cubicBezTo>
                        <a:pt x="149" y="327"/>
                        <a:pt x="149" y="327"/>
                        <a:pt x="149" y="327"/>
                      </a:cubicBezTo>
                      <a:cubicBezTo>
                        <a:pt x="151" y="327"/>
                        <a:pt x="153" y="326"/>
                        <a:pt x="154" y="325"/>
                      </a:cubicBezTo>
                      <a:cubicBezTo>
                        <a:pt x="151" y="324"/>
                        <a:pt x="149" y="325"/>
                        <a:pt x="149" y="327"/>
                      </a:cubicBezTo>
                      <a:close/>
                      <a:moveTo>
                        <a:pt x="168" y="331"/>
                      </a:moveTo>
                      <a:cubicBezTo>
                        <a:pt x="168" y="331"/>
                        <a:pt x="168" y="331"/>
                        <a:pt x="168" y="331"/>
                      </a:cubicBezTo>
                      <a:cubicBezTo>
                        <a:pt x="154" y="337"/>
                        <a:pt x="137" y="334"/>
                        <a:pt x="119" y="333"/>
                      </a:cubicBezTo>
                      <a:cubicBezTo>
                        <a:pt x="113" y="333"/>
                        <a:pt x="107" y="335"/>
                        <a:pt x="102" y="334"/>
                      </a:cubicBezTo>
                      <a:cubicBezTo>
                        <a:pt x="96" y="333"/>
                        <a:pt x="87" y="325"/>
                        <a:pt x="81" y="331"/>
                      </a:cubicBezTo>
                      <a:cubicBezTo>
                        <a:pt x="112" y="341"/>
                        <a:pt x="148" y="342"/>
                        <a:pt x="174" y="336"/>
                      </a:cubicBezTo>
                      <a:cubicBezTo>
                        <a:pt x="174" y="333"/>
                        <a:pt x="171" y="331"/>
                        <a:pt x="168" y="331"/>
                      </a:cubicBezTo>
                      <a:close/>
                      <a:moveTo>
                        <a:pt x="48" y="320"/>
                      </a:moveTo>
                      <a:cubicBezTo>
                        <a:pt x="48" y="320"/>
                        <a:pt x="48" y="320"/>
                        <a:pt x="48" y="320"/>
                      </a:cubicBezTo>
                      <a:cubicBezTo>
                        <a:pt x="53" y="321"/>
                        <a:pt x="55" y="319"/>
                        <a:pt x="58" y="318"/>
                      </a:cubicBezTo>
                      <a:cubicBezTo>
                        <a:pt x="56" y="315"/>
                        <a:pt x="49" y="316"/>
                        <a:pt x="48" y="320"/>
                      </a:cubicBezTo>
                      <a:close/>
                      <a:moveTo>
                        <a:pt x="201" y="396"/>
                      </a:moveTo>
                      <a:cubicBezTo>
                        <a:pt x="201" y="396"/>
                        <a:pt x="201" y="396"/>
                        <a:pt x="201" y="396"/>
                      </a:cubicBezTo>
                      <a:cubicBezTo>
                        <a:pt x="206" y="378"/>
                        <a:pt x="208" y="356"/>
                        <a:pt x="214" y="342"/>
                      </a:cubicBezTo>
                      <a:cubicBezTo>
                        <a:pt x="213" y="342"/>
                        <a:pt x="213" y="341"/>
                        <a:pt x="211" y="341"/>
                      </a:cubicBezTo>
                      <a:cubicBezTo>
                        <a:pt x="197" y="347"/>
                        <a:pt x="171" y="349"/>
                        <a:pt x="145" y="349"/>
                      </a:cubicBezTo>
                      <a:cubicBezTo>
                        <a:pt x="112" y="349"/>
                        <a:pt x="77" y="348"/>
                        <a:pt x="44" y="340"/>
                      </a:cubicBezTo>
                      <a:cubicBezTo>
                        <a:pt x="55" y="391"/>
                        <a:pt x="71" y="444"/>
                        <a:pt x="82" y="492"/>
                      </a:cubicBezTo>
                      <a:cubicBezTo>
                        <a:pt x="114" y="496"/>
                        <a:pt x="153" y="503"/>
                        <a:pt x="183" y="497"/>
                      </a:cubicBezTo>
                      <a:cubicBezTo>
                        <a:pt x="185" y="467"/>
                        <a:pt x="196" y="435"/>
                        <a:pt x="200" y="402"/>
                      </a:cubicBezTo>
                      <a:cubicBezTo>
                        <a:pt x="191" y="404"/>
                        <a:pt x="180" y="410"/>
                        <a:pt x="173" y="409"/>
                      </a:cubicBezTo>
                      <a:cubicBezTo>
                        <a:pt x="181" y="402"/>
                        <a:pt x="193" y="402"/>
                        <a:pt x="201" y="396"/>
                      </a:cubicBezTo>
                      <a:close/>
                      <a:moveTo>
                        <a:pt x="187" y="507"/>
                      </a:moveTo>
                      <a:cubicBezTo>
                        <a:pt x="187" y="507"/>
                        <a:pt x="187" y="507"/>
                        <a:pt x="187" y="507"/>
                      </a:cubicBezTo>
                      <a:cubicBezTo>
                        <a:pt x="180" y="505"/>
                        <a:pt x="174" y="509"/>
                        <a:pt x="166" y="510"/>
                      </a:cubicBezTo>
                      <a:cubicBezTo>
                        <a:pt x="141" y="513"/>
                        <a:pt x="110" y="510"/>
                        <a:pt x="78" y="504"/>
                      </a:cubicBezTo>
                      <a:cubicBezTo>
                        <a:pt x="75" y="500"/>
                        <a:pt x="78" y="495"/>
                        <a:pt x="75" y="491"/>
                      </a:cubicBezTo>
                      <a:cubicBezTo>
                        <a:pt x="59" y="496"/>
                        <a:pt x="36" y="492"/>
                        <a:pt x="30" y="510"/>
                      </a:cubicBezTo>
                      <a:cubicBezTo>
                        <a:pt x="36" y="522"/>
                        <a:pt x="53" y="520"/>
                        <a:pt x="68" y="522"/>
                      </a:cubicBezTo>
                      <a:cubicBezTo>
                        <a:pt x="85" y="524"/>
                        <a:pt x="103" y="528"/>
                        <a:pt x="121" y="530"/>
                      </a:cubicBezTo>
                      <a:cubicBezTo>
                        <a:pt x="147" y="532"/>
                        <a:pt x="173" y="530"/>
                        <a:pt x="192" y="526"/>
                      </a:cubicBezTo>
                      <a:cubicBezTo>
                        <a:pt x="207" y="523"/>
                        <a:pt x="226" y="521"/>
                        <a:pt x="233" y="509"/>
                      </a:cubicBezTo>
                      <a:cubicBezTo>
                        <a:pt x="223" y="501"/>
                        <a:pt x="202" y="496"/>
                        <a:pt x="188" y="495"/>
                      </a:cubicBezTo>
                      <a:cubicBezTo>
                        <a:pt x="188" y="499"/>
                        <a:pt x="190" y="502"/>
                        <a:pt x="187" y="507"/>
                      </a:cubicBezTo>
                      <a:close/>
                      <a:moveTo>
                        <a:pt x="240" y="509"/>
                      </a:moveTo>
                      <a:cubicBezTo>
                        <a:pt x="240" y="509"/>
                        <a:pt x="240" y="509"/>
                        <a:pt x="240" y="509"/>
                      </a:cubicBezTo>
                      <a:cubicBezTo>
                        <a:pt x="226" y="524"/>
                        <a:pt x="200" y="531"/>
                        <a:pt x="173" y="534"/>
                      </a:cubicBezTo>
                      <a:cubicBezTo>
                        <a:pt x="145" y="537"/>
                        <a:pt x="111" y="532"/>
                        <a:pt x="86" y="528"/>
                      </a:cubicBezTo>
                      <a:cubicBezTo>
                        <a:pt x="62" y="525"/>
                        <a:pt x="34" y="528"/>
                        <a:pt x="25" y="512"/>
                      </a:cubicBezTo>
                      <a:cubicBezTo>
                        <a:pt x="24" y="509"/>
                        <a:pt x="27" y="502"/>
                        <a:pt x="29" y="499"/>
                      </a:cubicBezTo>
                      <a:cubicBezTo>
                        <a:pt x="19" y="503"/>
                        <a:pt x="12" y="509"/>
                        <a:pt x="6" y="518"/>
                      </a:cubicBezTo>
                      <a:cubicBezTo>
                        <a:pt x="31" y="532"/>
                        <a:pt x="66" y="532"/>
                        <a:pt x="97" y="535"/>
                      </a:cubicBezTo>
                      <a:cubicBezTo>
                        <a:pt x="135" y="539"/>
                        <a:pt x="162" y="538"/>
                        <a:pt x="194" y="535"/>
                      </a:cubicBezTo>
                      <a:cubicBezTo>
                        <a:pt x="218" y="533"/>
                        <a:pt x="243" y="528"/>
                        <a:pt x="256" y="514"/>
                      </a:cubicBezTo>
                      <a:cubicBezTo>
                        <a:pt x="251" y="511"/>
                        <a:pt x="244" y="505"/>
                        <a:pt x="238" y="506"/>
                      </a:cubicBezTo>
                      <a:cubicBezTo>
                        <a:pt x="239" y="507"/>
                        <a:pt x="239" y="508"/>
                        <a:pt x="240" y="509"/>
                      </a:cubicBezTo>
                      <a:close/>
                      <a:moveTo>
                        <a:pt x="41" y="494"/>
                      </a:moveTo>
                      <a:cubicBezTo>
                        <a:pt x="41" y="494"/>
                        <a:pt x="41" y="494"/>
                        <a:pt x="41" y="494"/>
                      </a:cubicBezTo>
                      <a:cubicBezTo>
                        <a:pt x="50" y="488"/>
                        <a:pt x="66" y="491"/>
                        <a:pt x="74" y="483"/>
                      </a:cubicBezTo>
                      <a:cubicBezTo>
                        <a:pt x="62" y="485"/>
                        <a:pt x="45" y="487"/>
                        <a:pt x="41" y="494"/>
                      </a:cubicBezTo>
                      <a:close/>
                      <a:moveTo>
                        <a:pt x="143" y="503"/>
                      </a:moveTo>
                      <a:cubicBezTo>
                        <a:pt x="143" y="503"/>
                        <a:pt x="143" y="503"/>
                        <a:pt x="143" y="503"/>
                      </a:cubicBezTo>
                      <a:cubicBezTo>
                        <a:pt x="129" y="502"/>
                        <a:pt x="121" y="502"/>
                        <a:pt x="111" y="501"/>
                      </a:cubicBezTo>
                      <a:cubicBezTo>
                        <a:pt x="102" y="500"/>
                        <a:pt x="91" y="496"/>
                        <a:pt x="82" y="499"/>
                      </a:cubicBezTo>
                      <a:cubicBezTo>
                        <a:pt x="101" y="505"/>
                        <a:pt x="122" y="507"/>
                        <a:pt x="144" y="507"/>
                      </a:cubicBezTo>
                      <a:cubicBezTo>
                        <a:pt x="158" y="506"/>
                        <a:pt x="173" y="507"/>
                        <a:pt x="181" y="501"/>
                      </a:cubicBezTo>
                      <a:cubicBezTo>
                        <a:pt x="167" y="502"/>
                        <a:pt x="157" y="504"/>
                        <a:pt x="143" y="5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52" name="Freeform: Shape 162">
                  <a:extLst>
                    <a:ext uri="{FF2B5EF4-FFF2-40B4-BE49-F238E27FC236}">
                      <a16:creationId xmlns:a16="http://schemas.microsoft.com/office/drawing/2014/main" id="{AF8D3189-06E9-4DD6-8F7A-79B6A7D85D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08159" y="5487102"/>
                  <a:ext cx="269216" cy="602348"/>
                </a:xfrm>
                <a:custGeom>
                  <a:avLst/>
                  <a:gdLst>
                    <a:gd name="connsiteX0" fmla="*/ 137453 w 269216"/>
                    <a:gd name="connsiteY0" fmla="*/ 541388 h 602348"/>
                    <a:gd name="connsiteX1" fmla="*/ 106546 w 269216"/>
                    <a:gd name="connsiteY1" fmla="*/ 554422 h 602348"/>
                    <a:gd name="connsiteX2" fmla="*/ 115377 w 269216"/>
                    <a:gd name="connsiteY2" fmla="*/ 580490 h 602348"/>
                    <a:gd name="connsiteX3" fmla="*/ 580 w 269216"/>
                    <a:gd name="connsiteY3" fmla="*/ 597869 h 602348"/>
                    <a:gd name="connsiteX4" fmla="*/ 22656 w 269216"/>
                    <a:gd name="connsiteY4" fmla="*/ 584835 h 602348"/>
                    <a:gd name="connsiteX5" fmla="*/ 9411 w 269216"/>
                    <a:gd name="connsiteY5" fmla="*/ 571801 h 602348"/>
                    <a:gd name="connsiteX6" fmla="*/ 57978 w 269216"/>
                    <a:gd name="connsiteY6" fmla="*/ 558767 h 602348"/>
                    <a:gd name="connsiteX7" fmla="*/ 137453 w 269216"/>
                    <a:gd name="connsiteY7" fmla="*/ 541388 h 602348"/>
                    <a:gd name="connsiteX8" fmla="*/ 150153 w 269216"/>
                    <a:gd name="connsiteY8" fmla="*/ 502139 h 602348"/>
                    <a:gd name="connsiteX9" fmla="*/ 79509 w 269216"/>
                    <a:gd name="connsiteY9" fmla="*/ 523967 h 602348"/>
                    <a:gd name="connsiteX10" fmla="*/ 8865 w 269216"/>
                    <a:gd name="connsiteY10" fmla="*/ 532699 h 602348"/>
                    <a:gd name="connsiteX11" fmla="*/ 150153 w 269216"/>
                    <a:gd name="connsiteY11" fmla="*/ 502139 h 602348"/>
                    <a:gd name="connsiteX12" fmla="*/ 154915 w 269216"/>
                    <a:gd name="connsiteY12" fmla="*/ 475945 h 602348"/>
                    <a:gd name="connsiteX13" fmla="*/ 88240 w 269216"/>
                    <a:gd name="connsiteY13" fmla="*/ 497774 h 602348"/>
                    <a:gd name="connsiteX14" fmla="*/ 21565 w 269216"/>
                    <a:gd name="connsiteY14" fmla="*/ 502139 h 602348"/>
                    <a:gd name="connsiteX15" fmla="*/ 79350 w 269216"/>
                    <a:gd name="connsiteY15" fmla="*/ 489042 h 602348"/>
                    <a:gd name="connsiteX16" fmla="*/ 154915 w 269216"/>
                    <a:gd name="connsiteY16" fmla="*/ 475945 h 602348"/>
                    <a:gd name="connsiteX17" fmla="*/ 177140 w 269216"/>
                    <a:gd name="connsiteY17" fmla="*/ 435860 h 602348"/>
                    <a:gd name="connsiteX18" fmla="*/ 43790 w 269216"/>
                    <a:gd name="connsiteY18" fmla="*/ 470785 h 602348"/>
                    <a:gd name="connsiteX19" fmla="*/ 177140 w 269216"/>
                    <a:gd name="connsiteY19" fmla="*/ 435860 h 602348"/>
                    <a:gd name="connsiteX20" fmla="*/ 163214 w 269216"/>
                    <a:gd name="connsiteY20" fmla="*/ 397760 h 602348"/>
                    <a:gd name="connsiteX21" fmla="*/ 167616 w 269216"/>
                    <a:gd name="connsiteY21" fmla="*/ 406492 h 602348"/>
                    <a:gd name="connsiteX22" fmla="*/ 70778 w 269216"/>
                    <a:gd name="connsiteY22" fmla="*/ 437051 h 602348"/>
                    <a:gd name="connsiteX23" fmla="*/ 163214 w 269216"/>
                    <a:gd name="connsiteY23" fmla="*/ 397760 h 602348"/>
                    <a:gd name="connsiteX24" fmla="*/ 138586 w 269216"/>
                    <a:gd name="connsiteY24" fmla="*/ 361969 h 602348"/>
                    <a:gd name="connsiteX25" fmla="*/ 172378 w 269216"/>
                    <a:gd name="connsiteY25" fmla="*/ 361969 h 602348"/>
                    <a:gd name="connsiteX26" fmla="*/ 66015 w 269216"/>
                    <a:gd name="connsiteY26" fmla="*/ 400935 h 602348"/>
                    <a:gd name="connsiteX27" fmla="*/ 101469 w 269216"/>
                    <a:gd name="connsiteY27" fmla="*/ 374958 h 602348"/>
                    <a:gd name="connsiteX28" fmla="*/ 138586 w 269216"/>
                    <a:gd name="connsiteY28" fmla="*/ 361969 h 602348"/>
                    <a:gd name="connsiteX29" fmla="*/ 185078 w 269216"/>
                    <a:gd name="connsiteY29" fmla="*/ 318385 h 602348"/>
                    <a:gd name="connsiteX30" fmla="*/ 119388 w 269216"/>
                    <a:gd name="connsiteY30" fmla="*/ 353022 h 602348"/>
                    <a:gd name="connsiteX31" fmla="*/ 58078 w 269216"/>
                    <a:gd name="connsiteY31" fmla="*/ 353022 h 602348"/>
                    <a:gd name="connsiteX32" fmla="*/ 185078 w 269216"/>
                    <a:gd name="connsiteY32" fmla="*/ 318385 h 602348"/>
                    <a:gd name="connsiteX33" fmla="*/ 181903 w 269216"/>
                    <a:gd name="connsiteY33" fmla="*/ 292633 h 602348"/>
                    <a:gd name="connsiteX34" fmla="*/ 75540 w 269216"/>
                    <a:gd name="connsiteY34" fmla="*/ 327911 h 602348"/>
                    <a:gd name="connsiteX35" fmla="*/ 181903 w 269216"/>
                    <a:gd name="connsiteY35" fmla="*/ 292633 h 602348"/>
                    <a:gd name="connsiteX36" fmla="*/ 185078 w 269216"/>
                    <a:gd name="connsiteY36" fmla="*/ 258060 h 602348"/>
                    <a:gd name="connsiteX37" fmla="*/ 93003 w 269216"/>
                    <a:gd name="connsiteY37" fmla="*/ 292351 h 602348"/>
                    <a:gd name="connsiteX38" fmla="*/ 185078 w 269216"/>
                    <a:gd name="connsiteY38" fmla="*/ 258060 h 602348"/>
                    <a:gd name="connsiteX39" fmla="*/ 234291 w 269216"/>
                    <a:gd name="connsiteY39" fmla="*/ 178685 h 602348"/>
                    <a:gd name="connsiteX40" fmla="*/ 137453 w 269216"/>
                    <a:gd name="connsiteY40" fmla="*/ 213610 h 602348"/>
                    <a:gd name="connsiteX41" fmla="*/ 234291 w 269216"/>
                    <a:gd name="connsiteY41" fmla="*/ 178685 h 602348"/>
                    <a:gd name="connsiteX42" fmla="*/ 229528 w 269216"/>
                    <a:gd name="connsiteY42" fmla="*/ 148170 h 602348"/>
                    <a:gd name="connsiteX43" fmla="*/ 123165 w 269216"/>
                    <a:gd name="connsiteY43" fmla="*/ 183448 h 602348"/>
                    <a:gd name="connsiteX44" fmla="*/ 229528 w 269216"/>
                    <a:gd name="connsiteY44" fmla="*/ 148170 h 602348"/>
                    <a:gd name="connsiteX45" fmla="*/ 221591 w 269216"/>
                    <a:gd name="connsiteY45" fmla="*/ 113598 h 602348"/>
                    <a:gd name="connsiteX46" fmla="*/ 115228 w 269216"/>
                    <a:gd name="connsiteY46" fmla="*/ 149158 h 602348"/>
                    <a:gd name="connsiteX47" fmla="*/ 150682 w 269216"/>
                    <a:gd name="connsiteY47" fmla="*/ 131378 h 602348"/>
                    <a:gd name="connsiteX48" fmla="*/ 221591 w 269216"/>
                    <a:gd name="connsiteY48" fmla="*/ 113598 h 602348"/>
                    <a:gd name="connsiteX49" fmla="*/ 229528 w 269216"/>
                    <a:gd name="connsiteY49" fmla="*/ 78673 h 602348"/>
                    <a:gd name="connsiteX50" fmla="*/ 97765 w 269216"/>
                    <a:gd name="connsiteY50" fmla="*/ 122330 h 602348"/>
                    <a:gd name="connsiteX51" fmla="*/ 229528 w 269216"/>
                    <a:gd name="connsiteY51" fmla="*/ 78673 h 602348"/>
                    <a:gd name="connsiteX52" fmla="*/ 269216 w 269216"/>
                    <a:gd name="connsiteY52" fmla="*/ 489 h 602348"/>
                    <a:gd name="connsiteX53" fmla="*/ 233862 w 269216"/>
                    <a:gd name="connsiteY53" fmla="*/ 22317 h 602348"/>
                    <a:gd name="connsiteX54" fmla="*/ 105703 w 269216"/>
                    <a:gd name="connsiteY54" fmla="*/ 100898 h 602348"/>
                    <a:gd name="connsiteX55" fmla="*/ 110122 w 269216"/>
                    <a:gd name="connsiteY55" fmla="*/ 65973 h 602348"/>
                    <a:gd name="connsiteX56" fmla="*/ 211765 w 269216"/>
                    <a:gd name="connsiteY56" fmla="*/ 35414 h 602348"/>
                    <a:gd name="connsiteX57" fmla="*/ 114542 w 269216"/>
                    <a:gd name="connsiteY57" fmla="*/ 48511 h 602348"/>
                    <a:gd name="connsiteX58" fmla="*/ 163154 w 269216"/>
                    <a:gd name="connsiteY58" fmla="*/ 26683 h 602348"/>
                    <a:gd name="connsiteX59" fmla="*/ 269216 w 269216"/>
                    <a:gd name="connsiteY59" fmla="*/ 489 h 602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269216" h="602348">
                      <a:moveTo>
                        <a:pt x="137453" y="541388"/>
                      </a:moveTo>
                      <a:cubicBezTo>
                        <a:pt x="128622" y="550077"/>
                        <a:pt x="119792" y="554422"/>
                        <a:pt x="106546" y="554422"/>
                      </a:cubicBezTo>
                      <a:cubicBezTo>
                        <a:pt x="106546" y="567456"/>
                        <a:pt x="119792" y="563111"/>
                        <a:pt x="115377" y="580490"/>
                      </a:cubicBezTo>
                      <a:cubicBezTo>
                        <a:pt x="71224" y="576146"/>
                        <a:pt x="35902" y="615248"/>
                        <a:pt x="580" y="597869"/>
                      </a:cubicBezTo>
                      <a:cubicBezTo>
                        <a:pt x="-3835" y="580490"/>
                        <a:pt x="18241" y="593525"/>
                        <a:pt x="22656" y="584835"/>
                      </a:cubicBezTo>
                      <a:cubicBezTo>
                        <a:pt x="18241" y="580490"/>
                        <a:pt x="13826" y="576146"/>
                        <a:pt x="9411" y="571801"/>
                      </a:cubicBezTo>
                      <a:cubicBezTo>
                        <a:pt x="18241" y="558767"/>
                        <a:pt x="40318" y="563111"/>
                        <a:pt x="57978" y="558767"/>
                      </a:cubicBezTo>
                      <a:cubicBezTo>
                        <a:pt x="88885" y="554422"/>
                        <a:pt x="115377" y="532698"/>
                        <a:pt x="137453" y="541388"/>
                      </a:cubicBezTo>
                      <a:close/>
                      <a:moveTo>
                        <a:pt x="150153" y="502139"/>
                      </a:moveTo>
                      <a:cubicBezTo>
                        <a:pt x="136907" y="519602"/>
                        <a:pt x="101585" y="519602"/>
                        <a:pt x="79509" y="523967"/>
                      </a:cubicBezTo>
                      <a:cubicBezTo>
                        <a:pt x="53018" y="532699"/>
                        <a:pt x="22111" y="550161"/>
                        <a:pt x="8865" y="532699"/>
                      </a:cubicBezTo>
                      <a:cubicBezTo>
                        <a:pt x="53018" y="519602"/>
                        <a:pt x="114831" y="497773"/>
                        <a:pt x="150153" y="502139"/>
                      </a:cubicBezTo>
                      <a:close/>
                      <a:moveTo>
                        <a:pt x="154915" y="475945"/>
                      </a:moveTo>
                      <a:cubicBezTo>
                        <a:pt x="141580" y="493408"/>
                        <a:pt x="110465" y="489042"/>
                        <a:pt x="88240" y="497774"/>
                      </a:cubicBezTo>
                      <a:cubicBezTo>
                        <a:pt x="66015" y="502139"/>
                        <a:pt x="39345" y="515236"/>
                        <a:pt x="21565" y="502139"/>
                      </a:cubicBezTo>
                      <a:cubicBezTo>
                        <a:pt x="30455" y="480311"/>
                        <a:pt x="61570" y="493408"/>
                        <a:pt x="79350" y="489042"/>
                      </a:cubicBezTo>
                      <a:cubicBezTo>
                        <a:pt x="106020" y="484677"/>
                        <a:pt x="132690" y="462848"/>
                        <a:pt x="154915" y="475945"/>
                      </a:cubicBezTo>
                      <a:close/>
                      <a:moveTo>
                        <a:pt x="177140" y="435860"/>
                      </a:moveTo>
                      <a:cubicBezTo>
                        <a:pt x="150470" y="466420"/>
                        <a:pt x="92685" y="466420"/>
                        <a:pt x="43790" y="470785"/>
                      </a:cubicBezTo>
                      <a:cubicBezTo>
                        <a:pt x="74905" y="440226"/>
                        <a:pt x="137135" y="448957"/>
                        <a:pt x="177140" y="435860"/>
                      </a:cubicBezTo>
                      <a:close/>
                      <a:moveTo>
                        <a:pt x="163214" y="397760"/>
                      </a:moveTo>
                      <a:cubicBezTo>
                        <a:pt x="167616" y="397760"/>
                        <a:pt x="163214" y="402126"/>
                        <a:pt x="167616" y="406492"/>
                      </a:cubicBezTo>
                      <a:cubicBezTo>
                        <a:pt x="145607" y="428320"/>
                        <a:pt x="88385" y="450148"/>
                        <a:pt x="70778" y="437051"/>
                      </a:cubicBezTo>
                      <a:cubicBezTo>
                        <a:pt x="92787" y="415223"/>
                        <a:pt x="136804" y="419589"/>
                        <a:pt x="163214" y="397760"/>
                      </a:cubicBezTo>
                      <a:close/>
                      <a:moveTo>
                        <a:pt x="138586" y="361969"/>
                      </a:moveTo>
                      <a:cubicBezTo>
                        <a:pt x="151327" y="358722"/>
                        <a:pt x="163515" y="357640"/>
                        <a:pt x="172378" y="361969"/>
                      </a:cubicBezTo>
                      <a:cubicBezTo>
                        <a:pt x="145787" y="383617"/>
                        <a:pt x="110333" y="396606"/>
                        <a:pt x="66015" y="400935"/>
                      </a:cubicBezTo>
                      <a:cubicBezTo>
                        <a:pt x="66015" y="387947"/>
                        <a:pt x="88174" y="383617"/>
                        <a:pt x="101469" y="374958"/>
                      </a:cubicBezTo>
                      <a:cubicBezTo>
                        <a:pt x="112549" y="370628"/>
                        <a:pt x="125844" y="365216"/>
                        <a:pt x="138586" y="361969"/>
                      </a:cubicBezTo>
                      <a:close/>
                      <a:moveTo>
                        <a:pt x="185078" y="318385"/>
                      </a:moveTo>
                      <a:cubicBezTo>
                        <a:pt x="176319" y="340033"/>
                        <a:pt x="141285" y="348692"/>
                        <a:pt x="119388" y="353022"/>
                      </a:cubicBezTo>
                      <a:cubicBezTo>
                        <a:pt x="97492" y="357351"/>
                        <a:pt x="66837" y="366010"/>
                        <a:pt x="58078" y="353022"/>
                      </a:cubicBezTo>
                      <a:cubicBezTo>
                        <a:pt x="97492" y="340033"/>
                        <a:pt x="141285" y="327044"/>
                        <a:pt x="185078" y="318385"/>
                      </a:cubicBezTo>
                      <a:close/>
                      <a:moveTo>
                        <a:pt x="181903" y="292633"/>
                      </a:moveTo>
                      <a:cubicBezTo>
                        <a:pt x="155312" y="314682"/>
                        <a:pt x="119858" y="323501"/>
                        <a:pt x="75540" y="327911"/>
                      </a:cubicBezTo>
                      <a:cubicBezTo>
                        <a:pt x="102131" y="305862"/>
                        <a:pt x="155312" y="288223"/>
                        <a:pt x="181903" y="292633"/>
                      </a:cubicBezTo>
                      <a:close/>
                      <a:moveTo>
                        <a:pt x="185078" y="258060"/>
                      </a:moveTo>
                      <a:cubicBezTo>
                        <a:pt x="167540" y="283778"/>
                        <a:pt x="119310" y="300923"/>
                        <a:pt x="93003" y="292351"/>
                      </a:cubicBezTo>
                      <a:cubicBezTo>
                        <a:pt x="114926" y="270919"/>
                        <a:pt x="150002" y="266633"/>
                        <a:pt x="185078" y="258060"/>
                      </a:cubicBezTo>
                      <a:close/>
                      <a:moveTo>
                        <a:pt x="234291" y="178685"/>
                      </a:moveTo>
                      <a:cubicBezTo>
                        <a:pt x="212282" y="204879"/>
                        <a:pt x="172667" y="209245"/>
                        <a:pt x="137453" y="213610"/>
                      </a:cubicBezTo>
                      <a:cubicBezTo>
                        <a:pt x="159462" y="187416"/>
                        <a:pt x="203479" y="191782"/>
                        <a:pt x="234291" y="178685"/>
                      </a:cubicBezTo>
                      <a:close/>
                      <a:moveTo>
                        <a:pt x="229528" y="148170"/>
                      </a:moveTo>
                      <a:cubicBezTo>
                        <a:pt x="207369" y="174629"/>
                        <a:pt x="167483" y="183448"/>
                        <a:pt x="123165" y="183448"/>
                      </a:cubicBezTo>
                      <a:cubicBezTo>
                        <a:pt x="149756" y="165809"/>
                        <a:pt x="202937" y="143760"/>
                        <a:pt x="229528" y="148170"/>
                      </a:cubicBezTo>
                      <a:close/>
                      <a:moveTo>
                        <a:pt x="221591" y="113598"/>
                      </a:moveTo>
                      <a:cubicBezTo>
                        <a:pt x="199432" y="140268"/>
                        <a:pt x="146251" y="158048"/>
                        <a:pt x="115228" y="149158"/>
                      </a:cubicBezTo>
                      <a:cubicBezTo>
                        <a:pt x="119660" y="135823"/>
                        <a:pt x="141819" y="135823"/>
                        <a:pt x="150682" y="131378"/>
                      </a:cubicBezTo>
                      <a:cubicBezTo>
                        <a:pt x="172841" y="122488"/>
                        <a:pt x="190568" y="118043"/>
                        <a:pt x="221591" y="113598"/>
                      </a:cubicBezTo>
                      <a:close/>
                      <a:moveTo>
                        <a:pt x="229528" y="78673"/>
                      </a:moveTo>
                      <a:cubicBezTo>
                        <a:pt x="198783" y="109233"/>
                        <a:pt x="137294" y="131061"/>
                        <a:pt x="97765" y="122330"/>
                      </a:cubicBezTo>
                      <a:cubicBezTo>
                        <a:pt x="137294" y="104867"/>
                        <a:pt x="185607" y="96136"/>
                        <a:pt x="229528" y="78673"/>
                      </a:cubicBezTo>
                      <a:close/>
                      <a:moveTo>
                        <a:pt x="269216" y="489"/>
                      </a:moveTo>
                      <a:cubicBezTo>
                        <a:pt x="264797" y="17951"/>
                        <a:pt x="242700" y="13586"/>
                        <a:pt x="233862" y="22317"/>
                      </a:cubicBezTo>
                      <a:cubicBezTo>
                        <a:pt x="233862" y="74704"/>
                        <a:pt x="167573" y="92167"/>
                        <a:pt x="105703" y="100898"/>
                      </a:cubicBezTo>
                      <a:cubicBezTo>
                        <a:pt x="114542" y="83436"/>
                        <a:pt x="110122" y="87801"/>
                        <a:pt x="110122" y="65973"/>
                      </a:cubicBezTo>
                      <a:cubicBezTo>
                        <a:pt x="145476" y="61608"/>
                        <a:pt x="185250" y="57242"/>
                        <a:pt x="211765" y="35414"/>
                      </a:cubicBezTo>
                      <a:cubicBezTo>
                        <a:pt x="180831" y="35414"/>
                        <a:pt x="141057" y="61608"/>
                        <a:pt x="114542" y="48511"/>
                      </a:cubicBezTo>
                      <a:cubicBezTo>
                        <a:pt x="118961" y="22317"/>
                        <a:pt x="145476" y="31048"/>
                        <a:pt x="163154" y="26683"/>
                      </a:cubicBezTo>
                      <a:cubicBezTo>
                        <a:pt x="198508" y="22317"/>
                        <a:pt x="242700" y="-3877"/>
                        <a:pt x="269216" y="4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2" name="Freeform 244">
                <a:extLst>
                  <a:ext uri="{FF2B5EF4-FFF2-40B4-BE49-F238E27FC236}">
                    <a16:creationId xmlns:a16="http://schemas.microsoft.com/office/drawing/2014/main" id="{6AA760FA-AA5B-4BA7-9CE5-FD243A704035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 rot="3195007" flipH="1" flipV="1">
                <a:off x="14070961" y="3922380"/>
                <a:ext cx="392728" cy="253854"/>
              </a:xfrm>
              <a:custGeom>
                <a:avLst/>
                <a:gdLst>
                  <a:gd name="T0" fmla="*/ 3 w 521"/>
                  <a:gd name="T1" fmla="*/ 169 h 340"/>
                  <a:gd name="T2" fmla="*/ 69 w 521"/>
                  <a:gd name="T3" fmla="*/ 121 h 340"/>
                  <a:gd name="T4" fmla="*/ 204 w 521"/>
                  <a:gd name="T5" fmla="*/ 38 h 340"/>
                  <a:gd name="T6" fmla="*/ 268 w 521"/>
                  <a:gd name="T7" fmla="*/ 3 h 340"/>
                  <a:gd name="T8" fmla="*/ 308 w 521"/>
                  <a:gd name="T9" fmla="*/ 16 h 340"/>
                  <a:gd name="T10" fmla="*/ 416 w 521"/>
                  <a:gd name="T11" fmla="*/ 63 h 340"/>
                  <a:gd name="T12" fmla="*/ 521 w 521"/>
                  <a:gd name="T13" fmla="*/ 149 h 340"/>
                  <a:gd name="T14" fmla="*/ 511 w 521"/>
                  <a:gd name="T15" fmla="*/ 194 h 340"/>
                  <a:gd name="T16" fmla="*/ 403 w 521"/>
                  <a:gd name="T17" fmla="*/ 254 h 340"/>
                  <a:gd name="T18" fmla="*/ 270 w 521"/>
                  <a:gd name="T19" fmla="*/ 311 h 340"/>
                  <a:gd name="T20" fmla="*/ 91 w 521"/>
                  <a:gd name="T21" fmla="*/ 304 h 340"/>
                  <a:gd name="T22" fmla="*/ 15 w 521"/>
                  <a:gd name="T23" fmla="*/ 228 h 340"/>
                  <a:gd name="T24" fmla="*/ 38 w 521"/>
                  <a:gd name="T25" fmla="*/ 195 h 340"/>
                  <a:gd name="T26" fmla="*/ 480 w 521"/>
                  <a:gd name="T27" fmla="*/ 206 h 340"/>
                  <a:gd name="T28" fmla="*/ 406 w 521"/>
                  <a:gd name="T29" fmla="*/ 176 h 340"/>
                  <a:gd name="T30" fmla="*/ 285 w 521"/>
                  <a:gd name="T31" fmla="*/ 111 h 340"/>
                  <a:gd name="T32" fmla="*/ 200 w 521"/>
                  <a:gd name="T33" fmla="*/ 150 h 340"/>
                  <a:gd name="T34" fmla="*/ 32 w 521"/>
                  <a:gd name="T35" fmla="*/ 236 h 340"/>
                  <a:gd name="T36" fmla="*/ 42 w 521"/>
                  <a:gd name="T37" fmla="*/ 252 h 340"/>
                  <a:gd name="T38" fmla="*/ 225 w 521"/>
                  <a:gd name="T39" fmla="*/ 312 h 340"/>
                  <a:gd name="T40" fmla="*/ 108 w 521"/>
                  <a:gd name="T41" fmla="*/ 246 h 340"/>
                  <a:gd name="T42" fmla="*/ 162 w 521"/>
                  <a:gd name="T43" fmla="*/ 267 h 340"/>
                  <a:gd name="T44" fmla="*/ 272 w 521"/>
                  <a:gd name="T45" fmla="*/ 290 h 340"/>
                  <a:gd name="T46" fmla="*/ 183 w 521"/>
                  <a:gd name="T47" fmla="*/ 245 h 340"/>
                  <a:gd name="T48" fmla="*/ 100 w 521"/>
                  <a:gd name="T49" fmla="*/ 218 h 340"/>
                  <a:gd name="T50" fmla="*/ 126 w 521"/>
                  <a:gd name="T51" fmla="*/ 205 h 340"/>
                  <a:gd name="T52" fmla="*/ 275 w 521"/>
                  <a:gd name="T53" fmla="*/ 132 h 340"/>
                  <a:gd name="T54" fmla="*/ 279 w 521"/>
                  <a:gd name="T55" fmla="*/ 164 h 340"/>
                  <a:gd name="T56" fmla="*/ 401 w 521"/>
                  <a:gd name="T57" fmla="*/ 239 h 340"/>
                  <a:gd name="T58" fmla="*/ 225 w 521"/>
                  <a:gd name="T59" fmla="*/ 178 h 340"/>
                  <a:gd name="T60" fmla="*/ 347 w 521"/>
                  <a:gd name="T61" fmla="*/ 255 h 340"/>
                  <a:gd name="T62" fmla="*/ 379 w 521"/>
                  <a:gd name="T63" fmla="*/ 235 h 340"/>
                  <a:gd name="T64" fmla="*/ 231 w 521"/>
                  <a:gd name="T65" fmla="*/ 156 h 340"/>
                  <a:gd name="T66" fmla="*/ 137 w 521"/>
                  <a:gd name="T67" fmla="*/ 215 h 340"/>
                  <a:gd name="T68" fmla="*/ 279 w 521"/>
                  <a:gd name="T69" fmla="*/ 287 h 340"/>
                  <a:gd name="T70" fmla="*/ 296 w 521"/>
                  <a:gd name="T71" fmla="*/ 231 h 340"/>
                  <a:gd name="T72" fmla="*/ 51 w 521"/>
                  <a:gd name="T73" fmla="*/ 204 h 340"/>
                  <a:gd name="T74" fmla="*/ 156 w 521"/>
                  <a:gd name="T75" fmla="*/ 156 h 340"/>
                  <a:gd name="T76" fmla="*/ 291 w 521"/>
                  <a:gd name="T77" fmla="*/ 87 h 340"/>
                  <a:gd name="T78" fmla="*/ 275 w 521"/>
                  <a:gd name="T79" fmla="*/ 51 h 340"/>
                  <a:gd name="T80" fmla="*/ 251 w 521"/>
                  <a:gd name="T81" fmla="*/ 60 h 340"/>
                  <a:gd name="T82" fmla="*/ 86 w 521"/>
                  <a:gd name="T83" fmla="*/ 143 h 340"/>
                  <a:gd name="T84" fmla="*/ 291 w 521"/>
                  <a:gd name="T85" fmla="*/ 97 h 340"/>
                  <a:gd name="T86" fmla="*/ 388 w 521"/>
                  <a:gd name="T87" fmla="*/ 152 h 340"/>
                  <a:gd name="T88" fmla="*/ 489 w 521"/>
                  <a:gd name="T89" fmla="*/ 171 h 340"/>
                  <a:gd name="T90" fmla="*/ 436 w 521"/>
                  <a:gd name="T91" fmla="*/ 106 h 340"/>
                  <a:gd name="T92" fmla="*/ 291 w 521"/>
                  <a:gd name="T93" fmla="*/ 97 h 340"/>
                  <a:gd name="T94" fmla="*/ 106 w 521"/>
                  <a:gd name="T95" fmla="*/ 120 h 340"/>
                  <a:gd name="T96" fmla="*/ 232 w 521"/>
                  <a:gd name="T97" fmla="*/ 56 h 340"/>
                  <a:gd name="T98" fmla="*/ 295 w 521"/>
                  <a:gd name="T99" fmla="*/ 35 h 340"/>
                  <a:gd name="T100" fmla="*/ 396 w 521"/>
                  <a:gd name="T101" fmla="*/ 82 h 340"/>
                  <a:gd name="T102" fmla="*/ 475 w 521"/>
                  <a:gd name="T103" fmla="*/ 117 h 340"/>
                  <a:gd name="T104" fmla="*/ 499 w 521"/>
                  <a:gd name="T105" fmla="*/ 176 h 340"/>
                  <a:gd name="T106" fmla="*/ 479 w 521"/>
                  <a:gd name="T107" fmla="*/ 195 h 340"/>
                  <a:gd name="T108" fmla="*/ 509 w 521"/>
                  <a:gd name="T109" fmla="*/ 151 h 340"/>
                  <a:gd name="T110" fmla="*/ 431 w 521"/>
                  <a:gd name="T111" fmla="*/ 89 h 340"/>
                  <a:gd name="T112" fmla="*/ 340 w 521"/>
                  <a:gd name="T113" fmla="*/ 46 h 340"/>
                  <a:gd name="T114" fmla="*/ 271 w 521"/>
                  <a:gd name="T115" fmla="*/ 17 h 340"/>
                  <a:gd name="T116" fmla="*/ 210 w 521"/>
                  <a:gd name="T117" fmla="*/ 51 h 340"/>
                  <a:gd name="T118" fmla="*/ 99 w 521"/>
                  <a:gd name="T119" fmla="*/ 120 h 340"/>
                  <a:gd name="T120" fmla="*/ 26 w 521"/>
                  <a:gd name="T121" fmla="*/ 168 h 340"/>
                  <a:gd name="T122" fmla="*/ 36 w 521"/>
                  <a:gd name="T123" fmla="*/ 155 h 340"/>
                  <a:gd name="T124" fmla="*/ 35 w 521"/>
                  <a:gd name="T125" fmla="*/ 153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1" h="340">
                    <a:moveTo>
                      <a:pt x="39" y="178"/>
                    </a:moveTo>
                    <a:cubicBezTo>
                      <a:pt x="33" y="180"/>
                      <a:pt x="30" y="180"/>
                      <a:pt x="27" y="181"/>
                    </a:cubicBezTo>
                    <a:cubicBezTo>
                      <a:pt x="16" y="183"/>
                      <a:pt x="8" y="179"/>
                      <a:pt x="3" y="169"/>
                    </a:cubicBezTo>
                    <a:cubicBezTo>
                      <a:pt x="0" y="164"/>
                      <a:pt x="1" y="158"/>
                      <a:pt x="6" y="153"/>
                    </a:cubicBezTo>
                    <a:cubicBezTo>
                      <a:pt x="13" y="148"/>
                      <a:pt x="20" y="143"/>
                      <a:pt x="28" y="139"/>
                    </a:cubicBezTo>
                    <a:cubicBezTo>
                      <a:pt x="41" y="132"/>
                      <a:pt x="55" y="127"/>
                      <a:pt x="69" y="121"/>
                    </a:cubicBezTo>
                    <a:cubicBezTo>
                      <a:pt x="77" y="116"/>
                      <a:pt x="85" y="111"/>
                      <a:pt x="94" y="106"/>
                    </a:cubicBezTo>
                    <a:cubicBezTo>
                      <a:pt x="113" y="95"/>
                      <a:pt x="133" y="84"/>
                      <a:pt x="153" y="72"/>
                    </a:cubicBezTo>
                    <a:cubicBezTo>
                      <a:pt x="170" y="62"/>
                      <a:pt x="187" y="50"/>
                      <a:pt x="204" y="38"/>
                    </a:cubicBezTo>
                    <a:cubicBezTo>
                      <a:pt x="211" y="33"/>
                      <a:pt x="219" y="29"/>
                      <a:pt x="226" y="25"/>
                    </a:cubicBezTo>
                    <a:cubicBezTo>
                      <a:pt x="237" y="19"/>
                      <a:pt x="248" y="14"/>
                      <a:pt x="258" y="8"/>
                    </a:cubicBezTo>
                    <a:cubicBezTo>
                      <a:pt x="262" y="6"/>
                      <a:pt x="265" y="5"/>
                      <a:pt x="268" y="3"/>
                    </a:cubicBezTo>
                    <a:cubicBezTo>
                      <a:pt x="274" y="0"/>
                      <a:pt x="279" y="2"/>
                      <a:pt x="284" y="5"/>
                    </a:cubicBezTo>
                    <a:cubicBezTo>
                      <a:pt x="288" y="7"/>
                      <a:pt x="293" y="9"/>
                      <a:pt x="298" y="11"/>
                    </a:cubicBezTo>
                    <a:cubicBezTo>
                      <a:pt x="302" y="13"/>
                      <a:pt x="306" y="13"/>
                      <a:pt x="308" y="16"/>
                    </a:cubicBezTo>
                    <a:cubicBezTo>
                      <a:pt x="319" y="25"/>
                      <a:pt x="333" y="26"/>
                      <a:pt x="346" y="31"/>
                    </a:cubicBezTo>
                    <a:cubicBezTo>
                      <a:pt x="351" y="32"/>
                      <a:pt x="355" y="34"/>
                      <a:pt x="360" y="36"/>
                    </a:cubicBezTo>
                    <a:cubicBezTo>
                      <a:pt x="378" y="44"/>
                      <a:pt x="397" y="53"/>
                      <a:pt x="416" y="63"/>
                    </a:cubicBezTo>
                    <a:cubicBezTo>
                      <a:pt x="435" y="73"/>
                      <a:pt x="454" y="84"/>
                      <a:pt x="473" y="95"/>
                    </a:cubicBezTo>
                    <a:cubicBezTo>
                      <a:pt x="478" y="97"/>
                      <a:pt x="483" y="100"/>
                      <a:pt x="488" y="102"/>
                    </a:cubicBezTo>
                    <a:cubicBezTo>
                      <a:pt x="507" y="109"/>
                      <a:pt x="521" y="129"/>
                      <a:pt x="521" y="149"/>
                    </a:cubicBezTo>
                    <a:cubicBezTo>
                      <a:pt x="521" y="157"/>
                      <a:pt x="521" y="165"/>
                      <a:pt x="519" y="172"/>
                    </a:cubicBezTo>
                    <a:cubicBezTo>
                      <a:pt x="518" y="179"/>
                      <a:pt x="515" y="184"/>
                      <a:pt x="513" y="190"/>
                    </a:cubicBezTo>
                    <a:cubicBezTo>
                      <a:pt x="512" y="191"/>
                      <a:pt x="511" y="193"/>
                      <a:pt x="511" y="194"/>
                    </a:cubicBezTo>
                    <a:cubicBezTo>
                      <a:pt x="515" y="202"/>
                      <a:pt x="508" y="205"/>
                      <a:pt x="504" y="208"/>
                    </a:cubicBezTo>
                    <a:cubicBezTo>
                      <a:pt x="493" y="215"/>
                      <a:pt x="481" y="222"/>
                      <a:pt x="469" y="227"/>
                    </a:cubicBezTo>
                    <a:cubicBezTo>
                      <a:pt x="447" y="237"/>
                      <a:pt x="425" y="245"/>
                      <a:pt x="403" y="254"/>
                    </a:cubicBezTo>
                    <a:cubicBezTo>
                      <a:pt x="388" y="260"/>
                      <a:pt x="372" y="265"/>
                      <a:pt x="356" y="270"/>
                    </a:cubicBezTo>
                    <a:cubicBezTo>
                      <a:pt x="348" y="274"/>
                      <a:pt x="339" y="278"/>
                      <a:pt x="330" y="282"/>
                    </a:cubicBezTo>
                    <a:cubicBezTo>
                      <a:pt x="310" y="291"/>
                      <a:pt x="290" y="301"/>
                      <a:pt x="270" y="311"/>
                    </a:cubicBezTo>
                    <a:cubicBezTo>
                      <a:pt x="252" y="319"/>
                      <a:pt x="234" y="328"/>
                      <a:pt x="215" y="335"/>
                    </a:cubicBezTo>
                    <a:cubicBezTo>
                      <a:pt x="203" y="340"/>
                      <a:pt x="189" y="339"/>
                      <a:pt x="176" y="336"/>
                    </a:cubicBezTo>
                    <a:cubicBezTo>
                      <a:pt x="146" y="330"/>
                      <a:pt x="119" y="316"/>
                      <a:pt x="91" y="304"/>
                    </a:cubicBezTo>
                    <a:cubicBezTo>
                      <a:pt x="73" y="289"/>
                      <a:pt x="51" y="282"/>
                      <a:pt x="34" y="266"/>
                    </a:cubicBezTo>
                    <a:cubicBezTo>
                      <a:pt x="28" y="260"/>
                      <a:pt x="20" y="256"/>
                      <a:pt x="14" y="250"/>
                    </a:cubicBezTo>
                    <a:cubicBezTo>
                      <a:pt x="5" y="242"/>
                      <a:pt x="5" y="235"/>
                      <a:pt x="15" y="228"/>
                    </a:cubicBezTo>
                    <a:cubicBezTo>
                      <a:pt x="19" y="224"/>
                      <a:pt x="24" y="222"/>
                      <a:pt x="28" y="219"/>
                    </a:cubicBezTo>
                    <a:cubicBezTo>
                      <a:pt x="32" y="217"/>
                      <a:pt x="35" y="214"/>
                      <a:pt x="36" y="209"/>
                    </a:cubicBezTo>
                    <a:cubicBezTo>
                      <a:pt x="36" y="204"/>
                      <a:pt x="38" y="200"/>
                      <a:pt x="38" y="195"/>
                    </a:cubicBezTo>
                    <a:cubicBezTo>
                      <a:pt x="39" y="190"/>
                      <a:pt x="39" y="185"/>
                      <a:pt x="39" y="178"/>
                    </a:cubicBezTo>
                    <a:close/>
                    <a:moveTo>
                      <a:pt x="480" y="209"/>
                    </a:moveTo>
                    <a:cubicBezTo>
                      <a:pt x="480" y="208"/>
                      <a:pt x="480" y="207"/>
                      <a:pt x="480" y="206"/>
                    </a:cubicBezTo>
                    <a:cubicBezTo>
                      <a:pt x="475" y="204"/>
                      <a:pt x="471" y="202"/>
                      <a:pt x="466" y="201"/>
                    </a:cubicBezTo>
                    <a:cubicBezTo>
                      <a:pt x="458" y="199"/>
                      <a:pt x="450" y="198"/>
                      <a:pt x="443" y="194"/>
                    </a:cubicBezTo>
                    <a:cubicBezTo>
                      <a:pt x="431" y="187"/>
                      <a:pt x="418" y="182"/>
                      <a:pt x="406" y="176"/>
                    </a:cubicBezTo>
                    <a:cubicBezTo>
                      <a:pt x="388" y="168"/>
                      <a:pt x="370" y="160"/>
                      <a:pt x="353" y="152"/>
                    </a:cubicBezTo>
                    <a:cubicBezTo>
                      <a:pt x="346" y="149"/>
                      <a:pt x="340" y="146"/>
                      <a:pt x="334" y="142"/>
                    </a:cubicBezTo>
                    <a:cubicBezTo>
                      <a:pt x="317" y="131"/>
                      <a:pt x="300" y="121"/>
                      <a:pt x="285" y="111"/>
                    </a:cubicBezTo>
                    <a:cubicBezTo>
                      <a:pt x="275" y="116"/>
                      <a:pt x="267" y="122"/>
                      <a:pt x="258" y="126"/>
                    </a:cubicBezTo>
                    <a:cubicBezTo>
                      <a:pt x="249" y="131"/>
                      <a:pt x="239" y="134"/>
                      <a:pt x="230" y="138"/>
                    </a:cubicBezTo>
                    <a:cubicBezTo>
                      <a:pt x="220" y="142"/>
                      <a:pt x="210" y="145"/>
                      <a:pt x="200" y="150"/>
                    </a:cubicBezTo>
                    <a:cubicBezTo>
                      <a:pt x="161" y="169"/>
                      <a:pt x="123" y="189"/>
                      <a:pt x="84" y="208"/>
                    </a:cubicBezTo>
                    <a:cubicBezTo>
                      <a:pt x="79" y="210"/>
                      <a:pt x="73" y="211"/>
                      <a:pt x="68" y="214"/>
                    </a:cubicBezTo>
                    <a:cubicBezTo>
                      <a:pt x="56" y="221"/>
                      <a:pt x="44" y="229"/>
                      <a:pt x="32" y="236"/>
                    </a:cubicBezTo>
                    <a:cubicBezTo>
                      <a:pt x="31" y="237"/>
                      <a:pt x="30" y="238"/>
                      <a:pt x="29" y="239"/>
                    </a:cubicBezTo>
                    <a:cubicBezTo>
                      <a:pt x="29" y="241"/>
                      <a:pt x="30" y="242"/>
                      <a:pt x="31" y="242"/>
                    </a:cubicBezTo>
                    <a:cubicBezTo>
                      <a:pt x="34" y="245"/>
                      <a:pt x="38" y="249"/>
                      <a:pt x="42" y="252"/>
                    </a:cubicBezTo>
                    <a:cubicBezTo>
                      <a:pt x="68" y="271"/>
                      <a:pt x="95" y="289"/>
                      <a:pt x="125" y="301"/>
                    </a:cubicBezTo>
                    <a:cubicBezTo>
                      <a:pt x="143" y="308"/>
                      <a:pt x="160" y="315"/>
                      <a:pt x="178" y="319"/>
                    </a:cubicBezTo>
                    <a:cubicBezTo>
                      <a:pt x="194" y="323"/>
                      <a:pt x="210" y="321"/>
                      <a:pt x="225" y="312"/>
                    </a:cubicBezTo>
                    <a:cubicBezTo>
                      <a:pt x="217" y="308"/>
                      <a:pt x="209" y="304"/>
                      <a:pt x="202" y="300"/>
                    </a:cubicBezTo>
                    <a:cubicBezTo>
                      <a:pt x="179" y="287"/>
                      <a:pt x="157" y="274"/>
                      <a:pt x="135" y="261"/>
                    </a:cubicBezTo>
                    <a:cubicBezTo>
                      <a:pt x="126" y="256"/>
                      <a:pt x="117" y="251"/>
                      <a:pt x="108" y="246"/>
                    </a:cubicBezTo>
                    <a:cubicBezTo>
                      <a:pt x="105" y="243"/>
                      <a:pt x="101" y="240"/>
                      <a:pt x="99" y="234"/>
                    </a:cubicBezTo>
                    <a:cubicBezTo>
                      <a:pt x="102" y="235"/>
                      <a:pt x="104" y="236"/>
                      <a:pt x="105" y="236"/>
                    </a:cubicBezTo>
                    <a:cubicBezTo>
                      <a:pt x="124" y="247"/>
                      <a:pt x="143" y="257"/>
                      <a:pt x="162" y="267"/>
                    </a:cubicBezTo>
                    <a:cubicBezTo>
                      <a:pt x="184" y="280"/>
                      <a:pt x="206" y="293"/>
                      <a:pt x="227" y="306"/>
                    </a:cubicBezTo>
                    <a:cubicBezTo>
                      <a:pt x="230" y="307"/>
                      <a:pt x="234" y="309"/>
                      <a:pt x="237" y="308"/>
                    </a:cubicBezTo>
                    <a:cubicBezTo>
                      <a:pt x="249" y="303"/>
                      <a:pt x="261" y="298"/>
                      <a:pt x="272" y="290"/>
                    </a:cubicBezTo>
                    <a:cubicBezTo>
                      <a:pt x="261" y="285"/>
                      <a:pt x="251" y="281"/>
                      <a:pt x="241" y="276"/>
                    </a:cubicBezTo>
                    <a:cubicBezTo>
                      <a:pt x="229" y="270"/>
                      <a:pt x="217" y="263"/>
                      <a:pt x="204" y="257"/>
                    </a:cubicBezTo>
                    <a:cubicBezTo>
                      <a:pt x="197" y="253"/>
                      <a:pt x="190" y="249"/>
                      <a:pt x="183" y="245"/>
                    </a:cubicBezTo>
                    <a:cubicBezTo>
                      <a:pt x="163" y="236"/>
                      <a:pt x="142" y="226"/>
                      <a:pt x="122" y="216"/>
                    </a:cubicBezTo>
                    <a:cubicBezTo>
                      <a:pt x="118" y="214"/>
                      <a:pt x="115" y="214"/>
                      <a:pt x="111" y="215"/>
                    </a:cubicBezTo>
                    <a:cubicBezTo>
                      <a:pt x="107" y="217"/>
                      <a:pt x="103" y="217"/>
                      <a:pt x="100" y="218"/>
                    </a:cubicBezTo>
                    <a:cubicBezTo>
                      <a:pt x="100" y="218"/>
                      <a:pt x="99" y="218"/>
                      <a:pt x="99" y="217"/>
                    </a:cubicBezTo>
                    <a:cubicBezTo>
                      <a:pt x="105" y="214"/>
                      <a:pt x="110" y="211"/>
                      <a:pt x="117" y="207"/>
                    </a:cubicBezTo>
                    <a:cubicBezTo>
                      <a:pt x="119" y="206"/>
                      <a:pt x="123" y="206"/>
                      <a:pt x="126" y="205"/>
                    </a:cubicBezTo>
                    <a:cubicBezTo>
                      <a:pt x="135" y="201"/>
                      <a:pt x="144" y="196"/>
                      <a:pt x="152" y="191"/>
                    </a:cubicBezTo>
                    <a:cubicBezTo>
                      <a:pt x="184" y="172"/>
                      <a:pt x="217" y="154"/>
                      <a:pt x="252" y="140"/>
                    </a:cubicBezTo>
                    <a:cubicBezTo>
                      <a:pt x="259" y="136"/>
                      <a:pt x="266" y="133"/>
                      <a:pt x="275" y="132"/>
                    </a:cubicBezTo>
                    <a:cubicBezTo>
                      <a:pt x="275" y="132"/>
                      <a:pt x="275" y="133"/>
                      <a:pt x="275" y="134"/>
                    </a:cubicBezTo>
                    <a:cubicBezTo>
                      <a:pt x="267" y="138"/>
                      <a:pt x="258" y="143"/>
                      <a:pt x="250" y="148"/>
                    </a:cubicBezTo>
                    <a:cubicBezTo>
                      <a:pt x="260" y="153"/>
                      <a:pt x="270" y="158"/>
                      <a:pt x="279" y="164"/>
                    </a:cubicBezTo>
                    <a:cubicBezTo>
                      <a:pt x="302" y="179"/>
                      <a:pt x="325" y="194"/>
                      <a:pt x="348" y="209"/>
                    </a:cubicBezTo>
                    <a:cubicBezTo>
                      <a:pt x="361" y="218"/>
                      <a:pt x="374" y="226"/>
                      <a:pt x="387" y="236"/>
                    </a:cubicBezTo>
                    <a:cubicBezTo>
                      <a:pt x="391" y="240"/>
                      <a:pt x="395" y="241"/>
                      <a:pt x="401" y="239"/>
                    </a:cubicBezTo>
                    <a:cubicBezTo>
                      <a:pt x="424" y="230"/>
                      <a:pt x="446" y="222"/>
                      <a:pt x="469" y="214"/>
                    </a:cubicBezTo>
                    <a:cubicBezTo>
                      <a:pt x="473" y="213"/>
                      <a:pt x="476" y="211"/>
                      <a:pt x="480" y="209"/>
                    </a:cubicBezTo>
                    <a:close/>
                    <a:moveTo>
                      <a:pt x="225" y="178"/>
                    </a:moveTo>
                    <a:cubicBezTo>
                      <a:pt x="236" y="180"/>
                      <a:pt x="243" y="186"/>
                      <a:pt x="250" y="190"/>
                    </a:cubicBezTo>
                    <a:cubicBezTo>
                      <a:pt x="260" y="197"/>
                      <a:pt x="269" y="204"/>
                      <a:pt x="279" y="210"/>
                    </a:cubicBezTo>
                    <a:cubicBezTo>
                      <a:pt x="303" y="223"/>
                      <a:pt x="327" y="236"/>
                      <a:pt x="347" y="255"/>
                    </a:cubicBezTo>
                    <a:cubicBezTo>
                      <a:pt x="347" y="256"/>
                      <a:pt x="348" y="256"/>
                      <a:pt x="349" y="256"/>
                    </a:cubicBezTo>
                    <a:cubicBezTo>
                      <a:pt x="362" y="251"/>
                      <a:pt x="375" y="248"/>
                      <a:pt x="389" y="242"/>
                    </a:cubicBezTo>
                    <a:cubicBezTo>
                      <a:pt x="385" y="239"/>
                      <a:pt x="382" y="237"/>
                      <a:pt x="379" y="235"/>
                    </a:cubicBezTo>
                    <a:cubicBezTo>
                      <a:pt x="356" y="221"/>
                      <a:pt x="333" y="208"/>
                      <a:pt x="311" y="193"/>
                    </a:cubicBezTo>
                    <a:cubicBezTo>
                      <a:pt x="291" y="181"/>
                      <a:pt x="271" y="169"/>
                      <a:pt x="252" y="156"/>
                    </a:cubicBezTo>
                    <a:cubicBezTo>
                      <a:pt x="244" y="150"/>
                      <a:pt x="238" y="152"/>
                      <a:pt x="231" y="156"/>
                    </a:cubicBezTo>
                    <a:cubicBezTo>
                      <a:pt x="214" y="164"/>
                      <a:pt x="197" y="172"/>
                      <a:pt x="180" y="181"/>
                    </a:cubicBezTo>
                    <a:cubicBezTo>
                      <a:pt x="162" y="190"/>
                      <a:pt x="145" y="199"/>
                      <a:pt x="126" y="209"/>
                    </a:cubicBezTo>
                    <a:cubicBezTo>
                      <a:pt x="130" y="211"/>
                      <a:pt x="133" y="213"/>
                      <a:pt x="137" y="215"/>
                    </a:cubicBezTo>
                    <a:cubicBezTo>
                      <a:pt x="147" y="221"/>
                      <a:pt x="158" y="227"/>
                      <a:pt x="169" y="231"/>
                    </a:cubicBezTo>
                    <a:cubicBezTo>
                      <a:pt x="186" y="238"/>
                      <a:pt x="201" y="248"/>
                      <a:pt x="217" y="257"/>
                    </a:cubicBezTo>
                    <a:cubicBezTo>
                      <a:pt x="236" y="269"/>
                      <a:pt x="259" y="277"/>
                      <a:pt x="279" y="287"/>
                    </a:cubicBezTo>
                    <a:cubicBezTo>
                      <a:pt x="299" y="276"/>
                      <a:pt x="320" y="269"/>
                      <a:pt x="340" y="258"/>
                    </a:cubicBezTo>
                    <a:cubicBezTo>
                      <a:pt x="337" y="256"/>
                      <a:pt x="335" y="254"/>
                      <a:pt x="333" y="253"/>
                    </a:cubicBezTo>
                    <a:cubicBezTo>
                      <a:pt x="320" y="245"/>
                      <a:pt x="308" y="238"/>
                      <a:pt x="296" y="231"/>
                    </a:cubicBezTo>
                    <a:cubicBezTo>
                      <a:pt x="271" y="219"/>
                      <a:pt x="248" y="205"/>
                      <a:pt x="230" y="184"/>
                    </a:cubicBezTo>
                    <a:cubicBezTo>
                      <a:pt x="228" y="182"/>
                      <a:pt x="227" y="181"/>
                      <a:pt x="225" y="178"/>
                    </a:cubicBezTo>
                    <a:close/>
                    <a:moveTo>
                      <a:pt x="51" y="204"/>
                    </a:moveTo>
                    <a:cubicBezTo>
                      <a:pt x="64" y="195"/>
                      <a:pt x="78" y="189"/>
                      <a:pt x="92" y="184"/>
                    </a:cubicBezTo>
                    <a:cubicBezTo>
                      <a:pt x="98" y="183"/>
                      <a:pt x="103" y="182"/>
                      <a:pt x="108" y="180"/>
                    </a:cubicBezTo>
                    <a:cubicBezTo>
                      <a:pt x="124" y="172"/>
                      <a:pt x="140" y="164"/>
                      <a:pt x="156" y="156"/>
                    </a:cubicBezTo>
                    <a:cubicBezTo>
                      <a:pt x="174" y="148"/>
                      <a:pt x="191" y="139"/>
                      <a:pt x="209" y="131"/>
                    </a:cubicBezTo>
                    <a:cubicBezTo>
                      <a:pt x="234" y="121"/>
                      <a:pt x="260" y="115"/>
                      <a:pt x="282" y="97"/>
                    </a:cubicBezTo>
                    <a:cubicBezTo>
                      <a:pt x="285" y="94"/>
                      <a:pt x="289" y="91"/>
                      <a:pt x="291" y="87"/>
                    </a:cubicBezTo>
                    <a:cubicBezTo>
                      <a:pt x="293" y="81"/>
                      <a:pt x="294" y="75"/>
                      <a:pt x="295" y="69"/>
                    </a:cubicBezTo>
                    <a:cubicBezTo>
                      <a:pt x="296" y="63"/>
                      <a:pt x="293" y="58"/>
                      <a:pt x="288" y="56"/>
                    </a:cubicBezTo>
                    <a:cubicBezTo>
                      <a:pt x="284" y="54"/>
                      <a:pt x="280" y="52"/>
                      <a:pt x="275" y="51"/>
                    </a:cubicBezTo>
                    <a:cubicBezTo>
                      <a:pt x="277" y="48"/>
                      <a:pt x="278" y="47"/>
                      <a:pt x="279" y="45"/>
                    </a:cubicBezTo>
                    <a:cubicBezTo>
                      <a:pt x="274" y="41"/>
                      <a:pt x="271" y="45"/>
                      <a:pt x="268" y="48"/>
                    </a:cubicBezTo>
                    <a:cubicBezTo>
                      <a:pt x="262" y="52"/>
                      <a:pt x="257" y="57"/>
                      <a:pt x="251" y="60"/>
                    </a:cubicBezTo>
                    <a:cubicBezTo>
                      <a:pt x="236" y="69"/>
                      <a:pt x="220" y="78"/>
                      <a:pt x="204" y="86"/>
                    </a:cubicBezTo>
                    <a:cubicBezTo>
                      <a:pt x="201" y="88"/>
                      <a:pt x="197" y="90"/>
                      <a:pt x="194" y="92"/>
                    </a:cubicBezTo>
                    <a:cubicBezTo>
                      <a:pt x="158" y="109"/>
                      <a:pt x="122" y="126"/>
                      <a:pt x="86" y="143"/>
                    </a:cubicBezTo>
                    <a:cubicBezTo>
                      <a:pt x="73" y="149"/>
                      <a:pt x="60" y="157"/>
                      <a:pt x="47" y="164"/>
                    </a:cubicBezTo>
                    <a:cubicBezTo>
                      <a:pt x="54" y="177"/>
                      <a:pt x="56" y="190"/>
                      <a:pt x="51" y="204"/>
                    </a:cubicBezTo>
                    <a:close/>
                    <a:moveTo>
                      <a:pt x="291" y="97"/>
                    </a:moveTo>
                    <a:cubicBezTo>
                      <a:pt x="299" y="102"/>
                      <a:pt x="304" y="105"/>
                      <a:pt x="310" y="109"/>
                    </a:cubicBezTo>
                    <a:cubicBezTo>
                      <a:pt x="324" y="118"/>
                      <a:pt x="338" y="127"/>
                      <a:pt x="352" y="135"/>
                    </a:cubicBezTo>
                    <a:cubicBezTo>
                      <a:pt x="364" y="142"/>
                      <a:pt x="376" y="146"/>
                      <a:pt x="388" y="152"/>
                    </a:cubicBezTo>
                    <a:cubicBezTo>
                      <a:pt x="409" y="164"/>
                      <a:pt x="432" y="171"/>
                      <a:pt x="451" y="185"/>
                    </a:cubicBezTo>
                    <a:cubicBezTo>
                      <a:pt x="459" y="191"/>
                      <a:pt x="467" y="191"/>
                      <a:pt x="475" y="184"/>
                    </a:cubicBezTo>
                    <a:cubicBezTo>
                      <a:pt x="480" y="180"/>
                      <a:pt x="484" y="176"/>
                      <a:pt x="489" y="171"/>
                    </a:cubicBezTo>
                    <a:cubicBezTo>
                      <a:pt x="494" y="166"/>
                      <a:pt x="495" y="159"/>
                      <a:pt x="494" y="151"/>
                    </a:cubicBezTo>
                    <a:cubicBezTo>
                      <a:pt x="491" y="135"/>
                      <a:pt x="479" y="127"/>
                      <a:pt x="468" y="119"/>
                    </a:cubicBezTo>
                    <a:cubicBezTo>
                      <a:pt x="459" y="111"/>
                      <a:pt x="447" y="109"/>
                      <a:pt x="436" y="106"/>
                    </a:cubicBezTo>
                    <a:cubicBezTo>
                      <a:pt x="410" y="98"/>
                      <a:pt x="386" y="88"/>
                      <a:pt x="361" y="79"/>
                    </a:cubicBezTo>
                    <a:cubicBezTo>
                      <a:pt x="340" y="71"/>
                      <a:pt x="320" y="62"/>
                      <a:pt x="299" y="52"/>
                    </a:cubicBezTo>
                    <a:cubicBezTo>
                      <a:pt x="308" y="69"/>
                      <a:pt x="303" y="84"/>
                      <a:pt x="291" y="97"/>
                    </a:cubicBezTo>
                    <a:close/>
                    <a:moveTo>
                      <a:pt x="99" y="120"/>
                    </a:moveTo>
                    <a:cubicBezTo>
                      <a:pt x="100" y="121"/>
                      <a:pt x="100" y="122"/>
                      <a:pt x="100" y="122"/>
                    </a:cubicBezTo>
                    <a:cubicBezTo>
                      <a:pt x="102" y="121"/>
                      <a:pt x="104" y="121"/>
                      <a:pt x="106" y="120"/>
                    </a:cubicBezTo>
                    <a:cubicBezTo>
                      <a:pt x="113" y="116"/>
                      <a:pt x="120" y="113"/>
                      <a:pt x="127" y="110"/>
                    </a:cubicBezTo>
                    <a:cubicBezTo>
                      <a:pt x="146" y="101"/>
                      <a:pt x="165" y="92"/>
                      <a:pt x="184" y="83"/>
                    </a:cubicBezTo>
                    <a:cubicBezTo>
                      <a:pt x="200" y="75"/>
                      <a:pt x="216" y="65"/>
                      <a:pt x="232" y="56"/>
                    </a:cubicBezTo>
                    <a:cubicBezTo>
                      <a:pt x="242" y="51"/>
                      <a:pt x="252" y="46"/>
                      <a:pt x="262" y="38"/>
                    </a:cubicBezTo>
                    <a:cubicBezTo>
                      <a:pt x="269" y="32"/>
                      <a:pt x="277" y="30"/>
                      <a:pt x="287" y="33"/>
                    </a:cubicBezTo>
                    <a:cubicBezTo>
                      <a:pt x="289" y="34"/>
                      <a:pt x="292" y="35"/>
                      <a:pt x="295" y="35"/>
                    </a:cubicBezTo>
                    <a:cubicBezTo>
                      <a:pt x="301" y="36"/>
                      <a:pt x="306" y="39"/>
                      <a:pt x="311" y="43"/>
                    </a:cubicBezTo>
                    <a:cubicBezTo>
                      <a:pt x="315" y="46"/>
                      <a:pt x="319" y="49"/>
                      <a:pt x="324" y="51"/>
                    </a:cubicBezTo>
                    <a:cubicBezTo>
                      <a:pt x="348" y="61"/>
                      <a:pt x="372" y="71"/>
                      <a:pt x="396" y="82"/>
                    </a:cubicBezTo>
                    <a:cubicBezTo>
                      <a:pt x="410" y="88"/>
                      <a:pt x="424" y="95"/>
                      <a:pt x="438" y="100"/>
                    </a:cubicBezTo>
                    <a:cubicBezTo>
                      <a:pt x="449" y="104"/>
                      <a:pt x="460" y="107"/>
                      <a:pt x="469" y="115"/>
                    </a:cubicBezTo>
                    <a:cubicBezTo>
                      <a:pt x="471" y="116"/>
                      <a:pt x="473" y="117"/>
                      <a:pt x="475" y="117"/>
                    </a:cubicBezTo>
                    <a:cubicBezTo>
                      <a:pt x="481" y="120"/>
                      <a:pt x="487" y="122"/>
                      <a:pt x="493" y="125"/>
                    </a:cubicBezTo>
                    <a:cubicBezTo>
                      <a:pt x="496" y="128"/>
                      <a:pt x="500" y="131"/>
                      <a:pt x="501" y="135"/>
                    </a:cubicBezTo>
                    <a:cubicBezTo>
                      <a:pt x="506" y="148"/>
                      <a:pt x="506" y="162"/>
                      <a:pt x="499" y="176"/>
                    </a:cubicBezTo>
                    <a:cubicBezTo>
                      <a:pt x="497" y="181"/>
                      <a:pt x="493" y="185"/>
                      <a:pt x="487" y="187"/>
                    </a:cubicBezTo>
                    <a:cubicBezTo>
                      <a:pt x="483" y="188"/>
                      <a:pt x="481" y="191"/>
                      <a:pt x="478" y="193"/>
                    </a:cubicBezTo>
                    <a:cubicBezTo>
                      <a:pt x="478" y="193"/>
                      <a:pt x="478" y="194"/>
                      <a:pt x="479" y="195"/>
                    </a:cubicBezTo>
                    <a:cubicBezTo>
                      <a:pt x="482" y="194"/>
                      <a:pt x="486" y="195"/>
                      <a:pt x="489" y="194"/>
                    </a:cubicBezTo>
                    <a:cubicBezTo>
                      <a:pt x="502" y="190"/>
                      <a:pt x="510" y="183"/>
                      <a:pt x="509" y="170"/>
                    </a:cubicBezTo>
                    <a:cubicBezTo>
                      <a:pt x="509" y="163"/>
                      <a:pt x="509" y="157"/>
                      <a:pt x="509" y="151"/>
                    </a:cubicBezTo>
                    <a:cubicBezTo>
                      <a:pt x="509" y="132"/>
                      <a:pt x="499" y="119"/>
                      <a:pt x="483" y="111"/>
                    </a:cubicBezTo>
                    <a:cubicBezTo>
                      <a:pt x="470" y="104"/>
                      <a:pt x="456" y="100"/>
                      <a:pt x="442" y="94"/>
                    </a:cubicBezTo>
                    <a:cubicBezTo>
                      <a:pt x="438" y="93"/>
                      <a:pt x="435" y="91"/>
                      <a:pt x="431" y="89"/>
                    </a:cubicBezTo>
                    <a:cubicBezTo>
                      <a:pt x="417" y="82"/>
                      <a:pt x="403" y="75"/>
                      <a:pt x="388" y="68"/>
                    </a:cubicBezTo>
                    <a:cubicBezTo>
                      <a:pt x="382" y="65"/>
                      <a:pt x="375" y="62"/>
                      <a:pt x="368" y="59"/>
                    </a:cubicBezTo>
                    <a:cubicBezTo>
                      <a:pt x="359" y="54"/>
                      <a:pt x="350" y="50"/>
                      <a:pt x="340" y="46"/>
                    </a:cubicBezTo>
                    <a:cubicBezTo>
                      <a:pt x="332" y="44"/>
                      <a:pt x="325" y="41"/>
                      <a:pt x="318" y="36"/>
                    </a:cubicBezTo>
                    <a:cubicBezTo>
                      <a:pt x="310" y="31"/>
                      <a:pt x="302" y="27"/>
                      <a:pt x="294" y="24"/>
                    </a:cubicBezTo>
                    <a:cubicBezTo>
                      <a:pt x="287" y="21"/>
                      <a:pt x="280" y="19"/>
                      <a:pt x="271" y="17"/>
                    </a:cubicBezTo>
                    <a:cubicBezTo>
                      <a:pt x="270" y="18"/>
                      <a:pt x="266" y="19"/>
                      <a:pt x="263" y="22"/>
                    </a:cubicBezTo>
                    <a:cubicBezTo>
                      <a:pt x="254" y="29"/>
                      <a:pt x="245" y="33"/>
                      <a:pt x="234" y="37"/>
                    </a:cubicBezTo>
                    <a:cubicBezTo>
                      <a:pt x="225" y="40"/>
                      <a:pt x="218" y="45"/>
                      <a:pt x="210" y="51"/>
                    </a:cubicBezTo>
                    <a:cubicBezTo>
                      <a:pt x="200" y="60"/>
                      <a:pt x="189" y="69"/>
                      <a:pt x="177" y="76"/>
                    </a:cubicBezTo>
                    <a:cubicBezTo>
                      <a:pt x="158" y="88"/>
                      <a:pt x="139" y="98"/>
                      <a:pt x="119" y="109"/>
                    </a:cubicBezTo>
                    <a:cubicBezTo>
                      <a:pt x="113" y="113"/>
                      <a:pt x="106" y="117"/>
                      <a:pt x="99" y="120"/>
                    </a:cubicBezTo>
                    <a:close/>
                    <a:moveTo>
                      <a:pt x="26" y="157"/>
                    </a:moveTo>
                    <a:cubicBezTo>
                      <a:pt x="22" y="160"/>
                      <a:pt x="20" y="162"/>
                      <a:pt x="15" y="165"/>
                    </a:cubicBezTo>
                    <a:cubicBezTo>
                      <a:pt x="20" y="166"/>
                      <a:pt x="23" y="167"/>
                      <a:pt x="26" y="168"/>
                    </a:cubicBezTo>
                    <a:cubicBezTo>
                      <a:pt x="26" y="164"/>
                      <a:pt x="26" y="161"/>
                      <a:pt x="26" y="157"/>
                    </a:cubicBezTo>
                    <a:close/>
                    <a:moveTo>
                      <a:pt x="35" y="153"/>
                    </a:moveTo>
                    <a:cubicBezTo>
                      <a:pt x="35" y="154"/>
                      <a:pt x="36" y="155"/>
                      <a:pt x="36" y="155"/>
                    </a:cubicBezTo>
                    <a:cubicBezTo>
                      <a:pt x="41" y="153"/>
                      <a:pt x="47" y="150"/>
                      <a:pt x="53" y="147"/>
                    </a:cubicBezTo>
                    <a:cubicBezTo>
                      <a:pt x="52" y="146"/>
                      <a:pt x="52" y="146"/>
                      <a:pt x="52" y="145"/>
                    </a:cubicBezTo>
                    <a:cubicBezTo>
                      <a:pt x="46" y="148"/>
                      <a:pt x="40" y="150"/>
                      <a:pt x="35" y="1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0" cap="none" spc="0" normalizeH="0" baseline="0" noProof="0"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53" name="Group 63">
                <a:extLst>
                  <a:ext uri="{FF2B5EF4-FFF2-40B4-BE49-F238E27FC236}">
                    <a16:creationId xmlns:a16="http://schemas.microsoft.com/office/drawing/2014/main" id="{15B85055-E22C-448C-A72D-D28706800BF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691755" flipH="1" flipV="1">
                <a:off x="14397121" y="4157741"/>
                <a:ext cx="291840" cy="235964"/>
                <a:chOff x="6226175" y="3313112"/>
                <a:chExt cx="1152525" cy="931863"/>
              </a:xfrm>
              <a:grpFill/>
            </p:grpSpPr>
            <p:sp>
              <p:nvSpPr>
                <p:cNvPr id="147" name="Freeform 37">
                  <a:extLst>
                    <a:ext uri="{FF2B5EF4-FFF2-40B4-BE49-F238E27FC236}">
                      <a16:creationId xmlns:a16="http://schemas.microsoft.com/office/drawing/2014/main" id="{2B958185-9CA5-4114-AB50-AF0ADD18A48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577013" y="3529013"/>
                  <a:ext cx="465138" cy="412750"/>
                </a:xfrm>
                <a:custGeom>
                  <a:avLst/>
                  <a:gdLst>
                    <a:gd name="T0" fmla="*/ 79 w 105"/>
                    <a:gd name="T1" fmla="*/ 81 h 94"/>
                    <a:gd name="T2" fmla="*/ 47 w 105"/>
                    <a:gd name="T3" fmla="*/ 92 h 94"/>
                    <a:gd name="T4" fmla="*/ 11 w 105"/>
                    <a:gd name="T5" fmla="*/ 67 h 94"/>
                    <a:gd name="T6" fmla="*/ 50 w 105"/>
                    <a:gd name="T7" fmla="*/ 2 h 94"/>
                    <a:gd name="T8" fmla="*/ 79 w 105"/>
                    <a:gd name="T9" fmla="*/ 81 h 94"/>
                    <a:gd name="T10" fmla="*/ 54 w 105"/>
                    <a:gd name="T11" fmla="*/ 18 h 94"/>
                    <a:gd name="T12" fmla="*/ 54 w 105"/>
                    <a:gd name="T13" fmla="*/ 18 h 94"/>
                    <a:gd name="T14" fmla="*/ 62 w 105"/>
                    <a:gd name="T15" fmla="*/ 16 h 94"/>
                    <a:gd name="T16" fmla="*/ 20 w 105"/>
                    <a:gd name="T17" fmla="*/ 52 h 94"/>
                    <a:gd name="T18" fmla="*/ 68 w 105"/>
                    <a:gd name="T19" fmla="*/ 19 h 94"/>
                    <a:gd name="T20" fmla="*/ 22 w 105"/>
                    <a:gd name="T21" fmla="*/ 60 h 94"/>
                    <a:gd name="T22" fmla="*/ 70 w 105"/>
                    <a:gd name="T23" fmla="*/ 29 h 94"/>
                    <a:gd name="T24" fmla="*/ 70 w 105"/>
                    <a:gd name="T25" fmla="*/ 41 h 94"/>
                    <a:gd name="T26" fmla="*/ 81 w 105"/>
                    <a:gd name="T27" fmla="*/ 38 h 94"/>
                    <a:gd name="T28" fmla="*/ 70 w 105"/>
                    <a:gd name="T29" fmla="*/ 75 h 94"/>
                    <a:gd name="T30" fmla="*/ 54 w 105"/>
                    <a:gd name="T31" fmla="*/ 9 h 94"/>
                    <a:gd name="T32" fmla="*/ 54 w 105"/>
                    <a:gd name="T33" fmla="*/ 18 h 94"/>
                    <a:gd name="T34" fmla="*/ 27 w 105"/>
                    <a:gd name="T35" fmla="*/ 33 h 94"/>
                    <a:gd name="T36" fmla="*/ 27 w 105"/>
                    <a:gd name="T37" fmla="*/ 33 h 94"/>
                    <a:gd name="T38" fmla="*/ 45 w 105"/>
                    <a:gd name="T39" fmla="*/ 16 h 94"/>
                    <a:gd name="T40" fmla="*/ 27 w 105"/>
                    <a:gd name="T41" fmla="*/ 33 h 94"/>
                    <a:gd name="T42" fmla="*/ 34 w 105"/>
                    <a:gd name="T43" fmla="*/ 69 h 94"/>
                    <a:gd name="T44" fmla="*/ 34 w 105"/>
                    <a:gd name="T45" fmla="*/ 69 h 94"/>
                    <a:gd name="T46" fmla="*/ 45 w 105"/>
                    <a:gd name="T47" fmla="*/ 52 h 94"/>
                    <a:gd name="T48" fmla="*/ 34 w 105"/>
                    <a:gd name="T49" fmla="*/ 69 h 94"/>
                    <a:gd name="T50" fmla="*/ 23 w 105"/>
                    <a:gd name="T51" fmla="*/ 69 h 94"/>
                    <a:gd name="T52" fmla="*/ 23 w 105"/>
                    <a:gd name="T53" fmla="*/ 69 h 94"/>
                    <a:gd name="T54" fmla="*/ 37 w 105"/>
                    <a:gd name="T55" fmla="*/ 57 h 94"/>
                    <a:gd name="T56" fmla="*/ 23 w 105"/>
                    <a:gd name="T57" fmla="*/ 69 h 94"/>
                    <a:gd name="T58" fmla="*/ 64 w 105"/>
                    <a:gd name="T59" fmla="*/ 69 h 94"/>
                    <a:gd name="T60" fmla="*/ 64 w 105"/>
                    <a:gd name="T61" fmla="*/ 69 h 94"/>
                    <a:gd name="T62" fmla="*/ 64 w 105"/>
                    <a:gd name="T63" fmla="*/ 69 h 94"/>
                    <a:gd name="T64" fmla="*/ 31 w 105"/>
                    <a:gd name="T65" fmla="*/ 80 h 94"/>
                    <a:gd name="T66" fmla="*/ 31 w 105"/>
                    <a:gd name="T67" fmla="*/ 80 h 94"/>
                    <a:gd name="T68" fmla="*/ 34 w 105"/>
                    <a:gd name="T69" fmla="*/ 83 h 94"/>
                    <a:gd name="T70" fmla="*/ 40 w 105"/>
                    <a:gd name="T71" fmla="*/ 81 h 94"/>
                    <a:gd name="T72" fmla="*/ 39 w 105"/>
                    <a:gd name="T73" fmla="*/ 72 h 94"/>
                    <a:gd name="T74" fmla="*/ 31 w 105"/>
                    <a:gd name="T75" fmla="*/ 80 h 94"/>
                    <a:gd name="T76" fmla="*/ 48 w 105"/>
                    <a:gd name="T77" fmla="*/ 88 h 94"/>
                    <a:gd name="T78" fmla="*/ 48 w 105"/>
                    <a:gd name="T79" fmla="*/ 88 h 94"/>
                    <a:gd name="T80" fmla="*/ 59 w 105"/>
                    <a:gd name="T81" fmla="*/ 86 h 94"/>
                    <a:gd name="T82" fmla="*/ 56 w 105"/>
                    <a:gd name="T83" fmla="*/ 78 h 94"/>
                    <a:gd name="T84" fmla="*/ 48 w 105"/>
                    <a:gd name="T85" fmla="*/ 8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05" h="94">
                      <a:moveTo>
                        <a:pt x="79" y="81"/>
                      </a:moveTo>
                      <a:cubicBezTo>
                        <a:pt x="67" y="86"/>
                        <a:pt x="63" y="94"/>
                        <a:pt x="47" y="92"/>
                      </a:cubicBezTo>
                      <a:cubicBezTo>
                        <a:pt x="31" y="91"/>
                        <a:pt x="15" y="77"/>
                        <a:pt x="11" y="67"/>
                      </a:cubicBezTo>
                      <a:cubicBezTo>
                        <a:pt x="0" y="42"/>
                        <a:pt x="23" y="4"/>
                        <a:pt x="50" y="2"/>
                      </a:cubicBezTo>
                      <a:cubicBezTo>
                        <a:pt x="87" y="0"/>
                        <a:pt x="105" y="53"/>
                        <a:pt x="79" y="81"/>
                      </a:cubicBezTo>
                      <a:close/>
                      <a:moveTo>
                        <a:pt x="54" y="18"/>
                      </a:moveTo>
                      <a:cubicBezTo>
                        <a:pt x="54" y="18"/>
                        <a:pt x="54" y="18"/>
                        <a:pt x="54" y="18"/>
                      </a:cubicBezTo>
                      <a:cubicBezTo>
                        <a:pt x="58" y="19"/>
                        <a:pt x="60" y="11"/>
                        <a:pt x="62" y="16"/>
                      </a:cubicBezTo>
                      <a:cubicBezTo>
                        <a:pt x="53" y="33"/>
                        <a:pt x="28" y="34"/>
                        <a:pt x="20" y="52"/>
                      </a:cubicBezTo>
                      <a:cubicBezTo>
                        <a:pt x="39" y="43"/>
                        <a:pt x="50" y="28"/>
                        <a:pt x="68" y="19"/>
                      </a:cubicBezTo>
                      <a:cubicBezTo>
                        <a:pt x="59" y="39"/>
                        <a:pt x="32" y="41"/>
                        <a:pt x="22" y="60"/>
                      </a:cubicBezTo>
                      <a:cubicBezTo>
                        <a:pt x="39" y="56"/>
                        <a:pt x="52" y="36"/>
                        <a:pt x="70" y="29"/>
                      </a:cubicBezTo>
                      <a:cubicBezTo>
                        <a:pt x="68" y="34"/>
                        <a:pt x="69" y="36"/>
                        <a:pt x="70" y="41"/>
                      </a:cubicBezTo>
                      <a:cubicBezTo>
                        <a:pt x="76" y="42"/>
                        <a:pt x="77" y="34"/>
                        <a:pt x="81" y="38"/>
                      </a:cubicBezTo>
                      <a:cubicBezTo>
                        <a:pt x="79" y="51"/>
                        <a:pt x="78" y="65"/>
                        <a:pt x="70" y="75"/>
                      </a:cubicBezTo>
                      <a:cubicBezTo>
                        <a:pt x="99" y="63"/>
                        <a:pt x="83" y="9"/>
                        <a:pt x="54" y="9"/>
                      </a:cubicBezTo>
                      <a:cubicBezTo>
                        <a:pt x="50" y="13"/>
                        <a:pt x="53" y="12"/>
                        <a:pt x="54" y="18"/>
                      </a:cubicBezTo>
                      <a:close/>
                      <a:moveTo>
                        <a:pt x="27" y="33"/>
                      </a:moveTo>
                      <a:cubicBezTo>
                        <a:pt x="27" y="33"/>
                        <a:pt x="27" y="33"/>
                        <a:pt x="27" y="33"/>
                      </a:cubicBezTo>
                      <a:cubicBezTo>
                        <a:pt x="31" y="27"/>
                        <a:pt x="46" y="23"/>
                        <a:pt x="45" y="16"/>
                      </a:cubicBezTo>
                      <a:cubicBezTo>
                        <a:pt x="40" y="22"/>
                        <a:pt x="24" y="25"/>
                        <a:pt x="27" y="33"/>
                      </a:cubicBezTo>
                      <a:close/>
                      <a:moveTo>
                        <a:pt x="34" y="69"/>
                      </a:moveTo>
                      <a:cubicBezTo>
                        <a:pt x="34" y="69"/>
                        <a:pt x="34" y="69"/>
                        <a:pt x="34" y="69"/>
                      </a:cubicBezTo>
                      <a:cubicBezTo>
                        <a:pt x="44" y="69"/>
                        <a:pt x="53" y="56"/>
                        <a:pt x="45" y="52"/>
                      </a:cubicBezTo>
                      <a:cubicBezTo>
                        <a:pt x="47" y="63"/>
                        <a:pt x="35" y="60"/>
                        <a:pt x="34" y="69"/>
                      </a:cubicBezTo>
                      <a:close/>
                      <a:moveTo>
                        <a:pt x="23" y="69"/>
                      </a:moveTo>
                      <a:cubicBezTo>
                        <a:pt x="23" y="69"/>
                        <a:pt x="23" y="69"/>
                        <a:pt x="23" y="69"/>
                      </a:cubicBezTo>
                      <a:cubicBezTo>
                        <a:pt x="32" y="68"/>
                        <a:pt x="34" y="62"/>
                        <a:pt x="37" y="57"/>
                      </a:cubicBezTo>
                      <a:cubicBezTo>
                        <a:pt x="31" y="59"/>
                        <a:pt x="26" y="63"/>
                        <a:pt x="23" y="69"/>
                      </a:cubicBezTo>
                      <a:close/>
                      <a:moveTo>
                        <a:pt x="64" y="69"/>
                      </a:moveTo>
                      <a:cubicBezTo>
                        <a:pt x="64" y="69"/>
                        <a:pt x="64" y="69"/>
                        <a:pt x="64" y="69"/>
                      </a:cubicBezTo>
                      <a:cubicBezTo>
                        <a:pt x="73" y="67"/>
                        <a:pt x="68" y="62"/>
                        <a:pt x="64" y="69"/>
                      </a:cubicBezTo>
                      <a:close/>
                      <a:moveTo>
                        <a:pt x="31" y="80"/>
                      </a:moveTo>
                      <a:cubicBezTo>
                        <a:pt x="31" y="80"/>
                        <a:pt x="31" y="80"/>
                        <a:pt x="31" y="80"/>
                      </a:cubicBezTo>
                      <a:cubicBezTo>
                        <a:pt x="33" y="80"/>
                        <a:pt x="34" y="82"/>
                        <a:pt x="34" y="83"/>
                      </a:cubicBezTo>
                      <a:cubicBezTo>
                        <a:pt x="37" y="83"/>
                        <a:pt x="38" y="81"/>
                        <a:pt x="40" y="81"/>
                      </a:cubicBezTo>
                      <a:cubicBezTo>
                        <a:pt x="42" y="77"/>
                        <a:pt x="39" y="76"/>
                        <a:pt x="39" y="72"/>
                      </a:cubicBezTo>
                      <a:cubicBezTo>
                        <a:pt x="34" y="73"/>
                        <a:pt x="32" y="75"/>
                        <a:pt x="31" y="80"/>
                      </a:cubicBezTo>
                      <a:close/>
                      <a:moveTo>
                        <a:pt x="48" y="88"/>
                      </a:moveTo>
                      <a:cubicBezTo>
                        <a:pt x="48" y="88"/>
                        <a:pt x="48" y="88"/>
                        <a:pt x="48" y="88"/>
                      </a:cubicBezTo>
                      <a:cubicBezTo>
                        <a:pt x="54" y="89"/>
                        <a:pt x="54" y="85"/>
                        <a:pt x="59" y="86"/>
                      </a:cubicBezTo>
                      <a:cubicBezTo>
                        <a:pt x="58" y="83"/>
                        <a:pt x="61" y="77"/>
                        <a:pt x="56" y="78"/>
                      </a:cubicBezTo>
                      <a:cubicBezTo>
                        <a:pt x="54" y="82"/>
                        <a:pt x="46" y="80"/>
                        <a:pt x="48" y="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48" name="Freeform 38">
                  <a:extLst>
                    <a:ext uri="{FF2B5EF4-FFF2-40B4-BE49-F238E27FC236}">
                      <a16:creationId xmlns:a16="http://schemas.microsoft.com/office/drawing/2014/main" id="{C0CD3CEF-956F-493B-B8EB-5442DF2C399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226175" y="3313112"/>
                  <a:ext cx="1152525" cy="931863"/>
                </a:xfrm>
                <a:custGeom>
                  <a:avLst/>
                  <a:gdLst>
                    <a:gd name="T0" fmla="*/ 242 w 260"/>
                    <a:gd name="T1" fmla="*/ 44 h 212"/>
                    <a:gd name="T2" fmla="*/ 259 w 260"/>
                    <a:gd name="T3" fmla="*/ 143 h 212"/>
                    <a:gd name="T4" fmla="*/ 199 w 260"/>
                    <a:gd name="T5" fmla="*/ 210 h 212"/>
                    <a:gd name="T6" fmla="*/ 12 w 260"/>
                    <a:gd name="T7" fmla="*/ 196 h 212"/>
                    <a:gd name="T8" fmla="*/ 17 w 260"/>
                    <a:gd name="T9" fmla="*/ 48 h 212"/>
                    <a:gd name="T10" fmla="*/ 40 w 260"/>
                    <a:gd name="T11" fmla="*/ 30 h 212"/>
                    <a:gd name="T12" fmla="*/ 74 w 260"/>
                    <a:gd name="T13" fmla="*/ 40 h 212"/>
                    <a:gd name="T14" fmla="*/ 160 w 260"/>
                    <a:gd name="T15" fmla="*/ 2 h 212"/>
                    <a:gd name="T16" fmla="*/ 214 w 260"/>
                    <a:gd name="T17" fmla="*/ 37 h 212"/>
                    <a:gd name="T18" fmla="*/ 118 w 260"/>
                    <a:gd name="T19" fmla="*/ 31 h 212"/>
                    <a:gd name="T20" fmla="*/ 118 w 260"/>
                    <a:gd name="T21" fmla="*/ 31 h 212"/>
                    <a:gd name="T22" fmla="*/ 104 w 260"/>
                    <a:gd name="T23" fmla="*/ 44 h 212"/>
                    <a:gd name="T24" fmla="*/ 144 w 260"/>
                    <a:gd name="T25" fmla="*/ 14 h 212"/>
                    <a:gd name="T26" fmla="*/ 104 w 260"/>
                    <a:gd name="T27" fmla="*/ 44 h 212"/>
                    <a:gd name="T28" fmla="*/ 140 w 260"/>
                    <a:gd name="T29" fmla="*/ 30 h 212"/>
                    <a:gd name="T30" fmla="*/ 140 w 260"/>
                    <a:gd name="T31" fmla="*/ 30 h 212"/>
                    <a:gd name="T32" fmla="*/ 141 w 260"/>
                    <a:gd name="T33" fmla="*/ 33 h 212"/>
                    <a:gd name="T34" fmla="*/ 144 w 260"/>
                    <a:gd name="T35" fmla="*/ 39 h 212"/>
                    <a:gd name="T36" fmla="*/ 161 w 260"/>
                    <a:gd name="T37" fmla="*/ 17 h 212"/>
                    <a:gd name="T38" fmla="*/ 160 w 260"/>
                    <a:gd name="T39" fmla="*/ 31 h 212"/>
                    <a:gd name="T40" fmla="*/ 172 w 260"/>
                    <a:gd name="T41" fmla="*/ 17 h 212"/>
                    <a:gd name="T42" fmla="*/ 161 w 260"/>
                    <a:gd name="T43" fmla="*/ 39 h 212"/>
                    <a:gd name="T44" fmla="*/ 178 w 260"/>
                    <a:gd name="T45" fmla="*/ 53 h 212"/>
                    <a:gd name="T46" fmla="*/ 175 w 260"/>
                    <a:gd name="T47" fmla="*/ 47 h 212"/>
                    <a:gd name="T48" fmla="*/ 169 w 260"/>
                    <a:gd name="T49" fmla="*/ 42 h 212"/>
                    <a:gd name="T50" fmla="*/ 161 w 260"/>
                    <a:gd name="T51" fmla="*/ 39 h 212"/>
                    <a:gd name="T52" fmla="*/ 42 w 260"/>
                    <a:gd name="T53" fmla="*/ 42 h 212"/>
                    <a:gd name="T54" fmla="*/ 42 w 260"/>
                    <a:gd name="T55" fmla="*/ 42 h 212"/>
                    <a:gd name="T56" fmla="*/ 64 w 260"/>
                    <a:gd name="T57" fmla="*/ 44 h 212"/>
                    <a:gd name="T58" fmla="*/ 64 w 260"/>
                    <a:gd name="T59" fmla="*/ 44 h 212"/>
                    <a:gd name="T60" fmla="*/ 155 w 260"/>
                    <a:gd name="T61" fmla="*/ 40 h 212"/>
                    <a:gd name="T62" fmla="*/ 160 w 260"/>
                    <a:gd name="T63" fmla="*/ 39 h 212"/>
                    <a:gd name="T64" fmla="*/ 155 w 260"/>
                    <a:gd name="T65" fmla="*/ 40 h 212"/>
                    <a:gd name="T66" fmla="*/ 74 w 260"/>
                    <a:gd name="T67" fmla="*/ 113 h 212"/>
                    <a:gd name="T68" fmla="*/ 191 w 260"/>
                    <a:gd name="T69" fmla="*/ 89 h 212"/>
                    <a:gd name="T70" fmla="*/ 74 w 260"/>
                    <a:gd name="T71" fmla="*/ 113 h 212"/>
                    <a:gd name="T72" fmla="*/ 74 w 260"/>
                    <a:gd name="T73" fmla="*/ 50 h 212"/>
                    <a:gd name="T74" fmla="*/ 74 w 260"/>
                    <a:gd name="T75" fmla="*/ 50 h 212"/>
                    <a:gd name="T76" fmla="*/ 96 w 260"/>
                    <a:gd name="T77" fmla="*/ 48 h 212"/>
                    <a:gd name="T78" fmla="*/ 96 w 260"/>
                    <a:gd name="T79" fmla="*/ 48 h 212"/>
                    <a:gd name="T80" fmla="*/ 203 w 260"/>
                    <a:gd name="T81" fmla="*/ 48 h 212"/>
                    <a:gd name="T82" fmla="*/ 200 w 260"/>
                    <a:gd name="T83" fmla="*/ 44 h 212"/>
                    <a:gd name="T84" fmla="*/ 206 w 260"/>
                    <a:gd name="T85" fmla="*/ 53 h 212"/>
                    <a:gd name="T86" fmla="*/ 211 w 260"/>
                    <a:gd name="T87" fmla="*/ 44 h 212"/>
                    <a:gd name="T88" fmla="*/ 208 w 260"/>
                    <a:gd name="T89" fmla="*/ 61 h 212"/>
                    <a:gd name="T90" fmla="*/ 208 w 260"/>
                    <a:gd name="T91" fmla="*/ 53 h 212"/>
                    <a:gd name="T92" fmla="*/ 182 w 260"/>
                    <a:gd name="T93" fmla="*/ 54 h 212"/>
                    <a:gd name="T94" fmla="*/ 182 w 260"/>
                    <a:gd name="T95" fmla="*/ 54 h 212"/>
                    <a:gd name="T96" fmla="*/ 185 w 260"/>
                    <a:gd name="T97" fmla="*/ 62 h 212"/>
                    <a:gd name="T98" fmla="*/ 185 w 260"/>
                    <a:gd name="T99" fmla="*/ 58 h 212"/>
                    <a:gd name="T100" fmla="*/ 17 w 260"/>
                    <a:gd name="T101" fmla="*/ 68 h 212"/>
                    <a:gd name="T102" fmla="*/ 11 w 260"/>
                    <a:gd name="T103" fmla="*/ 144 h 212"/>
                    <a:gd name="T104" fmla="*/ 53 w 260"/>
                    <a:gd name="T105" fmla="*/ 197 h 212"/>
                    <a:gd name="T106" fmla="*/ 196 w 260"/>
                    <a:gd name="T107" fmla="*/ 202 h 212"/>
                    <a:gd name="T108" fmla="*/ 245 w 260"/>
                    <a:gd name="T109" fmla="*/ 78 h 212"/>
                    <a:gd name="T110" fmla="*/ 133 w 260"/>
                    <a:gd name="T111" fmla="*/ 161 h 212"/>
                    <a:gd name="T112" fmla="*/ 79 w 260"/>
                    <a:gd name="T113" fmla="*/ 68 h 212"/>
                    <a:gd name="T114" fmla="*/ 233 w 260"/>
                    <a:gd name="T115" fmla="*/ 70 h 212"/>
                    <a:gd name="T116" fmla="*/ 225 w 260"/>
                    <a:gd name="T117" fmla="*/ 68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60" h="212">
                      <a:moveTo>
                        <a:pt x="214" y="37"/>
                      </a:moveTo>
                      <a:cubicBezTo>
                        <a:pt x="225" y="38"/>
                        <a:pt x="233" y="42"/>
                        <a:pt x="242" y="44"/>
                      </a:cubicBezTo>
                      <a:cubicBezTo>
                        <a:pt x="246" y="53"/>
                        <a:pt x="247" y="64"/>
                        <a:pt x="253" y="71"/>
                      </a:cubicBezTo>
                      <a:cubicBezTo>
                        <a:pt x="253" y="95"/>
                        <a:pt x="260" y="119"/>
                        <a:pt x="259" y="143"/>
                      </a:cubicBezTo>
                      <a:cubicBezTo>
                        <a:pt x="258" y="165"/>
                        <a:pt x="249" y="193"/>
                        <a:pt x="233" y="202"/>
                      </a:cubicBezTo>
                      <a:cubicBezTo>
                        <a:pt x="226" y="206"/>
                        <a:pt x="210" y="208"/>
                        <a:pt x="199" y="210"/>
                      </a:cubicBezTo>
                      <a:cubicBezTo>
                        <a:pt x="182" y="212"/>
                        <a:pt x="162" y="212"/>
                        <a:pt x="147" y="211"/>
                      </a:cubicBezTo>
                      <a:cubicBezTo>
                        <a:pt x="101" y="210"/>
                        <a:pt x="48" y="207"/>
                        <a:pt x="12" y="196"/>
                      </a:cubicBezTo>
                      <a:cubicBezTo>
                        <a:pt x="4" y="173"/>
                        <a:pt x="0" y="134"/>
                        <a:pt x="2" y="103"/>
                      </a:cubicBezTo>
                      <a:cubicBezTo>
                        <a:pt x="2" y="82"/>
                        <a:pt x="11" y="62"/>
                        <a:pt x="17" y="48"/>
                      </a:cubicBezTo>
                      <a:cubicBezTo>
                        <a:pt x="21" y="47"/>
                        <a:pt x="25" y="44"/>
                        <a:pt x="31" y="45"/>
                      </a:cubicBezTo>
                      <a:cubicBezTo>
                        <a:pt x="35" y="40"/>
                        <a:pt x="34" y="34"/>
                        <a:pt x="40" y="30"/>
                      </a:cubicBezTo>
                      <a:cubicBezTo>
                        <a:pt x="49" y="24"/>
                        <a:pt x="61" y="27"/>
                        <a:pt x="74" y="26"/>
                      </a:cubicBezTo>
                      <a:cubicBezTo>
                        <a:pt x="78" y="31"/>
                        <a:pt x="73" y="34"/>
                        <a:pt x="74" y="40"/>
                      </a:cubicBezTo>
                      <a:cubicBezTo>
                        <a:pt x="100" y="40"/>
                        <a:pt x="106" y="6"/>
                        <a:pt x="129" y="2"/>
                      </a:cubicBezTo>
                      <a:cubicBezTo>
                        <a:pt x="136" y="0"/>
                        <a:pt x="150" y="2"/>
                        <a:pt x="160" y="2"/>
                      </a:cubicBezTo>
                      <a:cubicBezTo>
                        <a:pt x="168" y="2"/>
                        <a:pt x="187" y="3"/>
                        <a:pt x="192" y="5"/>
                      </a:cubicBezTo>
                      <a:cubicBezTo>
                        <a:pt x="205" y="10"/>
                        <a:pt x="204" y="27"/>
                        <a:pt x="214" y="37"/>
                      </a:cubicBezTo>
                      <a:close/>
                      <a:moveTo>
                        <a:pt x="118" y="31"/>
                      </a:move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121" y="31"/>
                        <a:pt x="122" y="30"/>
                        <a:pt x="123" y="28"/>
                      </a:cubicBezTo>
                      <a:cubicBezTo>
                        <a:pt x="120" y="28"/>
                        <a:pt x="119" y="29"/>
                        <a:pt x="118" y="31"/>
                      </a:cubicBezTo>
                      <a:close/>
                      <a:moveTo>
                        <a:pt x="104" y="44"/>
                      </a:moveTo>
                      <a:cubicBezTo>
                        <a:pt x="104" y="44"/>
                        <a:pt x="104" y="44"/>
                        <a:pt x="104" y="44"/>
                      </a:cubicBezTo>
                      <a:cubicBezTo>
                        <a:pt x="111" y="42"/>
                        <a:pt x="117" y="40"/>
                        <a:pt x="124" y="39"/>
                      </a:cubicBezTo>
                      <a:cubicBezTo>
                        <a:pt x="125" y="26"/>
                        <a:pt x="146" y="24"/>
                        <a:pt x="144" y="14"/>
                      </a:cubicBezTo>
                      <a:cubicBezTo>
                        <a:pt x="134" y="14"/>
                        <a:pt x="135" y="28"/>
                        <a:pt x="124" y="23"/>
                      </a:cubicBezTo>
                      <a:cubicBezTo>
                        <a:pt x="126" y="38"/>
                        <a:pt x="109" y="34"/>
                        <a:pt x="104" y="44"/>
                      </a:cubicBezTo>
                      <a:close/>
                      <a:moveTo>
                        <a:pt x="140" y="30"/>
                      </a:moveTo>
                      <a:cubicBezTo>
                        <a:pt x="140" y="30"/>
                        <a:pt x="140" y="30"/>
                        <a:pt x="140" y="30"/>
                      </a:cubicBezTo>
                      <a:cubicBezTo>
                        <a:pt x="144" y="25"/>
                        <a:pt x="152" y="22"/>
                        <a:pt x="155" y="16"/>
                      </a:cubicBezTo>
                      <a:cubicBezTo>
                        <a:pt x="148" y="18"/>
                        <a:pt x="137" y="24"/>
                        <a:pt x="140" y="30"/>
                      </a:cubicBezTo>
                      <a:close/>
                      <a:moveTo>
                        <a:pt x="141" y="33"/>
                      </a:moveTo>
                      <a:cubicBezTo>
                        <a:pt x="141" y="33"/>
                        <a:pt x="141" y="33"/>
                        <a:pt x="141" y="33"/>
                      </a:cubicBezTo>
                      <a:cubicBezTo>
                        <a:pt x="134" y="30"/>
                        <a:pt x="131" y="32"/>
                        <a:pt x="129" y="37"/>
                      </a:cubicBezTo>
                      <a:cubicBezTo>
                        <a:pt x="134" y="38"/>
                        <a:pt x="141" y="36"/>
                        <a:pt x="144" y="39"/>
                      </a:cubicBezTo>
                      <a:cubicBezTo>
                        <a:pt x="146" y="35"/>
                        <a:pt x="150" y="33"/>
                        <a:pt x="152" y="30"/>
                      </a:cubicBezTo>
                      <a:cubicBezTo>
                        <a:pt x="155" y="27"/>
                        <a:pt x="167" y="19"/>
                        <a:pt x="161" y="17"/>
                      </a:cubicBezTo>
                      <a:cubicBezTo>
                        <a:pt x="152" y="19"/>
                        <a:pt x="150" y="30"/>
                        <a:pt x="141" y="33"/>
                      </a:cubicBezTo>
                      <a:close/>
                      <a:moveTo>
                        <a:pt x="160" y="31"/>
                      </a:moveTo>
                      <a:cubicBezTo>
                        <a:pt x="160" y="31"/>
                        <a:pt x="160" y="31"/>
                        <a:pt x="160" y="31"/>
                      </a:cubicBezTo>
                      <a:cubicBezTo>
                        <a:pt x="163" y="26"/>
                        <a:pt x="171" y="25"/>
                        <a:pt x="172" y="17"/>
                      </a:cubicBezTo>
                      <a:cubicBezTo>
                        <a:pt x="167" y="19"/>
                        <a:pt x="158" y="26"/>
                        <a:pt x="160" y="31"/>
                      </a:cubicBezTo>
                      <a:close/>
                      <a:moveTo>
                        <a:pt x="161" y="39"/>
                      </a:moveTo>
                      <a:cubicBezTo>
                        <a:pt x="161" y="39"/>
                        <a:pt x="161" y="39"/>
                        <a:pt x="161" y="39"/>
                      </a:cubicBezTo>
                      <a:cubicBezTo>
                        <a:pt x="164" y="47"/>
                        <a:pt x="172" y="49"/>
                        <a:pt x="178" y="53"/>
                      </a:cubicBezTo>
                      <a:cubicBezTo>
                        <a:pt x="185" y="47"/>
                        <a:pt x="194" y="43"/>
                        <a:pt x="197" y="34"/>
                      </a:cubicBezTo>
                      <a:cubicBezTo>
                        <a:pt x="185" y="34"/>
                        <a:pt x="186" y="46"/>
                        <a:pt x="175" y="47"/>
                      </a:cubicBezTo>
                      <a:cubicBezTo>
                        <a:pt x="179" y="38"/>
                        <a:pt x="192" y="37"/>
                        <a:pt x="194" y="26"/>
                      </a:cubicBezTo>
                      <a:cubicBezTo>
                        <a:pt x="181" y="26"/>
                        <a:pt x="179" y="44"/>
                        <a:pt x="169" y="42"/>
                      </a:cubicBezTo>
                      <a:cubicBezTo>
                        <a:pt x="174" y="34"/>
                        <a:pt x="183" y="31"/>
                        <a:pt x="188" y="23"/>
                      </a:cubicBezTo>
                      <a:cubicBezTo>
                        <a:pt x="176" y="20"/>
                        <a:pt x="174" y="38"/>
                        <a:pt x="161" y="39"/>
                      </a:cubicBezTo>
                      <a:close/>
                      <a:moveTo>
                        <a:pt x="42" y="42"/>
                      </a:moveTo>
                      <a:cubicBezTo>
                        <a:pt x="42" y="42"/>
                        <a:pt x="42" y="42"/>
                        <a:pt x="42" y="42"/>
                      </a:cubicBezTo>
                      <a:cubicBezTo>
                        <a:pt x="43" y="39"/>
                        <a:pt x="46" y="37"/>
                        <a:pt x="47" y="34"/>
                      </a:cubicBezTo>
                      <a:cubicBezTo>
                        <a:pt x="43" y="33"/>
                        <a:pt x="38" y="40"/>
                        <a:pt x="42" y="42"/>
                      </a:cubicBezTo>
                      <a:close/>
                      <a:moveTo>
                        <a:pt x="64" y="44"/>
                      </a:moveTo>
                      <a:cubicBezTo>
                        <a:pt x="64" y="44"/>
                        <a:pt x="64" y="44"/>
                        <a:pt x="64" y="44"/>
                      </a:cubicBezTo>
                      <a:cubicBezTo>
                        <a:pt x="68" y="44"/>
                        <a:pt x="69" y="41"/>
                        <a:pt x="68" y="37"/>
                      </a:cubicBezTo>
                      <a:cubicBezTo>
                        <a:pt x="64" y="37"/>
                        <a:pt x="64" y="41"/>
                        <a:pt x="64" y="44"/>
                      </a:cubicBezTo>
                      <a:close/>
                      <a:moveTo>
                        <a:pt x="155" y="40"/>
                      </a:moveTo>
                      <a:cubicBezTo>
                        <a:pt x="155" y="40"/>
                        <a:pt x="155" y="40"/>
                        <a:pt x="155" y="40"/>
                      </a:cubicBezTo>
                      <a:cubicBezTo>
                        <a:pt x="157" y="40"/>
                        <a:pt x="157" y="42"/>
                        <a:pt x="158" y="42"/>
                      </a:cubicBezTo>
                      <a:cubicBezTo>
                        <a:pt x="158" y="40"/>
                        <a:pt x="160" y="40"/>
                        <a:pt x="160" y="39"/>
                      </a:cubicBezTo>
                      <a:cubicBezTo>
                        <a:pt x="158" y="39"/>
                        <a:pt x="158" y="38"/>
                        <a:pt x="157" y="37"/>
                      </a:cubicBezTo>
                      <a:cubicBezTo>
                        <a:pt x="157" y="39"/>
                        <a:pt x="155" y="39"/>
                        <a:pt x="155" y="40"/>
                      </a:cubicBezTo>
                      <a:close/>
                      <a:moveTo>
                        <a:pt x="74" y="113"/>
                      </a:moveTo>
                      <a:cubicBezTo>
                        <a:pt x="74" y="113"/>
                        <a:pt x="74" y="113"/>
                        <a:pt x="74" y="113"/>
                      </a:cubicBezTo>
                      <a:cubicBezTo>
                        <a:pt x="76" y="127"/>
                        <a:pt x="84" y="138"/>
                        <a:pt x="90" y="143"/>
                      </a:cubicBezTo>
                      <a:cubicBezTo>
                        <a:pt x="124" y="168"/>
                        <a:pt x="200" y="149"/>
                        <a:pt x="191" y="89"/>
                      </a:cubicBezTo>
                      <a:cubicBezTo>
                        <a:pt x="186" y="56"/>
                        <a:pt x="144" y="31"/>
                        <a:pt x="107" y="48"/>
                      </a:cubicBezTo>
                      <a:cubicBezTo>
                        <a:pt x="89" y="69"/>
                        <a:pt x="71" y="80"/>
                        <a:pt x="74" y="113"/>
                      </a:cubicBezTo>
                      <a:close/>
                      <a:moveTo>
                        <a:pt x="74" y="50"/>
                      </a:moveTo>
                      <a:cubicBezTo>
                        <a:pt x="74" y="50"/>
                        <a:pt x="74" y="50"/>
                        <a:pt x="74" y="50"/>
                      </a:cubicBezTo>
                      <a:cubicBezTo>
                        <a:pt x="76" y="48"/>
                        <a:pt x="81" y="48"/>
                        <a:pt x="81" y="44"/>
                      </a:cubicBezTo>
                      <a:cubicBezTo>
                        <a:pt x="77" y="43"/>
                        <a:pt x="70" y="47"/>
                        <a:pt x="74" y="50"/>
                      </a:cubicBezTo>
                      <a:close/>
                      <a:moveTo>
                        <a:pt x="96" y="48"/>
                      </a:moveTo>
                      <a:cubicBezTo>
                        <a:pt x="96" y="48"/>
                        <a:pt x="96" y="48"/>
                        <a:pt x="96" y="48"/>
                      </a:cubicBezTo>
                      <a:cubicBezTo>
                        <a:pt x="100" y="49"/>
                        <a:pt x="103" y="48"/>
                        <a:pt x="102" y="44"/>
                      </a:cubicBezTo>
                      <a:cubicBezTo>
                        <a:pt x="98" y="43"/>
                        <a:pt x="96" y="44"/>
                        <a:pt x="96" y="48"/>
                      </a:cubicBezTo>
                      <a:close/>
                      <a:moveTo>
                        <a:pt x="203" y="48"/>
                      </a:moveTo>
                      <a:cubicBezTo>
                        <a:pt x="203" y="48"/>
                        <a:pt x="203" y="48"/>
                        <a:pt x="203" y="48"/>
                      </a:cubicBezTo>
                      <a:cubicBezTo>
                        <a:pt x="203" y="46"/>
                        <a:pt x="204" y="45"/>
                        <a:pt x="205" y="44"/>
                      </a:cubicBezTo>
                      <a:cubicBezTo>
                        <a:pt x="203" y="44"/>
                        <a:pt x="202" y="44"/>
                        <a:pt x="200" y="44"/>
                      </a:cubicBezTo>
                      <a:cubicBezTo>
                        <a:pt x="200" y="46"/>
                        <a:pt x="201" y="48"/>
                        <a:pt x="203" y="48"/>
                      </a:cubicBezTo>
                      <a:close/>
                      <a:moveTo>
                        <a:pt x="206" y="53"/>
                      </a:moveTo>
                      <a:cubicBezTo>
                        <a:pt x="206" y="53"/>
                        <a:pt x="206" y="53"/>
                        <a:pt x="206" y="53"/>
                      </a:cubicBezTo>
                      <a:cubicBezTo>
                        <a:pt x="208" y="51"/>
                        <a:pt x="215" y="46"/>
                        <a:pt x="211" y="44"/>
                      </a:cubicBezTo>
                      <a:cubicBezTo>
                        <a:pt x="209" y="46"/>
                        <a:pt x="201" y="49"/>
                        <a:pt x="206" y="53"/>
                      </a:cubicBezTo>
                      <a:close/>
                      <a:moveTo>
                        <a:pt x="208" y="61"/>
                      </a:moveTo>
                      <a:cubicBezTo>
                        <a:pt x="208" y="61"/>
                        <a:pt x="208" y="61"/>
                        <a:pt x="208" y="61"/>
                      </a:cubicBezTo>
                      <a:cubicBezTo>
                        <a:pt x="209" y="59"/>
                        <a:pt x="215" y="53"/>
                        <a:pt x="208" y="53"/>
                      </a:cubicBezTo>
                      <a:cubicBezTo>
                        <a:pt x="208" y="57"/>
                        <a:pt x="202" y="59"/>
                        <a:pt x="208" y="61"/>
                      </a:cubicBezTo>
                      <a:close/>
                      <a:moveTo>
                        <a:pt x="182" y="54"/>
                      </a:moveTo>
                      <a:cubicBezTo>
                        <a:pt x="182" y="54"/>
                        <a:pt x="182" y="54"/>
                        <a:pt x="182" y="54"/>
                      </a:cubicBezTo>
                      <a:cubicBezTo>
                        <a:pt x="177" y="60"/>
                        <a:pt x="187" y="59"/>
                        <a:pt x="182" y="54"/>
                      </a:cubicBezTo>
                      <a:close/>
                      <a:moveTo>
                        <a:pt x="185" y="62"/>
                      </a:moveTo>
                      <a:cubicBezTo>
                        <a:pt x="185" y="62"/>
                        <a:pt x="185" y="62"/>
                        <a:pt x="185" y="62"/>
                      </a:cubicBezTo>
                      <a:cubicBezTo>
                        <a:pt x="188" y="63"/>
                        <a:pt x="190" y="62"/>
                        <a:pt x="191" y="59"/>
                      </a:cubicBezTo>
                      <a:cubicBezTo>
                        <a:pt x="189" y="59"/>
                        <a:pt x="188" y="57"/>
                        <a:pt x="185" y="58"/>
                      </a:cubicBezTo>
                      <a:cubicBezTo>
                        <a:pt x="185" y="59"/>
                        <a:pt x="185" y="61"/>
                        <a:pt x="185" y="62"/>
                      </a:cubicBezTo>
                      <a:close/>
                      <a:moveTo>
                        <a:pt x="17" y="68"/>
                      </a:moveTo>
                      <a:cubicBezTo>
                        <a:pt x="17" y="68"/>
                        <a:pt x="17" y="68"/>
                        <a:pt x="17" y="68"/>
                      </a:cubicBezTo>
                      <a:cubicBezTo>
                        <a:pt x="6" y="88"/>
                        <a:pt x="10" y="115"/>
                        <a:pt x="11" y="144"/>
                      </a:cubicBezTo>
                      <a:cubicBezTo>
                        <a:pt x="12" y="159"/>
                        <a:pt x="13" y="180"/>
                        <a:pt x="17" y="186"/>
                      </a:cubicBezTo>
                      <a:cubicBezTo>
                        <a:pt x="21" y="192"/>
                        <a:pt x="39" y="195"/>
                        <a:pt x="53" y="197"/>
                      </a:cubicBezTo>
                      <a:cubicBezTo>
                        <a:pt x="83" y="202"/>
                        <a:pt x="110" y="202"/>
                        <a:pt x="132" y="203"/>
                      </a:cubicBezTo>
                      <a:cubicBezTo>
                        <a:pt x="157" y="205"/>
                        <a:pt x="169" y="205"/>
                        <a:pt x="196" y="202"/>
                      </a:cubicBezTo>
                      <a:cubicBezTo>
                        <a:pt x="230" y="198"/>
                        <a:pt x="239" y="193"/>
                        <a:pt x="248" y="166"/>
                      </a:cubicBezTo>
                      <a:cubicBezTo>
                        <a:pt x="257" y="139"/>
                        <a:pt x="247" y="109"/>
                        <a:pt x="245" y="78"/>
                      </a:cubicBezTo>
                      <a:cubicBezTo>
                        <a:pt x="231" y="73"/>
                        <a:pt x="209" y="74"/>
                        <a:pt x="194" y="78"/>
                      </a:cubicBezTo>
                      <a:cubicBezTo>
                        <a:pt x="210" y="122"/>
                        <a:pt x="171" y="158"/>
                        <a:pt x="133" y="161"/>
                      </a:cubicBezTo>
                      <a:cubicBezTo>
                        <a:pt x="99" y="164"/>
                        <a:pt x="64" y="143"/>
                        <a:pt x="67" y="103"/>
                      </a:cubicBezTo>
                      <a:cubicBezTo>
                        <a:pt x="68" y="88"/>
                        <a:pt x="74" y="84"/>
                        <a:pt x="79" y="68"/>
                      </a:cubicBezTo>
                      <a:cubicBezTo>
                        <a:pt x="58" y="72"/>
                        <a:pt x="35" y="63"/>
                        <a:pt x="17" y="68"/>
                      </a:cubicBezTo>
                      <a:close/>
                      <a:moveTo>
                        <a:pt x="233" y="70"/>
                      </a:moveTo>
                      <a:cubicBezTo>
                        <a:pt x="233" y="70"/>
                        <a:pt x="233" y="70"/>
                        <a:pt x="233" y="70"/>
                      </a:cubicBezTo>
                      <a:cubicBezTo>
                        <a:pt x="235" y="65"/>
                        <a:pt x="225" y="66"/>
                        <a:pt x="225" y="68"/>
                      </a:cubicBezTo>
                      <a:cubicBezTo>
                        <a:pt x="227" y="70"/>
                        <a:pt x="229" y="70"/>
                        <a:pt x="233" y="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4" name="Group 64">
                <a:extLst>
                  <a:ext uri="{FF2B5EF4-FFF2-40B4-BE49-F238E27FC236}">
                    <a16:creationId xmlns:a16="http://schemas.microsoft.com/office/drawing/2014/main" id="{E0D3DBA2-C7A7-4949-A6AB-777B0DBC7AF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6899806" flipH="1" flipV="1">
                <a:off x="13548097" y="4940533"/>
                <a:ext cx="195322" cy="249946"/>
                <a:chOff x="12432847" y="2574926"/>
                <a:chExt cx="749300" cy="958850"/>
              </a:xfrm>
              <a:grpFill/>
            </p:grpSpPr>
            <p:sp>
              <p:nvSpPr>
                <p:cNvPr id="145" name="Freeform 259">
                  <a:extLst>
                    <a:ext uri="{FF2B5EF4-FFF2-40B4-BE49-F238E27FC236}">
                      <a16:creationId xmlns:a16="http://schemas.microsoft.com/office/drawing/2014/main" id="{1FAD4586-14CE-424B-AC5A-3232D3FDA97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432847" y="2574926"/>
                  <a:ext cx="749300" cy="958850"/>
                </a:xfrm>
                <a:custGeom>
                  <a:avLst/>
                  <a:gdLst>
                    <a:gd name="T0" fmla="*/ 237 w 237"/>
                    <a:gd name="T1" fmla="*/ 258 h 303"/>
                    <a:gd name="T2" fmla="*/ 232 w 237"/>
                    <a:gd name="T3" fmla="*/ 263 h 303"/>
                    <a:gd name="T4" fmla="*/ 193 w 237"/>
                    <a:gd name="T5" fmla="*/ 286 h 303"/>
                    <a:gd name="T6" fmla="*/ 179 w 237"/>
                    <a:gd name="T7" fmla="*/ 292 h 303"/>
                    <a:gd name="T8" fmla="*/ 169 w 237"/>
                    <a:gd name="T9" fmla="*/ 298 h 303"/>
                    <a:gd name="T10" fmla="*/ 155 w 237"/>
                    <a:gd name="T11" fmla="*/ 298 h 303"/>
                    <a:gd name="T12" fmla="*/ 130 w 237"/>
                    <a:gd name="T13" fmla="*/ 272 h 303"/>
                    <a:gd name="T14" fmla="*/ 85 w 237"/>
                    <a:gd name="T15" fmla="*/ 223 h 303"/>
                    <a:gd name="T16" fmla="*/ 69 w 237"/>
                    <a:gd name="T17" fmla="*/ 200 h 303"/>
                    <a:gd name="T18" fmla="*/ 49 w 237"/>
                    <a:gd name="T19" fmla="*/ 163 h 303"/>
                    <a:gd name="T20" fmla="*/ 9 w 237"/>
                    <a:gd name="T21" fmla="*/ 105 h 303"/>
                    <a:gd name="T22" fmla="*/ 14 w 237"/>
                    <a:gd name="T23" fmla="*/ 83 h 303"/>
                    <a:gd name="T24" fmla="*/ 42 w 237"/>
                    <a:gd name="T25" fmla="*/ 70 h 303"/>
                    <a:gd name="T26" fmla="*/ 48 w 237"/>
                    <a:gd name="T27" fmla="*/ 66 h 303"/>
                    <a:gd name="T28" fmla="*/ 62 w 237"/>
                    <a:gd name="T29" fmla="*/ 70 h 303"/>
                    <a:gd name="T30" fmla="*/ 75 w 237"/>
                    <a:gd name="T31" fmla="*/ 89 h 303"/>
                    <a:gd name="T32" fmla="*/ 100 w 237"/>
                    <a:gd name="T33" fmla="*/ 128 h 303"/>
                    <a:gd name="T34" fmla="*/ 103 w 237"/>
                    <a:gd name="T35" fmla="*/ 131 h 303"/>
                    <a:gd name="T36" fmla="*/ 144 w 237"/>
                    <a:gd name="T37" fmla="*/ 111 h 303"/>
                    <a:gd name="T38" fmla="*/ 130 w 237"/>
                    <a:gd name="T39" fmla="*/ 47 h 303"/>
                    <a:gd name="T40" fmla="*/ 129 w 237"/>
                    <a:gd name="T41" fmla="*/ 42 h 303"/>
                    <a:gd name="T42" fmla="*/ 141 w 237"/>
                    <a:gd name="T43" fmla="*/ 21 h 303"/>
                    <a:gd name="T44" fmla="*/ 159 w 237"/>
                    <a:gd name="T45" fmla="*/ 15 h 303"/>
                    <a:gd name="T46" fmla="*/ 174 w 237"/>
                    <a:gd name="T47" fmla="*/ 9 h 303"/>
                    <a:gd name="T48" fmla="*/ 181 w 237"/>
                    <a:gd name="T49" fmla="*/ 5 h 303"/>
                    <a:gd name="T50" fmla="*/ 190 w 237"/>
                    <a:gd name="T51" fmla="*/ 1 h 303"/>
                    <a:gd name="T52" fmla="*/ 197 w 237"/>
                    <a:gd name="T53" fmla="*/ 9 h 303"/>
                    <a:gd name="T54" fmla="*/ 206 w 237"/>
                    <a:gd name="T55" fmla="*/ 79 h 303"/>
                    <a:gd name="T56" fmla="*/ 217 w 237"/>
                    <a:gd name="T57" fmla="*/ 152 h 303"/>
                    <a:gd name="T58" fmla="*/ 233 w 237"/>
                    <a:gd name="T59" fmla="*/ 242 h 303"/>
                    <a:gd name="T60" fmla="*/ 237 w 237"/>
                    <a:gd name="T61" fmla="*/ 258 h 303"/>
                    <a:gd name="T62" fmla="*/ 31 w 237"/>
                    <a:gd name="T63" fmla="*/ 98 h 303"/>
                    <a:gd name="T64" fmla="*/ 33 w 237"/>
                    <a:gd name="T65" fmla="*/ 102 h 303"/>
                    <a:gd name="T66" fmla="*/ 84 w 237"/>
                    <a:gd name="T67" fmla="*/ 187 h 303"/>
                    <a:gd name="T68" fmla="*/ 109 w 237"/>
                    <a:gd name="T69" fmla="*/ 220 h 303"/>
                    <a:gd name="T70" fmla="*/ 134 w 237"/>
                    <a:gd name="T71" fmla="*/ 247 h 303"/>
                    <a:gd name="T72" fmla="*/ 163 w 237"/>
                    <a:gd name="T73" fmla="*/ 282 h 303"/>
                    <a:gd name="T74" fmla="*/ 190 w 237"/>
                    <a:gd name="T75" fmla="*/ 272 h 303"/>
                    <a:gd name="T76" fmla="*/ 222 w 237"/>
                    <a:gd name="T77" fmla="*/ 256 h 303"/>
                    <a:gd name="T78" fmla="*/ 227 w 237"/>
                    <a:gd name="T79" fmla="*/ 253 h 303"/>
                    <a:gd name="T80" fmla="*/ 221 w 237"/>
                    <a:gd name="T81" fmla="*/ 228 h 303"/>
                    <a:gd name="T82" fmla="*/ 206 w 237"/>
                    <a:gd name="T83" fmla="*/ 159 h 303"/>
                    <a:gd name="T84" fmla="*/ 190 w 237"/>
                    <a:gd name="T85" fmla="*/ 67 h 303"/>
                    <a:gd name="T86" fmla="*/ 184 w 237"/>
                    <a:gd name="T87" fmla="*/ 31 h 303"/>
                    <a:gd name="T88" fmla="*/ 181 w 237"/>
                    <a:gd name="T89" fmla="*/ 25 h 303"/>
                    <a:gd name="T90" fmla="*/ 145 w 237"/>
                    <a:gd name="T91" fmla="*/ 39 h 303"/>
                    <a:gd name="T92" fmla="*/ 145 w 237"/>
                    <a:gd name="T93" fmla="*/ 43 h 303"/>
                    <a:gd name="T94" fmla="*/ 158 w 237"/>
                    <a:gd name="T95" fmla="*/ 110 h 303"/>
                    <a:gd name="T96" fmla="*/ 149 w 237"/>
                    <a:gd name="T97" fmla="*/ 126 h 303"/>
                    <a:gd name="T98" fmla="*/ 141 w 237"/>
                    <a:gd name="T99" fmla="*/ 130 h 303"/>
                    <a:gd name="T100" fmla="*/ 107 w 237"/>
                    <a:gd name="T101" fmla="*/ 147 h 303"/>
                    <a:gd name="T102" fmla="*/ 89 w 237"/>
                    <a:gd name="T103" fmla="*/ 141 h 303"/>
                    <a:gd name="T104" fmla="*/ 82 w 237"/>
                    <a:gd name="T105" fmla="*/ 128 h 303"/>
                    <a:gd name="T106" fmla="*/ 63 w 237"/>
                    <a:gd name="T107" fmla="*/ 99 h 303"/>
                    <a:gd name="T108" fmla="*/ 52 w 237"/>
                    <a:gd name="T109" fmla="*/ 85 h 303"/>
                    <a:gd name="T110" fmla="*/ 31 w 237"/>
                    <a:gd name="T111" fmla="*/ 98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37" h="303">
                      <a:moveTo>
                        <a:pt x="237" y="258"/>
                      </a:moveTo>
                      <a:cubicBezTo>
                        <a:pt x="236" y="259"/>
                        <a:pt x="235" y="262"/>
                        <a:pt x="232" y="263"/>
                      </a:cubicBezTo>
                      <a:cubicBezTo>
                        <a:pt x="219" y="271"/>
                        <a:pt x="206" y="278"/>
                        <a:pt x="193" y="286"/>
                      </a:cubicBezTo>
                      <a:cubicBezTo>
                        <a:pt x="188" y="288"/>
                        <a:pt x="183" y="290"/>
                        <a:pt x="179" y="292"/>
                      </a:cubicBezTo>
                      <a:cubicBezTo>
                        <a:pt x="175" y="294"/>
                        <a:pt x="172" y="296"/>
                        <a:pt x="169" y="298"/>
                      </a:cubicBezTo>
                      <a:cubicBezTo>
                        <a:pt x="164" y="302"/>
                        <a:pt x="160" y="303"/>
                        <a:pt x="155" y="298"/>
                      </a:cubicBezTo>
                      <a:cubicBezTo>
                        <a:pt x="146" y="290"/>
                        <a:pt x="137" y="282"/>
                        <a:pt x="130" y="272"/>
                      </a:cubicBezTo>
                      <a:cubicBezTo>
                        <a:pt x="116" y="254"/>
                        <a:pt x="101" y="239"/>
                        <a:pt x="85" y="223"/>
                      </a:cubicBezTo>
                      <a:cubicBezTo>
                        <a:pt x="79" y="216"/>
                        <a:pt x="74" y="208"/>
                        <a:pt x="69" y="200"/>
                      </a:cubicBezTo>
                      <a:cubicBezTo>
                        <a:pt x="62" y="188"/>
                        <a:pt x="56" y="175"/>
                        <a:pt x="49" y="163"/>
                      </a:cubicBezTo>
                      <a:cubicBezTo>
                        <a:pt x="38" y="143"/>
                        <a:pt x="25" y="123"/>
                        <a:pt x="9" y="105"/>
                      </a:cubicBezTo>
                      <a:cubicBezTo>
                        <a:pt x="0" y="96"/>
                        <a:pt x="2" y="88"/>
                        <a:pt x="14" y="83"/>
                      </a:cubicBezTo>
                      <a:cubicBezTo>
                        <a:pt x="24" y="80"/>
                        <a:pt x="33" y="74"/>
                        <a:pt x="42" y="70"/>
                      </a:cubicBezTo>
                      <a:cubicBezTo>
                        <a:pt x="44" y="69"/>
                        <a:pt x="46" y="67"/>
                        <a:pt x="48" y="66"/>
                      </a:cubicBezTo>
                      <a:cubicBezTo>
                        <a:pt x="55" y="64"/>
                        <a:pt x="58" y="65"/>
                        <a:pt x="62" y="70"/>
                      </a:cubicBezTo>
                      <a:cubicBezTo>
                        <a:pt x="67" y="76"/>
                        <a:pt x="72" y="82"/>
                        <a:pt x="75" y="89"/>
                      </a:cubicBezTo>
                      <a:cubicBezTo>
                        <a:pt x="81" y="104"/>
                        <a:pt x="92" y="115"/>
                        <a:pt x="100" y="128"/>
                      </a:cubicBezTo>
                      <a:cubicBezTo>
                        <a:pt x="101" y="129"/>
                        <a:pt x="102" y="130"/>
                        <a:pt x="103" y="131"/>
                      </a:cubicBezTo>
                      <a:cubicBezTo>
                        <a:pt x="116" y="124"/>
                        <a:pt x="131" y="121"/>
                        <a:pt x="144" y="111"/>
                      </a:cubicBezTo>
                      <a:cubicBezTo>
                        <a:pt x="139" y="90"/>
                        <a:pt x="135" y="69"/>
                        <a:pt x="130" y="47"/>
                      </a:cubicBezTo>
                      <a:cubicBezTo>
                        <a:pt x="130" y="46"/>
                        <a:pt x="129" y="44"/>
                        <a:pt x="129" y="42"/>
                      </a:cubicBezTo>
                      <a:cubicBezTo>
                        <a:pt x="125" y="29"/>
                        <a:pt x="127" y="25"/>
                        <a:pt x="141" y="21"/>
                      </a:cubicBezTo>
                      <a:cubicBezTo>
                        <a:pt x="147" y="20"/>
                        <a:pt x="153" y="17"/>
                        <a:pt x="159" y="15"/>
                      </a:cubicBezTo>
                      <a:cubicBezTo>
                        <a:pt x="164" y="13"/>
                        <a:pt x="169" y="11"/>
                        <a:pt x="174" y="9"/>
                      </a:cubicBezTo>
                      <a:cubicBezTo>
                        <a:pt x="177" y="8"/>
                        <a:pt x="180" y="7"/>
                        <a:pt x="181" y="5"/>
                      </a:cubicBezTo>
                      <a:cubicBezTo>
                        <a:pt x="183" y="0"/>
                        <a:pt x="187" y="1"/>
                        <a:pt x="190" y="1"/>
                      </a:cubicBezTo>
                      <a:cubicBezTo>
                        <a:pt x="195" y="2"/>
                        <a:pt x="197" y="5"/>
                        <a:pt x="197" y="9"/>
                      </a:cubicBezTo>
                      <a:cubicBezTo>
                        <a:pt x="199" y="32"/>
                        <a:pt x="206" y="55"/>
                        <a:pt x="206" y="79"/>
                      </a:cubicBezTo>
                      <a:cubicBezTo>
                        <a:pt x="205" y="104"/>
                        <a:pt x="212" y="128"/>
                        <a:pt x="217" y="152"/>
                      </a:cubicBezTo>
                      <a:cubicBezTo>
                        <a:pt x="223" y="182"/>
                        <a:pt x="228" y="212"/>
                        <a:pt x="233" y="242"/>
                      </a:cubicBezTo>
                      <a:cubicBezTo>
                        <a:pt x="234" y="247"/>
                        <a:pt x="236" y="252"/>
                        <a:pt x="237" y="258"/>
                      </a:cubicBezTo>
                      <a:close/>
                      <a:moveTo>
                        <a:pt x="31" y="98"/>
                      </a:moveTo>
                      <a:cubicBezTo>
                        <a:pt x="32" y="100"/>
                        <a:pt x="32" y="101"/>
                        <a:pt x="33" y="102"/>
                      </a:cubicBezTo>
                      <a:cubicBezTo>
                        <a:pt x="53" y="129"/>
                        <a:pt x="70" y="157"/>
                        <a:pt x="84" y="187"/>
                      </a:cubicBezTo>
                      <a:cubicBezTo>
                        <a:pt x="90" y="199"/>
                        <a:pt x="99" y="210"/>
                        <a:pt x="109" y="220"/>
                      </a:cubicBezTo>
                      <a:cubicBezTo>
                        <a:pt x="118" y="228"/>
                        <a:pt x="126" y="238"/>
                        <a:pt x="134" y="247"/>
                      </a:cubicBezTo>
                      <a:cubicBezTo>
                        <a:pt x="144" y="259"/>
                        <a:pt x="153" y="270"/>
                        <a:pt x="163" y="282"/>
                      </a:cubicBezTo>
                      <a:cubicBezTo>
                        <a:pt x="173" y="280"/>
                        <a:pt x="182" y="276"/>
                        <a:pt x="190" y="272"/>
                      </a:cubicBezTo>
                      <a:cubicBezTo>
                        <a:pt x="201" y="266"/>
                        <a:pt x="211" y="261"/>
                        <a:pt x="222" y="256"/>
                      </a:cubicBezTo>
                      <a:cubicBezTo>
                        <a:pt x="224" y="255"/>
                        <a:pt x="225" y="254"/>
                        <a:pt x="227" y="253"/>
                      </a:cubicBezTo>
                      <a:cubicBezTo>
                        <a:pt x="225" y="244"/>
                        <a:pt x="223" y="236"/>
                        <a:pt x="221" y="228"/>
                      </a:cubicBezTo>
                      <a:cubicBezTo>
                        <a:pt x="216" y="205"/>
                        <a:pt x="211" y="182"/>
                        <a:pt x="206" y="159"/>
                      </a:cubicBezTo>
                      <a:cubicBezTo>
                        <a:pt x="199" y="129"/>
                        <a:pt x="193" y="98"/>
                        <a:pt x="190" y="67"/>
                      </a:cubicBezTo>
                      <a:cubicBezTo>
                        <a:pt x="189" y="55"/>
                        <a:pt x="186" y="43"/>
                        <a:pt x="184" y="31"/>
                      </a:cubicBezTo>
                      <a:cubicBezTo>
                        <a:pt x="183" y="29"/>
                        <a:pt x="182" y="27"/>
                        <a:pt x="181" y="25"/>
                      </a:cubicBezTo>
                      <a:cubicBezTo>
                        <a:pt x="167" y="26"/>
                        <a:pt x="157" y="36"/>
                        <a:pt x="145" y="39"/>
                      </a:cubicBezTo>
                      <a:cubicBezTo>
                        <a:pt x="145" y="41"/>
                        <a:pt x="145" y="42"/>
                        <a:pt x="145" y="43"/>
                      </a:cubicBezTo>
                      <a:cubicBezTo>
                        <a:pt x="149" y="65"/>
                        <a:pt x="154" y="87"/>
                        <a:pt x="158" y="110"/>
                      </a:cubicBezTo>
                      <a:cubicBezTo>
                        <a:pt x="160" y="119"/>
                        <a:pt x="158" y="123"/>
                        <a:pt x="149" y="126"/>
                      </a:cubicBezTo>
                      <a:cubicBezTo>
                        <a:pt x="147" y="127"/>
                        <a:pt x="144" y="129"/>
                        <a:pt x="141" y="130"/>
                      </a:cubicBezTo>
                      <a:cubicBezTo>
                        <a:pt x="130" y="136"/>
                        <a:pt x="118" y="141"/>
                        <a:pt x="107" y="147"/>
                      </a:cubicBezTo>
                      <a:cubicBezTo>
                        <a:pt x="98" y="151"/>
                        <a:pt x="93" y="149"/>
                        <a:pt x="89" y="141"/>
                      </a:cubicBezTo>
                      <a:cubicBezTo>
                        <a:pt x="87" y="137"/>
                        <a:pt x="84" y="132"/>
                        <a:pt x="82" y="128"/>
                      </a:cubicBezTo>
                      <a:cubicBezTo>
                        <a:pt x="76" y="118"/>
                        <a:pt x="69" y="109"/>
                        <a:pt x="63" y="99"/>
                      </a:cubicBezTo>
                      <a:cubicBezTo>
                        <a:pt x="60" y="94"/>
                        <a:pt x="56" y="90"/>
                        <a:pt x="52" y="85"/>
                      </a:cubicBezTo>
                      <a:cubicBezTo>
                        <a:pt x="44" y="90"/>
                        <a:pt x="38" y="94"/>
                        <a:pt x="31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46" name="Freeform 434">
                  <a:extLst>
                    <a:ext uri="{FF2B5EF4-FFF2-40B4-BE49-F238E27FC236}">
                      <a16:creationId xmlns:a16="http://schemas.microsoft.com/office/drawing/2014/main" id="{AB1F24C4-FF83-4A77-9204-ACA0EF58BA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805909" y="3033713"/>
                  <a:ext cx="187325" cy="258763"/>
                </a:xfrm>
                <a:custGeom>
                  <a:avLst/>
                  <a:gdLst>
                    <a:gd name="T0" fmla="*/ 40 w 59"/>
                    <a:gd name="T1" fmla="*/ 0 h 82"/>
                    <a:gd name="T2" fmla="*/ 53 w 59"/>
                    <a:gd name="T3" fmla="*/ 10 h 82"/>
                    <a:gd name="T4" fmla="*/ 56 w 59"/>
                    <a:gd name="T5" fmla="*/ 54 h 82"/>
                    <a:gd name="T6" fmla="*/ 57 w 59"/>
                    <a:gd name="T7" fmla="*/ 63 h 82"/>
                    <a:gd name="T8" fmla="*/ 56 w 59"/>
                    <a:gd name="T9" fmla="*/ 74 h 82"/>
                    <a:gd name="T10" fmla="*/ 37 w 59"/>
                    <a:gd name="T11" fmla="*/ 82 h 82"/>
                    <a:gd name="T12" fmla="*/ 27 w 59"/>
                    <a:gd name="T13" fmla="*/ 73 h 82"/>
                    <a:gd name="T14" fmla="*/ 20 w 59"/>
                    <a:gd name="T15" fmla="*/ 59 h 82"/>
                    <a:gd name="T16" fmla="*/ 4 w 59"/>
                    <a:gd name="T17" fmla="*/ 33 h 82"/>
                    <a:gd name="T18" fmla="*/ 11 w 59"/>
                    <a:gd name="T19" fmla="*/ 17 h 82"/>
                    <a:gd name="T20" fmla="*/ 31 w 59"/>
                    <a:gd name="T21" fmla="*/ 5 h 82"/>
                    <a:gd name="T22" fmla="*/ 40 w 59"/>
                    <a:gd name="T23" fmla="*/ 0 h 82"/>
                    <a:gd name="T24" fmla="*/ 40 w 59"/>
                    <a:gd name="T25" fmla="*/ 16 h 82"/>
                    <a:gd name="T26" fmla="*/ 18 w 59"/>
                    <a:gd name="T27" fmla="*/ 31 h 82"/>
                    <a:gd name="T28" fmla="*/ 40 w 59"/>
                    <a:gd name="T29" fmla="*/ 69 h 82"/>
                    <a:gd name="T30" fmla="*/ 47 w 59"/>
                    <a:gd name="T31" fmla="*/ 66 h 82"/>
                    <a:gd name="T32" fmla="*/ 40 w 59"/>
                    <a:gd name="T33" fmla="*/ 1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82">
                      <a:moveTo>
                        <a:pt x="40" y="0"/>
                      </a:moveTo>
                      <a:cubicBezTo>
                        <a:pt x="48" y="0"/>
                        <a:pt x="52" y="3"/>
                        <a:pt x="53" y="10"/>
                      </a:cubicBezTo>
                      <a:cubicBezTo>
                        <a:pt x="54" y="25"/>
                        <a:pt x="55" y="39"/>
                        <a:pt x="56" y="54"/>
                      </a:cubicBezTo>
                      <a:cubicBezTo>
                        <a:pt x="57" y="57"/>
                        <a:pt x="56" y="61"/>
                        <a:pt x="57" y="63"/>
                      </a:cubicBezTo>
                      <a:cubicBezTo>
                        <a:pt x="59" y="68"/>
                        <a:pt x="58" y="71"/>
                        <a:pt x="56" y="74"/>
                      </a:cubicBezTo>
                      <a:cubicBezTo>
                        <a:pt x="51" y="80"/>
                        <a:pt x="44" y="82"/>
                        <a:pt x="37" y="82"/>
                      </a:cubicBezTo>
                      <a:cubicBezTo>
                        <a:pt x="32" y="81"/>
                        <a:pt x="28" y="78"/>
                        <a:pt x="27" y="73"/>
                      </a:cubicBezTo>
                      <a:cubicBezTo>
                        <a:pt x="25" y="68"/>
                        <a:pt x="23" y="63"/>
                        <a:pt x="20" y="59"/>
                      </a:cubicBezTo>
                      <a:cubicBezTo>
                        <a:pt x="15" y="50"/>
                        <a:pt x="9" y="42"/>
                        <a:pt x="4" y="33"/>
                      </a:cubicBezTo>
                      <a:cubicBezTo>
                        <a:pt x="0" y="25"/>
                        <a:pt x="2" y="19"/>
                        <a:pt x="11" y="17"/>
                      </a:cubicBezTo>
                      <a:cubicBezTo>
                        <a:pt x="19" y="16"/>
                        <a:pt x="25" y="10"/>
                        <a:pt x="31" y="5"/>
                      </a:cubicBezTo>
                      <a:cubicBezTo>
                        <a:pt x="35" y="3"/>
                        <a:pt x="38" y="1"/>
                        <a:pt x="40" y="0"/>
                      </a:cubicBezTo>
                      <a:close/>
                      <a:moveTo>
                        <a:pt x="40" y="16"/>
                      </a:moveTo>
                      <a:cubicBezTo>
                        <a:pt x="32" y="22"/>
                        <a:pt x="25" y="26"/>
                        <a:pt x="18" y="31"/>
                      </a:cubicBezTo>
                      <a:cubicBezTo>
                        <a:pt x="22" y="45"/>
                        <a:pt x="36" y="54"/>
                        <a:pt x="40" y="69"/>
                      </a:cubicBezTo>
                      <a:cubicBezTo>
                        <a:pt x="43" y="68"/>
                        <a:pt x="45" y="67"/>
                        <a:pt x="47" y="66"/>
                      </a:cubicBezTo>
                      <a:cubicBezTo>
                        <a:pt x="45" y="50"/>
                        <a:pt x="43" y="34"/>
                        <a:pt x="40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5" name="Group 65">
                <a:extLst>
                  <a:ext uri="{FF2B5EF4-FFF2-40B4-BE49-F238E27FC236}">
                    <a16:creationId xmlns:a16="http://schemas.microsoft.com/office/drawing/2014/main" id="{0AE0CDA9-EB18-486F-AB29-A3A85A3C765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927305" flipH="1" flipV="1">
                <a:off x="13276220" y="4448136"/>
                <a:ext cx="740641" cy="265543"/>
                <a:chOff x="8240713" y="4821238"/>
                <a:chExt cx="1806575" cy="647700"/>
              </a:xfrm>
              <a:grpFill/>
            </p:grpSpPr>
            <p:sp>
              <p:nvSpPr>
                <p:cNvPr id="139" name="Freeform 478">
                  <a:extLst>
                    <a:ext uri="{FF2B5EF4-FFF2-40B4-BE49-F238E27FC236}">
                      <a16:creationId xmlns:a16="http://schemas.microsoft.com/office/drawing/2014/main" id="{512797AD-2EE7-498E-9D5B-247757E8F4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91538" y="5226051"/>
                  <a:ext cx="76200" cy="114300"/>
                </a:xfrm>
                <a:custGeom>
                  <a:avLst/>
                  <a:gdLst>
                    <a:gd name="T0" fmla="*/ 10 w 17"/>
                    <a:gd name="T1" fmla="*/ 1 h 26"/>
                    <a:gd name="T2" fmla="*/ 16 w 17"/>
                    <a:gd name="T3" fmla="*/ 2 h 26"/>
                    <a:gd name="T4" fmla="*/ 17 w 17"/>
                    <a:gd name="T5" fmla="*/ 23 h 26"/>
                    <a:gd name="T6" fmla="*/ 9 w 17"/>
                    <a:gd name="T7" fmla="*/ 13 h 26"/>
                    <a:gd name="T8" fmla="*/ 3 w 17"/>
                    <a:gd name="T9" fmla="*/ 17 h 26"/>
                    <a:gd name="T10" fmla="*/ 10 w 17"/>
                    <a:gd name="T11" fmla="*/ 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26">
                      <a:moveTo>
                        <a:pt x="10" y="1"/>
                      </a:moveTo>
                      <a:cubicBezTo>
                        <a:pt x="13" y="0"/>
                        <a:pt x="14" y="1"/>
                        <a:pt x="16" y="2"/>
                      </a:cubicBezTo>
                      <a:cubicBezTo>
                        <a:pt x="17" y="9"/>
                        <a:pt x="15" y="15"/>
                        <a:pt x="17" y="23"/>
                      </a:cubicBezTo>
                      <a:cubicBezTo>
                        <a:pt x="8" y="26"/>
                        <a:pt x="12" y="14"/>
                        <a:pt x="9" y="13"/>
                      </a:cubicBezTo>
                      <a:cubicBezTo>
                        <a:pt x="8" y="15"/>
                        <a:pt x="6" y="19"/>
                        <a:pt x="3" y="17"/>
                      </a:cubicBezTo>
                      <a:cubicBezTo>
                        <a:pt x="0" y="8"/>
                        <a:pt x="11" y="9"/>
                        <a:pt x="1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40" name="Freeform 479">
                  <a:extLst>
                    <a:ext uri="{FF2B5EF4-FFF2-40B4-BE49-F238E27FC236}">
                      <a16:creationId xmlns:a16="http://schemas.microsoft.com/office/drawing/2014/main" id="{4619EA89-4F33-48A7-8317-2EB5318E81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34463" y="5137151"/>
                  <a:ext cx="114300" cy="111125"/>
                </a:xfrm>
                <a:custGeom>
                  <a:avLst/>
                  <a:gdLst>
                    <a:gd name="T0" fmla="*/ 4 w 26"/>
                    <a:gd name="T1" fmla="*/ 3 h 25"/>
                    <a:gd name="T2" fmla="*/ 8 w 26"/>
                    <a:gd name="T3" fmla="*/ 2 h 25"/>
                    <a:gd name="T4" fmla="*/ 9 w 26"/>
                    <a:gd name="T5" fmla="*/ 12 h 25"/>
                    <a:gd name="T6" fmla="*/ 25 w 26"/>
                    <a:gd name="T7" fmla="*/ 0 h 25"/>
                    <a:gd name="T8" fmla="*/ 20 w 26"/>
                    <a:gd name="T9" fmla="*/ 17 h 25"/>
                    <a:gd name="T10" fmla="*/ 18 w 26"/>
                    <a:gd name="T11" fmla="*/ 23 h 25"/>
                    <a:gd name="T12" fmla="*/ 14 w 26"/>
                    <a:gd name="T13" fmla="*/ 15 h 25"/>
                    <a:gd name="T14" fmla="*/ 0 w 26"/>
                    <a:gd name="T15" fmla="*/ 22 h 25"/>
                    <a:gd name="T16" fmla="*/ 4 w 26"/>
                    <a:gd name="T17" fmla="*/ 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25">
                      <a:moveTo>
                        <a:pt x="4" y="3"/>
                      </a:moveTo>
                      <a:cubicBezTo>
                        <a:pt x="6" y="2"/>
                        <a:pt x="7" y="2"/>
                        <a:pt x="8" y="2"/>
                      </a:cubicBezTo>
                      <a:cubicBezTo>
                        <a:pt x="10" y="6"/>
                        <a:pt x="9" y="9"/>
                        <a:pt x="9" y="12"/>
                      </a:cubicBezTo>
                      <a:cubicBezTo>
                        <a:pt x="17" y="15"/>
                        <a:pt x="17" y="2"/>
                        <a:pt x="25" y="0"/>
                      </a:cubicBezTo>
                      <a:cubicBezTo>
                        <a:pt x="26" y="8"/>
                        <a:pt x="23" y="13"/>
                        <a:pt x="20" y="17"/>
                      </a:cubicBezTo>
                      <a:cubicBezTo>
                        <a:pt x="20" y="20"/>
                        <a:pt x="22" y="24"/>
                        <a:pt x="18" y="23"/>
                      </a:cubicBezTo>
                      <a:cubicBezTo>
                        <a:pt x="13" y="25"/>
                        <a:pt x="15" y="18"/>
                        <a:pt x="14" y="15"/>
                      </a:cubicBezTo>
                      <a:cubicBezTo>
                        <a:pt x="9" y="17"/>
                        <a:pt x="7" y="21"/>
                        <a:pt x="0" y="22"/>
                      </a:cubicBezTo>
                      <a:cubicBezTo>
                        <a:pt x="1" y="15"/>
                        <a:pt x="5" y="10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41" name="Freeform 480">
                  <a:extLst>
                    <a:ext uri="{FF2B5EF4-FFF2-40B4-BE49-F238E27FC236}">
                      <a16:creationId xmlns:a16="http://schemas.microsoft.com/office/drawing/2014/main" id="{99F71EA9-829C-4B80-94B3-41331E98E0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447213" y="5057776"/>
                  <a:ext cx="119063" cy="128588"/>
                </a:xfrm>
                <a:custGeom>
                  <a:avLst/>
                  <a:gdLst>
                    <a:gd name="T0" fmla="*/ 19 w 27"/>
                    <a:gd name="T1" fmla="*/ 5 h 29"/>
                    <a:gd name="T2" fmla="*/ 12 w 27"/>
                    <a:gd name="T3" fmla="*/ 12 h 29"/>
                    <a:gd name="T4" fmla="*/ 27 w 27"/>
                    <a:gd name="T5" fmla="*/ 18 h 29"/>
                    <a:gd name="T6" fmla="*/ 5 w 27"/>
                    <a:gd name="T7" fmla="*/ 24 h 29"/>
                    <a:gd name="T8" fmla="*/ 19 w 27"/>
                    <a:gd name="T9" fmla="*/ 5 h 29"/>
                    <a:gd name="T10" fmla="*/ 12 w 27"/>
                    <a:gd name="T11" fmla="*/ 22 h 29"/>
                    <a:gd name="T12" fmla="*/ 12 w 27"/>
                    <a:gd name="T13" fmla="*/ 22 h 29"/>
                    <a:gd name="T14" fmla="*/ 19 w 27"/>
                    <a:gd name="T15" fmla="*/ 18 h 29"/>
                    <a:gd name="T16" fmla="*/ 12 w 27"/>
                    <a:gd name="T17" fmla="*/ 2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" h="29">
                      <a:moveTo>
                        <a:pt x="19" y="5"/>
                      </a:moveTo>
                      <a:cubicBezTo>
                        <a:pt x="21" y="10"/>
                        <a:pt x="11" y="8"/>
                        <a:pt x="12" y="12"/>
                      </a:cubicBezTo>
                      <a:cubicBezTo>
                        <a:pt x="17" y="14"/>
                        <a:pt x="26" y="10"/>
                        <a:pt x="27" y="18"/>
                      </a:cubicBezTo>
                      <a:cubicBezTo>
                        <a:pt x="23" y="23"/>
                        <a:pt x="13" y="29"/>
                        <a:pt x="5" y="24"/>
                      </a:cubicBezTo>
                      <a:cubicBezTo>
                        <a:pt x="0" y="12"/>
                        <a:pt x="11" y="0"/>
                        <a:pt x="19" y="5"/>
                      </a:cubicBezTo>
                      <a:close/>
                      <a:moveTo>
                        <a:pt x="12" y="22"/>
                      </a:move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6" y="22"/>
                        <a:pt x="18" y="20"/>
                        <a:pt x="19" y="18"/>
                      </a:cubicBezTo>
                      <a:cubicBezTo>
                        <a:pt x="16" y="19"/>
                        <a:pt x="10" y="17"/>
                        <a:pt x="12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42" name="Freeform 481">
                  <a:extLst>
                    <a:ext uri="{FF2B5EF4-FFF2-40B4-BE49-F238E27FC236}">
                      <a16:creationId xmlns:a16="http://schemas.microsoft.com/office/drawing/2014/main" id="{A61BD0E2-578C-4AC9-B71A-125F43D0CE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42350" y="5208588"/>
                  <a:ext cx="109538" cy="101600"/>
                </a:xfrm>
                <a:custGeom>
                  <a:avLst/>
                  <a:gdLst>
                    <a:gd name="T0" fmla="*/ 21 w 25"/>
                    <a:gd name="T1" fmla="*/ 2 h 23"/>
                    <a:gd name="T2" fmla="*/ 14 w 25"/>
                    <a:gd name="T3" fmla="*/ 14 h 23"/>
                    <a:gd name="T4" fmla="*/ 25 w 25"/>
                    <a:gd name="T5" fmla="*/ 15 h 23"/>
                    <a:gd name="T6" fmla="*/ 5 w 25"/>
                    <a:gd name="T7" fmla="*/ 17 h 23"/>
                    <a:gd name="T8" fmla="*/ 12 w 25"/>
                    <a:gd name="T9" fmla="*/ 8 h 23"/>
                    <a:gd name="T10" fmla="*/ 0 w 25"/>
                    <a:gd name="T11" fmla="*/ 10 h 23"/>
                    <a:gd name="T12" fmla="*/ 21 w 25"/>
                    <a:gd name="T13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" h="23">
                      <a:moveTo>
                        <a:pt x="21" y="2"/>
                      </a:moveTo>
                      <a:cubicBezTo>
                        <a:pt x="21" y="8"/>
                        <a:pt x="16" y="10"/>
                        <a:pt x="14" y="14"/>
                      </a:cubicBezTo>
                      <a:cubicBezTo>
                        <a:pt x="17" y="19"/>
                        <a:pt x="23" y="9"/>
                        <a:pt x="25" y="15"/>
                      </a:cubicBezTo>
                      <a:cubicBezTo>
                        <a:pt x="24" y="21"/>
                        <a:pt x="7" y="23"/>
                        <a:pt x="5" y="17"/>
                      </a:cubicBezTo>
                      <a:cubicBezTo>
                        <a:pt x="5" y="12"/>
                        <a:pt x="11" y="12"/>
                        <a:pt x="12" y="8"/>
                      </a:cubicBezTo>
                      <a:cubicBezTo>
                        <a:pt x="9" y="4"/>
                        <a:pt x="4" y="14"/>
                        <a:pt x="0" y="10"/>
                      </a:cubicBezTo>
                      <a:cubicBezTo>
                        <a:pt x="1" y="3"/>
                        <a:pt x="14" y="0"/>
                        <a:pt x="2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43" name="Freeform 482">
                  <a:extLst>
                    <a:ext uri="{FF2B5EF4-FFF2-40B4-BE49-F238E27FC236}">
                      <a16:creationId xmlns:a16="http://schemas.microsoft.com/office/drawing/2014/main" id="{0F2DEFEF-2B79-4954-AA83-A5D69491B9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36025" y="5186363"/>
                  <a:ext cx="114300" cy="114300"/>
                </a:xfrm>
                <a:custGeom>
                  <a:avLst/>
                  <a:gdLst>
                    <a:gd name="T0" fmla="*/ 15 w 26"/>
                    <a:gd name="T1" fmla="*/ 3 h 26"/>
                    <a:gd name="T2" fmla="*/ 15 w 26"/>
                    <a:gd name="T3" fmla="*/ 10 h 26"/>
                    <a:gd name="T4" fmla="*/ 24 w 26"/>
                    <a:gd name="T5" fmla="*/ 13 h 26"/>
                    <a:gd name="T6" fmla="*/ 2 w 26"/>
                    <a:gd name="T7" fmla="*/ 24 h 26"/>
                    <a:gd name="T8" fmla="*/ 15 w 26"/>
                    <a:gd name="T9" fmla="*/ 17 h 26"/>
                    <a:gd name="T10" fmla="*/ 4 w 26"/>
                    <a:gd name="T11" fmla="*/ 18 h 26"/>
                    <a:gd name="T12" fmla="*/ 9 w 26"/>
                    <a:gd name="T13" fmla="*/ 7 h 26"/>
                    <a:gd name="T14" fmla="*/ 2 w 26"/>
                    <a:gd name="T15" fmla="*/ 8 h 26"/>
                    <a:gd name="T16" fmla="*/ 1 w 26"/>
                    <a:gd name="T17" fmla="*/ 4 h 26"/>
                    <a:gd name="T18" fmla="*/ 15 w 26"/>
                    <a:gd name="T19" fmla="*/ 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6" h="26">
                      <a:moveTo>
                        <a:pt x="15" y="3"/>
                      </a:moveTo>
                      <a:cubicBezTo>
                        <a:pt x="17" y="7"/>
                        <a:pt x="14" y="7"/>
                        <a:pt x="15" y="10"/>
                      </a:cubicBezTo>
                      <a:cubicBezTo>
                        <a:pt x="17" y="13"/>
                        <a:pt x="23" y="9"/>
                        <a:pt x="24" y="13"/>
                      </a:cubicBezTo>
                      <a:cubicBezTo>
                        <a:pt x="26" y="22"/>
                        <a:pt x="10" y="26"/>
                        <a:pt x="2" y="24"/>
                      </a:cubicBezTo>
                      <a:cubicBezTo>
                        <a:pt x="0" y="18"/>
                        <a:pt x="14" y="22"/>
                        <a:pt x="15" y="17"/>
                      </a:cubicBezTo>
                      <a:cubicBezTo>
                        <a:pt x="13" y="15"/>
                        <a:pt x="7" y="18"/>
                        <a:pt x="4" y="18"/>
                      </a:cubicBezTo>
                      <a:cubicBezTo>
                        <a:pt x="0" y="11"/>
                        <a:pt x="10" y="13"/>
                        <a:pt x="9" y="7"/>
                      </a:cubicBezTo>
                      <a:cubicBezTo>
                        <a:pt x="7" y="3"/>
                        <a:pt x="6" y="9"/>
                        <a:pt x="2" y="8"/>
                      </a:cubicBezTo>
                      <a:cubicBezTo>
                        <a:pt x="2" y="7"/>
                        <a:pt x="2" y="5"/>
                        <a:pt x="1" y="4"/>
                      </a:cubicBezTo>
                      <a:cubicBezTo>
                        <a:pt x="4" y="1"/>
                        <a:pt x="13" y="0"/>
                        <a:pt x="1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44" name="Freeform 483">
                  <a:extLst>
                    <a:ext uri="{FF2B5EF4-FFF2-40B4-BE49-F238E27FC236}">
                      <a16:creationId xmlns:a16="http://schemas.microsoft.com/office/drawing/2014/main" id="{614D3E36-D260-4F75-95C0-CD619605570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240713" y="4821238"/>
                  <a:ext cx="1806575" cy="647700"/>
                </a:xfrm>
                <a:custGeom>
                  <a:avLst/>
                  <a:gdLst>
                    <a:gd name="T0" fmla="*/ 395 w 410"/>
                    <a:gd name="T1" fmla="*/ 86 h 146"/>
                    <a:gd name="T2" fmla="*/ 164 w 410"/>
                    <a:gd name="T3" fmla="*/ 129 h 146"/>
                    <a:gd name="T4" fmla="*/ 339 w 410"/>
                    <a:gd name="T5" fmla="*/ 9 h 146"/>
                    <a:gd name="T6" fmla="*/ 35 w 410"/>
                    <a:gd name="T7" fmla="*/ 60 h 146"/>
                    <a:gd name="T8" fmla="*/ 54 w 410"/>
                    <a:gd name="T9" fmla="*/ 57 h 146"/>
                    <a:gd name="T10" fmla="*/ 67 w 410"/>
                    <a:gd name="T11" fmla="*/ 56 h 146"/>
                    <a:gd name="T12" fmla="*/ 86 w 410"/>
                    <a:gd name="T13" fmla="*/ 52 h 146"/>
                    <a:gd name="T14" fmla="*/ 77 w 410"/>
                    <a:gd name="T15" fmla="*/ 56 h 146"/>
                    <a:gd name="T16" fmla="*/ 103 w 410"/>
                    <a:gd name="T17" fmla="*/ 50 h 146"/>
                    <a:gd name="T18" fmla="*/ 108 w 410"/>
                    <a:gd name="T19" fmla="*/ 52 h 146"/>
                    <a:gd name="T20" fmla="*/ 122 w 410"/>
                    <a:gd name="T21" fmla="*/ 50 h 146"/>
                    <a:gd name="T22" fmla="*/ 141 w 410"/>
                    <a:gd name="T23" fmla="*/ 47 h 146"/>
                    <a:gd name="T24" fmla="*/ 159 w 410"/>
                    <a:gd name="T25" fmla="*/ 45 h 146"/>
                    <a:gd name="T26" fmla="*/ 160 w 410"/>
                    <a:gd name="T27" fmla="*/ 41 h 146"/>
                    <a:gd name="T28" fmla="*/ 167 w 410"/>
                    <a:gd name="T29" fmla="*/ 39 h 146"/>
                    <a:gd name="T30" fmla="*/ 175 w 410"/>
                    <a:gd name="T31" fmla="*/ 44 h 146"/>
                    <a:gd name="T32" fmla="*/ 189 w 410"/>
                    <a:gd name="T33" fmla="*/ 40 h 146"/>
                    <a:gd name="T34" fmla="*/ 215 w 410"/>
                    <a:gd name="T35" fmla="*/ 33 h 146"/>
                    <a:gd name="T36" fmla="*/ 240 w 410"/>
                    <a:gd name="T37" fmla="*/ 30 h 146"/>
                    <a:gd name="T38" fmla="*/ 276 w 410"/>
                    <a:gd name="T39" fmla="*/ 22 h 146"/>
                    <a:gd name="T40" fmla="*/ 276 w 410"/>
                    <a:gd name="T41" fmla="*/ 22 h 146"/>
                    <a:gd name="T42" fmla="*/ 298 w 410"/>
                    <a:gd name="T43" fmla="*/ 20 h 146"/>
                    <a:gd name="T44" fmla="*/ 302 w 410"/>
                    <a:gd name="T45" fmla="*/ 19 h 146"/>
                    <a:gd name="T46" fmla="*/ 347 w 410"/>
                    <a:gd name="T47" fmla="*/ 19 h 146"/>
                    <a:gd name="T48" fmla="*/ 340 w 410"/>
                    <a:gd name="T49" fmla="*/ 16 h 146"/>
                    <a:gd name="T50" fmla="*/ 8 w 410"/>
                    <a:gd name="T51" fmla="*/ 75 h 146"/>
                    <a:gd name="T52" fmla="*/ 384 w 410"/>
                    <a:gd name="T53" fmla="*/ 21 h 146"/>
                    <a:gd name="T54" fmla="*/ 362 w 410"/>
                    <a:gd name="T55" fmla="*/ 31 h 146"/>
                    <a:gd name="T56" fmla="*/ 346 w 410"/>
                    <a:gd name="T57" fmla="*/ 46 h 146"/>
                    <a:gd name="T58" fmla="*/ 316 w 410"/>
                    <a:gd name="T59" fmla="*/ 25 h 146"/>
                    <a:gd name="T60" fmla="*/ 305 w 410"/>
                    <a:gd name="T61" fmla="*/ 40 h 146"/>
                    <a:gd name="T62" fmla="*/ 276 w 410"/>
                    <a:gd name="T63" fmla="*/ 31 h 146"/>
                    <a:gd name="T64" fmla="*/ 258 w 410"/>
                    <a:gd name="T65" fmla="*/ 34 h 146"/>
                    <a:gd name="T66" fmla="*/ 241 w 410"/>
                    <a:gd name="T67" fmla="*/ 37 h 146"/>
                    <a:gd name="T68" fmla="*/ 234 w 410"/>
                    <a:gd name="T69" fmla="*/ 72 h 146"/>
                    <a:gd name="T70" fmla="*/ 227 w 410"/>
                    <a:gd name="T71" fmla="*/ 75 h 146"/>
                    <a:gd name="T72" fmla="*/ 206 w 410"/>
                    <a:gd name="T73" fmla="*/ 43 h 146"/>
                    <a:gd name="T74" fmla="*/ 175 w 410"/>
                    <a:gd name="T75" fmla="*/ 47 h 146"/>
                    <a:gd name="T76" fmla="*/ 160 w 410"/>
                    <a:gd name="T77" fmla="*/ 49 h 146"/>
                    <a:gd name="T78" fmla="*/ 149 w 410"/>
                    <a:gd name="T79" fmla="*/ 78 h 146"/>
                    <a:gd name="T80" fmla="*/ 120 w 410"/>
                    <a:gd name="T81" fmla="*/ 67 h 146"/>
                    <a:gd name="T82" fmla="*/ 102 w 410"/>
                    <a:gd name="T83" fmla="*/ 59 h 146"/>
                    <a:gd name="T84" fmla="*/ 82 w 410"/>
                    <a:gd name="T85" fmla="*/ 61 h 146"/>
                    <a:gd name="T86" fmla="*/ 64 w 410"/>
                    <a:gd name="T87" fmla="*/ 63 h 146"/>
                    <a:gd name="T88" fmla="*/ 50 w 410"/>
                    <a:gd name="T89" fmla="*/ 65 h 146"/>
                    <a:gd name="T90" fmla="*/ 31 w 410"/>
                    <a:gd name="T91" fmla="*/ 82 h 146"/>
                    <a:gd name="T92" fmla="*/ 390 w 410"/>
                    <a:gd name="T93" fmla="*/ 13 h 146"/>
                    <a:gd name="T94" fmla="*/ 392 w 410"/>
                    <a:gd name="T95" fmla="*/ 23 h 146"/>
                    <a:gd name="T96" fmla="*/ 402 w 410"/>
                    <a:gd name="T97" fmla="*/ 72 h 146"/>
                    <a:gd name="T98" fmla="*/ 83 w 410"/>
                    <a:gd name="T99" fmla="*/ 134 h 146"/>
                    <a:gd name="T100" fmla="*/ 83 w 410"/>
                    <a:gd name="T101" fmla="*/ 134 h 146"/>
                    <a:gd name="T102" fmla="*/ 124 w 410"/>
                    <a:gd name="T103" fmla="*/ 125 h 146"/>
                    <a:gd name="T104" fmla="*/ 296 w 410"/>
                    <a:gd name="T105" fmla="*/ 102 h 146"/>
                    <a:gd name="T106" fmla="*/ 257 w 410"/>
                    <a:gd name="T107" fmla="*/ 111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10" h="146">
                      <a:moveTo>
                        <a:pt x="400" y="4"/>
                      </a:moveTo>
                      <a:cubicBezTo>
                        <a:pt x="402" y="31"/>
                        <a:pt x="410" y="53"/>
                        <a:pt x="409" y="80"/>
                      </a:cubicBezTo>
                      <a:cubicBezTo>
                        <a:pt x="403" y="80"/>
                        <a:pt x="403" y="88"/>
                        <a:pt x="399" y="89"/>
                      </a:cubicBezTo>
                      <a:cubicBezTo>
                        <a:pt x="398" y="89"/>
                        <a:pt x="395" y="86"/>
                        <a:pt x="395" y="86"/>
                      </a:cubicBezTo>
                      <a:cubicBezTo>
                        <a:pt x="365" y="94"/>
                        <a:pt x="332" y="97"/>
                        <a:pt x="301" y="105"/>
                      </a:cubicBezTo>
                      <a:cubicBezTo>
                        <a:pt x="271" y="113"/>
                        <a:pt x="242" y="119"/>
                        <a:pt x="214" y="123"/>
                      </a:cubicBezTo>
                      <a:cubicBezTo>
                        <a:pt x="204" y="124"/>
                        <a:pt x="194" y="122"/>
                        <a:pt x="184" y="124"/>
                      </a:cubicBezTo>
                      <a:cubicBezTo>
                        <a:pt x="177" y="125"/>
                        <a:pt x="170" y="127"/>
                        <a:pt x="164" y="129"/>
                      </a:cubicBezTo>
                      <a:cubicBezTo>
                        <a:pt x="131" y="136"/>
                        <a:pt x="89" y="138"/>
                        <a:pt x="58" y="141"/>
                      </a:cubicBezTo>
                      <a:cubicBezTo>
                        <a:pt x="44" y="142"/>
                        <a:pt x="30" y="146"/>
                        <a:pt x="16" y="142"/>
                      </a:cubicBezTo>
                      <a:cubicBezTo>
                        <a:pt x="13" y="113"/>
                        <a:pt x="0" y="90"/>
                        <a:pt x="2" y="63"/>
                      </a:cubicBezTo>
                      <a:cubicBezTo>
                        <a:pt x="103" y="40"/>
                        <a:pt x="231" y="28"/>
                        <a:pt x="339" y="9"/>
                      </a:cubicBezTo>
                      <a:cubicBezTo>
                        <a:pt x="360" y="5"/>
                        <a:pt x="381" y="0"/>
                        <a:pt x="400" y="4"/>
                      </a:cubicBezTo>
                      <a:close/>
                      <a:moveTo>
                        <a:pt x="47" y="58"/>
                      </a:moveTo>
                      <a:cubicBezTo>
                        <a:pt x="47" y="58"/>
                        <a:pt x="47" y="58"/>
                        <a:pt x="47" y="58"/>
                      </a:cubicBezTo>
                      <a:cubicBezTo>
                        <a:pt x="43" y="59"/>
                        <a:pt x="39" y="60"/>
                        <a:pt x="35" y="60"/>
                      </a:cubicBezTo>
                      <a:cubicBezTo>
                        <a:pt x="36" y="66"/>
                        <a:pt x="48" y="64"/>
                        <a:pt x="47" y="58"/>
                      </a:cubicBezTo>
                      <a:close/>
                      <a:moveTo>
                        <a:pt x="63" y="58"/>
                      </a:moveTo>
                      <a:cubicBezTo>
                        <a:pt x="63" y="58"/>
                        <a:pt x="63" y="58"/>
                        <a:pt x="63" y="58"/>
                      </a:cubicBezTo>
                      <a:cubicBezTo>
                        <a:pt x="63" y="53"/>
                        <a:pt x="57" y="57"/>
                        <a:pt x="54" y="57"/>
                      </a:cubicBezTo>
                      <a:cubicBezTo>
                        <a:pt x="54" y="62"/>
                        <a:pt x="60" y="58"/>
                        <a:pt x="63" y="58"/>
                      </a:cubicBezTo>
                      <a:close/>
                      <a:moveTo>
                        <a:pt x="73" y="57"/>
                      </a:moveTo>
                      <a:cubicBezTo>
                        <a:pt x="73" y="57"/>
                        <a:pt x="73" y="57"/>
                        <a:pt x="73" y="57"/>
                      </a:cubicBezTo>
                      <a:cubicBezTo>
                        <a:pt x="74" y="53"/>
                        <a:pt x="66" y="54"/>
                        <a:pt x="67" y="56"/>
                      </a:cubicBezTo>
                      <a:cubicBezTo>
                        <a:pt x="69" y="57"/>
                        <a:pt x="70" y="58"/>
                        <a:pt x="73" y="57"/>
                      </a:cubicBezTo>
                      <a:close/>
                      <a:moveTo>
                        <a:pt x="92" y="55"/>
                      </a:moveTo>
                      <a:cubicBezTo>
                        <a:pt x="92" y="55"/>
                        <a:pt x="92" y="55"/>
                        <a:pt x="92" y="55"/>
                      </a:cubicBezTo>
                      <a:cubicBezTo>
                        <a:pt x="92" y="51"/>
                        <a:pt x="89" y="52"/>
                        <a:pt x="86" y="52"/>
                      </a:cubicBezTo>
                      <a:cubicBezTo>
                        <a:pt x="86" y="57"/>
                        <a:pt x="89" y="56"/>
                        <a:pt x="92" y="55"/>
                      </a:cubicBezTo>
                      <a:close/>
                      <a:moveTo>
                        <a:pt x="77" y="56"/>
                      </a:moveTo>
                      <a:cubicBezTo>
                        <a:pt x="77" y="56"/>
                        <a:pt x="77" y="56"/>
                        <a:pt x="77" y="56"/>
                      </a:cubicBezTo>
                      <a:cubicBezTo>
                        <a:pt x="82" y="60"/>
                        <a:pt x="80" y="50"/>
                        <a:pt x="77" y="56"/>
                      </a:cubicBezTo>
                      <a:close/>
                      <a:moveTo>
                        <a:pt x="100" y="55"/>
                      </a:moveTo>
                      <a:cubicBezTo>
                        <a:pt x="100" y="55"/>
                        <a:pt x="100" y="55"/>
                        <a:pt x="100" y="55"/>
                      </a:cubicBezTo>
                      <a:cubicBezTo>
                        <a:pt x="101" y="55"/>
                        <a:pt x="102" y="55"/>
                        <a:pt x="104" y="54"/>
                      </a:cubicBezTo>
                      <a:cubicBezTo>
                        <a:pt x="104" y="53"/>
                        <a:pt x="103" y="52"/>
                        <a:pt x="103" y="50"/>
                      </a:cubicBezTo>
                      <a:cubicBezTo>
                        <a:pt x="102" y="50"/>
                        <a:pt x="100" y="51"/>
                        <a:pt x="99" y="51"/>
                      </a:cubicBezTo>
                      <a:cubicBezTo>
                        <a:pt x="99" y="52"/>
                        <a:pt x="99" y="54"/>
                        <a:pt x="100" y="55"/>
                      </a:cubicBezTo>
                      <a:close/>
                      <a:moveTo>
                        <a:pt x="108" y="52"/>
                      </a:moveTo>
                      <a:cubicBezTo>
                        <a:pt x="108" y="52"/>
                        <a:pt x="108" y="52"/>
                        <a:pt x="108" y="52"/>
                      </a:cubicBezTo>
                      <a:cubicBezTo>
                        <a:pt x="109" y="54"/>
                        <a:pt x="114" y="53"/>
                        <a:pt x="117" y="54"/>
                      </a:cubicBezTo>
                      <a:cubicBezTo>
                        <a:pt x="116" y="51"/>
                        <a:pt x="118" y="50"/>
                        <a:pt x="117" y="48"/>
                      </a:cubicBezTo>
                      <a:cubicBezTo>
                        <a:pt x="114" y="49"/>
                        <a:pt x="106" y="47"/>
                        <a:pt x="108" y="52"/>
                      </a:cubicBezTo>
                      <a:close/>
                      <a:moveTo>
                        <a:pt x="122" y="50"/>
                      </a:moveTo>
                      <a:cubicBezTo>
                        <a:pt x="122" y="50"/>
                        <a:pt x="122" y="50"/>
                        <a:pt x="122" y="50"/>
                      </a:cubicBezTo>
                      <a:cubicBezTo>
                        <a:pt x="124" y="52"/>
                        <a:pt x="135" y="50"/>
                        <a:pt x="134" y="46"/>
                      </a:cubicBezTo>
                      <a:cubicBezTo>
                        <a:pt x="132" y="45"/>
                        <a:pt x="120" y="45"/>
                        <a:pt x="122" y="50"/>
                      </a:cubicBezTo>
                      <a:close/>
                      <a:moveTo>
                        <a:pt x="141" y="47"/>
                      </a:moveTo>
                      <a:cubicBezTo>
                        <a:pt x="141" y="47"/>
                        <a:pt x="141" y="47"/>
                        <a:pt x="141" y="47"/>
                      </a:cubicBezTo>
                      <a:cubicBezTo>
                        <a:pt x="143" y="49"/>
                        <a:pt x="155" y="47"/>
                        <a:pt x="155" y="43"/>
                      </a:cubicBezTo>
                      <a:cubicBezTo>
                        <a:pt x="153" y="42"/>
                        <a:pt x="140" y="41"/>
                        <a:pt x="141" y="47"/>
                      </a:cubicBezTo>
                      <a:close/>
                      <a:moveTo>
                        <a:pt x="159" y="45"/>
                      </a:moveTo>
                      <a:cubicBezTo>
                        <a:pt x="159" y="45"/>
                        <a:pt x="159" y="45"/>
                        <a:pt x="159" y="45"/>
                      </a:cubicBezTo>
                      <a:cubicBezTo>
                        <a:pt x="161" y="45"/>
                        <a:pt x="162" y="44"/>
                        <a:pt x="164" y="44"/>
                      </a:cubicBezTo>
                      <a:cubicBezTo>
                        <a:pt x="163" y="43"/>
                        <a:pt x="163" y="41"/>
                        <a:pt x="163" y="40"/>
                      </a:cubicBezTo>
                      <a:cubicBezTo>
                        <a:pt x="162" y="40"/>
                        <a:pt x="161" y="40"/>
                        <a:pt x="160" y="41"/>
                      </a:cubicBezTo>
                      <a:cubicBezTo>
                        <a:pt x="160" y="42"/>
                        <a:pt x="159" y="43"/>
                        <a:pt x="159" y="45"/>
                      </a:cubicBezTo>
                      <a:close/>
                      <a:moveTo>
                        <a:pt x="168" y="44"/>
                      </a:moveTo>
                      <a:cubicBezTo>
                        <a:pt x="168" y="44"/>
                        <a:pt x="168" y="44"/>
                        <a:pt x="168" y="44"/>
                      </a:cubicBezTo>
                      <a:cubicBezTo>
                        <a:pt x="172" y="45"/>
                        <a:pt x="171" y="37"/>
                        <a:pt x="167" y="39"/>
                      </a:cubicBezTo>
                      <a:cubicBezTo>
                        <a:pt x="167" y="41"/>
                        <a:pt x="167" y="42"/>
                        <a:pt x="168" y="44"/>
                      </a:cubicBezTo>
                      <a:close/>
                      <a:moveTo>
                        <a:pt x="174" y="40"/>
                      </a:moveTo>
                      <a:cubicBezTo>
                        <a:pt x="174" y="40"/>
                        <a:pt x="174" y="40"/>
                        <a:pt x="174" y="40"/>
                      </a:cubicBezTo>
                      <a:cubicBezTo>
                        <a:pt x="174" y="41"/>
                        <a:pt x="175" y="42"/>
                        <a:pt x="175" y="44"/>
                      </a:cubicBezTo>
                      <a:cubicBezTo>
                        <a:pt x="179" y="43"/>
                        <a:pt x="184" y="43"/>
                        <a:pt x="183" y="38"/>
                      </a:cubicBezTo>
                      <a:cubicBezTo>
                        <a:pt x="180" y="37"/>
                        <a:pt x="176" y="37"/>
                        <a:pt x="174" y="40"/>
                      </a:cubicBezTo>
                      <a:close/>
                      <a:moveTo>
                        <a:pt x="189" y="40"/>
                      </a:moveTo>
                      <a:cubicBezTo>
                        <a:pt x="189" y="40"/>
                        <a:pt x="189" y="40"/>
                        <a:pt x="189" y="40"/>
                      </a:cubicBezTo>
                      <a:cubicBezTo>
                        <a:pt x="192" y="42"/>
                        <a:pt x="200" y="39"/>
                        <a:pt x="206" y="39"/>
                      </a:cubicBezTo>
                      <a:cubicBezTo>
                        <a:pt x="205" y="37"/>
                        <a:pt x="205" y="35"/>
                        <a:pt x="205" y="33"/>
                      </a:cubicBezTo>
                      <a:cubicBezTo>
                        <a:pt x="198" y="38"/>
                        <a:pt x="191" y="32"/>
                        <a:pt x="189" y="40"/>
                      </a:cubicBezTo>
                      <a:close/>
                      <a:moveTo>
                        <a:pt x="215" y="33"/>
                      </a:moveTo>
                      <a:cubicBezTo>
                        <a:pt x="215" y="33"/>
                        <a:pt x="215" y="33"/>
                        <a:pt x="215" y="33"/>
                      </a:cubicBezTo>
                      <a:cubicBezTo>
                        <a:pt x="215" y="37"/>
                        <a:pt x="222" y="37"/>
                        <a:pt x="223" y="34"/>
                      </a:cubicBezTo>
                      <a:cubicBezTo>
                        <a:pt x="224" y="29"/>
                        <a:pt x="216" y="30"/>
                        <a:pt x="215" y="33"/>
                      </a:cubicBezTo>
                      <a:close/>
                      <a:moveTo>
                        <a:pt x="240" y="30"/>
                      </a:moveTo>
                      <a:cubicBezTo>
                        <a:pt x="240" y="30"/>
                        <a:pt x="240" y="30"/>
                        <a:pt x="240" y="30"/>
                      </a:cubicBezTo>
                      <a:cubicBezTo>
                        <a:pt x="237" y="28"/>
                        <a:pt x="233" y="29"/>
                        <a:pt x="230" y="29"/>
                      </a:cubicBezTo>
                      <a:cubicBezTo>
                        <a:pt x="228" y="36"/>
                        <a:pt x="241" y="35"/>
                        <a:pt x="240" y="30"/>
                      </a:cubicBezTo>
                      <a:close/>
                      <a:moveTo>
                        <a:pt x="276" y="22"/>
                      </a:moveTo>
                      <a:cubicBezTo>
                        <a:pt x="276" y="22"/>
                        <a:pt x="276" y="22"/>
                        <a:pt x="276" y="22"/>
                      </a:cubicBezTo>
                      <a:cubicBezTo>
                        <a:pt x="267" y="23"/>
                        <a:pt x="245" y="26"/>
                        <a:pt x="246" y="30"/>
                      </a:cubicBezTo>
                      <a:cubicBezTo>
                        <a:pt x="258" y="30"/>
                        <a:pt x="274" y="27"/>
                        <a:pt x="286" y="25"/>
                      </a:cubicBezTo>
                      <a:cubicBezTo>
                        <a:pt x="287" y="20"/>
                        <a:pt x="280" y="22"/>
                        <a:pt x="276" y="22"/>
                      </a:cubicBezTo>
                      <a:close/>
                      <a:moveTo>
                        <a:pt x="298" y="20"/>
                      </a:moveTo>
                      <a:cubicBezTo>
                        <a:pt x="298" y="20"/>
                        <a:pt x="298" y="20"/>
                        <a:pt x="298" y="20"/>
                      </a:cubicBezTo>
                      <a:cubicBezTo>
                        <a:pt x="296" y="20"/>
                        <a:pt x="294" y="21"/>
                        <a:pt x="291" y="21"/>
                      </a:cubicBezTo>
                      <a:cubicBezTo>
                        <a:pt x="292" y="25"/>
                        <a:pt x="300" y="25"/>
                        <a:pt x="298" y="20"/>
                      </a:cubicBezTo>
                      <a:close/>
                      <a:moveTo>
                        <a:pt x="307" y="23"/>
                      </a:moveTo>
                      <a:cubicBezTo>
                        <a:pt x="307" y="23"/>
                        <a:pt x="307" y="23"/>
                        <a:pt x="307" y="23"/>
                      </a:cubicBezTo>
                      <a:cubicBezTo>
                        <a:pt x="314" y="16"/>
                        <a:pt x="334" y="26"/>
                        <a:pt x="336" y="15"/>
                      </a:cubicBezTo>
                      <a:cubicBezTo>
                        <a:pt x="322" y="17"/>
                        <a:pt x="317" y="17"/>
                        <a:pt x="302" y="19"/>
                      </a:cubicBezTo>
                      <a:cubicBezTo>
                        <a:pt x="303" y="22"/>
                        <a:pt x="304" y="23"/>
                        <a:pt x="307" y="23"/>
                      </a:cubicBezTo>
                      <a:close/>
                      <a:moveTo>
                        <a:pt x="340" y="16"/>
                      </a:moveTo>
                      <a:cubicBezTo>
                        <a:pt x="340" y="16"/>
                        <a:pt x="340" y="16"/>
                        <a:pt x="340" y="16"/>
                      </a:cubicBezTo>
                      <a:cubicBezTo>
                        <a:pt x="343" y="16"/>
                        <a:pt x="342" y="21"/>
                        <a:pt x="347" y="19"/>
                      </a:cubicBezTo>
                      <a:cubicBezTo>
                        <a:pt x="351" y="19"/>
                        <a:pt x="346" y="12"/>
                        <a:pt x="351" y="12"/>
                      </a:cubicBezTo>
                      <a:cubicBezTo>
                        <a:pt x="352" y="15"/>
                        <a:pt x="353" y="18"/>
                        <a:pt x="356" y="17"/>
                      </a:cubicBezTo>
                      <a:cubicBezTo>
                        <a:pt x="363" y="13"/>
                        <a:pt x="381" y="19"/>
                        <a:pt x="382" y="8"/>
                      </a:cubicBezTo>
                      <a:cubicBezTo>
                        <a:pt x="371" y="8"/>
                        <a:pt x="349" y="8"/>
                        <a:pt x="340" y="16"/>
                      </a:cubicBezTo>
                      <a:close/>
                      <a:moveTo>
                        <a:pt x="19" y="86"/>
                      </a:moveTo>
                      <a:cubicBezTo>
                        <a:pt x="19" y="86"/>
                        <a:pt x="19" y="86"/>
                        <a:pt x="19" y="86"/>
                      </a:cubicBezTo>
                      <a:cubicBezTo>
                        <a:pt x="14" y="81"/>
                        <a:pt x="19" y="73"/>
                        <a:pt x="12" y="73"/>
                      </a:cubicBezTo>
                      <a:cubicBezTo>
                        <a:pt x="12" y="74"/>
                        <a:pt x="10" y="75"/>
                        <a:pt x="8" y="75"/>
                      </a:cubicBezTo>
                      <a:cubicBezTo>
                        <a:pt x="10" y="92"/>
                        <a:pt x="16" y="114"/>
                        <a:pt x="21" y="134"/>
                      </a:cubicBezTo>
                      <a:cubicBezTo>
                        <a:pt x="121" y="120"/>
                        <a:pt x="208" y="113"/>
                        <a:pt x="292" y="94"/>
                      </a:cubicBezTo>
                      <a:cubicBezTo>
                        <a:pt x="326" y="86"/>
                        <a:pt x="360" y="77"/>
                        <a:pt x="393" y="72"/>
                      </a:cubicBezTo>
                      <a:cubicBezTo>
                        <a:pt x="390" y="53"/>
                        <a:pt x="386" y="39"/>
                        <a:pt x="384" y="21"/>
                      </a:cubicBezTo>
                      <a:cubicBezTo>
                        <a:pt x="380" y="19"/>
                        <a:pt x="375" y="18"/>
                        <a:pt x="371" y="20"/>
                      </a:cubicBezTo>
                      <a:cubicBezTo>
                        <a:pt x="371" y="25"/>
                        <a:pt x="376" y="27"/>
                        <a:pt x="371" y="29"/>
                      </a:cubicBezTo>
                      <a:cubicBezTo>
                        <a:pt x="364" y="29"/>
                        <a:pt x="373" y="18"/>
                        <a:pt x="364" y="20"/>
                      </a:cubicBezTo>
                      <a:cubicBezTo>
                        <a:pt x="361" y="22"/>
                        <a:pt x="367" y="30"/>
                        <a:pt x="362" y="31"/>
                      </a:cubicBezTo>
                      <a:cubicBezTo>
                        <a:pt x="359" y="29"/>
                        <a:pt x="360" y="21"/>
                        <a:pt x="356" y="22"/>
                      </a:cubicBezTo>
                      <a:cubicBezTo>
                        <a:pt x="353" y="23"/>
                        <a:pt x="358" y="30"/>
                        <a:pt x="355" y="32"/>
                      </a:cubicBezTo>
                      <a:cubicBezTo>
                        <a:pt x="349" y="32"/>
                        <a:pt x="353" y="19"/>
                        <a:pt x="344" y="22"/>
                      </a:cubicBezTo>
                      <a:cubicBezTo>
                        <a:pt x="341" y="28"/>
                        <a:pt x="349" y="41"/>
                        <a:pt x="346" y="46"/>
                      </a:cubicBezTo>
                      <a:cubicBezTo>
                        <a:pt x="336" y="49"/>
                        <a:pt x="339" y="32"/>
                        <a:pt x="336" y="25"/>
                      </a:cubicBezTo>
                      <a:cubicBezTo>
                        <a:pt x="334" y="23"/>
                        <a:pt x="329" y="25"/>
                        <a:pt x="325" y="25"/>
                      </a:cubicBezTo>
                      <a:cubicBezTo>
                        <a:pt x="322" y="28"/>
                        <a:pt x="330" y="34"/>
                        <a:pt x="327" y="36"/>
                      </a:cubicBezTo>
                      <a:cubicBezTo>
                        <a:pt x="319" y="39"/>
                        <a:pt x="324" y="23"/>
                        <a:pt x="316" y="25"/>
                      </a:cubicBezTo>
                      <a:cubicBezTo>
                        <a:pt x="317" y="30"/>
                        <a:pt x="319" y="36"/>
                        <a:pt x="316" y="38"/>
                      </a:cubicBezTo>
                      <a:cubicBezTo>
                        <a:pt x="313" y="36"/>
                        <a:pt x="311" y="31"/>
                        <a:pt x="311" y="25"/>
                      </a:cubicBezTo>
                      <a:cubicBezTo>
                        <a:pt x="308" y="25"/>
                        <a:pt x="306" y="26"/>
                        <a:pt x="304" y="26"/>
                      </a:cubicBezTo>
                      <a:cubicBezTo>
                        <a:pt x="300" y="31"/>
                        <a:pt x="310" y="37"/>
                        <a:pt x="305" y="40"/>
                      </a:cubicBezTo>
                      <a:cubicBezTo>
                        <a:pt x="298" y="41"/>
                        <a:pt x="301" y="27"/>
                        <a:pt x="295" y="28"/>
                      </a:cubicBezTo>
                      <a:cubicBezTo>
                        <a:pt x="291" y="32"/>
                        <a:pt x="298" y="46"/>
                        <a:pt x="301" y="52"/>
                      </a:cubicBezTo>
                      <a:cubicBezTo>
                        <a:pt x="290" y="60"/>
                        <a:pt x="290" y="39"/>
                        <a:pt x="287" y="30"/>
                      </a:cubicBezTo>
                      <a:cubicBezTo>
                        <a:pt x="285" y="29"/>
                        <a:pt x="280" y="30"/>
                        <a:pt x="276" y="31"/>
                      </a:cubicBezTo>
                      <a:cubicBezTo>
                        <a:pt x="276" y="35"/>
                        <a:pt x="279" y="42"/>
                        <a:pt x="276" y="44"/>
                      </a:cubicBezTo>
                      <a:cubicBezTo>
                        <a:pt x="270" y="44"/>
                        <a:pt x="275" y="29"/>
                        <a:pt x="267" y="32"/>
                      </a:cubicBezTo>
                      <a:cubicBezTo>
                        <a:pt x="261" y="34"/>
                        <a:pt x="271" y="41"/>
                        <a:pt x="265" y="43"/>
                      </a:cubicBezTo>
                      <a:cubicBezTo>
                        <a:pt x="260" y="44"/>
                        <a:pt x="263" y="33"/>
                        <a:pt x="258" y="34"/>
                      </a:cubicBezTo>
                      <a:cubicBezTo>
                        <a:pt x="254" y="38"/>
                        <a:pt x="264" y="45"/>
                        <a:pt x="257" y="48"/>
                      </a:cubicBezTo>
                      <a:cubicBezTo>
                        <a:pt x="252" y="48"/>
                        <a:pt x="255" y="35"/>
                        <a:pt x="249" y="35"/>
                      </a:cubicBezTo>
                      <a:cubicBezTo>
                        <a:pt x="243" y="36"/>
                        <a:pt x="252" y="47"/>
                        <a:pt x="246" y="47"/>
                      </a:cubicBezTo>
                      <a:cubicBezTo>
                        <a:pt x="243" y="46"/>
                        <a:pt x="242" y="42"/>
                        <a:pt x="241" y="37"/>
                      </a:cubicBezTo>
                      <a:cubicBezTo>
                        <a:pt x="238" y="37"/>
                        <a:pt x="235" y="38"/>
                        <a:pt x="233" y="38"/>
                      </a:cubicBezTo>
                      <a:cubicBezTo>
                        <a:pt x="228" y="48"/>
                        <a:pt x="243" y="61"/>
                        <a:pt x="235" y="66"/>
                      </a:cubicBezTo>
                      <a:cubicBezTo>
                        <a:pt x="241" y="66"/>
                        <a:pt x="250" y="61"/>
                        <a:pt x="249" y="70"/>
                      </a:cubicBezTo>
                      <a:cubicBezTo>
                        <a:pt x="244" y="71"/>
                        <a:pt x="239" y="71"/>
                        <a:pt x="234" y="72"/>
                      </a:cubicBezTo>
                      <a:cubicBezTo>
                        <a:pt x="236" y="78"/>
                        <a:pt x="244" y="74"/>
                        <a:pt x="246" y="80"/>
                      </a:cubicBezTo>
                      <a:cubicBezTo>
                        <a:pt x="245" y="85"/>
                        <a:pt x="231" y="99"/>
                        <a:pt x="228" y="86"/>
                      </a:cubicBezTo>
                      <a:cubicBezTo>
                        <a:pt x="232" y="87"/>
                        <a:pt x="238" y="87"/>
                        <a:pt x="237" y="82"/>
                      </a:cubicBezTo>
                      <a:cubicBezTo>
                        <a:pt x="234" y="79"/>
                        <a:pt x="228" y="81"/>
                        <a:pt x="227" y="75"/>
                      </a:cubicBezTo>
                      <a:cubicBezTo>
                        <a:pt x="231" y="68"/>
                        <a:pt x="231" y="38"/>
                        <a:pt x="219" y="39"/>
                      </a:cubicBezTo>
                      <a:cubicBezTo>
                        <a:pt x="214" y="41"/>
                        <a:pt x="223" y="45"/>
                        <a:pt x="218" y="46"/>
                      </a:cubicBezTo>
                      <a:cubicBezTo>
                        <a:pt x="211" y="42"/>
                        <a:pt x="215" y="49"/>
                        <a:pt x="209" y="51"/>
                      </a:cubicBezTo>
                      <a:cubicBezTo>
                        <a:pt x="206" y="47"/>
                        <a:pt x="209" y="45"/>
                        <a:pt x="206" y="43"/>
                      </a:cubicBezTo>
                      <a:cubicBezTo>
                        <a:pt x="201" y="44"/>
                        <a:pt x="195" y="45"/>
                        <a:pt x="190" y="46"/>
                      </a:cubicBezTo>
                      <a:cubicBezTo>
                        <a:pt x="191" y="54"/>
                        <a:pt x="192" y="63"/>
                        <a:pt x="195" y="69"/>
                      </a:cubicBezTo>
                      <a:cubicBezTo>
                        <a:pt x="193" y="69"/>
                        <a:pt x="190" y="70"/>
                        <a:pt x="188" y="70"/>
                      </a:cubicBezTo>
                      <a:cubicBezTo>
                        <a:pt x="185" y="60"/>
                        <a:pt x="188" y="43"/>
                        <a:pt x="175" y="47"/>
                      </a:cubicBezTo>
                      <a:cubicBezTo>
                        <a:pt x="172" y="49"/>
                        <a:pt x="179" y="52"/>
                        <a:pt x="175" y="55"/>
                      </a:cubicBezTo>
                      <a:cubicBezTo>
                        <a:pt x="172" y="55"/>
                        <a:pt x="172" y="50"/>
                        <a:pt x="169" y="49"/>
                      </a:cubicBezTo>
                      <a:cubicBezTo>
                        <a:pt x="169" y="52"/>
                        <a:pt x="171" y="56"/>
                        <a:pt x="167" y="55"/>
                      </a:cubicBezTo>
                      <a:cubicBezTo>
                        <a:pt x="164" y="55"/>
                        <a:pt x="166" y="46"/>
                        <a:pt x="160" y="49"/>
                      </a:cubicBezTo>
                      <a:cubicBezTo>
                        <a:pt x="161" y="54"/>
                        <a:pt x="163" y="60"/>
                        <a:pt x="158" y="60"/>
                      </a:cubicBezTo>
                      <a:cubicBezTo>
                        <a:pt x="155" y="58"/>
                        <a:pt x="155" y="54"/>
                        <a:pt x="155" y="50"/>
                      </a:cubicBezTo>
                      <a:cubicBezTo>
                        <a:pt x="150" y="51"/>
                        <a:pt x="146" y="51"/>
                        <a:pt x="142" y="52"/>
                      </a:cubicBezTo>
                      <a:cubicBezTo>
                        <a:pt x="143" y="63"/>
                        <a:pt x="146" y="71"/>
                        <a:pt x="149" y="78"/>
                      </a:cubicBezTo>
                      <a:cubicBezTo>
                        <a:pt x="147" y="78"/>
                        <a:pt x="141" y="81"/>
                        <a:pt x="141" y="78"/>
                      </a:cubicBezTo>
                      <a:cubicBezTo>
                        <a:pt x="140" y="69"/>
                        <a:pt x="136" y="64"/>
                        <a:pt x="135" y="55"/>
                      </a:cubicBezTo>
                      <a:cubicBezTo>
                        <a:pt x="133" y="53"/>
                        <a:pt x="127" y="55"/>
                        <a:pt x="123" y="56"/>
                      </a:cubicBezTo>
                      <a:cubicBezTo>
                        <a:pt x="123" y="62"/>
                        <a:pt x="127" y="65"/>
                        <a:pt x="120" y="67"/>
                      </a:cubicBezTo>
                      <a:cubicBezTo>
                        <a:pt x="119" y="63"/>
                        <a:pt x="119" y="58"/>
                        <a:pt x="117" y="56"/>
                      </a:cubicBezTo>
                      <a:cubicBezTo>
                        <a:pt x="114" y="57"/>
                        <a:pt x="111" y="57"/>
                        <a:pt x="109" y="58"/>
                      </a:cubicBezTo>
                      <a:cubicBezTo>
                        <a:pt x="108" y="62"/>
                        <a:pt x="113" y="69"/>
                        <a:pt x="108" y="69"/>
                      </a:cubicBezTo>
                      <a:cubicBezTo>
                        <a:pt x="103" y="70"/>
                        <a:pt x="108" y="57"/>
                        <a:pt x="102" y="59"/>
                      </a:cubicBezTo>
                      <a:cubicBezTo>
                        <a:pt x="93" y="66"/>
                        <a:pt x="113" y="81"/>
                        <a:pt x="102" y="86"/>
                      </a:cubicBezTo>
                      <a:cubicBezTo>
                        <a:pt x="94" y="83"/>
                        <a:pt x="98" y="63"/>
                        <a:pt x="90" y="60"/>
                      </a:cubicBezTo>
                      <a:cubicBezTo>
                        <a:pt x="83" y="62"/>
                        <a:pt x="94" y="74"/>
                        <a:pt x="90" y="77"/>
                      </a:cubicBezTo>
                      <a:cubicBezTo>
                        <a:pt x="85" y="75"/>
                        <a:pt x="85" y="65"/>
                        <a:pt x="82" y="61"/>
                      </a:cubicBezTo>
                      <a:cubicBezTo>
                        <a:pt x="75" y="60"/>
                        <a:pt x="83" y="69"/>
                        <a:pt x="79" y="70"/>
                      </a:cubicBezTo>
                      <a:cubicBezTo>
                        <a:pt x="74" y="70"/>
                        <a:pt x="77" y="60"/>
                        <a:pt x="71" y="61"/>
                      </a:cubicBezTo>
                      <a:cubicBezTo>
                        <a:pt x="66" y="63"/>
                        <a:pt x="75" y="74"/>
                        <a:pt x="68" y="73"/>
                      </a:cubicBezTo>
                      <a:cubicBezTo>
                        <a:pt x="66" y="71"/>
                        <a:pt x="65" y="66"/>
                        <a:pt x="64" y="63"/>
                      </a:cubicBezTo>
                      <a:cubicBezTo>
                        <a:pt x="61" y="63"/>
                        <a:pt x="58" y="64"/>
                        <a:pt x="55" y="64"/>
                      </a:cubicBezTo>
                      <a:cubicBezTo>
                        <a:pt x="56" y="76"/>
                        <a:pt x="61" y="83"/>
                        <a:pt x="63" y="93"/>
                      </a:cubicBezTo>
                      <a:cubicBezTo>
                        <a:pt x="60" y="93"/>
                        <a:pt x="60" y="95"/>
                        <a:pt x="58" y="95"/>
                      </a:cubicBezTo>
                      <a:cubicBezTo>
                        <a:pt x="54" y="87"/>
                        <a:pt x="51" y="76"/>
                        <a:pt x="50" y="65"/>
                      </a:cubicBezTo>
                      <a:cubicBezTo>
                        <a:pt x="45" y="66"/>
                        <a:pt x="38" y="66"/>
                        <a:pt x="36" y="69"/>
                      </a:cubicBezTo>
                      <a:cubicBezTo>
                        <a:pt x="36" y="75"/>
                        <a:pt x="45" y="80"/>
                        <a:pt x="39" y="84"/>
                      </a:cubicBezTo>
                      <a:cubicBezTo>
                        <a:pt x="34" y="81"/>
                        <a:pt x="35" y="71"/>
                        <a:pt x="29" y="70"/>
                      </a:cubicBezTo>
                      <a:cubicBezTo>
                        <a:pt x="28" y="76"/>
                        <a:pt x="34" y="79"/>
                        <a:pt x="31" y="82"/>
                      </a:cubicBezTo>
                      <a:cubicBezTo>
                        <a:pt x="23" y="85"/>
                        <a:pt x="29" y="69"/>
                        <a:pt x="22" y="70"/>
                      </a:cubicBezTo>
                      <a:cubicBezTo>
                        <a:pt x="18" y="73"/>
                        <a:pt x="27" y="86"/>
                        <a:pt x="19" y="86"/>
                      </a:cubicBezTo>
                      <a:close/>
                      <a:moveTo>
                        <a:pt x="390" y="13"/>
                      </a:moveTo>
                      <a:cubicBezTo>
                        <a:pt x="390" y="13"/>
                        <a:pt x="390" y="13"/>
                        <a:pt x="390" y="13"/>
                      </a:cubicBezTo>
                      <a:cubicBezTo>
                        <a:pt x="390" y="12"/>
                        <a:pt x="393" y="7"/>
                        <a:pt x="389" y="7"/>
                      </a:cubicBezTo>
                      <a:cubicBezTo>
                        <a:pt x="389" y="8"/>
                        <a:pt x="387" y="13"/>
                        <a:pt x="390" y="13"/>
                      </a:cubicBezTo>
                      <a:close/>
                      <a:moveTo>
                        <a:pt x="392" y="23"/>
                      </a:moveTo>
                      <a:cubicBezTo>
                        <a:pt x="392" y="23"/>
                        <a:pt x="392" y="23"/>
                        <a:pt x="392" y="23"/>
                      </a:cubicBezTo>
                      <a:cubicBezTo>
                        <a:pt x="395" y="23"/>
                        <a:pt x="397" y="17"/>
                        <a:pt x="394" y="17"/>
                      </a:cubicBezTo>
                      <a:cubicBezTo>
                        <a:pt x="394" y="19"/>
                        <a:pt x="390" y="19"/>
                        <a:pt x="392" y="23"/>
                      </a:cubicBezTo>
                      <a:close/>
                      <a:moveTo>
                        <a:pt x="402" y="72"/>
                      </a:moveTo>
                      <a:cubicBezTo>
                        <a:pt x="402" y="72"/>
                        <a:pt x="402" y="72"/>
                        <a:pt x="402" y="72"/>
                      </a:cubicBezTo>
                      <a:cubicBezTo>
                        <a:pt x="404" y="64"/>
                        <a:pt x="401" y="58"/>
                        <a:pt x="396" y="53"/>
                      </a:cubicBezTo>
                      <a:cubicBezTo>
                        <a:pt x="398" y="59"/>
                        <a:pt x="395" y="72"/>
                        <a:pt x="402" y="72"/>
                      </a:cubicBezTo>
                      <a:close/>
                      <a:moveTo>
                        <a:pt x="83" y="134"/>
                      </a:moveTo>
                      <a:cubicBezTo>
                        <a:pt x="83" y="134"/>
                        <a:pt x="83" y="134"/>
                        <a:pt x="83" y="134"/>
                      </a:cubicBezTo>
                      <a:cubicBezTo>
                        <a:pt x="84" y="134"/>
                        <a:pt x="85" y="133"/>
                        <a:pt x="86" y="133"/>
                      </a:cubicBezTo>
                      <a:cubicBezTo>
                        <a:pt x="86" y="132"/>
                        <a:pt x="85" y="131"/>
                        <a:pt x="85" y="131"/>
                      </a:cubicBezTo>
                      <a:cubicBezTo>
                        <a:pt x="84" y="131"/>
                        <a:pt x="83" y="131"/>
                        <a:pt x="82" y="131"/>
                      </a:cubicBezTo>
                      <a:cubicBezTo>
                        <a:pt x="83" y="132"/>
                        <a:pt x="83" y="133"/>
                        <a:pt x="83" y="134"/>
                      </a:cubicBezTo>
                      <a:close/>
                      <a:moveTo>
                        <a:pt x="124" y="125"/>
                      </a:moveTo>
                      <a:cubicBezTo>
                        <a:pt x="124" y="125"/>
                        <a:pt x="124" y="125"/>
                        <a:pt x="124" y="125"/>
                      </a:cubicBezTo>
                      <a:cubicBezTo>
                        <a:pt x="123" y="124"/>
                        <a:pt x="120" y="124"/>
                        <a:pt x="117" y="125"/>
                      </a:cubicBezTo>
                      <a:cubicBezTo>
                        <a:pt x="116" y="132"/>
                        <a:pt x="124" y="128"/>
                        <a:pt x="124" y="125"/>
                      </a:cubicBezTo>
                      <a:close/>
                      <a:moveTo>
                        <a:pt x="296" y="102"/>
                      </a:moveTo>
                      <a:cubicBezTo>
                        <a:pt x="296" y="102"/>
                        <a:pt x="296" y="102"/>
                        <a:pt x="296" y="102"/>
                      </a:cubicBezTo>
                      <a:cubicBezTo>
                        <a:pt x="303" y="101"/>
                        <a:pt x="311" y="101"/>
                        <a:pt x="309" y="94"/>
                      </a:cubicBezTo>
                      <a:cubicBezTo>
                        <a:pt x="304" y="96"/>
                        <a:pt x="298" y="97"/>
                        <a:pt x="296" y="102"/>
                      </a:cubicBezTo>
                      <a:close/>
                      <a:moveTo>
                        <a:pt x="394" y="81"/>
                      </a:moveTo>
                      <a:cubicBezTo>
                        <a:pt x="394" y="81"/>
                        <a:pt x="394" y="81"/>
                        <a:pt x="394" y="81"/>
                      </a:cubicBezTo>
                      <a:cubicBezTo>
                        <a:pt x="388" y="78"/>
                        <a:pt x="387" y="87"/>
                        <a:pt x="394" y="81"/>
                      </a:cubicBezTo>
                      <a:close/>
                      <a:moveTo>
                        <a:pt x="257" y="111"/>
                      </a:moveTo>
                      <a:cubicBezTo>
                        <a:pt x="257" y="111"/>
                        <a:pt x="257" y="111"/>
                        <a:pt x="257" y="111"/>
                      </a:cubicBezTo>
                      <a:cubicBezTo>
                        <a:pt x="259" y="111"/>
                        <a:pt x="260" y="110"/>
                        <a:pt x="260" y="108"/>
                      </a:cubicBezTo>
                      <a:cubicBezTo>
                        <a:pt x="258" y="108"/>
                        <a:pt x="255" y="109"/>
                        <a:pt x="257" y="1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6" name="Group 66">
                <a:extLst>
                  <a:ext uri="{FF2B5EF4-FFF2-40B4-BE49-F238E27FC236}">
                    <a16:creationId xmlns:a16="http://schemas.microsoft.com/office/drawing/2014/main" id="{3E8B70FC-EEA8-42C6-8B67-76BF3E6E843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8228455">
                <a:off x="14498716" y="5771460"/>
                <a:ext cx="397665" cy="262601"/>
                <a:chOff x="8380413" y="4637088"/>
                <a:chExt cx="1509713" cy="996950"/>
              </a:xfrm>
              <a:grpFill/>
            </p:grpSpPr>
            <p:sp>
              <p:nvSpPr>
                <p:cNvPr id="137" name="Freeform 46">
                  <a:extLst>
                    <a:ext uri="{FF2B5EF4-FFF2-40B4-BE49-F238E27FC236}">
                      <a16:creationId xmlns:a16="http://schemas.microsoft.com/office/drawing/2014/main" id="{487A1CB2-4962-486D-990B-CC55BB0CD0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759826" y="4856163"/>
                  <a:ext cx="758825" cy="400050"/>
                </a:xfrm>
                <a:custGeom>
                  <a:avLst/>
                  <a:gdLst>
                    <a:gd name="T0" fmla="*/ 169 w 172"/>
                    <a:gd name="T1" fmla="*/ 89 h 91"/>
                    <a:gd name="T2" fmla="*/ 3 w 172"/>
                    <a:gd name="T3" fmla="*/ 90 h 91"/>
                    <a:gd name="T4" fmla="*/ 99 w 172"/>
                    <a:gd name="T5" fmla="*/ 5 h 91"/>
                    <a:gd name="T6" fmla="*/ 169 w 172"/>
                    <a:gd name="T7" fmla="*/ 89 h 91"/>
                    <a:gd name="T8" fmla="*/ 143 w 172"/>
                    <a:gd name="T9" fmla="*/ 30 h 91"/>
                    <a:gd name="T10" fmla="*/ 143 w 172"/>
                    <a:gd name="T11" fmla="*/ 30 h 91"/>
                    <a:gd name="T12" fmla="*/ 65 w 172"/>
                    <a:gd name="T13" fmla="*/ 18 h 91"/>
                    <a:gd name="T14" fmla="*/ 47 w 172"/>
                    <a:gd name="T15" fmla="*/ 33 h 91"/>
                    <a:gd name="T16" fmla="*/ 18 w 172"/>
                    <a:gd name="T17" fmla="*/ 86 h 91"/>
                    <a:gd name="T18" fmla="*/ 161 w 172"/>
                    <a:gd name="T19" fmla="*/ 86 h 91"/>
                    <a:gd name="T20" fmla="*/ 143 w 172"/>
                    <a:gd name="T21" fmla="*/ 3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2" h="91">
                      <a:moveTo>
                        <a:pt x="169" y="89"/>
                      </a:moveTo>
                      <a:cubicBezTo>
                        <a:pt x="116" y="91"/>
                        <a:pt x="53" y="88"/>
                        <a:pt x="3" y="90"/>
                      </a:cubicBezTo>
                      <a:cubicBezTo>
                        <a:pt x="0" y="40"/>
                        <a:pt x="50" y="0"/>
                        <a:pt x="99" y="5"/>
                      </a:cubicBezTo>
                      <a:cubicBezTo>
                        <a:pt x="141" y="9"/>
                        <a:pt x="172" y="40"/>
                        <a:pt x="169" y="89"/>
                      </a:cubicBezTo>
                      <a:close/>
                      <a:moveTo>
                        <a:pt x="143" y="30"/>
                      </a:moveTo>
                      <a:cubicBezTo>
                        <a:pt x="143" y="30"/>
                        <a:pt x="143" y="30"/>
                        <a:pt x="143" y="30"/>
                      </a:cubicBezTo>
                      <a:cubicBezTo>
                        <a:pt x="126" y="14"/>
                        <a:pt x="88" y="7"/>
                        <a:pt x="65" y="18"/>
                      </a:cubicBezTo>
                      <a:cubicBezTo>
                        <a:pt x="60" y="20"/>
                        <a:pt x="53" y="28"/>
                        <a:pt x="47" y="33"/>
                      </a:cubicBezTo>
                      <a:cubicBezTo>
                        <a:pt x="33" y="46"/>
                        <a:pt x="17" y="64"/>
                        <a:pt x="18" y="86"/>
                      </a:cubicBezTo>
                      <a:cubicBezTo>
                        <a:pt x="67" y="83"/>
                        <a:pt x="116" y="82"/>
                        <a:pt x="161" y="86"/>
                      </a:cubicBezTo>
                      <a:cubicBezTo>
                        <a:pt x="161" y="65"/>
                        <a:pt x="156" y="42"/>
                        <a:pt x="143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38" name="Freeform 47">
                  <a:extLst>
                    <a:ext uri="{FF2B5EF4-FFF2-40B4-BE49-F238E27FC236}">
                      <a16:creationId xmlns:a16="http://schemas.microsoft.com/office/drawing/2014/main" id="{16CA9092-F759-48A4-87D2-20E62C8FFBB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380413" y="4637088"/>
                  <a:ext cx="1509713" cy="996950"/>
                </a:xfrm>
                <a:custGeom>
                  <a:avLst/>
                  <a:gdLst>
                    <a:gd name="T0" fmla="*/ 339 w 342"/>
                    <a:gd name="T1" fmla="*/ 130 h 227"/>
                    <a:gd name="T2" fmla="*/ 285 w 342"/>
                    <a:gd name="T3" fmla="*/ 211 h 227"/>
                    <a:gd name="T4" fmla="*/ 151 w 342"/>
                    <a:gd name="T5" fmla="*/ 223 h 227"/>
                    <a:gd name="T6" fmla="*/ 8 w 342"/>
                    <a:gd name="T7" fmla="*/ 211 h 227"/>
                    <a:gd name="T8" fmla="*/ 42 w 342"/>
                    <a:gd name="T9" fmla="*/ 139 h 227"/>
                    <a:gd name="T10" fmla="*/ 58 w 342"/>
                    <a:gd name="T11" fmla="*/ 94 h 227"/>
                    <a:gd name="T12" fmla="*/ 210 w 342"/>
                    <a:gd name="T13" fmla="*/ 11 h 227"/>
                    <a:gd name="T14" fmla="*/ 303 w 342"/>
                    <a:gd name="T15" fmla="*/ 125 h 227"/>
                    <a:gd name="T16" fmla="*/ 169 w 342"/>
                    <a:gd name="T17" fmla="*/ 21 h 227"/>
                    <a:gd name="T18" fmla="*/ 130 w 342"/>
                    <a:gd name="T19" fmla="*/ 44 h 227"/>
                    <a:gd name="T20" fmla="*/ 98 w 342"/>
                    <a:gd name="T21" fmla="*/ 46 h 227"/>
                    <a:gd name="T22" fmla="*/ 91 w 342"/>
                    <a:gd name="T23" fmla="*/ 52 h 227"/>
                    <a:gd name="T24" fmla="*/ 86 w 342"/>
                    <a:gd name="T25" fmla="*/ 82 h 227"/>
                    <a:gd name="T26" fmla="*/ 67 w 342"/>
                    <a:gd name="T27" fmla="*/ 91 h 227"/>
                    <a:gd name="T28" fmla="*/ 61 w 342"/>
                    <a:gd name="T29" fmla="*/ 100 h 227"/>
                    <a:gd name="T30" fmla="*/ 71 w 342"/>
                    <a:gd name="T31" fmla="*/ 125 h 227"/>
                    <a:gd name="T32" fmla="*/ 45 w 342"/>
                    <a:gd name="T33" fmla="*/ 146 h 227"/>
                    <a:gd name="T34" fmla="*/ 18 w 342"/>
                    <a:gd name="T35" fmla="*/ 205 h 227"/>
                    <a:gd name="T36" fmla="*/ 44 w 342"/>
                    <a:gd name="T37" fmla="*/ 177 h 227"/>
                    <a:gd name="T38" fmla="*/ 91 w 342"/>
                    <a:gd name="T39" fmla="*/ 205 h 227"/>
                    <a:gd name="T40" fmla="*/ 98 w 342"/>
                    <a:gd name="T41" fmla="*/ 205 h 227"/>
                    <a:gd name="T42" fmla="*/ 151 w 342"/>
                    <a:gd name="T43" fmla="*/ 174 h 227"/>
                    <a:gd name="T44" fmla="*/ 216 w 342"/>
                    <a:gd name="T45" fmla="*/ 202 h 227"/>
                    <a:gd name="T46" fmla="*/ 223 w 342"/>
                    <a:gd name="T47" fmla="*/ 202 h 227"/>
                    <a:gd name="T48" fmla="*/ 286 w 342"/>
                    <a:gd name="T49" fmla="*/ 172 h 227"/>
                    <a:gd name="T50" fmla="*/ 328 w 342"/>
                    <a:gd name="T51" fmla="*/ 189 h 227"/>
                    <a:gd name="T52" fmla="*/ 289 w 342"/>
                    <a:gd name="T53" fmla="*/ 133 h 227"/>
                    <a:gd name="T54" fmla="*/ 273 w 342"/>
                    <a:gd name="T55" fmla="*/ 125 h 227"/>
                    <a:gd name="T56" fmla="*/ 279 w 342"/>
                    <a:gd name="T57" fmla="*/ 80 h 227"/>
                    <a:gd name="T58" fmla="*/ 276 w 342"/>
                    <a:gd name="T59" fmla="*/ 73 h 227"/>
                    <a:gd name="T60" fmla="*/ 250 w 342"/>
                    <a:gd name="T61" fmla="*/ 65 h 227"/>
                    <a:gd name="T62" fmla="*/ 237 w 342"/>
                    <a:gd name="T63" fmla="*/ 34 h 227"/>
                    <a:gd name="T64" fmla="*/ 232 w 342"/>
                    <a:gd name="T65" fmla="*/ 29 h 227"/>
                    <a:gd name="T66" fmla="*/ 199 w 342"/>
                    <a:gd name="T67" fmla="*/ 37 h 227"/>
                    <a:gd name="T68" fmla="*/ 175 w 342"/>
                    <a:gd name="T69" fmla="*/ 21 h 227"/>
                    <a:gd name="T70" fmla="*/ 169 w 342"/>
                    <a:gd name="T71" fmla="*/ 21 h 227"/>
                    <a:gd name="T72" fmla="*/ 264 w 342"/>
                    <a:gd name="T73" fmla="*/ 40 h 227"/>
                    <a:gd name="T74" fmla="*/ 264 w 342"/>
                    <a:gd name="T75" fmla="*/ 40 h 227"/>
                    <a:gd name="T76" fmla="*/ 217 w 342"/>
                    <a:gd name="T77" fmla="*/ 210 h 227"/>
                    <a:gd name="T78" fmla="*/ 217 w 342"/>
                    <a:gd name="T79" fmla="*/ 210 h 227"/>
                    <a:gd name="T80" fmla="*/ 140 w 342"/>
                    <a:gd name="T81" fmla="*/ 213 h 227"/>
                    <a:gd name="T82" fmla="*/ 140 w 342"/>
                    <a:gd name="T83" fmla="*/ 213 h 227"/>
                    <a:gd name="T84" fmla="*/ 59 w 342"/>
                    <a:gd name="T85" fmla="*/ 213 h 227"/>
                    <a:gd name="T86" fmla="*/ 100 w 342"/>
                    <a:gd name="T87" fmla="*/ 216 h 227"/>
                    <a:gd name="T88" fmla="*/ 106 w 342"/>
                    <a:gd name="T89" fmla="*/ 217 h 227"/>
                    <a:gd name="T90" fmla="*/ 100 w 342"/>
                    <a:gd name="T91" fmla="*/ 216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42" h="227">
                      <a:moveTo>
                        <a:pt x="303" y="125"/>
                      </a:moveTo>
                      <a:cubicBezTo>
                        <a:pt x="311" y="128"/>
                        <a:pt x="329" y="126"/>
                        <a:pt x="339" y="130"/>
                      </a:cubicBezTo>
                      <a:cubicBezTo>
                        <a:pt x="338" y="162"/>
                        <a:pt x="341" y="180"/>
                        <a:pt x="342" y="204"/>
                      </a:cubicBezTo>
                      <a:cubicBezTo>
                        <a:pt x="324" y="208"/>
                        <a:pt x="305" y="209"/>
                        <a:pt x="285" y="211"/>
                      </a:cubicBezTo>
                      <a:cubicBezTo>
                        <a:pt x="264" y="213"/>
                        <a:pt x="236" y="215"/>
                        <a:pt x="210" y="217"/>
                      </a:cubicBezTo>
                      <a:cubicBezTo>
                        <a:pt x="190" y="219"/>
                        <a:pt x="171" y="222"/>
                        <a:pt x="151" y="223"/>
                      </a:cubicBezTo>
                      <a:cubicBezTo>
                        <a:pt x="107" y="227"/>
                        <a:pt x="57" y="217"/>
                        <a:pt x="17" y="220"/>
                      </a:cubicBezTo>
                      <a:cubicBezTo>
                        <a:pt x="14" y="218"/>
                        <a:pt x="13" y="212"/>
                        <a:pt x="8" y="211"/>
                      </a:cubicBezTo>
                      <a:cubicBezTo>
                        <a:pt x="10" y="192"/>
                        <a:pt x="0" y="165"/>
                        <a:pt x="6" y="142"/>
                      </a:cubicBezTo>
                      <a:cubicBezTo>
                        <a:pt x="15" y="138"/>
                        <a:pt x="33" y="143"/>
                        <a:pt x="42" y="139"/>
                      </a:cubicBezTo>
                      <a:cubicBezTo>
                        <a:pt x="49" y="130"/>
                        <a:pt x="47" y="119"/>
                        <a:pt x="50" y="110"/>
                      </a:cubicBezTo>
                      <a:cubicBezTo>
                        <a:pt x="52" y="105"/>
                        <a:pt x="55" y="99"/>
                        <a:pt x="58" y="94"/>
                      </a:cubicBezTo>
                      <a:cubicBezTo>
                        <a:pt x="69" y="65"/>
                        <a:pt x="81" y="45"/>
                        <a:pt x="109" y="31"/>
                      </a:cubicBezTo>
                      <a:cubicBezTo>
                        <a:pt x="137" y="15"/>
                        <a:pt x="162" y="0"/>
                        <a:pt x="210" y="11"/>
                      </a:cubicBezTo>
                      <a:cubicBezTo>
                        <a:pt x="261" y="22"/>
                        <a:pt x="302" y="50"/>
                        <a:pt x="306" y="110"/>
                      </a:cubicBezTo>
                      <a:cubicBezTo>
                        <a:pt x="306" y="115"/>
                        <a:pt x="308" y="121"/>
                        <a:pt x="303" y="125"/>
                      </a:cubicBezTo>
                      <a:close/>
                      <a:moveTo>
                        <a:pt x="169" y="21"/>
                      </a:moveTo>
                      <a:cubicBezTo>
                        <a:pt x="169" y="21"/>
                        <a:pt x="169" y="21"/>
                        <a:pt x="169" y="21"/>
                      </a:cubicBezTo>
                      <a:cubicBezTo>
                        <a:pt x="156" y="22"/>
                        <a:pt x="142" y="24"/>
                        <a:pt x="128" y="29"/>
                      </a:cubicBezTo>
                      <a:cubicBezTo>
                        <a:pt x="129" y="35"/>
                        <a:pt x="138" y="41"/>
                        <a:pt x="130" y="44"/>
                      </a:cubicBezTo>
                      <a:cubicBezTo>
                        <a:pt x="124" y="44"/>
                        <a:pt x="124" y="37"/>
                        <a:pt x="122" y="32"/>
                      </a:cubicBezTo>
                      <a:cubicBezTo>
                        <a:pt x="112" y="34"/>
                        <a:pt x="105" y="40"/>
                        <a:pt x="98" y="46"/>
                      </a:cubicBezTo>
                      <a:cubicBezTo>
                        <a:pt x="99" y="51"/>
                        <a:pt x="108" y="56"/>
                        <a:pt x="104" y="61"/>
                      </a:cubicBezTo>
                      <a:cubicBezTo>
                        <a:pt x="97" y="61"/>
                        <a:pt x="96" y="53"/>
                        <a:pt x="91" y="52"/>
                      </a:cubicBezTo>
                      <a:cubicBezTo>
                        <a:pt x="85" y="56"/>
                        <a:pt x="81" y="61"/>
                        <a:pt x="79" y="68"/>
                      </a:cubicBezTo>
                      <a:cubicBezTo>
                        <a:pt x="80" y="73"/>
                        <a:pt x="88" y="73"/>
                        <a:pt x="86" y="82"/>
                      </a:cubicBezTo>
                      <a:cubicBezTo>
                        <a:pt x="79" y="83"/>
                        <a:pt x="79" y="76"/>
                        <a:pt x="73" y="76"/>
                      </a:cubicBezTo>
                      <a:cubicBezTo>
                        <a:pt x="71" y="81"/>
                        <a:pt x="67" y="84"/>
                        <a:pt x="67" y="91"/>
                      </a:cubicBezTo>
                      <a:cubicBezTo>
                        <a:pt x="68" y="96"/>
                        <a:pt x="78" y="94"/>
                        <a:pt x="77" y="103"/>
                      </a:cubicBezTo>
                      <a:cubicBezTo>
                        <a:pt x="69" y="104"/>
                        <a:pt x="68" y="99"/>
                        <a:pt x="61" y="100"/>
                      </a:cubicBezTo>
                      <a:cubicBezTo>
                        <a:pt x="60" y="107"/>
                        <a:pt x="55" y="109"/>
                        <a:pt x="56" y="118"/>
                      </a:cubicBezTo>
                      <a:cubicBezTo>
                        <a:pt x="60" y="121"/>
                        <a:pt x="67" y="122"/>
                        <a:pt x="71" y="125"/>
                      </a:cubicBezTo>
                      <a:cubicBezTo>
                        <a:pt x="66" y="132"/>
                        <a:pt x="57" y="125"/>
                        <a:pt x="53" y="127"/>
                      </a:cubicBezTo>
                      <a:cubicBezTo>
                        <a:pt x="53" y="136"/>
                        <a:pt x="50" y="142"/>
                        <a:pt x="45" y="146"/>
                      </a:cubicBezTo>
                      <a:cubicBezTo>
                        <a:pt x="34" y="147"/>
                        <a:pt x="19" y="144"/>
                        <a:pt x="12" y="149"/>
                      </a:cubicBezTo>
                      <a:cubicBezTo>
                        <a:pt x="12" y="171"/>
                        <a:pt x="13" y="190"/>
                        <a:pt x="18" y="205"/>
                      </a:cubicBezTo>
                      <a:cubicBezTo>
                        <a:pt x="25" y="208"/>
                        <a:pt x="36" y="205"/>
                        <a:pt x="44" y="204"/>
                      </a:cubicBezTo>
                      <a:cubicBezTo>
                        <a:pt x="44" y="195"/>
                        <a:pt x="37" y="182"/>
                        <a:pt x="44" y="177"/>
                      </a:cubicBezTo>
                      <a:cubicBezTo>
                        <a:pt x="52" y="180"/>
                        <a:pt x="47" y="197"/>
                        <a:pt x="50" y="205"/>
                      </a:cubicBezTo>
                      <a:cubicBezTo>
                        <a:pt x="59" y="207"/>
                        <a:pt x="78" y="207"/>
                        <a:pt x="91" y="205"/>
                      </a:cubicBezTo>
                      <a:cubicBezTo>
                        <a:pt x="93" y="194"/>
                        <a:pt x="81" y="178"/>
                        <a:pt x="94" y="175"/>
                      </a:cubicBezTo>
                      <a:cubicBezTo>
                        <a:pt x="97" y="183"/>
                        <a:pt x="94" y="198"/>
                        <a:pt x="98" y="205"/>
                      </a:cubicBezTo>
                      <a:cubicBezTo>
                        <a:pt x="116" y="206"/>
                        <a:pt x="129" y="202"/>
                        <a:pt x="146" y="204"/>
                      </a:cubicBezTo>
                      <a:cubicBezTo>
                        <a:pt x="151" y="200"/>
                        <a:pt x="140" y="178"/>
                        <a:pt x="151" y="174"/>
                      </a:cubicBezTo>
                      <a:cubicBezTo>
                        <a:pt x="159" y="179"/>
                        <a:pt x="147" y="197"/>
                        <a:pt x="155" y="204"/>
                      </a:cubicBezTo>
                      <a:cubicBezTo>
                        <a:pt x="179" y="204"/>
                        <a:pt x="196" y="202"/>
                        <a:pt x="216" y="202"/>
                      </a:cubicBezTo>
                      <a:cubicBezTo>
                        <a:pt x="219" y="192"/>
                        <a:pt x="206" y="173"/>
                        <a:pt x="222" y="174"/>
                      </a:cubicBezTo>
                      <a:cubicBezTo>
                        <a:pt x="221" y="184"/>
                        <a:pt x="222" y="194"/>
                        <a:pt x="223" y="202"/>
                      </a:cubicBezTo>
                      <a:cubicBezTo>
                        <a:pt x="243" y="201"/>
                        <a:pt x="264" y="201"/>
                        <a:pt x="282" y="198"/>
                      </a:cubicBezTo>
                      <a:cubicBezTo>
                        <a:pt x="284" y="187"/>
                        <a:pt x="272" y="173"/>
                        <a:pt x="286" y="172"/>
                      </a:cubicBezTo>
                      <a:cubicBezTo>
                        <a:pt x="287" y="180"/>
                        <a:pt x="289" y="188"/>
                        <a:pt x="289" y="196"/>
                      </a:cubicBezTo>
                      <a:cubicBezTo>
                        <a:pt x="304" y="195"/>
                        <a:pt x="316" y="192"/>
                        <a:pt x="328" y="189"/>
                      </a:cubicBezTo>
                      <a:cubicBezTo>
                        <a:pt x="327" y="169"/>
                        <a:pt x="326" y="151"/>
                        <a:pt x="324" y="133"/>
                      </a:cubicBezTo>
                      <a:cubicBezTo>
                        <a:pt x="314" y="127"/>
                        <a:pt x="299" y="135"/>
                        <a:pt x="289" y="133"/>
                      </a:cubicBezTo>
                      <a:cubicBezTo>
                        <a:pt x="289" y="127"/>
                        <a:pt x="289" y="121"/>
                        <a:pt x="289" y="115"/>
                      </a:cubicBezTo>
                      <a:cubicBezTo>
                        <a:pt x="279" y="114"/>
                        <a:pt x="282" y="126"/>
                        <a:pt x="273" y="125"/>
                      </a:cubicBezTo>
                      <a:cubicBezTo>
                        <a:pt x="272" y="116"/>
                        <a:pt x="285" y="113"/>
                        <a:pt x="286" y="104"/>
                      </a:cubicBezTo>
                      <a:cubicBezTo>
                        <a:pt x="288" y="96"/>
                        <a:pt x="284" y="88"/>
                        <a:pt x="279" y="80"/>
                      </a:cubicBezTo>
                      <a:cubicBezTo>
                        <a:pt x="273" y="83"/>
                        <a:pt x="272" y="92"/>
                        <a:pt x="265" y="94"/>
                      </a:cubicBezTo>
                      <a:cubicBezTo>
                        <a:pt x="265" y="83"/>
                        <a:pt x="275" y="82"/>
                        <a:pt x="276" y="73"/>
                      </a:cubicBezTo>
                      <a:cubicBezTo>
                        <a:pt x="271" y="64"/>
                        <a:pt x="267" y="54"/>
                        <a:pt x="258" y="50"/>
                      </a:cubicBezTo>
                      <a:cubicBezTo>
                        <a:pt x="254" y="54"/>
                        <a:pt x="256" y="63"/>
                        <a:pt x="250" y="65"/>
                      </a:cubicBezTo>
                      <a:cubicBezTo>
                        <a:pt x="242" y="59"/>
                        <a:pt x="254" y="51"/>
                        <a:pt x="255" y="44"/>
                      </a:cubicBezTo>
                      <a:cubicBezTo>
                        <a:pt x="248" y="41"/>
                        <a:pt x="246" y="34"/>
                        <a:pt x="237" y="34"/>
                      </a:cubicBezTo>
                      <a:cubicBezTo>
                        <a:pt x="232" y="36"/>
                        <a:pt x="235" y="46"/>
                        <a:pt x="228" y="46"/>
                      </a:cubicBezTo>
                      <a:cubicBezTo>
                        <a:pt x="223" y="39"/>
                        <a:pt x="233" y="37"/>
                        <a:pt x="232" y="29"/>
                      </a:cubicBezTo>
                      <a:cubicBezTo>
                        <a:pt x="222" y="26"/>
                        <a:pt x="213" y="23"/>
                        <a:pt x="201" y="23"/>
                      </a:cubicBezTo>
                      <a:cubicBezTo>
                        <a:pt x="197" y="27"/>
                        <a:pt x="202" y="35"/>
                        <a:pt x="199" y="37"/>
                      </a:cubicBezTo>
                      <a:cubicBezTo>
                        <a:pt x="189" y="37"/>
                        <a:pt x="195" y="28"/>
                        <a:pt x="195" y="21"/>
                      </a:cubicBezTo>
                      <a:cubicBezTo>
                        <a:pt x="188" y="21"/>
                        <a:pt x="181" y="21"/>
                        <a:pt x="175" y="21"/>
                      </a:cubicBezTo>
                      <a:cubicBezTo>
                        <a:pt x="174" y="28"/>
                        <a:pt x="178" y="39"/>
                        <a:pt x="169" y="37"/>
                      </a:cubicBezTo>
                      <a:cubicBezTo>
                        <a:pt x="169" y="32"/>
                        <a:pt x="169" y="27"/>
                        <a:pt x="169" y="21"/>
                      </a:cubicBezTo>
                      <a:close/>
                      <a:moveTo>
                        <a:pt x="264" y="40"/>
                      </a:moveTo>
                      <a:cubicBezTo>
                        <a:pt x="264" y="40"/>
                        <a:pt x="264" y="40"/>
                        <a:pt x="264" y="40"/>
                      </a:cubicBezTo>
                      <a:cubicBezTo>
                        <a:pt x="262" y="39"/>
                        <a:pt x="260" y="37"/>
                        <a:pt x="258" y="37"/>
                      </a:cubicBezTo>
                      <a:cubicBezTo>
                        <a:pt x="256" y="40"/>
                        <a:pt x="263" y="43"/>
                        <a:pt x="264" y="40"/>
                      </a:cubicBezTo>
                      <a:close/>
                      <a:moveTo>
                        <a:pt x="217" y="210"/>
                      </a:moveTo>
                      <a:cubicBezTo>
                        <a:pt x="217" y="210"/>
                        <a:pt x="217" y="210"/>
                        <a:pt x="217" y="210"/>
                      </a:cubicBezTo>
                      <a:cubicBezTo>
                        <a:pt x="222" y="210"/>
                        <a:pt x="228" y="210"/>
                        <a:pt x="229" y="207"/>
                      </a:cubicBezTo>
                      <a:cubicBezTo>
                        <a:pt x="225" y="208"/>
                        <a:pt x="216" y="204"/>
                        <a:pt x="217" y="210"/>
                      </a:cubicBezTo>
                      <a:close/>
                      <a:moveTo>
                        <a:pt x="140" y="213"/>
                      </a:moveTo>
                      <a:cubicBezTo>
                        <a:pt x="140" y="213"/>
                        <a:pt x="140" y="213"/>
                        <a:pt x="140" y="213"/>
                      </a:cubicBezTo>
                      <a:cubicBezTo>
                        <a:pt x="149" y="213"/>
                        <a:pt x="159" y="213"/>
                        <a:pt x="164" y="210"/>
                      </a:cubicBezTo>
                      <a:cubicBezTo>
                        <a:pt x="156" y="208"/>
                        <a:pt x="146" y="207"/>
                        <a:pt x="140" y="213"/>
                      </a:cubicBezTo>
                      <a:close/>
                      <a:moveTo>
                        <a:pt x="59" y="213"/>
                      </a:moveTo>
                      <a:cubicBezTo>
                        <a:pt x="59" y="213"/>
                        <a:pt x="59" y="213"/>
                        <a:pt x="59" y="213"/>
                      </a:cubicBezTo>
                      <a:cubicBezTo>
                        <a:pt x="44" y="212"/>
                        <a:pt x="66" y="213"/>
                        <a:pt x="59" y="213"/>
                      </a:cubicBezTo>
                      <a:close/>
                      <a:moveTo>
                        <a:pt x="100" y="216"/>
                      </a:moveTo>
                      <a:cubicBezTo>
                        <a:pt x="100" y="216"/>
                        <a:pt x="100" y="216"/>
                        <a:pt x="100" y="216"/>
                      </a:cubicBezTo>
                      <a:cubicBezTo>
                        <a:pt x="90" y="217"/>
                        <a:pt x="100" y="217"/>
                        <a:pt x="106" y="217"/>
                      </a:cubicBezTo>
                      <a:cubicBezTo>
                        <a:pt x="109" y="217"/>
                        <a:pt x="116" y="222"/>
                        <a:pt x="119" y="216"/>
                      </a:cubicBezTo>
                      <a:cubicBezTo>
                        <a:pt x="111" y="216"/>
                        <a:pt x="104" y="215"/>
                        <a:pt x="100" y="2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7" name="Group 67">
                <a:extLst>
                  <a:ext uri="{FF2B5EF4-FFF2-40B4-BE49-F238E27FC236}">
                    <a16:creationId xmlns:a16="http://schemas.microsoft.com/office/drawing/2014/main" id="{BA8808CC-CA31-4C0B-B741-415A61A8A66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972982">
                <a:off x="13683329" y="5964623"/>
                <a:ext cx="395692" cy="327504"/>
                <a:chOff x="12089718" y="7059272"/>
                <a:chExt cx="1216025" cy="1006475"/>
              </a:xfrm>
              <a:grpFill/>
            </p:grpSpPr>
            <p:sp>
              <p:nvSpPr>
                <p:cNvPr id="135" name="Freeform 255">
                  <a:extLst>
                    <a:ext uri="{FF2B5EF4-FFF2-40B4-BE49-F238E27FC236}">
                      <a16:creationId xmlns:a16="http://schemas.microsoft.com/office/drawing/2014/main" id="{078E694A-F627-4268-8B3C-1497B26BCA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089718" y="7059272"/>
                  <a:ext cx="1216025" cy="1006475"/>
                </a:xfrm>
                <a:custGeom>
                  <a:avLst/>
                  <a:gdLst>
                    <a:gd name="T0" fmla="*/ 152 w 384"/>
                    <a:gd name="T1" fmla="*/ 315 h 318"/>
                    <a:gd name="T2" fmla="*/ 70 w 384"/>
                    <a:gd name="T3" fmla="*/ 232 h 318"/>
                    <a:gd name="T4" fmla="*/ 56 w 384"/>
                    <a:gd name="T5" fmla="*/ 178 h 318"/>
                    <a:gd name="T6" fmla="*/ 33 w 384"/>
                    <a:gd name="T7" fmla="*/ 177 h 318"/>
                    <a:gd name="T8" fmla="*/ 4 w 384"/>
                    <a:gd name="T9" fmla="*/ 116 h 318"/>
                    <a:gd name="T10" fmla="*/ 15 w 384"/>
                    <a:gd name="T11" fmla="*/ 80 h 318"/>
                    <a:gd name="T12" fmla="*/ 151 w 384"/>
                    <a:gd name="T13" fmla="*/ 55 h 318"/>
                    <a:gd name="T14" fmla="*/ 185 w 384"/>
                    <a:gd name="T15" fmla="*/ 51 h 318"/>
                    <a:gd name="T16" fmla="*/ 255 w 384"/>
                    <a:gd name="T17" fmla="*/ 31 h 318"/>
                    <a:gd name="T18" fmla="*/ 282 w 384"/>
                    <a:gd name="T19" fmla="*/ 26 h 318"/>
                    <a:gd name="T20" fmla="*/ 308 w 384"/>
                    <a:gd name="T21" fmla="*/ 16 h 318"/>
                    <a:gd name="T22" fmla="*/ 342 w 384"/>
                    <a:gd name="T23" fmla="*/ 6 h 318"/>
                    <a:gd name="T24" fmla="*/ 369 w 384"/>
                    <a:gd name="T25" fmla="*/ 47 h 318"/>
                    <a:gd name="T26" fmla="*/ 372 w 384"/>
                    <a:gd name="T27" fmla="*/ 103 h 318"/>
                    <a:gd name="T28" fmla="*/ 311 w 384"/>
                    <a:gd name="T29" fmla="*/ 131 h 318"/>
                    <a:gd name="T30" fmla="*/ 313 w 384"/>
                    <a:gd name="T31" fmla="*/ 228 h 318"/>
                    <a:gd name="T32" fmla="*/ 280 w 384"/>
                    <a:gd name="T33" fmla="*/ 283 h 318"/>
                    <a:gd name="T34" fmla="*/ 212 w 384"/>
                    <a:gd name="T35" fmla="*/ 315 h 318"/>
                    <a:gd name="T36" fmla="*/ 180 w 384"/>
                    <a:gd name="T37" fmla="*/ 317 h 318"/>
                    <a:gd name="T38" fmla="*/ 50 w 384"/>
                    <a:gd name="T39" fmla="*/ 93 h 318"/>
                    <a:gd name="T40" fmla="*/ 50 w 384"/>
                    <a:gd name="T41" fmla="*/ 127 h 318"/>
                    <a:gd name="T42" fmla="*/ 21 w 384"/>
                    <a:gd name="T43" fmla="*/ 98 h 318"/>
                    <a:gd name="T44" fmla="*/ 57 w 384"/>
                    <a:gd name="T45" fmla="*/ 156 h 318"/>
                    <a:gd name="T46" fmla="*/ 74 w 384"/>
                    <a:gd name="T47" fmla="*/ 180 h 318"/>
                    <a:gd name="T48" fmla="*/ 100 w 384"/>
                    <a:gd name="T49" fmla="*/ 262 h 318"/>
                    <a:gd name="T50" fmla="*/ 173 w 384"/>
                    <a:gd name="T51" fmla="*/ 301 h 318"/>
                    <a:gd name="T52" fmla="*/ 283 w 384"/>
                    <a:gd name="T53" fmla="*/ 257 h 318"/>
                    <a:gd name="T54" fmla="*/ 299 w 384"/>
                    <a:gd name="T55" fmla="*/ 173 h 318"/>
                    <a:gd name="T56" fmla="*/ 294 w 384"/>
                    <a:gd name="T57" fmla="*/ 122 h 318"/>
                    <a:gd name="T58" fmla="*/ 361 w 384"/>
                    <a:gd name="T59" fmla="*/ 85 h 318"/>
                    <a:gd name="T60" fmla="*/ 323 w 384"/>
                    <a:gd name="T61" fmla="*/ 28 h 318"/>
                    <a:gd name="T62" fmla="*/ 310 w 384"/>
                    <a:gd name="T63" fmla="*/ 32 h 318"/>
                    <a:gd name="T64" fmla="*/ 292 w 384"/>
                    <a:gd name="T65" fmla="*/ 61 h 318"/>
                    <a:gd name="T66" fmla="*/ 283 w 384"/>
                    <a:gd name="T67" fmla="*/ 41 h 318"/>
                    <a:gd name="T68" fmla="*/ 269 w 384"/>
                    <a:gd name="T69" fmla="*/ 71 h 318"/>
                    <a:gd name="T70" fmla="*/ 236 w 384"/>
                    <a:gd name="T71" fmla="*/ 56 h 318"/>
                    <a:gd name="T72" fmla="*/ 233 w 384"/>
                    <a:gd name="T73" fmla="*/ 77 h 318"/>
                    <a:gd name="T74" fmla="*/ 208 w 384"/>
                    <a:gd name="T75" fmla="*/ 63 h 318"/>
                    <a:gd name="T76" fmla="*/ 195 w 384"/>
                    <a:gd name="T77" fmla="*/ 65 h 318"/>
                    <a:gd name="T78" fmla="*/ 183 w 384"/>
                    <a:gd name="T79" fmla="*/ 103 h 318"/>
                    <a:gd name="T80" fmla="*/ 143 w 384"/>
                    <a:gd name="T81" fmla="*/ 74 h 318"/>
                    <a:gd name="T82" fmla="*/ 132 w 384"/>
                    <a:gd name="T83" fmla="*/ 76 h 318"/>
                    <a:gd name="T84" fmla="*/ 112 w 384"/>
                    <a:gd name="T85" fmla="*/ 105 h 318"/>
                    <a:gd name="T86" fmla="*/ 100 w 384"/>
                    <a:gd name="T87" fmla="*/ 84 h 318"/>
                    <a:gd name="T88" fmla="*/ 87 w 384"/>
                    <a:gd name="T89" fmla="*/ 123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384" h="318">
                      <a:moveTo>
                        <a:pt x="180" y="317"/>
                      </a:moveTo>
                      <a:cubicBezTo>
                        <a:pt x="171" y="316"/>
                        <a:pt x="161" y="316"/>
                        <a:pt x="152" y="315"/>
                      </a:cubicBezTo>
                      <a:cubicBezTo>
                        <a:pt x="116" y="311"/>
                        <a:pt x="94" y="289"/>
                        <a:pt x="80" y="258"/>
                      </a:cubicBezTo>
                      <a:cubicBezTo>
                        <a:pt x="76" y="250"/>
                        <a:pt x="73" y="241"/>
                        <a:pt x="70" y="232"/>
                      </a:cubicBezTo>
                      <a:cubicBezTo>
                        <a:pt x="68" y="226"/>
                        <a:pt x="66" y="219"/>
                        <a:pt x="65" y="213"/>
                      </a:cubicBezTo>
                      <a:cubicBezTo>
                        <a:pt x="62" y="201"/>
                        <a:pt x="59" y="190"/>
                        <a:pt x="56" y="178"/>
                      </a:cubicBezTo>
                      <a:cubicBezTo>
                        <a:pt x="54" y="171"/>
                        <a:pt x="52" y="170"/>
                        <a:pt x="45" y="172"/>
                      </a:cubicBezTo>
                      <a:cubicBezTo>
                        <a:pt x="41" y="173"/>
                        <a:pt x="37" y="175"/>
                        <a:pt x="33" y="177"/>
                      </a:cubicBezTo>
                      <a:cubicBezTo>
                        <a:pt x="25" y="181"/>
                        <a:pt x="19" y="179"/>
                        <a:pt x="16" y="170"/>
                      </a:cubicBezTo>
                      <a:cubicBezTo>
                        <a:pt x="11" y="152"/>
                        <a:pt x="5" y="135"/>
                        <a:pt x="4" y="116"/>
                      </a:cubicBezTo>
                      <a:cubicBezTo>
                        <a:pt x="4" y="109"/>
                        <a:pt x="2" y="102"/>
                        <a:pt x="1" y="95"/>
                      </a:cubicBezTo>
                      <a:cubicBezTo>
                        <a:pt x="0" y="84"/>
                        <a:pt x="4" y="80"/>
                        <a:pt x="15" y="80"/>
                      </a:cubicBezTo>
                      <a:cubicBezTo>
                        <a:pt x="19" y="80"/>
                        <a:pt x="23" y="79"/>
                        <a:pt x="26" y="79"/>
                      </a:cubicBezTo>
                      <a:cubicBezTo>
                        <a:pt x="68" y="71"/>
                        <a:pt x="110" y="63"/>
                        <a:pt x="151" y="55"/>
                      </a:cubicBezTo>
                      <a:cubicBezTo>
                        <a:pt x="156" y="54"/>
                        <a:pt x="161" y="54"/>
                        <a:pt x="166" y="54"/>
                      </a:cubicBezTo>
                      <a:cubicBezTo>
                        <a:pt x="173" y="53"/>
                        <a:pt x="179" y="53"/>
                        <a:pt x="185" y="51"/>
                      </a:cubicBezTo>
                      <a:cubicBezTo>
                        <a:pt x="205" y="47"/>
                        <a:pt x="225" y="42"/>
                        <a:pt x="245" y="36"/>
                      </a:cubicBezTo>
                      <a:cubicBezTo>
                        <a:pt x="249" y="35"/>
                        <a:pt x="253" y="36"/>
                        <a:pt x="255" y="31"/>
                      </a:cubicBezTo>
                      <a:cubicBezTo>
                        <a:pt x="256" y="30"/>
                        <a:pt x="258" y="29"/>
                        <a:pt x="259" y="29"/>
                      </a:cubicBezTo>
                      <a:cubicBezTo>
                        <a:pt x="267" y="33"/>
                        <a:pt x="274" y="27"/>
                        <a:pt x="282" y="26"/>
                      </a:cubicBezTo>
                      <a:cubicBezTo>
                        <a:pt x="287" y="24"/>
                        <a:pt x="293" y="23"/>
                        <a:pt x="298" y="21"/>
                      </a:cubicBezTo>
                      <a:cubicBezTo>
                        <a:pt x="301" y="20"/>
                        <a:pt x="305" y="17"/>
                        <a:pt x="308" y="16"/>
                      </a:cubicBezTo>
                      <a:cubicBezTo>
                        <a:pt x="311" y="15"/>
                        <a:pt x="313" y="13"/>
                        <a:pt x="316" y="13"/>
                      </a:cubicBezTo>
                      <a:cubicBezTo>
                        <a:pt x="325" y="14"/>
                        <a:pt x="334" y="11"/>
                        <a:pt x="342" y="6"/>
                      </a:cubicBezTo>
                      <a:cubicBezTo>
                        <a:pt x="350" y="0"/>
                        <a:pt x="359" y="4"/>
                        <a:pt x="360" y="13"/>
                      </a:cubicBezTo>
                      <a:cubicBezTo>
                        <a:pt x="361" y="25"/>
                        <a:pt x="366" y="36"/>
                        <a:pt x="369" y="47"/>
                      </a:cubicBezTo>
                      <a:cubicBezTo>
                        <a:pt x="372" y="59"/>
                        <a:pt x="377" y="71"/>
                        <a:pt x="381" y="82"/>
                      </a:cubicBezTo>
                      <a:cubicBezTo>
                        <a:pt x="384" y="93"/>
                        <a:pt x="382" y="99"/>
                        <a:pt x="372" y="103"/>
                      </a:cubicBezTo>
                      <a:cubicBezTo>
                        <a:pt x="354" y="110"/>
                        <a:pt x="335" y="117"/>
                        <a:pt x="317" y="124"/>
                      </a:cubicBezTo>
                      <a:cubicBezTo>
                        <a:pt x="313" y="125"/>
                        <a:pt x="311" y="127"/>
                        <a:pt x="311" y="131"/>
                      </a:cubicBezTo>
                      <a:cubicBezTo>
                        <a:pt x="311" y="136"/>
                        <a:pt x="311" y="140"/>
                        <a:pt x="312" y="145"/>
                      </a:cubicBezTo>
                      <a:cubicBezTo>
                        <a:pt x="315" y="173"/>
                        <a:pt x="317" y="200"/>
                        <a:pt x="313" y="228"/>
                      </a:cubicBezTo>
                      <a:cubicBezTo>
                        <a:pt x="312" y="233"/>
                        <a:pt x="311" y="239"/>
                        <a:pt x="308" y="244"/>
                      </a:cubicBezTo>
                      <a:cubicBezTo>
                        <a:pt x="301" y="259"/>
                        <a:pt x="292" y="272"/>
                        <a:pt x="280" y="283"/>
                      </a:cubicBezTo>
                      <a:cubicBezTo>
                        <a:pt x="274" y="289"/>
                        <a:pt x="266" y="295"/>
                        <a:pt x="259" y="298"/>
                      </a:cubicBezTo>
                      <a:cubicBezTo>
                        <a:pt x="244" y="305"/>
                        <a:pt x="228" y="311"/>
                        <a:pt x="212" y="315"/>
                      </a:cubicBezTo>
                      <a:cubicBezTo>
                        <a:pt x="202" y="318"/>
                        <a:pt x="191" y="317"/>
                        <a:pt x="180" y="318"/>
                      </a:cubicBezTo>
                      <a:cubicBezTo>
                        <a:pt x="180" y="318"/>
                        <a:pt x="180" y="318"/>
                        <a:pt x="180" y="317"/>
                      </a:cubicBezTo>
                      <a:close/>
                      <a:moveTo>
                        <a:pt x="71" y="89"/>
                      </a:moveTo>
                      <a:cubicBezTo>
                        <a:pt x="64" y="91"/>
                        <a:pt x="57" y="92"/>
                        <a:pt x="50" y="93"/>
                      </a:cubicBezTo>
                      <a:cubicBezTo>
                        <a:pt x="53" y="106"/>
                        <a:pt x="55" y="117"/>
                        <a:pt x="53" y="129"/>
                      </a:cubicBezTo>
                      <a:cubicBezTo>
                        <a:pt x="51" y="128"/>
                        <a:pt x="50" y="128"/>
                        <a:pt x="50" y="127"/>
                      </a:cubicBezTo>
                      <a:cubicBezTo>
                        <a:pt x="46" y="117"/>
                        <a:pt x="43" y="106"/>
                        <a:pt x="38" y="95"/>
                      </a:cubicBezTo>
                      <a:cubicBezTo>
                        <a:pt x="33" y="96"/>
                        <a:pt x="28" y="97"/>
                        <a:pt x="21" y="98"/>
                      </a:cubicBezTo>
                      <a:cubicBezTo>
                        <a:pt x="22" y="120"/>
                        <a:pt x="22" y="140"/>
                        <a:pt x="30" y="159"/>
                      </a:cubicBezTo>
                      <a:cubicBezTo>
                        <a:pt x="40" y="158"/>
                        <a:pt x="49" y="157"/>
                        <a:pt x="57" y="156"/>
                      </a:cubicBezTo>
                      <a:cubicBezTo>
                        <a:pt x="66" y="155"/>
                        <a:pt x="69" y="158"/>
                        <a:pt x="71" y="166"/>
                      </a:cubicBezTo>
                      <a:cubicBezTo>
                        <a:pt x="72" y="171"/>
                        <a:pt x="73" y="176"/>
                        <a:pt x="74" y="180"/>
                      </a:cubicBezTo>
                      <a:cubicBezTo>
                        <a:pt x="76" y="187"/>
                        <a:pt x="79" y="194"/>
                        <a:pt x="80" y="201"/>
                      </a:cubicBezTo>
                      <a:cubicBezTo>
                        <a:pt x="82" y="223"/>
                        <a:pt x="91" y="243"/>
                        <a:pt x="100" y="262"/>
                      </a:cubicBezTo>
                      <a:cubicBezTo>
                        <a:pt x="110" y="280"/>
                        <a:pt x="124" y="294"/>
                        <a:pt x="145" y="298"/>
                      </a:cubicBezTo>
                      <a:cubicBezTo>
                        <a:pt x="154" y="299"/>
                        <a:pt x="164" y="300"/>
                        <a:pt x="173" y="301"/>
                      </a:cubicBezTo>
                      <a:cubicBezTo>
                        <a:pt x="192" y="303"/>
                        <a:pt x="210" y="302"/>
                        <a:pt x="228" y="295"/>
                      </a:cubicBezTo>
                      <a:cubicBezTo>
                        <a:pt x="250" y="286"/>
                        <a:pt x="269" y="276"/>
                        <a:pt x="283" y="257"/>
                      </a:cubicBezTo>
                      <a:cubicBezTo>
                        <a:pt x="293" y="242"/>
                        <a:pt x="301" y="226"/>
                        <a:pt x="299" y="207"/>
                      </a:cubicBezTo>
                      <a:cubicBezTo>
                        <a:pt x="298" y="196"/>
                        <a:pt x="299" y="184"/>
                        <a:pt x="299" y="173"/>
                      </a:cubicBezTo>
                      <a:cubicBezTo>
                        <a:pt x="298" y="158"/>
                        <a:pt x="297" y="143"/>
                        <a:pt x="295" y="128"/>
                      </a:cubicBezTo>
                      <a:cubicBezTo>
                        <a:pt x="295" y="126"/>
                        <a:pt x="295" y="124"/>
                        <a:pt x="294" y="122"/>
                      </a:cubicBezTo>
                      <a:cubicBezTo>
                        <a:pt x="292" y="114"/>
                        <a:pt x="294" y="109"/>
                        <a:pt x="302" y="108"/>
                      </a:cubicBezTo>
                      <a:cubicBezTo>
                        <a:pt x="323" y="105"/>
                        <a:pt x="340" y="91"/>
                        <a:pt x="361" y="85"/>
                      </a:cubicBezTo>
                      <a:cubicBezTo>
                        <a:pt x="354" y="64"/>
                        <a:pt x="347" y="43"/>
                        <a:pt x="340" y="22"/>
                      </a:cubicBezTo>
                      <a:cubicBezTo>
                        <a:pt x="333" y="24"/>
                        <a:pt x="328" y="26"/>
                        <a:pt x="323" y="28"/>
                      </a:cubicBezTo>
                      <a:cubicBezTo>
                        <a:pt x="323" y="40"/>
                        <a:pt x="327" y="51"/>
                        <a:pt x="325" y="63"/>
                      </a:cubicBezTo>
                      <a:cubicBezTo>
                        <a:pt x="313" y="55"/>
                        <a:pt x="315" y="42"/>
                        <a:pt x="310" y="32"/>
                      </a:cubicBezTo>
                      <a:cubicBezTo>
                        <a:pt x="304" y="34"/>
                        <a:pt x="298" y="36"/>
                        <a:pt x="293" y="38"/>
                      </a:cubicBezTo>
                      <a:cubicBezTo>
                        <a:pt x="292" y="46"/>
                        <a:pt x="295" y="53"/>
                        <a:pt x="292" y="61"/>
                      </a:cubicBezTo>
                      <a:cubicBezTo>
                        <a:pt x="291" y="61"/>
                        <a:pt x="291" y="61"/>
                        <a:pt x="290" y="61"/>
                      </a:cubicBezTo>
                      <a:cubicBezTo>
                        <a:pt x="288" y="54"/>
                        <a:pt x="286" y="48"/>
                        <a:pt x="283" y="41"/>
                      </a:cubicBezTo>
                      <a:cubicBezTo>
                        <a:pt x="278" y="42"/>
                        <a:pt x="274" y="44"/>
                        <a:pt x="269" y="46"/>
                      </a:cubicBezTo>
                      <a:cubicBezTo>
                        <a:pt x="269" y="54"/>
                        <a:pt x="272" y="63"/>
                        <a:pt x="269" y="71"/>
                      </a:cubicBezTo>
                      <a:cubicBezTo>
                        <a:pt x="261" y="65"/>
                        <a:pt x="262" y="56"/>
                        <a:pt x="257" y="49"/>
                      </a:cubicBezTo>
                      <a:cubicBezTo>
                        <a:pt x="250" y="52"/>
                        <a:pt x="243" y="54"/>
                        <a:pt x="236" y="56"/>
                      </a:cubicBezTo>
                      <a:cubicBezTo>
                        <a:pt x="236" y="63"/>
                        <a:pt x="235" y="70"/>
                        <a:pt x="235" y="77"/>
                      </a:cubicBezTo>
                      <a:cubicBezTo>
                        <a:pt x="234" y="77"/>
                        <a:pt x="234" y="77"/>
                        <a:pt x="233" y="77"/>
                      </a:cubicBezTo>
                      <a:cubicBezTo>
                        <a:pt x="230" y="71"/>
                        <a:pt x="228" y="65"/>
                        <a:pt x="225" y="59"/>
                      </a:cubicBezTo>
                      <a:cubicBezTo>
                        <a:pt x="219" y="60"/>
                        <a:pt x="214" y="61"/>
                        <a:pt x="208" y="63"/>
                      </a:cubicBezTo>
                      <a:cubicBezTo>
                        <a:pt x="208" y="74"/>
                        <a:pt x="213" y="85"/>
                        <a:pt x="209" y="96"/>
                      </a:cubicBezTo>
                      <a:cubicBezTo>
                        <a:pt x="199" y="88"/>
                        <a:pt x="199" y="76"/>
                        <a:pt x="195" y="65"/>
                      </a:cubicBezTo>
                      <a:cubicBezTo>
                        <a:pt x="189" y="66"/>
                        <a:pt x="183" y="67"/>
                        <a:pt x="176" y="68"/>
                      </a:cubicBezTo>
                      <a:cubicBezTo>
                        <a:pt x="178" y="80"/>
                        <a:pt x="184" y="91"/>
                        <a:pt x="183" y="103"/>
                      </a:cubicBezTo>
                      <a:cubicBezTo>
                        <a:pt x="172" y="94"/>
                        <a:pt x="171" y="81"/>
                        <a:pt x="166" y="70"/>
                      </a:cubicBezTo>
                      <a:cubicBezTo>
                        <a:pt x="158" y="71"/>
                        <a:pt x="151" y="72"/>
                        <a:pt x="143" y="74"/>
                      </a:cubicBezTo>
                      <a:cubicBezTo>
                        <a:pt x="144" y="84"/>
                        <a:pt x="147" y="94"/>
                        <a:pt x="144" y="106"/>
                      </a:cubicBezTo>
                      <a:cubicBezTo>
                        <a:pt x="137" y="96"/>
                        <a:pt x="136" y="86"/>
                        <a:pt x="132" y="76"/>
                      </a:cubicBezTo>
                      <a:cubicBezTo>
                        <a:pt x="125" y="78"/>
                        <a:pt x="119" y="79"/>
                        <a:pt x="112" y="81"/>
                      </a:cubicBezTo>
                      <a:cubicBezTo>
                        <a:pt x="112" y="90"/>
                        <a:pt x="112" y="97"/>
                        <a:pt x="112" y="105"/>
                      </a:cubicBezTo>
                      <a:cubicBezTo>
                        <a:pt x="111" y="105"/>
                        <a:pt x="110" y="105"/>
                        <a:pt x="110" y="105"/>
                      </a:cubicBezTo>
                      <a:cubicBezTo>
                        <a:pt x="107" y="98"/>
                        <a:pt x="103" y="91"/>
                        <a:pt x="100" y="84"/>
                      </a:cubicBezTo>
                      <a:cubicBezTo>
                        <a:pt x="94" y="85"/>
                        <a:pt x="89" y="86"/>
                        <a:pt x="84" y="88"/>
                      </a:cubicBezTo>
                      <a:cubicBezTo>
                        <a:pt x="83" y="100"/>
                        <a:pt x="90" y="110"/>
                        <a:pt x="87" y="123"/>
                      </a:cubicBezTo>
                      <a:cubicBezTo>
                        <a:pt x="77" y="113"/>
                        <a:pt x="75" y="102"/>
                        <a:pt x="71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36" name="Freeform 423">
                  <a:extLst>
                    <a:ext uri="{FF2B5EF4-FFF2-40B4-BE49-F238E27FC236}">
                      <a16:creationId xmlns:a16="http://schemas.microsoft.com/office/drawing/2014/main" id="{5217D6BC-B922-412E-B5BC-A38C4BFC2F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411980" y="7460910"/>
                  <a:ext cx="547688" cy="442913"/>
                </a:xfrm>
                <a:custGeom>
                  <a:avLst/>
                  <a:gdLst>
                    <a:gd name="T0" fmla="*/ 173 w 173"/>
                    <a:gd name="T1" fmla="*/ 28 h 140"/>
                    <a:gd name="T2" fmla="*/ 172 w 173"/>
                    <a:gd name="T3" fmla="*/ 41 h 140"/>
                    <a:gd name="T4" fmla="*/ 169 w 173"/>
                    <a:gd name="T5" fmla="*/ 74 h 140"/>
                    <a:gd name="T6" fmla="*/ 155 w 173"/>
                    <a:gd name="T7" fmla="*/ 106 h 140"/>
                    <a:gd name="T8" fmla="*/ 107 w 173"/>
                    <a:gd name="T9" fmla="*/ 138 h 140"/>
                    <a:gd name="T10" fmla="*/ 98 w 173"/>
                    <a:gd name="T11" fmla="*/ 140 h 140"/>
                    <a:gd name="T12" fmla="*/ 36 w 173"/>
                    <a:gd name="T13" fmla="*/ 118 h 140"/>
                    <a:gd name="T14" fmla="*/ 22 w 173"/>
                    <a:gd name="T15" fmla="*/ 106 h 140"/>
                    <a:gd name="T16" fmla="*/ 4 w 173"/>
                    <a:gd name="T17" fmla="*/ 77 h 140"/>
                    <a:gd name="T18" fmla="*/ 1 w 173"/>
                    <a:gd name="T19" fmla="*/ 48 h 140"/>
                    <a:gd name="T20" fmla="*/ 11 w 173"/>
                    <a:gd name="T21" fmla="*/ 35 h 140"/>
                    <a:gd name="T22" fmla="*/ 51 w 173"/>
                    <a:gd name="T23" fmla="*/ 25 h 140"/>
                    <a:gd name="T24" fmla="*/ 61 w 173"/>
                    <a:gd name="T25" fmla="*/ 31 h 140"/>
                    <a:gd name="T26" fmla="*/ 60 w 173"/>
                    <a:gd name="T27" fmla="*/ 33 h 140"/>
                    <a:gd name="T28" fmla="*/ 76 w 173"/>
                    <a:gd name="T29" fmla="*/ 53 h 140"/>
                    <a:gd name="T30" fmla="*/ 91 w 173"/>
                    <a:gd name="T31" fmla="*/ 42 h 140"/>
                    <a:gd name="T32" fmla="*/ 89 w 173"/>
                    <a:gd name="T33" fmla="*/ 24 h 140"/>
                    <a:gd name="T34" fmla="*/ 94 w 173"/>
                    <a:gd name="T35" fmla="*/ 14 h 140"/>
                    <a:gd name="T36" fmla="*/ 146 w 173"/>
                    <a:gd name="T37" fmla="*/ 5 h 140"/>
                    <a:gd name="T38" fmla="*/ 156 w 173"/>
                    <a:gd name="T39" fmla="*/ 2 h 140"/>
                    <a:gd name="T40" fmla="*/ 169 w 173"/>
                    <a:gd name="T41" fmla="*/ 8 h 140"/>
                    <a:gd name="T42" fmla="*/ 173 w 173"/>
                    <a:gd name="T43" fmla="*/ 28 h 140"/>
                    <a:gd name="T44" fmla="*/ 18 w 173"/>
                    <a:gd name="T45" fmla="*/ 53 h 140"/>
                    <a:gd name="T46" fmla="*/ 20 w 173"/>
                    <a:gd name="T47" fmla="*/ 76 h 140"/>
                    <a:gd name="T48" fmla="*/ 29 w 173"/>
                    <a:gd name="T49" fmla="*/ 92 h 140"/>
                    <a:gd name="T50" fmla="*/ 51 w 173"/>
                    <a:gd name="T51" fmla="*/ 113 h 140"/>
                    <a:gd name="T52" fmla="*/ 102 w 173"/>
                    <a:gd name="T53" fmla="*/ 126 h 140"/>
                    <a:gd name="T54" fmla="*/ 149 w 173"/>
                    <a:gd name="T55" fmla="*/ 94 h 140"/>
                    <a:gd name="T56" fmla="*/ 154 w 173"/>
                    <a:gd name="T57" fmla="*/ 82 h 140"/>
                    <a:gd name="T58" fmla="*/ 159 w 173"/>
                    <a:gd name="T59" fmla="*/ 30 h 140"/>
                    <a:gd name="T60" fmla="*/ 157 w 173"/>
                    <a:gd name="T61" fmla="*/ 19 h 140"/>
                    <a:gd name="T62" fmla="*/ 119 w 173"/>
                    <a:gd name="T63" fmla="*/ 19 h 140"/>
                    <a:gd name="T64" fmla="*/ 102 w 173"/>
                    <a:gd name="T65" fmla="*/ 48 h 140"/>
                    <a:gd name="T66" fmla="*/ 101 w 173"/>
                    <a:gd name="T67" fmla="*/ 51 h 140"/>
                    <a:gd name="T68" fmla="*/ 93 w 173"/>
                    <a:gd name="T69" fmla="*/ 60 h 140"/>
                    <a:gd name="T70" fmla="*/ 48 w 173"/>
                    <a:gd name="T71" fmla="*/ 45 h 140"/>
                    <a:gd name="T72" fmla="*/ 47 w 173"/>
                    <a:gd name="T73" fmla="*/ 44 h 140"/>
                    <a:gd name="T74" fmla="*/ 18 w 173"/>
                    <a:gd name="T75" fmla="*/ 5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73" h="140">
                      <a:moveTo>
                        <a:pt x="173" y="28"/>
                      </a:moveTo>
                      <a:cubicBezTo>
                        <a:pt x="172" y="34"/>
                        <a:pt x="172" y="38"/>
                        <a:pt x="172" y="41"/>
                      </a:cubicBezTo>
                      <a:cubicBezTo>
                        <a:pt x="171" y="52"/>
                        <a:pt x="169" y="63"/>
                        <a:pt x="169" y="74"/>
                      </a:cubicBezTo>
                      <a:cubicBezTo>
                        <a:pt x="168" y="86"/>
                        <a:pt x="163" y="97"/>
                        <a:pt x="155" y="106"/>
                      </a:cubicBezTo>
                      <a:cubicBezTo>
                        <a:pt x="142" y="121"/>
                        <a:pt x="126" y="131"/>
                        <a:pt x="107" y="138"/>
                      </a:cubicBezTo>
                      <a:cubicBezTo>
                        <a:pt x="104" y="139"/>
                        <a:pt x="101" y="140"/>
                        <a:pt x="98" y="140"/>
                      </a:cubicBezTo>
                      <a:cubicBezTo>
                        <a:pt x="74" y="140"/>
                        <a:pt x="53" y="136"/>
                        <a:pt x="36" y="118"/>
                      </a:cubicBezTo>
                      <a:cubicBezTo>
                        <a:pt x="32" y="113"/>
                        <a:pt x="27" y="110"/>
                        <a:pt x="22" y="106"/>
                      </a:cubicBezTo>
                      <a:cubicBezTo>
                        <a:pt x="12" y="99"/>
                        <a:pt x="6" y="90"/>
                        <a:pt x="4" y="77"/>
                      </a:cubicBezTo>
                      <a:cubicBezTo>
                        <a:pt x="3" y="67"/>
                        <a:pt x="2" y="58"/>
                        <a:pt x="1" y="48"/>
                      </a:cubicBezTo>
                      <a:cubicBezTo>
                        <a:pt x="0" y="41"/>
                        <a:pt x="4" y="36"/>
                        <a:pt x="11" y="35"/>
                      </a:cubicBezTo>
                      <a:cubicBezTo>
                        <a:pt x="25" y="34"/>
                        <a:pt x="39" y="32"/>
                        <a:pt x="51" y="25"/>
                      </a:cubicBezTo>
                      <a:cubicBezTo>
                        <a:pt x="55" y="22"/>
                        <a:pt x="61" y="26"/>
                        <a:pt x="61" y="31"/>
                      </a:cubicBezTo>
                      <a:cubicBezTo>
                        <a:pt x="61" y="32"/>
                        <a:pt x="60" y="33"/>
                        <a:pt x="60" y="33"/>
                      </a:cubicBezTo>
                      <a:cubicBezTo>
                        <a:pt x="59" y="47"/>
                        <a:pt x="63" y="52"/>
                        <a:pt x="76" y="53"/>
                      </a:cubicBezTo>
                      <a:cubicBezTo>
                        <a:pt x="84" y="54"/>
                        <a:pt x="90" y="50"/>
                        <a:pt x="91" y="42"/>
                      </a:cubicBezTo>
                      <a:cubicBezTo>
                        <a:pt x="92" y="36"/>
                        <a:pt x="95" y="30"/>
                        <a:pt x="89" y="24"/>
                      </a:cubicBezTo>
                      <a:cubicBezTo>
                        <a:pt x="85" y="20"/>
                        <a:pt x="88" y="14"/>
                        <a:pt x="94" y="14"/>
                      </a:cubicBezTo>
                      <a:cubicBezTo>
                        <a:pt x="111" y="12"/>
                        <a:pt x="128" y="3"/>
                        <a:pt x="146" y="5"/>
                      </a:cubicBezTo>
                      <a:cubicBezTo>
                        <a:pt x="149" y="5"/>
                        <a:pt x="153" y="3"/>
                        <a:pt x="156" y="2"/>
                      </a:cubicBezTo>
                      <a:cubicBezTo>
                        <a:pt x="162" y="0"/>
                        <a:pt x="168" y="2"/>
                        <a:pt x="169" y="8"/>
                      </a:cubicBezTo>
                      <a:cubicBezTo>
                        <a:pt x="171" y="16"/>
                        <a:pt x="172" y="23"/>
                        <a:pt x="173" y="28"/>
                      </a:cubicBezTo>
                      <a:close/>
                      <a:moveTo>
                        <a:pt x="18" y="53"/>
                      </a:moveTo>
                      <a:cubicBezTo>
                        <a:pt x="19" y="61"/>
                        <a:pt x="20" y="68"/>
                        <a:pt x="20" y="76"/>
                      </a:cubicBezTo>
                      <a:cubicBezTo>
                        <a:pt x="21" y="82"/>
                        <a:pt x="24" y="88"/>
                        <a:pt x="29" y="92"/>
                      </a:cubicBezTo>
                      <a:cubicBezTo>
                        <a:pt x="36" y="99"/>
                        <a:pt x="44" y="106"/>
                        <a:pt x="51" y="113"/>
                      </a:cubicBezTo>
                      <a:cubicBezTo>
                        <a:pt x="66" y="127"/>
                        <a:pt x="83" y="131"/>
                        <a:pt x="102" y="126"/>
                      </a:cubicBezTo>
                      <a:cubicBezTo>
                        <a:pt x="121" y="122"/>
                        <a:pt x="137" y="110"/>
                        <a:pt x="149" y="94"/>
                      </a:cubicBezTo>
                      <a:cubicBezTo>
                        <a:pt x="151" y="91"/>
                        <a:pt x="154" y="86"/>
                        <a:pt x="154" y="82"/>
                      </a:cubicBezTo>
                      <a:cubicBezTo>
                        <a:pt x="156" y="65"/>
                        <a:pt x="158" y="48"/>
                        <a:pt x="159" y="30"/>
                      </a:cubicBezTo>
                      <a:cubicBezTo>
                        <a:pt x="159" y="26"/>
                        <a:pt x="158" y="23"/>
                        <a:pt x="157" y="19"/>
                      </a:cubicBezTo>
                      <a:cubicBezTo>
                        <a:pt x="143" y="19"/>
                        <a:pt x="130" y="19"/>
                        <a:pt x="119" y="19"/>
                      </a:cubicBezTo>
                      <a:cubicBezTo>
                        <a:pt x="108" y="27"/>
                        <a:pt x="104" y="37"/>
                        <a:pt x="102" y="48"/>
                      </a:cubicBezTo>
                      <a:cubicBezTo>
                        <a:pt x="101" y="49"/>
                        <a:pt x="101" y="51"/>
                        <a:pt x="101" y="51"/>
                      </a:cubicBezTo>
                      <a:cubicBezTo>
                        <a:pt x="98" y="54"/>
                        <a:pt x="96" y="58"/>
                        <a:pt x="93" y="60"/>
                      </a:cubicBezTo>
                      <a:cubicBezTo>
                        <a:pt x="76" y="71"/>
                        <a:pt x="56" y="64"/>
                        <a:pt x="48" y="45"/>
                      </a:cubicBezTo>
                      <a:cubicBezTo>
                        <a:pt x="48" y="45"/>
                        <a:pt x="47" y="45"/>
                        <a:pt x="47" y="44"/>
                      </a:cubicBezTo>
                      <a:cubicBezTo>
                        <a:pt x="38" y="47"/>
                        <a:pt x="29" y="50"/>
                        <a:pt x="18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8" name="Freeform 260">
                <a:extLst>
                  <a:ext uri="{FF2B5EF4-FFF2-40B4-BE49-F238E27FC236}">
                    <a16:creationId xmlns:a16="http://schemas.microsoft.com/office/drawing/2014/main" id="{8B5AAC60-BB4D-4ACA-AA4D-8F29AC278F69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 rot="6790376">
                <a:off x="13467959" y="5927592"/>
                <a:ext cx="371679" cy="238494"/>
              </a:xfrm>
              <a:custGeom>
                <a:avLst/>
                <a:gdLst>
                  <a:gd name="T0" fmla="*/ 29 w 301"/>
                  <a:gd name="T1" fmla="*/ 76 h 193"/>
                  <a:gd name="T2" fmla="*/ 81 w 301"/>
                  <a:gd name="T3" fmla="*/ 48 h 193"/>
                  <a:gd name="T4" fmla="*/ 137 w 301"/>
                  <a:gd name="T5" fmla="*/ 21 h 193"/>
                  <a:gd name="T6" fmla="*/ 196 w 301"/>
                  <a:gd name="T7" fmla="*/ 4 h 193"/>
                  <a:gd name="T8" fmla="*/ 226 w 301"/>
                  <a:gd name="T9" fmla="*/ 16 h 193"/>
                  <a:gd name="T10" fmla="*/ 275 w 301"/>
                  <a:gd name="T11" fmla="*/ 56 h 193"/>
                  <a:gd name="T12" fmla="*/ 300 w 301"/>
                  <a:gd name="T13" fmla="*/ 73 h 193"/>
                  <a:gd name="T14" fmla="*/ 281 w 301"/>
                  <a:gd name="T15" fmla="*/ 97 h 193"/>
                  <a:gd name="T16" fmla="*/ 249 w 301"/>
                  <a:gd name="T17" fmla="*/ 132 h 193"/>
                  <a:gd name="T18" fmla="*/ 96 w 301"/>
                  <a:gd name="T19" fmla="*/ 191 h 193"/>
                  <a:gd name="T20" fmla="*/ 80 w 301"/>
                  <a:gd name="T21" fmla="*/ 188 h 193"/>
                  <a:gd name="T22" fmla="*/ 5 w 301"/>
                  <a:gd name="T23" fmla="*/ 125 h 193"/>
                  <a:gd name="T24" fmla="*/ 9 w 301"/>
                  <a:gd name="T25" fmla="*/ 109 h 193"/>
                  <a:gd name="T26" fmla="*/ 31 w 301"/>
                  <a:gd name="T27" fmla="*/ 84 h 193"/>
                  <a:gd name="T28" fmla="*/ 146 w 301"/>
                  <a:gd name="T29" fmla="*/ 134 h 193"/>
                  <a:gd name="T30" fmla="*/ 86 w 301"/>
                  <a:gd name="T31" fmla="*/ 99 h 193"/>
                  <a:gd name="T32" fmla="*/ 29 w 301"/>
                  <a:gd name="T33" fmla="*/ 123 h 193"/>
                  <a:gd name="T34" fmla="*/ 126 w 301"/>
                  <a:gd name="T35" fmla="*/ 165 h 193"/>
                  <a:gd name="T36" fmla="*/ 103 w 301"/>
                  <a:gd name="T37" fmla="*/ 90 h 193"/>
                  <a:gd name="T38" fmla="*/ 144 w 301"/>
                  <a:gd name="T39" fmla="*/ 120 h 193"/>
                  <a:gd name="T40" fmla="*/ 180 w 301"/>
                  <a:gd name="T41" fmla="*/ 144 h 193"/>
                  <a:gd name="T42" fmla="*/ 257 w 301"/>
                  <a:gd name="T43" fmla="*/ 119 h 193"/>
                  <a:gd name="T44" fmla="*/ 184 w 301"/>
                  <a:gd name="T45" fmla="*/ 78 h 193"/>
                  <a:gd name="T46" fmla="*/ 103 w 301"/>
                  <a:gd name="T47" fmla="*/ 90 h 193"/>
                  <a:gd name="T48" fmla="*/ 261 w 301"/>
                  <a:gd name="T49" fmla="*/ 60 h 193"/>
                  <a:gd name="T50" fmla="*/ 216 w 301"/>
                  <a:gd name="T51" fmla="*/ 26 h 193"/>
                  <a:gd name="T52" fmla="*/ 175 w 301"/>
                  <a:gd name="T53" fmla="*/ 44 h 193"/>
                  <a:gd name="T54" fmla="*/ 181 w 301"/>
                  <a:gd name="T55" fmla="*/ 63 h 193"/>
                  <a:gd name="T56" fmla="*/ 246 w 301"/>
                  <a:gd name="T57" fmla="*/ 102 h 193"/>
                  <a:gd name="T58" fmla="*/ 283 w 301"/>
                  <a:gd name="T59" fmla="*/ 78 h 193"/>
                  <a:gd name="T60" fmla="*/ 155 w 301"/>
                  <a:gd name="T61" fmla="*/ 23 h 193"/>
                  <a:gd name="T62" fmla="*/ 119 w 301"/>
                  <a:gd name="T63" fmla="*/ 41 h 193"/>
                  <a:gd name="T64" fmla="*/ 182 w 301"/>
                  <a:gd name="T65" fmla="*/ 16 h 193"/>
                  <a:gd name="T66" fmla="*/ 102 w 301"/>
                  <a:gd name="T67" fmla="*/ 48 h 193"/>
                  <a:gd name="T68" fmla="*/ 67 w 301"/>
                  <a:gd name="T69" fmla="*/ 67 h 193"/>
                  <a:gd name="T70" fmla="*/ 36 w 301"/>
                  <a:gd name="T71" fmla="*/ 102 h 193"/>
                  <a:gd name="T72" fmla="*/ 89 w 301"/>
                  <a:gd name="T73" fmla="*/ 81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01" h="193">
                    <a:moveTo>
                      <a:pt x="31" y="84"/>
                    </a:moveTo>
                    <a:cubicBezTo>
                      <a:pt x="30" y="81"/>
                      <a:pt x="30" y="79"/>
                      <a:pt x="29" y="76"/>
                    </a:cubicBezTo>
                    <a:cubicBezTo>
                      <a:pt x="34" y="69"/>
                      <a:pt x="42" y="66"/>
                      <a:pt x="49" y="63"/>
                    </a:cubicBezTo>
                    <a:cubicBezTo>
                      <a:pt x="60" y="58"/>
                      <a:pt x="71" y="53"/>
                      <a:pt x="81" y="48"/>
                    </a:cubicBezTo>
                    <a:cubicBezTo>
                      <a:pt x="95" y="41"/>
                      <a:pt x="109" y="34"/>
                      <a:pt x="124" y="27"/>
                    </a:cubicBezTo>
                    <a:cubicBezTo>
                      <a:pt x="128" y="25"/>
                      <a:pt x="133" y="24"/>
                      <a:pt x="137" y="21"/>
                    </a:cubicBezTo>
                    <a:cubicBezTo>
                      <a:pt x="154" y="12"/>
                      <a:pt x="172" y="7"/>
                      <a:pt x="191" y="4"/>
                    </a:cubicBezTo>
                    <a:cubicBezTo>
                      <a:pt x="193" y="4"/>
                      <a:pt x="195" y="4"/>
                      <a:pt x="196" y="4"/>
                    </a:cubicBezTo>
                    <a:cubicBezTo>
                      <a:pt x="201" y="3"/>
                      <a:pt x="207" y="0"/>
                      <a:pt x="211" y="2"/>
                    </a:cubicBezTo>
                    <a:cubicBezTo>
                      <a:pt x="217" y="5"/>
                      <a:pt x="222" y="10"/>
                      <a:pt x="226" y="16"/>
                    </a:cubicBezTo>
                    <a:cubicBezTo>
                      <a:pt x="230" y="22"/>
                      <a:pt x="235" y="26"/>
                      <a:pt x="241" y="30"/>
                    </a:cubicBezTo>
                    <a:cubicBezTo>
                      <a:pt x="253" y="38"/>
                      <a:pt x="264" y="47"/>
                      <a:pt x="275" y="56"/>
                    </a:cubicBezTo>
                    <a:cubicBezTo>
                      <a:pt x="281" y="61"/>
                      <a:pt x="286" y="66"/>
                      <a:pt x="294" y="67"/>
                    </a:cubicBezTo>
                    <a:cubicBezTo>
                      <a:pt x="297" y="68"/>
                      <a:pt x="300" y="71"/>
                      <a:pt x="300" y="73"/>
                    </a:cubicBezTo>
                    <a:cubicBezTo>
                      <a:pt x="301" y="75"/>
                      <a:pt x="298" y="77"/>
                      <a:pt x="297" y="79"/>
                    </a:cubicBezTo>
                    <a:cubicBezTo>
                      <a:pt x="292" y="85"/>
                      <a:pt x="286" y="91"/>
                      <a:pt x="281" y="97"/>
                    </a:cubicBezTo>
                    <a:cubicBezTo>
                      <a:pt x="278" y="101"/>
                      <a:pt x="275" y="106"/>
                      <a:pt x="273" y="111"/>
                    </a:cubicBezTo>
                    <a:cubicBezTo>
                      <a:pt x="269" y="122"/>
                      <a:pt x="260" y="128"/>
                      <a:pt x="249" y="132"/>
                    </a:cubicBezTo>
                    <a:cubicBezTo>
                      <a:pt x="229" y="140"/>
                      <a:pt x="208" y="146"/>
                      <a:pt x="188" y="154"/>
                    </a:cubicBezTo>
                    <a:cubicBezTo>
                      <a:pt x="157" y="166"/>
                      <a:pt x="127" y="179"/>
                      <a:pt x="96" y="191"/>
                    </a:cubicBezTo>
                    <a:cubicBezTo>
                      <a:pt x="93" y="192"/>
                      <a:pt x="90" y="193"/>
                      <a:pt x="88" y="192"/>
                    </a:cubicBezTo>
                    <a:cubicBezTo>
                      <a:pt x="85" y="191"/>
                      <a:pt x="83" y="190"/>
                      <a:pt x="80" y="188"/>
                    </a:cubicBezTo>
                    <a:cubicBezTo>
                      <a:pt x="64" y="176"/>
                      <a:pt x="47" y="165"/>
                      <a:pt x="33" y="150"/>
                    </a:cubicBezTo>
                    <a:cubicBezTo>
                      <a:pt x="24" y="141"/>
                      <a:pt x="15" y="133"/>
                      <a:pt x="5" y="125"/>
                    </a:cubicBezTo>
                    <a:cubicBezTo>
                      <a:pt x="2" y="122"/>
                      <a:pt x="0" y="119"/>
                      <a:pt x="1" y="115"/>
                    </a:cubicBezTo>
                    <a:cubicBezTo>
                      <a:pt x="2" y="112"/>
                      <a:pt x="5" y="110"/>
                      <a:pt x="9" y="109"/>
                    </a:cubicBezTo>
                    <a:cubicBezTo>
                      <a:pt x="11" y="109"/>
                      <a:pt x="14" y="107"/>
                      <a:pt x="15" y="106"/>
                    </a:cubicBezTo>
                    <a:cubicBezTo>
                      <a:pt x="21" y="99"/>
                      <a:pt x="26" y="92"/>
                      <a:pt x="31" y="84"/>
                    </a:cubicBezTo>
                    <a:close/>
                    <a:moveTo>
                      <a:pt x="165" y="149"/>
                    </a:moveTo>
                    <a:cubicBezTo>
                      <a:pt x="158" y="143"/>
                      <a:pt x="151" y="139"/>
                      <a:pt x="146" y="134"/>
                    </a:cubicBezTo>
                    <a:cubicBezTo>
                      <a:pt x="133" y="118"/>
                      <a:pt x="118" y="107"/>
                      <a:pt x="99" y="100"/>
                    </a:cubicBezTo>
                    <a:cubicBezTo>
                      <a:pt x="95" y="97"/>
                      <a:pt x="91" y="97"/>
                      <a:pt x="86" y="99"/>
                    </a:cubicBezTo>
                    <a:cubicBezTo>
                      <a:pt x="83" y="101"/>
                      <a:pt x="80" y="102"/>
                      <a:pt x="77" y="103"/>
                    </a:cubicBezTo>
                    <a:cubicBezTo>
                      <a:pt x="59" y="105"/>
                      <a:pt x="45" y="116"/>
                      <a:pt x="29" y="123"/>
                    </a:cubicBezTo>
                    <a:cubicBezTo>
                      <a:pt x="38" y="137"/>
                      <a:pt x="73" y="173"/>
                      <a:pt x="87" y="181"/>
                    </a:cubicBezTo>
                    <a:cubicBezTo>
                      <a:pt x="100" y="176"/>
                      <a:pt x="113" y="171"/>
                      <a:pt x="126" y="165"/>
                    </a:cubicBezTo>
                    <a:cubicBezTo>
                      <a:pt x="139" y="160"/>
                      <a:pt x="152" y="155"/>
                      <a:pt x="165" y="149"/>
                    </a:cubicBezTo>
                    <a:close/>
                    <a:moveTo>
                      <a:pt x="103" y="90"/>
                    </a:moveTo>
                    <a:cubicBezTo>
                      <a:pt x="107" y="92"/>
                      <a:pt x="109" y="93"/>
                      <a:pt x="110" y="94"/>
                    </a:cubicBezTo>
                    <a:cubicBezTo>
                      <a:pt x="123" y="100"/>
                      <a:pt x="134" y="109"/>
                      <a:pt x="144" y="120"/>
                    </a:cubicBezTo>
                    <a:cubicBezTo>
                      <a:pt x="151" y="127"/>
                      <a:pt x="160" y="134"/>
                      <a:pt x="167" y="142"/>
                    </a:cubicBezTo>
                    <a:cubicBezTo>
                      <a:pt x="171" y="145"/>
                      <a:pt x="175" y="146"/>
                      <a:pt x="180" y="144"/>
                    </a:cubicBezTo>
                    <a:cubicBezTo>
                      <a:pt x="196" y="139"/>
                      <a:pt x="213" y="134"/>
                      <a:pt x="229" y="129"/>
                    </a:cubicBezTo>
                    <a:cubicBezTo>
                      <a:pt x="238" y="126"/>
                      <a:pt x="247" y="123"/>
                      <a:pt x="257" y="119"/>
                    </a:cubicBezTo>
                    <a:cubicBezTo>
                      <a:pt x="251" y="115"/>
                      <a:pt x="247" y="113"/>
                      <a:pt x="243" y="110"/>
                    </a:cubicBezTo>
                    <a:cubicBezTo>
                      <a:pt x="226" y="94"/>
                      <a:pt x="205" y="86"/>
                      <a:pt x="184" y="78"/>
                    </a:cubicBezTo>
                    <a:cubicBezTo>
                      <a:pt x="174" y="73"/>
                      <a:pt x="164" y="71"/>
                      <a:pt x="159" y="60"/>
                    </a:cubicBezTo>
                    <a:cubicBezTo>
                      <a:pt x="141" y="70"/>
                      <a:pt x="123" y="80"/>
                      <a:pt x="103" y="90"/>
                    </a:cubicBezTo>
                    <a:close/>
                    <a:moveTo>
                      <a:pt x="283" y="78"/>
                    </a:moveTo>
                    <a:cubicBezTo>
                      <a:pt x="275" y="71"/>
                      <a:pt x="268" y="65"/>
                      <a:pt x="261" y="60"/>
                    </a:cubicBezTo>
                    <a:cubicBezTo>
                      <a:pt x="252" y="54"/>
                      <a:pt x="243" y="47"/>
                      <a:pt x="233" y="42"/>
                    </a:cubicBezTo>
                    <a:cubicBezTo>
                      <a:pt x="226" y="38"/>
                      <a:pt x="220" y="33"/>
                      <a:pt x="216" y="26"/>
                    </a:cubicBezTo>
                    <a:cubicBezTo>
                      <a:pt x="211" y="17"/>
                      <a:pt x="202" y="14"/>
                      <a:pt x="193" y="26"/>
                    </a:cubicBezTo>
                    <a:cubicBezTo>
                      <a:pt x="188" y="33"/>
                      <a:pt x="183" y="40"/>
                      <a:pt x="175" y="44"/>
                    </a:cubicBezTo>
                    <a:cubicBezTo>
                      <a:pt x="173" y="45"/>
                      <a:pt x="171" y="46"/>
                      <a:pt x="170" y="47"/>
                    </a:cubicBezTo>
                    <a:cubicBezTo>
                      <a:pt x="172" y="55"/>
                      <a:pt x="175" y="60"/>
                      <a:pt x="181" y="63"/>
                    </a:cubicBezTo>
                    <a:cubicBezTo>
                      <a:pt x="195" y="69"/>
                      <a:pt x="209" y="75"/>
                      <a:pt x="222" y="83"/>
                    </a:cubicBezTo>
                    <a:cubicBezTo>
                      <a:pt x="230" y="88"/>
                      <a:pt x="238" y="96"/>
                      <a:pt x="246" y="102"/>
                    </a:cubicBezTo>
                    <a:cubicBezTo>
                      <a:pt x="251" y="107"/>
                      <a:pt x="256" y="112"/>
                      <a:pt x="262" y="118"/>
                    </a:cubicBezTo>
                    <a:cubicBezTo>
                      <a:pt x="270" y="103"/>
                      <a:pt x="276" y="91"/>
                      <a:pt x="283" y="78"/>
                    </a:cubicBezTo>
                    <a:close/>
                    <a:moveTo>
                      <a:pt x="182" y="16"/>
                    </a:moveTo>
                    <a:cubicBezTo>
                      <a:pt x="173" y="16"/>
                      <a:pt x="164" y="20"/>
                      <a:pt x="155" y="23"/>
                    </a:cubicBezTo>
                    <a:cubicBezTo>
                      <a:pt x="145" y="28"/>
                      <a:pt x="134" y="33"/>
                      <a:pt x="123" y="38"/>
                    </a:cubicBezTo>
                    <a:cubicBezTo>
                      <a:pt x="122" y="39"/>
                      <a:pt x="120" y="40"/>
                      <a:pt x="119" y="41"/>
                    </a:cubicBezTo>
                    <a:cubicBezTo>
                      <a:pt x="115" y="51"/>
                      <a:pt x="111" y="62"/>
                      <a:pt x="106" y="73"/>
                    </a:cubicBezTo>
                    <a:cubicBezTo>
                      <a:pt x="136" y="64"/>
                      <a:pt x="177" y="33"/>
                      <a:pt x="182" y="16"/>
                    </a:cubicBezTo>
                    <a:close/>
                    <a:moveTo>
                      <a:pt x="103" y="49"/>
                    </a:moveTo>
                    <a:cubicBezTo>
                      <a:pt x="103" y="49"/>
                      <a:pt x="102" y="48"/>
                      <a:pt x="102" y="48"/>
                    </a:cubicBezTo>
                    <a:cubicBezTo>
                      <a:pt x="99" y="49"/>
                      <a:pt x="96" y="51"/>
                      <a:pt x="93" y="53"/>
                    </a:cubicBezTo>
                    <a:cubicBezTo>
                      <a:pt x="85" y="58"/>
                      <a:pt x="76" y="64"/>
                      <a:pt x="67" y="67"/>
                    </a:cubicBezTo>
                    <a:cubicBezTo>
                      <a:pt x="59" y="70"/>
                      <a:pt x="54" y="75"/>
                      <a:pt x="50" y="82"/>
                    </a:cubicBezTo>
                    <a:cubicBezTo>
                      <a:pt x="46" y="89"/>
                      <a:pt x="41" y="95"/>
                      <a:pt x="36" y="102"/>
                    </a:cubicBezTo>
                    <a:cubicBezTo>
                      <a:pt x="51" y="98"/>
                      <a:pt x="65" y="94"/>
                      <a:pt x="78" y="89"/>
                    </a:cubicBezTo>
                    <a:cubicBezTo>
                      <a:pt x="83" y="88"/>
                      <a:pt x="88" y="85"/>
                      <a:pt x="89" y="81"/>
                    </a:cubicBezTo>
                    <a:cubicBezTo>
                      <a:pt x="95" y="71"/>
                      <a:pt x="99" y="60"/>
                      <a:pt x="103" y="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0" cap="none" spc="0" normalizeH="0" baseline="0" noProof="0"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59" name="Group 69">
                <a:extLst>
                  <a:ext uri="{FF2B5EF4-FFF2-40B4-BE49-F238E27FC236}">
                    <a16:creationId xmlns:a16="http://schemas.microsoft.com/office/drawing/2014/main" id="{FE9638CC-9773-44A1-ACD6-68815E3A90D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7189">
                <a:off x="14173469" y="5700227"/>
                <a:ext cx="410184" cy="528425"/>
                <a:chOff x="8118476" y="8350251"/>
                <a:chExt cx="1068387" cy="1376361"/>
              </a:xfrm>
              <a:grpFill/>
            </p:grpSpPr>
            <p:sp>
              <p:nvSpPr>
                <p:cNvPr id="130" name="Freeform 141">
                  <a:extLst>
                    <a:ext uri="{FF2B5EF4-FFF2-40B4-BE49-F238E27FC236}">
                      <a16:creationId xmlns:a16="http://schemas.microsoft.com/office/drawing/2014/main" id="{F94359A0-CBB0-4985-8C6A-F02E9AC642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343900" y="8407400"/>
                  <a:ext cx="200025" cy="236537"/>
                </a:xfrm>
                <a:custGeom>
                  <a:avLst/>
                  <a:gdLst>
                    <a:gd name="T0" fmla="*/ 24 w 45"/>
                    <a:gd name="T1" fmla="*/ 6 h 54"/>
                    <a:gd name="T2" fmla="*/ 0 w 45"/>
                    <a:gd name="T3" fmla="*/ 20 h 54"/>
                    <a:gd name="T4" fmla="*/ 24 w 45"/>
                    <a:gd name="T5" fmla="*/ 6 h 54"/>
                    <a:gd name="T6" fmla="*/ 11 w 45"/>
                    <a:gd name="T7" fmla="*/ 27 h 54"/>
                    <a:gd name="T8" fmla="*/ 11 w 45"/>
                    <a:gd name="T9" fmla="*/ 27 h 54"/>
                    <a:gd name="T10" fmla="*/ 8 w 45"/>
                    <a:gd name="T11" fmla="*/ 16 h 54"/>
                    <a:gd name="T12" fmla="*/ 11 w 45"/>
                    <a:gd name="T13" fmla="*/ 27 h 54"/>
                    <a:gd name="T14" fmla="*/ 22 w 45"/>
                    <a:gd name="T15" fmla="*/ 24 h 54"/>
                    <a:gd name="T16" fmla="*/ 22 w 45"/>
                    <a:gd name="T17" fmla="*/ 24 h 54"/>
                    <a:gd name="T18" fmla="*/ 23 w 45"/>
                    <a:gd name="T19" fmla="*/ 17 h 54"/>
                    <a:gd name="T20" fmla="*/ 22 w 45"/>
                    <a:gd name="T21" fmla="*/ 24 h 54"/>
                    <a:gd name="T22" fmla="*/ 19 w 45"/>
                    <a:gd name="T23" fmla="*/ 30 h 54"/>
                    <a:gd name="T24" fmla="*/ 19 w 45"/>
                    <a:gd name="T25" fmla="*/ 30 h 54"/>
                    <a:gd name="T26" fmla="*/ 11 w 45"/>
                    <a:gd name="T27" fmla="*/ 30 h 54"/>
                    <a:gd name="T28" fmla="*/ 19 w 45"/>
                    <a:gd name="T29" fmla="*/ 3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5" h="54">
                      <a:moveTo>
                        <a:pt x="24" y="6"/>
                      </a:moveTo>
                      <a:cubicBezTo>
                        <a:pt x="45" y="26"/>
                        <a:pt x="4" y="54"/>
                        <a:pt x="0" y="20"/>
                      </a:cubicBezTo>
                      <a:cubicBezTo>
                        <a:pt x="1" y="11"/>
                        <a:pt x="13" y="0"/>
                        <a:pt x="24" y="6"/>
                      </a:cubicBezTo>
                      <a:close/>
                      <a:moveTo>
                        <a:pt x="11" y="27"/>
                      </a:move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1" y="24"/>
                        <a:pt x="10" y="16"/>
                        <a:pt x="8" y="16"/>
                      </a:cubicBezTo>
                      <a:cubicBezTo>
                        <a:pt x="6" y="17"/>
                        <a:pt x="5" y="27"/>
                        <a:pt x="11" y="27"/>
                      </a:cubicBezTo>
                      <a:close/>
                      <a:moveTo>
                        <a:pt x="22" y="24"/>
                      </a:move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3" y="22"/>
                        <a:pt x="26" y="18"/>
                        <a:pt x="23" y="17"/>
                      </a:cubicBezTo>
                      <a:cubicBezTo>
                        <a:pt x="23" y="20"/>
                        <a:pt x="18" y="23"/>
                        <a:pt x="22" y="24"/>
                      </a:cubicBezTo>
                      <a:close/>
                      <a:moveTo>
                        <a:pt x="19" y="30"/>
                      </a:move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17" y="30"/>
                        <a:pt x="15" y="28"/>
                        <a:pt x="11" y="30"/>
                      </a:cubicBezTo>
                      <a:cubicBezTo>
                        <a:pt x="11" y="35"/>
                        <a:pt x="20" y="34"/>
                        <a:pt x="19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31" name="Freeform 142">
                  <a:extLst>
                    <a:ext uri="{FF2B5EF4-FFF2-40B4-BE49-F238E27FC236}">
                      <a16:creationId xmlns:a16="http://schemas.microsoft.com/office/drawing/2014/main" id="{9D69AAB3-9865-4466-90B4-405A64E259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118476" y="8504238"/>
                  <a:ext cx="128587" cy="179387"/>
                </a:xfrm>
                <a:custGeom>
                  <a:avLst/>
                  <a:gdLst>
                    <a:gd name="T0" fmla="*/ 1 w 29"/>
                    <a:gd name="T1" fmla="*/ 15 h 41"/>
                    <a:gd name="T2" fmla="*/ 28 w 29"/>
                    <a:gd name="T3" fmla="*/ 16 h 41"/>
                    <a:gd name="T4" fmla="*/ 21 w 29"/>
                    <a:gd name="T5" fmla="*/ 34 h 41"/>
                    <a:gd name="T6" fmla="*/ 1 w 29"/>
                    <a:gd name="T7" fmla="*/ 15 h 41"/>
                    <a:gd name="T8" fmla="*/ 13 w 29"/>
                    <a:gd name="T9" fmla="*/ 27 h 41"/>
                    <a:gd name="T10" fmla="*/ 13 w 29"/>
                    <a:gd name="T11" fmla="*/ 27 h 41"/>
                    <a:gd name="T12" fmla="*/ 11 w 29"/>
                    <a:gd name="T13" fmla="*/ 19 h 41"/>
                    <a:gd name="T14" fmla="*/ 13 w 29"/>
                    <a:gd name="T15" fmla="*/ 2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41">
                      <a:moveTo>
                        <a:pt x="1" y="15"/>
                      </a:moveTo>
                      <a:cubicBezTo>
                        <a:pt x="7" y="5"/>
                        <a:pt x="23" y="0"/>
                        <a:pt x="28" y="16"/>
                      </a:cubicBezTo>
                      <a:cubicBezTo>
                        <a:pt x="29" y="21"/>
                        <a:pt x="26" y="32"/>
                        <a:pt x="21" y="34"/>
                      </a:cubicBezTo>
                      <a:cubicBezTo>
                        <a:pt x="9" y="41"/>
                        <a:pt x="0" y="28"/>
                        <a:pt x="1" y="15"/>
                      </a:cubicBezTo>
                      <a:close/>
                      <a:moveTo>
                        <a:pt x="13" y="27"/>
                      </a:move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7" y="27"/>
                        <a:pt x="13" y="19"/>
                        <a:pt x="11" y="19"/>
                      </a:cubicBezTo>
                      <a:cubicBezTo>
                        <a:pt x="10" y="21"/>
                        <a:pt x="12" y="24"/>
                        <a:pt x="13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32" name="Freeform 143">
                  <a:extLst>
                    <a:ext uri="{FF2B5EF4-FFF2-40B4-BE49-F238E27FC236}">
                      <a16:creationId xmlns:a16="http://schemas.microsoft.com/office/drawing/2014/main" id="{97AB2C35-49C2-4206-BB5E-3DC3053061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566150" y="8350251"/>
                  <a:ext cx="155575" cy="201612"/>
                </a:xfrm>
                <a:custGeom>
                  <a:avLst/>
                  <a:gdLst>
                    <a:gd name="T0" fmla="*/ 7 w 35"/>
                    <a:gd name="T1" fmla="*/ 10 h 46"/>
                    <a:gd name="T2" fmla="*/ 29 w 35"/>
                    <a:gd name="T3" fmla="*/ 27 h 46"/>
                    <a:gd name="T4" fmla="*/ 5 w 35"/>
                    <a:gd name="T5" fmla="*/ 33 h 46"/>
                    <a:gd name="T6" fmla="*/ 7 w 35"/>
                    <a:gd name="T7" fmla="*/ 10 h 46"/>
                    <a:gd name="T8" fmla="*/ 11 w 35"/>
                    <a:gd name="T9" fmla="*/ 28 h 46"/>
                    <a:gd name="T10" fmla="*/ 11 w 35"/>
                    <a:gd name="T11" fmla="*/ 28 h 46"/>
                    <a:gd name="T12" fmla="*/ 15 w 35"/>
                    <a:gd name="T13" fmla="*/ 11 h 46"/>
                    <a:gd name="T14" fmla="*/ 11 w 35"/>
                    <a:gd name="T15" fmla="*/ 28 h 46"/>
                    <a:gd name="T16" fmla="*/ 17 w 35"/>
                    <a:gd name="T17" fmla="*/ 26 h 46"/>
                    <a:gd name="T18" fmla="*/ 17 w 35"/>
                    <a:gd name="T19" fmla="*/ 26 h 46"/>
                    <a:gd name="T20" fmla="*/ 19 w 35"/>
                    <a:gd name="T21" fmla="*/ 19 h 46"/>
                    <a:gd name="T22" fmla="*/ 17 w 35"/>
                    <a:gd name="T23" fmla="*/ 2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46">
                      <a:moveTo>
                        <a:pt x="7" y="10"/>
                      </a:moveTo>
                      <a:cubicBezTo>
                        <a:pt x="20" y="0"/>
                        <a:pt x="35" y="12"/>
                        <a:pt x="29" y="27"/>
                      </a:cubicBezTo>
                      <a:cubicBezTo>
                        <a:pt x="27" y="34"/>
                        <a:pt x="13" y="46"/>
                        <a:pt x="5" y="33"/>
                      </a:cubicBezTo>
                      <a:cubicBezTo>
                        <a:pt x="0" y="26"/>
                        <a:pt x="1" y="15"/>
                        <a:pt x="7" y="10"/>
                      </a:cubicBezTo>
                      <a:close/>
                      <a:moveTo>
                        <a:pt x="11" y="28"/>
                      </a:moveTo>
                      <a:cubicBezTo>
                        <a:pt x="11" y="28"/>
                        <a:pt x="11" y="28"/>
                        <a:pt x="11" y="28"/>
                      </a:cubicBezTo>
                      <a:cubicBezTo>
                        <a:pt x="9" y="21"/>
                        <a:pt x="15" y="17"/>
                        <a:pt x="15" y="11"/>
                      </a:cubicBezTo>
                      <a:cubicBezTo>
                        <a:pt x="6" y="12"/>
                        <a:pt x="7" y="23"/>
                        <a:pt x="11" y="28"/>
                      </a:cubicBezTo>
                      <a:close/>
                      <a:moveTo>
                        <a:pt x="17" y="26"/>
                      </a:move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21" y="26"/>
                        <a:pt x="23" y="20"/>
                        <a:pt x="19" y="19"/>
                      </a:cubicBezTo>
                      <a:cubicBezTo>
                        <a:pt x="20" y="22"/>
                        <a:pt x="14" y="22"/>
                        <a:pt x="17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33" name="Freeform 144">
                  <a:extLst>
                    <a:ext uri="{FF2B5EF4-FFF2-40B4-BE49-F238E27FC236}">
                      <a16:creationId xmlns:a16="http://schemas.microsoft.com/office/drawing/2014/main" id="{966BEE8B-8340-46B5-A9D3-2202CD2A908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424863" y="9056688"/>
                  <a:ext cx="663575" cy="555625"/>
                </a:xfrm>
                <a:custGeom>
                  <a:avLst/>
                  <a:gdLst>
                    <a:gd name="T0" fmla="*/ 103 w 150"/>
                    <a:gd name="T1" fmla="*/ 118 h 127"/>
                    <a:gd name="T2" fmla="*/ 75 w 150"/>
                    <a:gd name="T3" fmla="*/ 32 h 127"/>
                    <a:gd name="T4" fmla="*/ 37 w 150"/>
                    <a:gd name="T5" fmla="*/ 49 h 127"/>
                    <a:gd name="T6" fmla="*/ 37 w 150"/>
                    <a:gd name="T7" fmla="*/ 49 h 127"/>
                    <a:gd name="T8" fmla="*/ 123 w 150"/>
                    <a:gd name="T9" fmla="*/ 19 h 127"/>
                    <a:gd name="T10" fmla="*/ 21 w 150"/>
                    <a:gd name="T11" fmla="*/ 54 h 127"/>
                    <a:gd name="T12" fmla="*/ 115 w 150"/>
                    <a:gd name="T13" fmla="*/ 31 h 127"/>
                    <a:gd name="T14" fmla="*/ 125 w 150"/>
                    <a:gd name="T15" fmla="*/ 30 h 127"/>
                    <a:gd name="T16" fmla="*/ 22 w 150"/>
                    <a:gd name="T17" fmla="*/ 64 h 127"/>
                    <a:gd name="T18" fmla="*/ 86 w 150"/>
                    <a:gd name="T19" fmla="*/ 47 h 127"/>
                    <a:gd name="T20" fmla="*/ 92 w 150"/>
                    <a:gd name="T21" fmla="*/ 35 h 127"/>
                    <a:gd name="T22" fmla="*/ 133 w 150"/>
                    <a:gd name="T23" fmla="*/ 23 h 127"/>
                    <a:gd name="T24" fmla="*/ 120 w 150"/>
                    <a:gd name="T25" fmla="*/ 37 h 127"/>
                    <a:gd name="T26" fmla="*/ 105 w 150"/>
                    <a:gd name="T27" fmla="*/ 35 h 127"/>
                    <a:gd name="T28" fmla="*/ 21 w 150"/>
                    <a:gd name="T29" fmla="*/ 70 h 127"/>
                    <a:gd name="T30" fmla="*/ 71 w 150"/>
                    <a:gd name="T31" fmla="*/ 54 h 127"/>
                    <a:gd name="T32" fmla="*/ 14 w 150"/>
                    <a:gd name="T33" fmla="*/ 77 h 127"/>
                    <a:gd name="T34" fmla="*/ 68 w 150"/>
                    <a:gd name="T35" fmla="*/ 61 h 127"/>
                    <a:gd name="T36" fmla="*/ 85 w 150"/>
                    <a:gd name="T37" fmla="*/ 58 h 127"/>
                    <a:gd name="T38" fmla="*/ 17 w 150"/>
                    <a:gd name="T39" fmla="*/ 78 h 127"/>
                    <a:gd name="T40" fmla="*/ 17 w 150"/>
                    <a:gd name="T41" fmla="*/ 91 h 127"/>
                    <a:gd name="T42" fmla="*/ 17 w 150"/>
                    <a:gd name="T43" fmla="*/ 91 h 127"/>
                    <a:gd name="T44" fmla="*/ 127 w 150"/>
                    <a:gd name="T45" fmla="*/ 46 h 127"/>
                    <a:gd name="T46" fmla="*/ 55 w 150"/>
                    <a:gd name="T47" fmla="*/ 84 h 127"/>
                    <a:gd name="T48" fmla="*/ 63 w 150"/>
                    <a:gd name="T49" fmla="*/ 65 h 127"/>
                    <a:gd name="T50" fmla="*/ 95 w 150"/>
                    <a:gd name="T51" fmla="*/ 66 h 127"/>
                    <a:gd name="T52" fmla="*/ 58 w 150"/>
                    <a:gd name="T53" fmla="*/ 90 h 127"/>
                    <a:gd name="T54" fmla="*/ 55 w 150"/>
                    <a:gd name="T55" fmla="*/ 88 h 127"/>
                    <a:gd name="T56" fmla="*/ 129 w 150"/>
                    <a:gd name="T57" fmla="*/ 49 h 127"/>
                    <a:gd name="T58" fmla="*/ 38 w 150"/>
                    <a:gd name="T59" fmla="*/ 87 h 127"/>
                    <a:gd name="T60" fmla="*/ 38 w 150"/>
                    <a:gd name="T61" fmla="*/ 87 h 127"/>
                    <a:gd name="T62" fmla="*/ 79 w 150"/>
                    <a:gd name="T63" fmla="*/ 73 h 127"/>
                    <a:gd name="T64" fmla="*/ 73 w 150"/>
                    <a:gd name="T65" fmla="*/ 86 h 127"/>
                    <a:gd name="T66" fmla="*/ 97 w 150"/>
                    <a:gd name="T67" fmla="*/ 67 h 127"/>
                    <a:gd name="T68" fmla="*/ 113 w 150"/>
                    <a:gd name="T69" fmla="*/ 66 h 127"/>
                    <a:gd name="T70" fmla="*/ 94 w 150"/>
                    <a:gd name="T71" fmla="*/ 77 h 127"/>
                    <a:gd name="T72" fmla="*/ 113 w 150"/>
                    <a:gd name="T73" fmla="*/ 70 h 127"/>
                    <a:gd name="T74" fmla="*/ 126 w 150"/>
                    <a:gd name="T75" fmla="*/ 77 h 127"/>
                    <a:gd name="T76" fmla="*/ 43 w 150"/>
                    <a:gd name="T77" fmla="*/ 103 h 127"/>
                    <a:gd name="T78" fmla="*/ 65 w 150"/>
                    <a:gd name="T79" fmla="*/ 96 h 127"/>
                    <a:gd name="T80" fmla="*/ 47 w 150"/>
                    <a:gd name="T81" fmla="*/ 116 h 127"/>
                    <a:gd name="T82" fmla="*/ 59 w 150"/>
                    <a:gd name="T83" fmla="*/ 110 h 127"/>
                    <a:gd name="T84" fmla="*/ 75 w 150"/>
                    <a:gd name="T85" fmla="*/ 109 h 127"/>
                    <a:gd name="T86" fmla="*/ 80 w 150"/>
                    <a:gd name="T87" fmla="*/ 100 h 127"/>
                    <a:gd name="T88" fmla="*/ 133 w 150"/>
                    <a:gd name="T89" fmla="*/ 87 h 127"/>
                    <a:gd name="T90" fmla="*/ 67 w 150"/>
                    <a:gd name="T91" fmla="*/ 112 h 127"/>
                    <a:gd name="T92" fmla="*/ 79 w 150"/>
                    <a:gd name="T93" fmla="*/ 110 h 127"/>
                    <a:gd name="T94" fmla="*/ 93 w 150"/>
                    <a:gd name="T95" fmla="*/ 108 h 127"/>
                    <a:gd name="T96" fmla="*/ 93 w 150"/>
                    <a:gd name="T97" fmla="*/ 108 h 127"/>
                    <a:gd name="T98" fmla="*/ 68 w 150"/>
                    <a:gd name="T99" fmla="*/ 119 h 127"/>
                    <a:gd name="T100" fmla="*/ 114 w 150"/>
                    <a:gd name="T101" fmla="*/ 106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50" h="127">
                      <a:moveTo>
                        <a:pt x="127" y="0"/>
                      </a:moveTo>
                      <a:cubicBezTo>
                        <a:pt x="136" y="1"/>
                        <a:pt x="141" y="15"/>
                        <a:pt x="144" y="26"/>
                      </a:cubicBezTo>
                      <a:cubicBezTo>
                        <a:pt x="149" y="44"/>
                        <a:pt x="150" y="66"/>
                        <a:pt x="142" y="81"/>
                      </a:cubicBezTo>
                      <a:cubicBezTo>
                        <a:pt x="136" y="94"/>
                        <a:pt x="117" y="110"/>
                        <a:pt x="103" y="118"/>
                      </a:cubicBezTo>
                      <a:cubicBezTo>
                        <a:pt x="87" y="127"/>
                        <a:pt x="52" y="127"/>
                        <a:pt x="38" y="120"/>
                      </a:cubicBezTo>
                      <a:cubicBezTo>
                        <a:pt x="20" y="111"/>
                        <a:pt x="0" y="84"/>
                        <a:pt x="4" y="56"/>
                      </a:cubicBezTo>
                      <a:cubicBezTo>
                        <a:pt x="46" y="38"/>
                        <a:pt x="91" y="22"/>
                        <a:pt x="127" y="0"/>
                      </a:cubicBezTo>
                      <a:close/>
                      <a:moveTo>
                        <a:pt x="75" y="32"/>
                      </a:moveTo>
                      <a:cubicBezTo>
                        <a:pt x="75" y="32"/>
                        <a:pt x="75" y="32"/>
                        <a:pt x="75" y="32"/>
                      </a:cubicBezTo>
                      <a:cubicBezTo>
                        <a:pt x="78" y="33"/>
                        <a:pt x="86" y="31"/>
                        <a:pt x="85" y="27"/>
                      </a:cubicBezTo>
                      <a:cubicBezTo>
                        <a:pt x="82" y="26"/>
                        <a:pt x="76" y="29"/>
                        <a:pt x="75" y="32"/>
                      </a:cubicBezTo>
                      <a:close/>
                      <a:moveTo>
                        <a:pt x="37" y="49"/>
                      </a:moveTo>
                      <a:cubicBezTo>
                        <a:pt x="37" y="49"/>
                        <a:pt x="37" y="49"/>
                        <a:pt x="37" y="49"/>
                      </a:cubicBezTo>
                      <a:cubicBezTo>
                        <a:pt x="39" y="49"/>
                        <a:pt x="40" y="51"/>
                        <a:pt x="43" y="51"/>
                      </a:cubicBezTo>
                      <a:cubicBezTo>
                        <a:pt x="42" y="48"/>
                        <a:pt x="44" y="47"/>
                        <a:pt x="44" y="45"/>
                      </a:cubicBezTo>
                      <a:cubicBezTo>
                        <a:pt x="42" y="44"/>
                        <a:pt x="36" y="45"/>
                        <a:pt x="37" y="49"/>
                      </a:cubicBezTo>
                      <a:close/>
                      <a:moveTo>
                        <a:pt x="118" y="21"/>
                      </a:moveTo>
                      <a:cubicBezTo>
                        <a:pt x="118" y="21"/>
                        <a:pt x="118" y="21"/>
                        <a:pt x="118" y="21"/>
                      </a:cubicBezTo>
                      <a:cubicBezTo>
                        <a:pt x="119" y="22"/>
                        <a:pt x="119" y="23"/>
                        <a:pt x="119" y="24"/>
                      </a:cubicBezTo>
                      <a:cubicBezTo>
                        <a:pt x="122" y="27"/>
                        <a:pt x="122" y="20"/>
                        <a:pt x="123" y="19"/>
                      </a:cubicBezTo>
                      <a:cubicBezTo>
                        <a:pt x="120" y="19"/>
                        <a:pt x="120" y="21"/>
                        <a:pt x="118" y="21"/>
                      </a:cubicBezTo>
                      <a:close/>
                      <a:moveTo>
                        <a:pt x="19" y="62"/>
                      </a:moveTo>
                      <a:cubicBezTo>
                        <a:pt x="19" y="62"/>
                        <a:pt x="19" y="62"/>
                        <a:pt x="19" y="62"/>
                      </a:cubicBezTo>
                      <a:cubicBezTo>
                        <a:pt x="19" y="59"/>
                        <a:pt x="23" y="58"/>
                        <a:pt x="21" y="54"/>
                      </a:cubicBezTo>
                      <a:cubicBezTo>
                        <a:pt x="18" y="55"/>
                        <a:pt x="15" y="61"/>
                        <a:pt x="19" y="62"/>
                      </a:cubicBezTo>
                      <a:close/>
                      <a:moveTo>
                        <a:pt x="103" y="32"/>
                      </a:moveTo>
                      <a:cubicBezTo>
                        <a:pt x="103" y="32"/>
                        <a:pt x="103" y="32"/>
                        <a:pt x="103" y="32"/>
                      </a:cubicBezTo>
                      <a:cubicBezTo>
                        <a:pt x="107" y="32"/>
                        <a:pt x="110" y="34"/>
                        <a:pt x="115" y="31"/>
                      </a:cubicBezTo>
                      <a:cubicBezTo>
                        <a:pt x="114" y="26"/>
                        <a:pt x="111" y="29"/>
                        <a:pt x="112" y="24"/>
                      </a:cubicBezTo>
                      <a:cubicBezTo>
                        <a:pt x="109" y="26"/>
                        <a:pt x="101" y="27"/>
                        <a:pt x="103" y="32"/>
                      </a:cubicBezTo>
                      <a:close/>
                      <a:moveTo>
                        <a:pt x="125" y="30"/>
                      </a:moveTo>
                      <a:cubicBezTo>
                        <a:pt x="125" y="30"/>
                        <a:pt x="125" y="30"/>
                        <a:pt x="125" y="30"/>
                      </a:cubicBezTo>
                      <a:cubicBezTo>
                        <a:pt x="127" y="28"/>
                        <a:pt x="128" y="26"/>
                        <a:pt x="126" y="21"/>
                      </a:cubicBezTo>
                      <a:cubicBezTo>
                        <a:pt x="122" y="22"/>
                        <a:pt x="121" y="31"/>
                        <a:pt x="125" y="30"/>
                      </a:cubicBezTo>
                      <a:close/>
                      <a:moveTo>
                        <a:pt x="22" y="64"/>
                      </a:moveTo>
                      <a:cubicBezTo>
                        <a:pt x="22" y="64"/>
                        <a:pt x="22" y="64"/>
                        <a:pt x="22" y="64"/>
                      </a:cubicBezTo>
                      <a:cubicBezTo>
                        <a:pt x="25" y="63"/>
                        <a:pt x="26" y="61"/>
                        <a:pt x="25" y="58"/>
                      </a:cubicBezTo>
                      <a:cubicBezTo>
                        <a:pt x="22" y="59"/>
                        <a:pt x="21" y="61"/>
                        <a:pt x="22" y="64"/>
                      </a:cubicBezTo>
                      <a:close/>
                      <a:moveTo>
                        <a:pt x="86" y="47"/>
                      </a:moveTo>
                      <a:cubicBezTo>
                        <a:pt x="86" y="47"/>
                        <a:pt x="86" y="47"/>
                        <a:pt x="86" y="47"/>
                      </a:cubicBezTo>
                      <a:cubicBezTo>
                        <a:pt x="89" y="47"/>
                        <a:pt x="90" y="49"/>
                        <a:pt x="92" y="52"/>
                      </a:cubicBezTo>
                      <a:cubicBezTo>
                        <a:pt x="92" y="56"/>
                        <a:pt x="87" y="58"/>
                        <a:pt x="89" y="64"/>
                      </a:cubicBezTo>
                      <a:cubicBezTo>
                        <a:pt x="94" y="62"/>
                        <a:pt x="94" y="57"/>
                        <a:pt x="96" y="53"/>
                      </a:cubicBezTo>
                      <a:cubicBezTo>
                        <a:pt x="88" y="51"/>
                        <a:pt x="98" y="36"/>
                        <a:pt x="92" y="35"/>
                      </a:cubicBezTo>
                      <a:cubicBezTo>
                        <a:pt x="89" y="39"/>
                        <a:pt x="83" y="41"/>
                        <a:pt x="86" y="47"/>
                      </a:cubicBezTo>
                      <a:close/>
                      <a:moveTo>
                        <a:pt x="136" y="37"/>
                      </a:moveTo>
                      <a:cubicBezTo>
                        <a:pt x="136" y="37"/>
                        <a:pt x="136" y="37"/>
                        <a:pt x="136" y="37"/>
                      </a:cubicBezTo>
                      <a:cubicBezTo>
                        <a:pt x="142" y="35"/>
                        <a:pt x="136" y="24"/>
                        <a:pt x="133" y="23"/>
                      </a:cubicBezTo>
                      <a:cubicBezTo>
                        <a:pt x="134" y="28"/>
                        <a:pt x="134" y="31"/>
                        <a:pt x="136" y="37"/>
                      </a:cubicBezTo>
                      <a:close/>
                      <a:moveTo>
                        <a:pt x="110" y="53"/>
                      </a:moveTo>
                      <a:cubicBezTo>
                        <a:pt x="110" y="53"/>
                        <a:pt x="110" y="53"/>
                        <a:pt x="110" y="53"/>
                      </a:cubicBezTo>
                      <a:cubicBezTo>
                        <a:pt x="115" y="53"/>
                        <a:pt x="126" y="43"/>
                        <a:pt x="120" y="37"/>
                      </a:cubicBezTo>
                      <a:cubicBezTo>
                        <a:pt x="116" y="42"/>
                        <a:pt x="114" y="48"/>
                        <a:pt x="110" y="53"/>
                      </a:cubicBezTo>
                      <a:close/>
                      <a:moveTo>
                        <a:pt x="114" y="43"/>
                      </a:moveTo>
                      <a:cubicBezTo>
                        <a:pt x="114" y="43"/>
                        <a:pt x="114" y="43"/>
                        <a:pt x="114" y="43"/>
                      </a:cubicBezTo>
                      <a:cubicBezTo>
                        <a:pt x="112" y="38"/>
                        <a:pt x="109" y="37"/>
                        <a:pt x="105" y="35"/>
                      </a:cubicBezTo>
                      <a:cubicBezTo>
                        <a:pt x="96" y="37"/>
                        <a:pt x="95" y="43"/>
                        <a:pt x="98" y="51"/>
                      </a:cubicBezTo>
                      <a:cubicBezTo>
                        <a:pt x="104" y="56"/>
                        <a:pt x="113" y="49"/>
                        <a:pt x="114" y="43"/>
                      </a:cubicBezTo>
                      <a:close/>
                      <a:moveTo>
                        <a:pt x="21" y="70"/>
                      </a:moveTo>
                      <a:cubicBezTo>
                        <a:pt x="21" y="70"/>
                        <a:pt x="21" y="70"/>
                        <a:pt x="21" y="70"/>
                      </a:cubicBezTo>
                      <a:cubicBezTo>
                        <a:pt x="25" y="72"/>
                        <a:pt x="26" y="71"/>
                        <a:pt x="28" y="68"/>
                      </a:cubicBezTo>
                      <a:cubicBezTo>
                        <a:pt x="28" y="65"/>
                        <a:pt x="25" y="65"/>
                        <a:pt x="23" y="64"/>
                      </a:cubicBezTo>
                      <a:cubicBezTo>
                        <a:pt x="26" y="68"/>
                        <a:pt x="20" y="67"/>
                        <a:pt x="21" y="70"/>
                      </a:cubicBezTo>
                      <a:close/>
                      <a:moveTo>
                        <a:pt x="71" y="54"/>
                      </a:moveTo>
                      <a:cubicBezTo>
                        <a:pt x="71" y="54"/>
                        <a:pt x="71" y="54"/>
                        <a:pt x="71" y="54"/>
                      </a:cubicBezTo>
                      <a:cubicBezTo>
                        <a:pt x="71" y="52"/>
                        <a:pt x="69" y="49"/>
                        <a:pt x="69" y="52"/>
                      </a:cubicBezTo>
                      <a:cubicBezTo>
                        <a:pt x="70" y="53"/>
                        <a:pt x="72" y="56"/>
                        <a:pt x="71" y="54"/>
                      </a:cubicBezTo>
                      <a:close/>
                      <a:moveTo>
                        <a:pt x="14" y="77"/>
                      </a:move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6" y="75"/>
                        <a:pt x="18" y="73"/>
                        <a:pt x="19" y="70"/>
                      </a:cubicBezTo>
                      <a:cubicBezTo>
                        <a:pt x="15" y="68"/>
                        <a:pt x="11" y="72"/>
                        <a:pt x="14" y="77"/>
                      </a:cubicBezTo>
                      <a:close/>
                      <a:moveTo>
                        <a:pt x="68" y="61"/>
                      </a:moveTo>
                      <a:cubicBezTo>
                        <a:pt x="68" y="61"/>
                        <a:pt x="68" y="61"/>
                        <a:pt x="68" y="61"/>
                      </a:cubicBezTo>
                      <a:cubicBezTo>
                        <a:pt x="74" y="61"/>
                        <a:pt x="71" y="53"/>
                        <a:pt x="67" y="55"/>
                      </a:cubicBezTo>
                      <a:cubicBezTo>
                        <a:pt x="66" y="57"/>
                        <a:pt x="66" y="59"/>
                        <a:pt x="68" y="61"/>
                      </a:cubicBezTo>
                      <a:close/>
                      <a:moveTo>
                        <a:pt x="85" y="58"/>
                      </a:moveTo>
                      <a:cubicBezTo>
                        <a:pt x="85" y="58"/>
                        <a:pt x="85" y="58"/>
                        <a:pt x="85" y="58"/>
                      </a:cubicBezTo>
                      <a:cubicBezTo>
                        <a:pt x="89" y="57"/>
                        <a:pt x="90" y="52"/>
                        <a:pt x="86" y="52"/>
                      </a:cubicBezTo>
                      <a:cubicBezTo>
                        <a:pt x="87" y="55"/>
                        <a:pt x="83" y="55"/>
                        <a:pt x="85" y="58"/>
                      </a:cubicBezTo>
                      <a:close/>
                      <a:moveTo>
                        <a:pt x="17" y="78"/>
                      </a:moveTo>
                      <a:cubicBezTo>
                        <a:pt x="17" y="78"/>
                        <a:pt x="17" y="78"/>
                        <a:pt x="17" y="78"/>
                      </a:cubicBezTo>
                      <a:cubicBezTo>
                        <a:pt x="15" y="97"/>
                        <a:pt x="40" y="82"/>
                        <a:pt x="26" y="74"/>
                      </a:cubicBezTo>
                      <a:cubicBezTo>
                        <a:pt x="21" y="74"/>
                        <a:pt x="21" y="77"/>
                        <a:pt x="17" y="78"/>
                      </a:cubicBezTo>
                      <a:close/>
                      <a:moveTo>
                        <a:pt x="17" y="91"/>
                      </a:moveTo>
                      <a:cubicBezTo>
                        <a:pt x="17" y="91"/>
                        <a:pt x="17" y="91"/>
                        <a:pt x="17" y="91"/>
                      </a:cubicBezTo>
                      <a:cubicBezTo>
                        <a:pt x="14" y="86"/>
                        <a:pt x="15" y="86"/>
                        <a:pt x="14" y="80"/>
                      </a:cubicBezTo>
                      <a:cubicBezTo>
                        <a:pt x="12" y="81"/>
                        <a:pt x="12" y="79"/>
                        <a:pt x="10" y="80"/>
                      </a:cubicBezTo>
                      <a:cubicBezTo>
                        <a:pt x="12" y="84"/>
                        <a:pt x="13" y="91"/>
                        <a:pt x="17" y="91"/>
                      </a:cubicBezTo>
                      <a:close/>
                      <a:moveTo>
                        <a:pt x="127" y="46"/>
                      </a:moveTo>
                      <a:cubicBezTo>
                        <a:pt x="127" y="46"/>
                        <a:pt x="127" y="46"/>
                        <a:pt x="127" y="46"/>
                      </a:cubicBezTo>
                      <a:cubicBezTo>
                        <a:pt x="130" y="46"/>
                        <a:pt x="129" y="43"/>
                        <a:pt x="129" y="41"/>
                      </a:cubicBezTo>
                      <a:cubicBezTo>
                        <a:pt x="126" y="41"/>
                        <a:pt x="125" y="43"/>
                        <a:pt x="127" y="46"/>
                      </a:cubicBezTo>
                      <a:close/>
                      <a:moveTo>
                        <a:pt x="63" y="65"/>
                      </a:moveTo>
                      <a:cubicBezTo>
                        <a:pt x="63" y="65"/>
                        <a:pt x="63" y="65"/>
                        <a:pt x="63" y="65"/>
                      </a:cubicBezTo>
                      <a:cubicBezTo>
                        <a:pt x="58" y="67"/>
                        <a:pt x="58" y="71"/>
                        <a:pt x="52" y="72"/>
                      </a:cubicBezTo>
                      <a:cubicBezTo>
                        <a:pt x="52" y="76"/>
                        <a:pt x="53" y="80"/>
                        <a:pt x="55" y="84"/>
                      </a:cubicBezTo>
                      <a:cubicBezTo>
                        <a:pt x="57" y="85"/>
                        <a:pt x="61" y="83"/>
                        <a:pt x="65" y="82"/>
                      </a:cubicBezTo>
                      <a:cubicBezTo>
                        <a:pt x="62" y="77"/>
                        <a:pt x="71" y="72"/>
                        <a:pt x="66" y="69"/>
                      </a:cubicBezTo>
                      <a:cubicBezTo>
                        <a:pt x="66" y="70"/>
                        <a:pt x="67" y="73"/>
                        <a:pt x="64" y="74"/>
                      </a:cubicBezTo>
                      <a:cubicBezTo>
                        <a:pt x="66" y="70"/>
                        <a:pt x="64" y="70"/>
                        <a:pt x="63" y="65"/>
                      </a:cubicBezTo>
                      <a:close/>
                      <a:moveTo>
                        <a:pt x="95" y="66"/>
                      </a:moveTo>
                      <a:cubicBezTo>
                        <a:pt x="95" y="66"/>
                        <a:pt x="95" y="66"/>
                        <a:pt x="95" y="66"/>
                      </a:cubicBezTo>
                      <a:cubicBezTo>
                        <a:pt x="99" y="63"/>
                        <a:pt x="101" y="60"/>
                        <a:pt x="100" y="55"/>
                      </a:cubicBezTo>
                      <a:cubicBezTo>
                        <a:pt x="95" y="57"/>
                        <a:pt x="95" y="61"/>
                        <a:pt x="95" y="66"/>
                      </a:cubicBezTo>
                      <a:close/>
                      <a:moveTo>
                        <a:pt x="52" y="91"/>
                      </a:moveTo>
                      <a:cubicBezTo>
                        <a:pt x="52" y="91"/>
                        <a:pt x="52" y="91"/>
                        <a:pt x="52" y="91"/>
                      </a:cubicBezTo>
                      <a:cubicBezTo>
                        <a:pt x="52" y="96"/>
                        <a:pt x="44" y="103"/>
                        <a:pt x="49" y="107"/>
                      </a:cubicBezTo>
                      <a:cubicBezTo>
                        <a:pt x="52" y="102"/>
                        <a:pt x="53" y="95"/>
                        <a:pt x="58" y="90"/>
                      </a:cubicBezTo>
                      <a:cubicBezTo>
                        <a:pt x="59" y="99"/>
                        <a:pt x="50" y="103"/>
                        <a:pt x="52" y="112"/>
                      </a:cubicBezTo>
                      <a:cubicBezTo>
                        <a:pt x="59" y="110"/>
                        <a:pt x="58" y="103"/>
                        <a:pt x="60" y="98"/>
                      </a:cubicBezTo>
                      <a:cubicBezTo>
                        <a:pt x="62" y="94"/>
                        <a:pt x="65" y="91"/>
                        <a:pt x="65" y="86"/>
                      </a:cubicBezTo>
                      <a:cubicBezTo>
                        <a:pt x="62" y="85"/>
                        <a:pt x="58" y="87"/>
                        <a:pt x="55" y="88"/>
                      </a:cubicBezTo>
                      <a:cubicBezTo>
                        <a:pt x="48" y="86"/>
                        <a:pt x="52" y="76"/>
                        <a:pt x="47" y="75"/>
                      </a:cubicBezTo>
                      <a:cubicBezTo>
                        <a:pt x="47" y="81"/>
                        <a:pt x="45" y="95"/>
                        <a:pt x="52" y="91"/>
                      </a:cubicBezTo>
                      <a:close/>
                      <a:moveTo>
                        <a:pt x="129" y="49"/>
                      </a:moveTo>
                      <a:cubicBezTo>
                        <a:pt x="129" y="49"/>
                        <a:pt x="129" y="49"/>
                        <a:pt x="129" y="49"/>
                      </a:cubicBezTo>
                      <a:cubicBezTo>
                        <a:pt x="129" y="51"/>
                        <a:pt x="130" y="52"/>
                        <a:pt x="131" y="52"/>
                      </a:cubicBezTo>
                      <a:cubicBezTo>
                        <a:pt x="134" y="52"/>
                        <a:pt x="134" y="50"/>
                        <a:pt x="133" y="47"/>
                      </a:cubicBezTo>
                      <a:cubicBezTo>
                        <a:pt x="131" y="47"/>
                        <a:pt x="130" y="48"/>
                        <a:pt x="129" y="49"/>
                      </a:cubicBezTo>
                      <a:close/>
                      <a:moveTo>
                        <a:pt x="38" y="87"/>
                      </a:moveTo>
                      <a:cubicBezTo>
                        <a:pt x="38" y="87"/>
                        <a:pt x="38" y="87"/>
                        <a:pt x="38" y="87"/>
                      </a:cubicBezTo>
                      <a:cubicBezTo>
                        <a:pt x="40" y="87"/>
                        <a:pt x="41" y="88"/>
                        <a:pt x="43" y="88"/>
                      </a:cubicBezTo>
                      <a:cubicBezTo>
                        <a:pt x="41" y="85"/>
                        <a:pt x="44" y="82"/>
                        <a:pt x="39" y="82"/>
                      </a:cubicBezTo>
                      <a:cubicBezTo>
                        <a:pt x="40" y="84"/>
                        <a:pt x="37" y="84"/>
                        <a:pt x="38" y="87"/>
                      </a:cubicBezTo>
                      <a:close/>
                      <a:moveTo>
                        <a:pt x="79" y="81"/>
                      </a:moveTo>
                      <a:cubicBezTo>
                        <a:pt x="79" y="81"/>
                        <a:pt x="79" y="81"/>
                        <a:pt x="79" y="81"/>
                      </a:cubicBezTo>
                      <a:cubicBezTo>
                        <a:pt x="79" y="83"/>
                        <a:pt x="77" y="85"/>
                        <a:pt x="79" y="89"/>
                      </a:cubicBezTo>
                      <a:cubicBezTo>
                        <a:pt x="85" y="85"/>
                        <a:pt x="76" y="78"/>
                        <a:pt x="79" y="73"/>
                      </a:cubicBezTo>
                      <a:cubicBezTo>
                        <a:pt x="75" y="73"/>
                        <a:pt x="77" y="70"/>
                        <a:pt x="73" y="70"/>
                      </a:cubicBezTo>
                      <a:cubicBezTo>
                        <a:pt x="74" y="77"/>
                        <a:pt x="66" y="80"/>
                        <a:pt x="67" y="86"/>
                      </a:cubicBezTo>
                      <a:cubicBezTo>
                        <a:pt x="74" y="84"/>
                        <a:pt x="71" y="77"/>
                        <a:pt x="75" y="74"/>
                      </a:cubicBezTo>
                      <a:cubicBezTo>
                        <a:pt x="77" y="78"/>
                        <a:pt x="71" y="80"/>
                        <a:pt x="73" y="86"/>
                      </a:cubicBezTo>
                      <a:cubicBezTo>
                        <a:pt x="78" y="86"/>
                        <a:pt x="77" y="79"/>
                        <a:pt x="79" y="81"/>
                      </a:cubicBezTo>
                      <a:close/>
                      <a:moveTo>
                        <a:pt x="91" y="71"/>
                      </a:moveTo>
                      <a:cubicBezTo>
                        <a:pt x="91" y="71"/>
                        <a:pt x="91" y="71"/>
                        <a:pt x="91" y="71"/>
                      </a:cubicBezTo>
                      <a:cubicBezTo>
                        <a:pt x="92" y="75"/>
                        <a:pt x="100" y="71"/>
                        <a:pt x="97" y="67"/>
                      </a:cubicBezTo>
                      <a:cubicBezTo>
                        <a:pt x="94" y="70"/>
                        <a:pt x="93" y="69"/>
                        <a:pt x="91" y="71"/>
                      </a:cubicBezTo>
                      <a:close/>
                      <a:moveTo>
                        <a:pt x="113" y="66"/>
                      </a:moveTo>
                      <a:cubicBezTo>
                        <a:pt x="113" y="66"/>
                        <a:pt x="113" y="66"/>
                        <a:pt x="113" y="66"/>
                      </a:cubicBezTo>
                      <a:cubicBezTo>
                        <a:pt x="106" y="65"/>
                        <a:pt x="111" y="70"/>
                        <a:pt x="113" y="66"/>
                      </a:cubicBezTo>
                      <a:close/>
                      <a:moveTo>
                        <a:pt x="94" y="77"/>
                      </a:moveTo>
                      <a:cubicBezTo>
                        <a:pt x="94" y="77"/>
                        <a:pt x="94" y="77"/>
                        <a:pt x="94" y="77"/>
                      </a:cubicBezTo>
                      <a:cubicBezTo>
                        <a:pt x="92" y="85"/>
                        <a:pt x="94" y="96"/>
                        <a:pt x="102" y="99"/>
                      </a:cubicBezTo>
                      <a:cubicBezTo>
                        <a:pt x="130" y="96"/>
                        <a:pt x="109" y="56"/>
                        <a:pt x="94" y="77"/>
                      </a:cubicBezTo>
                      <a:close/>
                      <a:moveTo>
                        <a:pt x="119" y="79"/>
                      </a:moveTo>
                      <a:cubicBezTo>
                        <a:pt x="119" y="79"/>
                        <a:pt x="119" y="79"/>
                        <a:pt x="119" y="79"/>
                      </a:cubicBezTo>
                      <a:cubicBezTo>
                        <a:pt x="124" y="77"/>
                        <a:pt x="119" y="75"/>
                        <a:pt x="120" y="70"/>
                      </a:cubicBezTo>
                      <a:cubicBezTo>
                        <a:pt x="116" y="72"/>
                        <a:pt x="116" y="68"/>
                        <a:pt x="113" y="70"/>
                      </a:cubicBezTo>
                      <a:cubicBezTo>
                        <a:pt x="114" y="75"/>
                        <a:pt x="118" y="74"/>
                        <a:pt x="119" y="79"/>
                      </a:cubicBezTo>
                      <a:close/>
                      <a:moveTo>
                        <a:pt x="134" y="63"/>
                      </a:moveTo>
                      <a:cubicBezTo>
                        <a:pt x="134" y="63"/>
                        <a:pt x="134" y="63"/>
                        <a:pt x="134" y="63"/>
                      </a:cubicBezTo>
                      <a:cubicBezTo>
                        <a:pt x="132" y="68"/>
                        <a:pt x="128" y="72"/>
                        <a:pt x="126" y="77"/>
                      </a:cubicBezTo>
                      <a:cubicBezTo>
                        <a:pt x="124" y="80"/>
                        <a:pt x="116" y="84"/>
                        <a:pt x="120" y="87"/>
                      </a:cubicBezTo>
                      <a:cubicBezTo>
                        <a:pt x="127" y="84"/>
                        <a:pt x="139" y="70"/>
                        <a:pt x="137" y="62"/>
                      </a:cubicBezTo>
                      <a:cubicBezTo>
                        <a:pt x="136" y="62"/>
                        <a:pt x="135" y="63"/>
                        <a:pt x="134" y="63"/>
                      </a:cubicBezTo>
                      <a:close/>
                      <a:moveTo>
                        <a:pt x="43" y="103"/>
                      </a:moveTo>
                      <a:cubicBezTo>
                        <a:pt x="43" y="103"/>
                        <a:pt x="43" y="103"/>
                        <a:pt x="43" y="103"/>
                      </a:cubicBezTo>
                      <a:cubicBezTo>
                        <a:pt x="46" y="102"/>
                        <a:pt x="47" y="99"/>
                        <a:pt x="46" y="96"/>
                      </a:cubicBezTo>
                      <a:cubicBezTo>
                        <a:pt x="43" y="97"/>
                        <a:pt x="43" y="101"/>
                        <a:pt x="43" y="103"/>
                      </a:cubicBezTo>
                      <a:close/>
                      <a:moveTo>
                        <a:pt x="65" y="96"/>
                      </a:moveTo>
                      <a:cubicBezTo>
                        <a:pt x="65" y="96"/>
                        <a:pt x="65" y="96"/>
                        <a:pt x="65" y="96"/>
                      </a:cubicBezTo>
                      <a:cubicBezTo>
                        <a:pt x="72" y="92"/>
                        <a:pt x="66" y="89"/>
                        <a:pt x="65" y="96"/>
                      </a:cubicBezTo>
                      <a:close/>
                      <a:moveTo>
                        <a:pt x="47" y="116"/>
                      </a:moveTo>
                      <a:cubicBezTo>
                        <a:pt x="47" y="116"/>
                        <a:pt x="47" y="116"/>
                        <a:pt x="47" y="116"/>
                      </a:cubicBezTo>
                      <a:cubicBezTo>
                        <a:pt x="44" y="109"/>
                        <a:pt x="39" y="107"/>
                        <a:pt x="33" y="108"/>
                      </a:cubicBezTo>
                      <a:cubicBezTo>
                        <a:pt x="36" y="114"/>
                        <a:pt x="40" y="117"/>
                        <a:pt x="47" y="116"/>
                      </a:cubicBezTo>
                      <a:close/>
                      <a:moveTo>
                        <a:pt x="59" y="110"/>
                      </a:moveTo>
                      <a:cubicBezTo>
                        <a:pt x="59" y="110"/>
                        <a:pt x="59" y="110"/>
                        <a:pt x="59" y="110"/>
                      </a:cubicBezTo>
                      <a:cubicBezTo>
                        <a:pt x="66" y="109"/>
                        <a:pt x="65" y="102"/>
                        <a:pt x="66" y="97"/>
                      </a:cubicBezTo>
                      <a:cubicBezTo>
                        <a:pt x="60" y="100"/>
                        <a:pt x="60" y="106"/>
                        <a:pt x="59" y="110"/>
                      </a:cubicBezTo>
                      <a:close/>
                      <a:moveTo>
                        <a:pt x="75" y="109"/>
                      </a:moveTo>
                      <a:cubicBezTo>
                        <a:pt x="75" y="109"/>
                        <a:pt x="75" y="109"/>
                        <a:pt x="75" y="109"/>
                      </a:cubicBezTo>
                      <a:cubicBezTo>
                        <a:pt x="76" y="106"/>
                        <a:pt x="80" y="104"/>
                        <a:pt x="78" y="99"/>
                      </a:cubicBezTo>
                      <a:cubicBezTo>
                        <a:pt x="75" y="101"/>
                        <a:pt x="71" y="107"/>
                        <a:pt x="75" y="109"/>
                      </a:cubicBezTo>
                      <a:close/>
                      <a:moveTo>
                        <a:pt x="80" y="100"/>
                      </a:moveTo>
                      <a:cubicBezTo>
                        <a:pt x="80" y="100"/>
                        <a:pt x="80" y="100"/>
                        <a:pt x="80" y="100"/>
                      </a:cubicBezTo>
                      <a:cubicBezTo>
                        <a:pt x="80" y="98"/>
                        <a:pt x="82" y="97"/>
                        <a:pt x="82" y="95"/>
                      </a:cubicBezTo>
                      <a:cubicBezTo>
                        <a:pt x="80" y="96"/>
                        <a:pt x="79" y="94"/>
                        <a:pt x="77" y="96"/>
                      </a:cubicBezTo>
                      <a:cubicBezTo>
                        <a:pt x="77" y="98"/>
                        <a:pt x="78" y="100"/>
                        <a:pt x="80" y="100"/>
                      </a:cubicBezTo>
                      <a:close/>
                      <a:moveTo>
                        <a:pt x="133" y="87"/>
                      </a:moveTo>
                      <a:cubicBezTo>
                        <a:pt x="133" y="87"/>
                        <a:pt x="133" y="87"/>
                        <a:pt x="133" y="87"/>
                      </a:cubicBezTo>
                      <a:cubicBezTo>
                        <a:pt x="136" y="84"/>
                        <a:pt x="140" y="81"/>
                        <a:pt x="139" y="76"/>
                      </a:cubicBezTo>
                      <a:cubicBezTo>
                        <a:pt x="135" y="79"/>
                        <a:pt x="134" y="83"/>
                        <a:pt x="133" y="87"/>
                      </a:cubicBezTo>
                      <a:close/>
                      <a:moveTo>
                        <a:pt x="67" y="112"/>
                      </a:moveTo>
                      <a:cubicBezTo>
                        <a:pt x="67" y="112"/>
                        <a:pt x="67" y="112"/>
                        <a:pt x="67" y="112"/>
                      </a:cubicBezTo>
                      <a:cubicBezTo>
                        <a:pt x="71" y="111"/>
                        <a:pt x="71" y="101"/>
                        <a:pt x="68" y="103"/>
                      </a:cubicBezTo>
                      <a:cubicBezTo>
                        <a:pt x="67" y="106"/>
                        <a:pt x="64" y="107"/>
                        <a:pt x="67" y="112"/>
                      </a:cubicBezTo>
                      <a:close/>
                      <a:moveTo>
                        <a:pt x="79" y="110"/>
                      </a:moveTo>
                      <a:cubicBezTo>
                        <a:pt x="79" y="110"/>
                        <a:pt x="79" y="110"/>
                        <a:pt x="79" y="110"/>
                      </a:cubicBezTo>
                      <a:cubicBezTo>
                        <a:pt x="84" y="108"/>
                        <a:pt x="85" y="104"/>
                        <a:pt x="85" y="99"/>
                      </a:cubicBezTo>
                      <a:cubicBezTo>
                        <a:pt x="80" y="98"/>
                        <a:pt x="78" y="105"/>
                        <a:pt x="79" y="110"/>
                      </a:cubicBezTo>
                      <a:close/>
                      <a:moveTo>
                        <a:pt x="93" y="108"/>
                      </a:moveTo>
                      <a:cubicBezTo>
                        <a:pt x="93" y="108"/>
                        <a:pt x="93" y="108"/>
                        <a:pt x="93" y="108"/>
                      </a:cubicBezTo>
                      <a:cubicBezTo>
                        <a:pt x="96" y="106"/>
                        <a:pt x="98" y="103"/>
                        <a:pt x="97" y="99"/>
                      </a:cubicBezTo>
                      <a:cubicBezTo>
                        <a:pt x="95" y="99"/>
                        <a:pt x="94" y="98"/>
                        <a:pt x="92" y="98"/>
                      </a:cubicBezTo>
                      <a:cubicBezTo>
                        <a:pt x="92" y="101"/>
                        <a:pt x="94" y="105"/>
                        <a:pt x="93" y="108"/>
                      </a:cubicBezTo>
                      <a:close/>
                      <a:moveTo>
                        <a:pt x="68" y="119"/>
                      </a:moveTo>
                      <a:cubicBezTo>
                        <a:pt x="68" y="119"/>
                        <a:pt x="68" y="119"/>
                        <a:pt x="68" y="119"/>
                      </a:cubicBezTo>
                      <a:cubicBezTo>
                        <a:pt x="66" y="120"/>
                        <a:pt x="62" y="117"/>
                        <a:pt x="62" y="121"/>
                      </a:cubicBezTo>
                      <a:cubicBezTo>
                        <a:pt x="63" y="121"/>
                        <a:pt x="69" y="122"/>
                        <a:pt x="68" y="119"/>
                      </a:cubicBezTo>
                      <a:close/>
                      <a:moveTo>
                        <a:pt x="111" y="104"/>
                      </a:moveTo>
                      <a:cubicBezTo>
                        <a:pt x="111" y="104"/>
                        <a:pt x="111" y="104"/>
                        <a:pt x="111" y="104"/>
                      </a:cubicBezTo>
                      <a:cubicBezTo>
                        <a:pt x="102" y="115"/>
                        <a:pt x="83" y="116"/>
                        <a:pt x="71" y="120"/>
                      </a:cubicBezTo>
                      <a:cubicBezTo>
                        <a:pt x="83" y="121"/>
                        <a:pt x="104" y="117"/>
                        <a:pt x="114" y="106"/>
                      </a:cubicBezTo>
                      <a:cubicBezTo>
                        <a:pt x="113" y="105"/>
                        <a:pt x="113" y="103"/>
                        <a:pt x="111" y="10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34" name="Freeform 145">
                  <a:extLst>
                    <a:ext uri="{FF2B5EF4-FFF2-40B4-BE49-F238E27FC236}">
                      <a16:creationId xmlns:a16="http://schemas.microsoft.com/office/drawing/2014/main" id="{8443E4F4-4AC1-4CC2-B1B1-19DA10CA5A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348663" y="8569325"/>
                  <a:ext cx="838200" cy="1157287"/>
                </a:xfrm>
                <a:custGeom>
                  <a:avLst/>
                  <a:gdLst>
                    <a:gd name="T0" fmla="*/ 84 w 189"/>
                    <a:gd name="T1" fmla="*/ 4 h 264"/>
                    <a:gd name="T2" fmla="*/ 71 w 189"/>
                    <a:gd name="T3" fmla="*/ 18 h 264"/>
                    <a:gd name="T4" fmla="*/ 97 w 189"/>
                    <a:gd name="T5" fmla="*/ 84 h 264"/>
                    <a:gd name="T6" fmla="*/ 176 w 189"/>
                    <a:gd name="T7" fmla="*/ 133 h 264"/>
                    <a:gd name="T8" fmla="*/ 166 w 189"/>
                    <a:gd name="T9" fmla="*/ 203 h 264"/>
                    <a:gd name="T10" fmla="*/ 126 w 189"/>
                    <a:gd name="T11" fmla="*/ 237 h 264"/>
                    <a:gd name="T12" fmla="*/ 60 w 189"/>
                    <a:gd name="T13" fmla="*/ 246 h 264"/>
                    <a:gd name="T14" fmla="*/ 9 w 189"/>
                    <a:gd name="T15" fmla="*/ 179 h 264"/>
                    <a:gd name="T16" fmla="*/ 50 w 189"/>
                    <a:gd name="T17" fmla="*/ 106 h 264"/>
                    <a:gd name="T18" fmla="*/ 21 w 189"/>
                    <a:gd name="T19" fmla="*/ 37 h 264"/>
                    <a:gd name="T20" fmla="*/ 5 w 189"/>
                    <a:gd name="T21" fmla="*/ 35 h 264"/>
                    <a:gd name="T22" fmla="*/ 56 w 189"/>
                    <a:gd name="T23" fmla="*/ 5 h 264"/>
                    <a:gd name="T24" fmla="*/ 84 w 189"/>
                    <a:gd name="T25" fmla="*/ 4 h 264"/>
                    <a:gd name="T26" fmla="*/ 44 w 189"/>
                    <a:gd name="T27" fmla="*/ 17 h 264"/>
                    <a:gd name="T28" fmla="*/ 44 w 189"/>
                    <a:gd name="T29" fmla="*/ 17 h 264"/>
                    <a:gd name="T30" fmla="*/ 45 w 189"/>
                    <a:gd name="T31" fmla="*/ 13 h 264"/>
                    <a:gd name="T32" fmla="*/ 42 w 189"/>
                    <a:gd name="T33" fmla="*/ 14 h 264"/>
                    <a:gd name="T34" fmla="*/ 44 w 189"/>
                    <a:gd name="T35" fmla="*/ 17 h 264"/>
                    <a:gd name="T36" fmla="*/ 52 w 189"/>
                    <a:gd name="T37" fmla="*/ 13 h 264"/>
                    <a:gd name="T38" fmla="*/ 52 w 189"/>
                    <a:gd name="T39" fmla="*/ 13 h 264"/>
                    <a:gd name="T40" fmla="*/ 54 w 189"/>
                    <a:gd name="T41" fmla="*/ 13 h 264"/>
                    <a:gd name="T42" fmla="*/ 53 w 189"/>
                    <a:gd name="T43" fmla="*/ 10 h 264"/>
                    <a:gd name="T44" fmla="*/ 51 w 189"/>
                    <a:gd name="T45" fmla="*/ 11 h 264"/>
                    <a:gd name="T46" fmla="*/ 52 w 189"/>
                    <a:gd name="T47" fmla="*/ 13 h 264"/>
                    <a:gd name="T48" fmla="*/ 56 w 189"/>
                    <a:gd name="T49" fmla="*/ 13 h 264"/>
                    <a:gd name="T50" fmla="*/ 56 w 189"/>
                    <a:gd name="T51" fmla="*/ 13 h 264"/>
                    <a:gd name="T52" fmla="*/ 78 w 189"/>
                    <a:gd name="T53" fmla="*/ 6 h 264"/>
                    <a:gd name="T54" fmla="*/ 56 w 189"/>
                    <a:gd name="T55" fmla="*/ 13 h 264"/>
                    <a:gd name="T56" fmla="*/ 27 w 189"/>
                    <a:gd name="T57" fmla="*/ 33 h 264"/>
                    <a:gd name="T58" fmla="*/ 27 w 189"/>
                    <a:gd name="T59" fmla="*/ 33 h 264"/>
                    <a:gd name="T60" fmla="*/ 34 w 189"/>
                    <a:gd name="T61" fmla="*/ 56 h 264"/>
                    <a:gd name="T62" fmla="*/ 43 w 189"/>
                    <a:gd name="T63" fmla="*/ 77 h 264"/>
                    <a:gd name="T64" fmla="*/ 57 w 189"/>
                    <a:gd name="T65" fmla="*/ 109 h 264"/>
                    <a:gd name="T66" fmla="*/ 38 w 189"/>
                    <a:gd name="T67" fmla="*/ 116 h 264"/>
                    <a:gd name="T68" fmla="*/ 25 w 189"/>
                    <a:gd name="T69" fmla="*/ 130 h 264"/>
                    <a:gd name="T70" fmla="*/ 50 w 189"/>
                    <a:gd name="T71" fmla="*/ 235 h 264"/>
                    <a:gd name="T72" fmla="*/ 175 w 189"/>
                    <a:gd name="T73" fmla="*/ 181 h 264"/>
                    <a:gd name="T74" fmla="*/ 112 w 189"/>
                    <a:gd name="T75" fmla="*/ 90 h 264"/>
                    <a:gd name="T76" fmla="*/ 93 w 189"/>
                    <a:gd name="T77" fmla="*/ 91 h 264"/>
                    <a:gd name="T78" fmla="*/ 65 w 189"/>
                    <a:gd name="T79" fmla="*/ 20 h 264"/>
                    <a:gd name="T80" fmla="*/ 27 w 189"/>
                    <a:gd name="T81" fmla="*/ 33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9" h="264">
                      <a:moveTo>
                        <a:pt x="84" y="4"/>
                      </a:moveTo>
                      <a:cubicBezTo>
                        <a:pt x="86" y="12"/>
                        <a:pt x="75" y="13"/>
                        <a:pt x="71" y="18"/>
                      </a:cubicBezTo>
                      <a:cubicBezTo>
                        <a:pt x="80" y="43"/>
                        <a:pt x="88" y="61"/>
                        <a:pt x="97" y="84"/>
                      </a:cubicBezTo>
                      <a:cubicBezTo>
                        <a:pt x="127" y="82"/>
                        <a:pt x="162" y="102"/>
                        <a:pt x="176" y="133"/>
                      </a:cubicBezTo>
                      <a:cubicBezTo>
                        <a:pt x="189" y="163"/>
                        <a:pt x="180" y="185"/>
                        <a:pt x="166" y="203"/>
                      </a:cubicBezTo>
                      <a:cubicBezTo>
                        <a:pt x="157" y="215"/>
                        <a:pt x="144" y="229"/>
                        <a:pt x="126" y="237"/>
                      </a:cubicBezTo>
                      <a:cubicBezTo>
                        <a:pt x="104" y="248"/>
                        <a:pt x="77" y="252"/>
                        <a:pt x="60" y="246"/>
                      </a:cubicBezTo>
                      <a:cubicBezTo>
                        <a:pt x="35" y="237"/>
                        <a:pt x="14" y="205"/>
                        <a:pt x="9" y="179"/>
                      </a:cubicBezTo>
                      <a:cubicBezTo>
                        <a:pt x="4" y="153"/>
                        <a:pt x="17" y="115"/>
                        <a:pt x="50" y="106"/>
                      </a:cubicBezTo>
                      <a:cubicBezTo>
                        <a:pt x="40" y="84"/>
                        <a:pt x="32" y="62"/>
                        <a:pt x="21" y="37"/>
                      </a:cubicBezTo>
                      <a:cubicBezTo>
                        <a:pt x="15" y="37"/>
                        <a:pt x="9" y="39"/>
                        <a:pt x="5" y="35"/>
                      </a:cubicBezTo>
                      <a:cubicBezTo>
                        <a:pt x="6" y="16"/>
                        <a:pt x="36" y="11"/>
                        <a:pt x="56" y="5"/>
                      </a:cubicBezTo>
                      <a:cubicBezTo>
                        <a:pt x="66" y="3"/>
                        <a:pt x="77" y="0"/>
                        <a:pt x="84" y="4"/>
                      </a:cubicBezTo>
                      <a:close/>
                      <a:moveTo>
                        <a:pt x="44" y="17"/>
                      </a:moveTo>
                      <a:cubicBezTo>
                        <a:pt x="44" y="17"/>
                        <a:pt x="44" y="17"/>
                        <a:pt x="44" y="17"/>
                      </a:cubicBezTo>
                      <a:cubicBezTo>
                        <a:pt x="44" y="15"/>
                        <a:pt x="47" y="15"/>
                        <a:pt x="45" y="13"/>
                      </a:cubicBezTo>
                      <a:cubicBezTo>
                        <a:pt x="44" y="13"/>
                        <a:pt x="43" y="14"/>
                        <a:pt x="42" y="14"/>
                      </a:cubicBezTo>
                      <a:cubicBezTo>
                        <a:pt x="42" y="15"/>
                        <a:pt x="43" y="17"/>
                        <a:pt x="44" y="17"/>
                      </a:cubicBezTo>
                      <a:close/>
                      <a:moveTo>
                        <a:pt x="52" y="13"/>
                      </a:moveTo>
                      <a:cubicBezTo>
                        <a:pt x="52" y="13"/>
                        <a:pt x="52" y="13"/>
                        <a:pt x="52" y="13"/>
                      </a:cubicBezTo>
                      <a:cubicBezTo>
                        <a:pt x="52" y="13"/>
                        <a:pt x="53" y="13"/>
                        <a:pt x="54" y="13"/>
                      </a:cubicBezTo>
                      <a:cubicBezTo>
                        <a:pt x="54" y="12"/>
                        <a:pt x="53" y="11"/>
                        <a:pt x="53" y="10"/>
                      </a:cubicBezTo>
                      <a:cubicBezTo>
                        <a:pt x="52" y="10"/>
                        <a:pt x="52" y="11"/>
                        <a:pt x="51" y="11"/>
                      </a:cubicBezTo>
                      <a:cubicBezTo>
                        <a:pt x="51" y="12"/>
                        <a:pt x="51" y="13"/>
                        <a:pt x="52" y="13"/>
                      </a:cubicBezTo>
                      <a:close/>
                      <a:moveTo>
                        <a:pt x="56" y="13"/>
                      </a:moveTo>
                      <a:cubicBezTo>
                        <a:pt x="56" y="13"/>
                        <a:pt x="56" y="13"/>
                        <a:pt x="56" y="13"/>
                      </a:cubicBezTo>
                      <a:cubicBezTo>
                        <a:pt x="61" y="12"/>
                        <a:pt x="76" y="17"/>
                        <a:pt x="78" y="6"/>
                      </a:cubicBezTo>
                      <a:cubicBezTo>
                        <a:pt x="72" y="7"/>
                        <a:pt x="59" y="6"/>
                        <a:pt x="56" y="13"/>
                      </a:cubicBezTo>
                      <a:close/>
                      <a:moveTo>
                        <a:pt x="27" y="33"/>
                      </a:moveTo>
                      <a:cubicBezTo>
                        <a:pt x="27" y="33"/>
                        <a:pt x="27" y="33"/>
                        <a:pt x="27" y="33"/>
                      </a:cubicBezTo>
                      <a:cubicBezTo>
                        <a:pt x="26" y="40"/>
                        <a:pt x="31" y="48"/>
                        <a:pt x="34" y="56"/>
                      </a:cubicBezTo>
                      <a:cubicBezTo>
                        <a:pt x="37" y="62"/>
                        <a:pt x="40" y="70"/>
                        <a:pt x="43" y="77"/>
                      </a:cubicBezTo>
                      <a:cubicBezTo>
                        <a:pt x="48" y="89"/>
                        <a:pt x="57" y="100"/>
                        <a:pt x="57" y="109"/>
                      </a:cubicBezTo>
                      <a:cubicBezTo>
                        <a:pt x="51" y="111"/>
                        <a:pt x="44" y="112"/>
                        <a:pt x="38" y="116"/>
                      </a:cubicBezTo>
                      <a:cubicBezTo>
                        <a:pt x="32" y="120"/>
                        <a:pt x="30" y="127"/>
                        <a:pt x="25" y="130"/>
                      </a:cubicBezTo>
                      <a:cubicBezTo>
                        <a:pt x="0" y="164"/>
                        <a:pt x="22" y="216"/>
                        <a:pt x="50" y="235"/>
                      </a:cubicBezTo>
                      <a:cubicBezTo>
                        <a:pt x="92" y="264"/>
                        <a:pt x="165" y="217"/>
                        <a:pt x="175" y="181"/>
                      </a:cubicBezTo>
                      <a:cubicBezTo>
                        <a:pt x="188" y="139"/>
                        <a:pt x="148" y="92"/>
                        <a:pt x="112" y="90"/>
                      </a:cubicBezTo>
                      <a:cubicBezTo>
                        <a:pt x="104" y="89"/>
                        <a:pt x="99" y="92"/>
                        <a:pt x="93" y="91"/>
                      </a:cubicBezTo>
                      <a:cubicBezTo>
                        <a:pt x="82" y="65"/>
                        <a:pt x="77" y="48"/>
                        <a:pt x="65" y="20"/>
                      </a:cubicBezTo>
                      <a:cubicBezTo>
                        <a:pt x="49" y="27"/>
                        <a:pt x="39" y="26"/>
                        <a:pt x="27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0" name="Group 70">
                <a:extLst>
                  <a:ext uri="{FF2B5EF4-FFF2-40B4-BE49-F238E27FC236}">
                    <a16:creationId xmlns:a16="http://schemas.microsoft.com/office/drawing/2014/main" id="{2D6A0EDE-6CBD-4F1B-9B43-CD71E6E0AF0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886465">
                <a:off x="14714512" y="5507608"/>
                <a:ext cx="284684" cy="205927"/>
                <a:chOff x="11876089" y="2444750"/>
                <a:chExt cx="1325563" cy="958850"/>
              </a:xfrm>
              <a:grpFill/>
            </p:grpSpPr>
            <p:sp>
              <p:nvSpPr>
                <p:cNvPr id="128" name="Freeform 223">
                  <a:extLst>
                    <a:ext uri="{FF2B5EF4-FFF2-40B4-BE49-F238E27FC236}">
                      <a16:creationId xmlns:a16="http://schemas.microsoft.com/office/drawing/2014/main" id="{05D2133B-0B0B-444B-917C-20A23933B7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876089" y="2444750"/>
                  <a:ext cx="1325563" cy="958850"/>
                </a:xfrm>
                <a:custGeom>
                  <a:avLst/>
                  <a:gdLst>
                    <a:gd name="T0" fmla="*/ 331 w 419"/>
                    <a:gd name="T1" fmla="*/ 107 h 303"/>
                    <a:gd name="T2" fmla="*/ 243 w 419"/>
                    <a:gd name="T3" fmla="*/ 84 h 303"/>
                    <a:gd name="T4" fmla="*/ 196 w 419"/>
                    <a:gd name="T5" fmla="*/ 92 h 303"/>
                    <a:gd name="T6" fmla="*/ 66 w 419"/>
                    <a:gd name="T7" fmla="*/ 198 h 303"/>
                    <a:gd name="T8" fmla="*/ 85 w 419"/>
                    <a:gd name="T9" fmla="*/ 203 h 303"/>
                    <a:gd name="T10" fmla="*/ 209 w 419"/>
                    <a:gd name="T11" fmla="*/ 100 h 303"/>
                    <a:gd name="T12" fmla="*/ 172 w 419"/>
                    <a:gd name="T13" fmla="*/ 136 h 303"/>
                    <a:gd name="T14" fmla="*/ 90 w 419"/>
                    <a:gd name="T15" fmla="*/ 210 h 303"/>
                    <a:gd name="T16" fmla="*/ 195 w 419"/>
                    <a:gd name="T17" fmla="*/ 216 h 303"/>
                    <a:gd name="T18" fmla="*/ 91 w 419"/>
                    <a:gd name="T19" fmla="*/ 225 h 303"/>
                    <a:gd name="T20" fmla="*/ 63 w 419"/>
                    <a:gd name="T21" fmla="*/ 224 h 303"/>
                    <a:gd name="T22" fmla="*/ 30 w 419"/>
                    <a:gd name="T23" fmla="*/ 245 h 303"/>
                    <a:gd name="T24" fmla="*/ 135 w 419"/>
                    <a:gd name="T25" fmla="*/ 270 h 303"/>
                    <a:gd name="T26" fmla="*/ 243 w 419"/>
                    <a:gd name="T27" fmla="*/ 286 h 303"/>
                    <a:gd name="T28" fmla="*/ 325 w 419"/>
                    <a:gd name="T29" fmla="*/ 222 h 303"/>
                    <a:gd name="T30" fmla="*/ 401 w 419"/>
                    <a:gd name="T31" fmla="*/ 160 h 303"/>
                    <a:gd name="T32" fmla="*/ 419 w 419"/>
                    <a:gd name="T33" fmla="*/ 168 h 303"/>
                    <a:gd name="T34" fmla="*/ 340 w 419"/>
                    <a:gd name="T35" fmla="*/ 230 h 303"/>
                    <a:gd name="T36" fmla="*/ 259 w 419"/>
                    <a:gd name="T37" fmla="*/ 296 h 303"/>
                    <a:gd name="T38" fmla="*/ 142 w 419"/>
                    <a:gd name="T39" fmla="*/ 292 h 303"/>
                    <a:gd name="T40" fmla="*/ 85 w 419"/>
                    <a:gd name="T41" fmla="*/ 279 h 303"/>
                    <a:gd name="T42" fmla="*/ 9 w 419"/>
                    <a:gd name="T43" fmla="*/ 257 h 303"/>
                    <a:gd name="T44" fmla="*/ 20 w 419"/>
                    <a:gd name="T45" fmla="*/ 227 h 303"/>
                    <a:gd name="T46" fmla="*/ 41 w 419"/>
                    <a:gd name="T47" fmla="*/ 197 h 303"/>
                    <a:gd name="T48" fmla="*/ 44 w 419"/>
                    <a:gd name="T49" fmla="*/ 130 h 303"/>
                    <a:gd name="T50" fmla="*/ 34 w 419"/>
                    <a:gd name="T51" fmla="*/ 118 h 303"/>
                    <a:gd name="T52" fmla="*/ 23 w 419"/>
                    <a:gd name="T53" fmla="*/ 65 h 303"/>
                    <a:gd name="T54" fmla="*/ 29 w 419"/>
                    <a:gd name="T55" fmla="*/ 50 h 303"/>
                    <a:gd name="T56" fmla="*/ 38 w 419"/>
                    <a:gd name="T57" fmla="*/ 39 h 303"/>
                    <a:gd name="T58" fmla="*/ 60 w 419"/>
                    <a:gd name="T59" fmla="*/ 30 h 303"/>
                    <a:gd name="T60" fmla="*/ 71 w 419"/>
                    <a:gd name="T61" fmla="*/ 37 h 303"/>
                    <a:gd name="T62" fmla="*/ 68 w 419"/>
                    <a:gd name="T63" fmla="*/ 79 h 303"/>
                    <a:gd name="T64" fmla="*/ 61 w 419"/>
                    <a:gd name="T65" fmla="*/ 104 h 303"/>
                    <a:gd name="T66" fmla="*/ 63 w 419"/>
                    <a:gd name="T67" fmla="*/ 171 h 303"/>
                    <a:gd name="T68" fmla="*/ 104 w 419"/>
                    <a:gd name="T69" fmla="*/ 141 h 303"/>
                    <a:gd name="T70" fmla="*/ 99 w 419"/>
                    <a:gd name="T71" fmla="*/ 86 h 303"/>
                    <a:gd name="T72" fmla="*/ 101 w 419"/>
                    <a:gd name="T73" fmla="*/ 63 h 303"/>
                    <a:gd name="T74" fmla="*/ 209 w 419"/>
                    <a:gd name="T75" fmla="*/ 3 h 303"/>
                    <a:gd name="T76" fmla="*/ 346 w 419"/>
                    <a:gd name="T77" fmla="*/ 34 h 303"/>
                    <a:gd name="T78" fmla="*/ 355 w 419"/>
                    <a:gd name="T79" fmla="*/ 69 h 303"/>
                    <a:gd name="T80" fmla="*/ 419 w 419"/>
                    <a:gd name="T81" fmla="*/ 115 h 303"/>
                    <a:gd name="T82" fmla="*/ 116 w 419"/>
                    <a:gd name="T83" fmla="*/ 132 h 303"/>
                    <a:gd name="T84" fmla="*/ 194 w 419"/>
                    <a:gd name="T85" fmla="*/ 71 h 303"/>
                    <a:gd name="T86" fmla="*/ 220 w 419"/>
                    <a:gd name="T87" fmla="*/ 58 h 303"/>
                    <a:gd name="T88" fmla="*/ 342 w 419"/>
                    <a:gd name="T89" fmla="*/ 92 h 303"/>
                    <a:gd name="T90" fmla="*/ 339 w 419"/>
                    <a:gd name="T91" fmla="*/ 54 h 303"/>
                    <a:gd name="T92" fmla="*/ 291 w 419"/>
                    <a:gd name="T93" fmla="*/ 28 h 303"/>
                    <a:gd name="T94" fmla="*/ 169 w 419"/>
                    <a:gd name="T95" fmla="*/ 29 h 303"/>
                    <a:gd name="T96" fmla="*/ 114 w 419"/>
                    <a:gd name="T97" fmla="*/ 75 h 303"/>
                    <a:gd name="T98" fmla="*/ 116 w 419"/>
                    <a:gd name="T99" fmla="*/ 132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19" h="303">
                      <a:moveTo>
                        <a:pt x="419" y="133"/>
                      </a:moveTo>
                      <a:cubicBezTo>
                        <a:pt x="390" y="125"/>
                        <a:pt x="360" y="116"/>
                        <a:pt x="331" y="107"/>
                      </a:cubicBezTo>
                      <a:cubicBezTo>
                        <a:pt x="319" y="104"/>
                        <a:pt x="307" y="100"/>
                        <a:pt x="295" y="97"/>
                      </a:cubicBezTo>
                      <a:cubicBezTo>
                        <a:pt x="278" y="93"/>
                        <a:pt x="260" y="88"/>
                        <a:pt x="243" y="84"/>
                      </a:cubicBezTo>
                      <a:cubicBezTo>
                        <a:pt x="234" y="81"/>
                        <a:pt x="226" y="79"/>
                        <a:pt x="217" y="76"/>
                      </a:cubicBezTo>
                      <a:cubicBezTo>
                        <a:pt x="210" y="81"/>
                        <a:pt x="203" y="86"/>
                        <a:pt x="196" y="92"/>
                      </a:cubicBezTo>
                      <a:cubicBezTo>
                        <a:pt x="167" y="114"/>
                        <a:pt x="138" y="136"/>
                        <a:pt x="110" y="159"/>
                      </a:cubicBezTo>
                      <a:cubicBezTo>
                        <a:pt x="95" y="171"/>
                        <a:pt x="81" y="185"/>
                        <a:pt x="66" y="198"/>
                      </a:cubicBezTo>
                      <a:cubicBezTo>
                        <a:pt x="64" y="200"/>
                        <a:pt x="63" y="203"/>
                        <a:pt x="61" y="205"/>
                      </a:cubicBezTo>
                      <a:cubicBezTo>
                        <a:pt x="71" y="210"/>
                        <a:pt x="77" y="209"/>
                        <a:pt x="85" y="203"/>
                      </a:cubicBezTo>
                      <a:cubicBezTo>
                        <a:pt x="109" y="186"/>
                        <a:pt x="131" y="166"/>
                        <a:pt x="152" y="145"/>
                      </a:cubicBezTo>
                      <a:cubicBezTo>
                        <a:pt x="169" y="128"/>
                        <a:pt x="188" y="113"/>
                        <a:pt x="209" y="100"/>
                      </a:cubicBezTo>
                      <a:cubicBezTo>
                        <a:pt x="209" y="99"/>
                        <a:pt x="210" y="99"/>
                        <a:pt x="213" y="99"/>
                      </a:cubicBezTo>
                      <a:cubicBezTo>
                        <a:pt x="200" y="114"/>
                        <a:pt x="185" y="124"/>
                        <a:pt x="172" y="136"/>
                      </a:cubicBezTo>
                      <a:cubicBezTo>
                        <a:pt x="158" y="149"/>
                        <a:pt x="145" y="162"/>
                        <a:pt x="131" y="174"/>
                      </a:cubicBezTo>
                      <a:cubicBezTo>
                        <a:pt x="118" y="186"/>
                        <a:pt x="104" y="198"/>
                        <a:pt x="90" y="210"/>
                      </a:cubicBezTo>
                      <a:cubicBezTo>
                        <a:pt x="128" y="210"/>
                        <a:pt x="165" y="209"/>
                        <a:pt x="204" y="211"/>
                      </a:cubicBezTo>
                      <a:cubicBezTo>
                        <a:pt x="201" y="215"/>
                        <a:pt x="198" y="216"/>
                        <a:pt x="195" y="216"/>
                      </a:cubicBezTo>
                      <a:cubicBezTo>
                        <a:pt x="179" y="218"/>
                        <a:pt x="163" y="220"/>
                        <a:pt x="146" y="221"/>
                      </a:cubicBezTo>
                      <a:cubicBezTo>
                        <a:pt x="128" y="223"/>
                        <a:pt x="110" y="224"/>
                        <a:pt x="91" y="225"/>
                      </a:cubicBezTo>
                      <a:cubicBezTo>
                        <a:pt x="87" y="225"/>
                        <a:pt x="82" y="224"/>
                        <a:pt x="78" y="224"/>
                      </a:cubicBezTo>
                      <a:cubicBezTo>
                        <a:pt x="73" y="224"/>
                        <a:pt x="68" y="224"/>
                        <a:pt x="63" y="224"/>
                      </a:cubicBezTo>
                      <a:cubicBezTo>
                        <a:pt x="58" y="225"/>
                        <a:pt x="54" y="224"/>
                        <a:pt x="48" y="224"/>
                      </a:cubicBezTo>
                      <a:cubicBezTo>
                        <a:pt x="43" y="230"/>
                        <a:pt x="37" y="237"/>
                        <a:pt x="30" y="245"/>
                      </a:cubicBezTo>
                      <a:cubicBezTo>
                        <a:pt x="35" y="247"/>
                        <a:pt x="38" y="248"/>
                        <a:pt x="41" y="249"/>
                      </a:cubicBezTo>
                      <a:cubicBezTo>
                        <a:pt x="72" y="256"/>
                        <a:pt x="104" y="261"/>
                        <a:pt x="135" y="270"/>
                      </a:cubicBezTo>
                      <a:cubicBezTo>
                        <a:pt x="153" y="275"/>
                        <a:pt x="171" y="276"/>
                        <a:pt x="190" y="279"/>
                      </a:cubicBezTo>
                      <a:cubicBezTo>
                        <a:pt x="207" y="281"/>
                        <a:pt x="225" y="283"/>
                        <a:pt x="243" y="286"/>
                      </a:cubicBezTo>
                      <a:cubicBezTo>
                        <a:pt x="247" y="287"/>
                        <a:pt x="250" y="286"/>
                        <a:pt x="253" y="283"/>
                      </a:cubicBezTo>
                      <a:cubicBezTo>
                        <a:pt x="279" y="265"/>
                        <a:pt x="301" y="243"/>
                        <a:pt x="325" y="222"/>
                      </a:cubicBezTo>
                      <a:cubicBezTo>
                        <a:pt x="337" y="212"/>
                        <a:pt x="350" y="204"/>
                        <a:pt x="362" y="194"/>
                      </a:cubicBezTo>
                      <a:cubicBezTo>
                        <a:pt x="375" y="183"/>
                        <a:pt x="388" y="171"/>
                        <a:pt x="401" y="160"/>
                      </a:cubicBezTo>
                      <a:cubicBezTo>
                        <a:pt x="407" y="155"/>
                        <a:pt x="413" y="150"/>
                        <a:pt x="419" y="146"/>
                      </a:cubicBezTo>
                      <a:cubicBezTo>
                        <a:pt x="419" y="153"/>
                        <a:pt x="419" y="160"/>
                        <a:pt x="419" y="168"/>
                      </a:cubicBezTo>
                      <a:cubicBezTo>
                        <a:pt x="418" y="169"/>
                        <a:pt x="417" y="169"/>
                        <a:pt x="416" y="170"/>
                      </a:cubicBezTo>
                      <a:cubicBezTo>
                        <a:pt x="393" y="193"/>
                        <a:pt x="366" y="211"/>
                        <a:pt x="340" y="230"/>
                      </a:cubicBezTo>
                      <a:cubicBezTo>
                        <a:pt x="321" y="245"/>
                        <a:pt x="302" y="259"/>
                        <a:pt x="283" y="274"/>
                      </a:cubicBezTo>
                      <a:cubicBezTo>
                        <a:pt x="275" y="281"/>
                        <a:pt x="267" y="289"/>
                        <a:pt x="259" y="296"/>
                      </a:cubicBezTo>
                      <a:cubicBezTo>
                        <a:pt x="255" y="301"/>
                        <a:pt x="251" y="303"/>
                        <a:pt x="245" y="303"/>
                      </a:cubicBezTo>
                      <a:cubicBezTo>
                        <a:pt x="211" y="299"/>
                        <a:pt x="176" y="296"/>
                        <a:pt x="142" y="292"/>
                      </a:cubicBezTo>
                      <a:cubicBezTo>
                        <a:pt x="135" y="291"/>
                        <a:pt x="129" y="289"/>
                        <a:pt x="122" y="287"/>
                      </a:cubicBezTo>
                      <a:cubicBezTo>
                        <a:pt x="110" y="284"/>
                        <a:pt x="97" y="281"/>
                        <a:pt x="85" y="279"/>
                      </a:cubicBezTo>
                      <a:cubicBezTo>
                        <a:pt x="68" y="275"/>
                        <a:pt x="52" y="274"/>
                        <a:pt x="35" y="269"/>
                      </a:cubicBezTo>
                      <a:cubicBezTo>
                        <a:pt x="26" y="267"/>
                        <a:pt x="17" y="262"/>
                        <a:pt x="9" y="257"/>
                      </a:cubicBezTo>
                      <a:cubicBezTo>
                        <a:pt x="0" y="251"/>
                        <a:pt x="0" y="244"/>
                        <a:pt x="8" y="237"/>
                      </a:cubicBezTo>
                      <a:cubicBezTo>
                        <a:pt x="12" y="233"/>
                        <a:pt x="16" y="231"/>
                        <a:pt x="20" y="227"/>
                      </a:cubicBezTo>
                      <a:cubicBezTo>
                        <a:pt x="25" y="222"/>
                        <a:pt x="30" y="217"/>
                        <a:pt x="33" y="209"/>
                      </a:cubicBezTo>
                      <a:cubicBezTo>
                        <a:pt x="34" y="205"/>
                        <a:pt x="39" y="202"/>
                        <a:pt x="41" y="197"/>
                      </a:cubicBezTo>
                      <a:cubicBezTo>
                        <a:pt x="43" y="195"/>
                        <a:pt x="46" y="192"/>
                        <a:pt x="46" y="189"/>
                      </a:cubicBezTo>
                      <a:cubicBezTo>
                        <a:pt x="47" y="169"/>
                        <a:pt x="48" y="150"/>
                        <a:pt x="44" y="130"/>
                      </a:cubicBezTo>
                      <a:cubicBezTo>
                        <a:pt x="42" y="129"/>
                        <a:pt x="39" y="129"/>
                        <a:pt x="37" y="127"/>
                      </a:cubicBezTo>
                      <a:cubicBezTo>
                        <a:pt x="35" y="125"/>
                        <a:pt x="34" y="121"/>
                        <a:pt x="34" y="118"/>
                      </a:cubicBezTo>
                      <a:cubicBezTo>
                        <a:pt x="32" y="111"/>
                        <a:pt x="32" y="103"/>
                        <a:pt x="30" y="96"/>
                      </a:cubicBezTo>
                      <a:cubicBezTo>
                        <a:pt x="28" y="86"/>
                        <a:pt x="25" y="75"/>
                        <a:pt x="23" y="65"/>
                      </a:cubicBezTo>
                      <a:cubicBezTo>
                        <a:pt x="22" y="64"/>
                        <a:pt x="22" y="62"/>
                        <a:pt x="22" y="61"/>
                      </a:cubicBezTo>
                      <a:cubicBezTo>
                        <a:pt x="20" y="53"/>
                        <a:pt x="21" y="52"/>
                        <a:pt x="29" y="50"/>
                      </a:cubicBezTo>
                      <a:cubicBezTo>
                        <a:pt x="30" y="49"/>
                        <a:pt x="32" y="49"/>
                        <a:pt x="31" y="49"/>
                      </a:cubicBezTo>
                      <a:cubicBezTo>
                        <a:pt x="34" y="45"/>
                        <a:pt x="36" y="42"/>
                        <a:pt x="38" y="39"/>
                      </a:cubicBezTo>
                      <a:cubicBezTo>
                        <a:pt x="40" y="38"/>
                        <a:pt x="44" y="40"/>
                        <a:pt x="47" y="40"/>
                      </a:cubicBezTo>
                      <a:cubicBezTo>
                        <a:pt x="48" y="35"/>
                        <a:pt x="51" y="28"/>
                        <a:pt x="60" y="30"/>
                      </a:cubicBezTo>
                      <a:cubicBezTo>
                        <a:pt x="62" y="33"/>
                        <a:pt x="64" y="36"/>
                        <a:pt x="66" y="40"/>
                      </a:cubicBezTo>
                      <a:cubicBezTo>
                        <a:pt x="68" y="39"/>
                        <a:pt x="69" y="37"/>
                        <a:pt x="71" y="37"/>
                      </a:cubicBezTo>
                      <a:cubicBezTo>
                        <a:pt x="75" y="36"/>
                        <a:pt x="79" y="39"/>
                        <a:pt x="77" y="45"/>
                      </a:cubicBezTo>
                      <a:cubicBezTo>
                        <a:pt x="75" y="56"/>
                        <a:pt x="72" y="68"/>
                        <a:pt x="68" y="79"/>
                      </a:cubicBezTo>
                      <a:cubicBezTo>
                        <a:pt x="66" y="84"/>
                        <a:pt x="65" y="89"/>
                        <a:pt x="65" y="94"/>
                      </a:cubicBezTo>
                      <a:cubicBezTo>
                        <a:pt x="65" y="98"/>
                        <a:pt x="64" y="102"/>
                        <a:pt x="61" y="104"/>
                      </a:cubicBezTo>
                      <a:cubicBezTo>
                        <a:pt x="59" y="107"/>
                        <a:pt x="58" y="110"/>
                        <a:pt x="59" y="113"/>
                      </a:cubicBezTo>
                      <a:cubicBezTo>
                        <a:pt x="60" y="132"/>
                        <a:pt x="61" y="152"/>
                        <a:pt x="63" y="171"/>
                      </a:cubicBezTo>
                      <a:cubicBezTo>
                        <a:pt x="63" y="172"/>
                        <a:pt x="63" y="174"/>
                        <a:pt x="63" y="177"/>
                      </a:cubicBezTo>
                      <a:cubicBezTo>
                        <a:pt x="78" y="164"/>
                        <a:pt x="91" y="152"/>
                        <a:pt x="104" y="141"/>
                      </a:cubicBezTo>
                      <a:cubicBezTo>
                        <a:pt x="104" y="126"/>
                        <a:pt x="104" y="111"/>
                        <a:pt x="103" y="96"/>
                      </a:cubicBezTo>
                      <a:cubicBezTo>
                        <a:pt x="103" y="93"/>
                        <a:pt x="101" y="88"/>
                        <a:pt x="99" y="86"/>
                      </a:cubicBezTo>
                      <a:cubicBezTo>
                        <a:pt x="93" y="82"/>
                        <a:pt x="94" y="77"/>
                        <a:pt x="96" y="72"/>
                      </a:cubicBezTo>
                      <a:cubicBezTo>
                        <a:pt x="97" y="69"/>
                        <a:pt x="98" y="65"/>
                        <a:pt x="101" y="63"/>
                      </a:cubicBezTo>
                      <a:cubicBezTo>
                        <a:pt x="113" y="51"/>
                        <a:pt x="126" y="38"/>
                        <a:pt x="139" y="28"/>
                      </a:cubicBezTo>
                      <a:cubicBezTo>
                        <a:pt x="160" y="12"/>
                        <a:pt x="183" y="6"/>
                        <a:pt x="209" y="3"/>
                      </a:cubicBezTo>
                      <a:cubicBezTo>
                        <a:pt x="246" y="0"/>
                        <a:pt x="282" y="8"/>
                        <a:pt x="317" y="20"/>
                      </a:cubicBezTo>
                      <a:cubicBezTo>
                        <a:pt x="327" y="24"/>
                        <a:pt x="336" y="30"/>
                        <a:pt x="346" y="34"/>
                      </a:cubicBezTo>
                      <a:cubicBezTo>
                        <a:pt x="352" y="38"/>
                        <a:pt x="355" y="43"/>
                        <a:pt x="354" y="51"/>
                      </a:cubicBezTo>
                      <a:cubicBezTo>
                        <a:pt x="353" y="57"/>
                        <a:pt x="354" y="63"/>
                        <a:pt x="355" y="69"/>
                      </a:cubicBezTo>
                      <a:cubicBezTo>
                        <a:pt x="356" y="78"/>
                        <a:pt x="358" y="87"/>
                        <a:pt x="360" y="97"/>
                      </a:cubicBezTo>
                      <a:cubicBezTo>
                        <a:pt x="379" y="103"/>
                        <a:pt x="398" y="111"/>
                        <a:pt x="419" y="115"/>
                      </a:cubicBezTo>
                      <a:cubicBezTo>
                        <a:pt x="419" y="121"/>
                        <a:pt x="419" y="127"/>
                        <a:pt x="419" y="133"/>
                      </a:cubicBezTo>
                      <a:close/>
                      <a:moveTo>
                        <a:pt x="116" y="132"/>
                      </a:moveTo>
                      <a:cubicBezTo>
                        <a:pt x="120" y="129"/>
                        <a:pt x="122" y="128"/>
                        <a:pt x="123" y="127"/>
                      </a:cubicBezTo>
                      <a:cubicBezTo>
                        <a:pt x="147" y="109"/>
                        <a:pt x="171" y="90"/>
                        <a:pt x="194" y="71"/>
                      </a:cubicBezTo>
                      <a:cubicBezTo>
                        <a:pt x="197" y="68"/>
                        <a:pt x="199" y="65"/>
                        <a:pt x="202" y="63"/>
                      </a:cubicBezTo>
                      <a:cubicBezTo>
                        <a:pt x="208" y="56"/>
                        <a:pt x="212" y="55"/>
                        <a:pt x="220" y="58"/>
                      </a:cubicBezTo>
                      <a:cubicBezTo>
                        <a:pt x="242" y="64"/>
                        <a:pt x="263" y="71"/>
                        <a:pt x="284" y="77"/>
                      </a:cubicBezTo>
                      <a:cubicBezTo>
                        <a:pt x="303" y="82"/>
                        <a:pt x="323" y="87"/>
                        <a:pt x="342" y="92"/>
                      </a:cubicBezTo>
                      <a:cubicBezTo>
                        <a:pt x="343" y="92"/>
                        <a:pt x="345" y="92"/>
                        <a:pt x="347" y="92"/>
                      </a:cubicBezTo>
                      <a:cubicBezTo>
                        <a:pt x="344" y="79"/>
                        <a:pt x="340" y="67"/>
                        <a:pt x="339" y="54"/>
                      </a:cubicBezTo>
                      <a:cubicBezTo>
                        <a:pt x="338" y="49"/>
                        <a:pt x="336" y="46"/>
                        <a:pt x="331" y="44"/>
                      </a:cubicBezTo>
                      <a:cubicBezTo>
                        <a:pt x="318" y="38"/>
                        <a:pt x="305" y="32"/>
                        <a:pt x="291" y="28"/>
                      </a:cubicBezTo>
                      <a:cubicBezTo>
                        <a:pt x="257" y="18"/>
                        <a:pt x="223" y="15"/>
                        <a:pt x="188" y="22"/>
                      </a:cubicBezTo>
                      <a:cubicBezTo>
                        <a:pt x="182" y="24"/>
                        <a:pt x="175" y="26"/>
                        <a:pt x="169" y="29"/>
                      </a:cubicBezTo>
                      <a:cubicBezTo>
                        <a:pt x="147" y="39"/>
                        <a:pt x="131" y="56"/>
                        <a:pt x="114" y="72"/>
                      </a:cubicBezTo>
                      <a:cubicBezTo>
                        <a:pt x="114" y="73"/>
                        <a:pt x="114" y="74"/>
                        <a:pt x="114" y="75"/>
                      </a:cubicBezTo>
                      <a:cubicBezTo>
                        <a:pt x="120" y="83"/>
                        <a:pt x="120" y="92"/>
                        <a:pt x="119" y="102"/>
                      </a:cubicBezTo>
                      <a:cubicBezTo>
                        <a:pt x="118" y="111"/>
                        <a:pt x="117" y="120"/>
                        <a:pt x="116" y="1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29" name="Freeform 369">
                  <a:extLst>
                    <a:ext uri="{FF2B5EF4-FFF2-40B4-BE49-F238E27FC236}">
                      <a16:creationId xmlns:a16="http://schemas.microsoft.com/office/drawing/2014/main" id="{73B7EE86-9209-4632-AC3F-F4879DF6A4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28564" y="2751138"/>
                  <a:ext cx="531813" cy="165100"/>
                </a:xfrm>
                <a:custGeom>
                  <a:avLst/>
                  <a:gdLst>
                    <a:gd name="T0" fmla="*/ 168 w 168"/>
                    <a:gd name="T1" fmla="*/ 49 h 52"/>
                    <a:gd name="T2" fmla="*/ 0 w 168"/>
                    <a:gd name="T3" fmla="*/ 3 h 52"/>
                    <a:gd name="T4" fmla="*/ 25 w 168"/>
                    <a:gd name="T5" fmla="*/ 5 h 52"/>
                    <a:gd name="T6" fmla="*/ 61 w 168"/>
                    <a:gd name="T7" fmla="*/ 18 h 52"/>
                    <a:gd name="T8" fmla="*/ 141 w 168"/>
                    <a:gd name="T9" fmla="*/ 38 h 52"/>
                    <a:gd name="T10" fmla="*/ 158 w 168"/>
                    <a:gd name="T11" fmla="*/ 43 h 52"/>
                    <a:gd name="T12" fmla="*/ 168 w 168"/>
                    <a:gd name="T13" fmla="*/ 49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8" h="52">
                      <a:moveTo>
                        <a:pt x="168" y="49"/>
                      </a:moveTo>
                      <a:cubicBezTo>
                        <a:pt x="145" y="52"/>
                        <a:pt x="16" y="16"/>
                        <a:pt x="0" y="3"/>
                      </a:cubicBezTo>
                      <a:cubicBezTo>
                        <a:pt x="9" y="0"/>
                        <a:pt x="17" y="2"/>
                        <a:pt x="25" y="5"/>
                      </a:cubicBezTo>
                      <a:cubicBezTo>
                        <a:pt x="37" y="10"/>
                        <a:pt x="49" y="14"/>
                        <a:pt x="61" y="18"/>
                      </a:cubicBezTo>
                      <a:cubicBezTo>
                        <a:pt x="88" y="25"/>
                        <a:pt x="114" y="31"/>
                        <a:pt x="141" y="38"/>
                      </a:cubicBezTo>
                      <a:cubicBezTo>
                        <a:pt x="146" y="40"/>
                        <a:pt x="152" y="41"/>
                        <a:pt x="158" y="43"/>
                      </a:cubicBezTo>
                      <a:cubicBezTo>
                        <a:pt x="161" y="44"/>
                        <a:pt x="163" y="47"/>
                        <a:pt x="168" y="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1" name="Freeform 158">
                <a:extLst>
                  <a:ext uri="{FF2B5EF4-FFF2-40B4-BE49-F238E27FC236}">
                    <a16:creationId xmlns:a16="http://schemas.microsoft.com/office/drawing/2014/main" id="{85B3BA6B-6FA2-4757-8184-6CB2C6E4AF97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 rot="681640">
                <a:off x="14472922" y="5577581"/>
                <a:ext cx="239925" cy="273082"/>
              </a:xfrm>
              <a:custGeom>
                <a:avLst/>
                <a:gdLst>
                  <a:gd name="T0" fmla="*/ 15 w 186"/>
                  <a:gd name="T1" fmla="*/ 214 h 214"/>
                  <a:gd name="T2" fmla="*/ 58 w 186"/>
                  <a:gd name="T3" fmla="*/ 140 h 214"/>
                  <a:gd name="T4" fmla="*/ 60 w 186"/>
                  <a:gd name="T5" fmla="*/ 62 h 214"/>
                  <a:gd name="T6" fmla="*/ 164 w 186"/>
                  <a:gd name="T7" fmla="*/ 10 h 214"/>
                  <a:gd name="T8" fmla="*/ 173 w 186"/>
                  <a:gd name="T9" fmla="*/ 2 h 214"/>
                  <a:gd name="T10" fmla="*/ 178 w 186"/>
                  <a:gd name="T11" fmla="*/ 91 h 214"/>
                  <a:gd name="T12" fmla="*/ 72 w 186"/>
                  <a:gd name="T13" fmla="*/ 140 h 214"/>
                  <a:gd name="T14" fmla="*/ 135 w 186"/>
                  <a:gd name="T15" fmla="*/ 64 h 214"/>
                  <a:gd name="T16" fmla="*/ 135 w 186"/>
                  <a:gd name="T17" fmla="*/ 64 h 214"/>
                  <a:gd name="T18" fmla="*/ 143 w 186"/>
                  <a:gd name="T19" fmla="*/ 66 h 214"/>
                  <a:gd name="T20" fmla="*/ 172 w 186"/>
                  <a:gd name="T21" fmla="*/ 21 h 214"/>
                  <a:gd name="T22" fmla="*/ 119 w 186"/>
                  <a:gd name="T23" fmla="*/ 33 h 214"/>
                  <a:gd name="T24" fmla="*/ 114 w 186"/>
                  <a:gd name="T25" fmla="*/ 86 h 214"/>
                  <a:gd name="T26" fmla="*/ 143 w 186"/>
                  <a:gd name="T27" fmla="*/ 25 h 214"/>
                  <a:gd name="T28" fmla="*/ 169 w 186"/>
                  <a:gd name="T29" fmla="*/ 65 h 214"/>
                  <a:gd name="T30" fmla="*/ 151 w 186"/>
                  <a:gd name="T31" fmla="*/ 72 h 214"/>
                  <a:gd name="T32" fmla="*/ 169 w 186"/>
                  <a:gd name="T33" fmla="*/ 65 h 214"/>
                  <a:gd name="T34" fmla="*/ 83 w 186"/>
                  <a:gd name="T35" fmla="*/ 54 h 214"/>
                  <a:gd name="T36" fmla="*/ 107 w 186"/>
                  <a:gd name="T37" fmla="*/ 90 h 214"/>
                  <a:gd name="T38" fmla="*/ 109 w 186"/>
                  <a:gd name="T39" fmla="*/ 35 h 214"/>
                  <a:gd name="T40" fmla="*/ 133 w 186"/>
                  <a:gd name="T41" fmla="*/ 74 h 214"/>
                  <a:gd name="T42" fmla="*/ 126 w 186"/>
                  <a:gd name="T43" fmla="*/ 84 h 214"/>
                  <a:gd name="T44" fmla="*/ 164 w 186"/>
                  <a:gd name="T45" fmla="*/ 94 h 214"/>
                  <a:gd name="T46" fmla="*/ 117 w 186"/>
                  <a:gd name="T47" fmla="*/ 108 h 214"/>
                  <a:gd name="T48" fmla="*/ 141 w 186"/>
                  <a:gd name="T49" fmla="*/ 119 h 214"/>
                  <a:gd name="T50" fmla="*/ 85 w 186"/>
                  <a:gd name="T51" fmla="*/ 117 h 214"/>
                  <a:gd name="T52" fmla="*/ 125 w 186"/>
                  <a:gd name="T53" fmla="*/ 128 h 214"/>
                  <a:gd name="T54" fmla="*/ 158 w 186"/>
                  <a:gd name="T55" fmla="*/ 104 h 214"/>
                  <a:gd name="T56" fmla="*/ 117 w 186"/>
                  <a:gd name="T57" fmla="*/ 108 h 214"/>
                  <a:gd name="T58" fmla="*/ 63 w 186"/>
                  <a:gd name="T59" fmla="*/ 86 h 214"/>
                  <a:gd name="T60" fmla="*/ 75 w 186"/>
                  <a:gd name="T61" fmla="*/ 63 h 214"/>
                  <a:gd name="T62" fmla="*/ 61 w 186"/>
                  <a:gd name="T63" fmla="*/ 93 h 214"/>
                  <a:gd name="T64" fmla="*/ 65 w 186"/>
                  <a:gd name="T65" fmla="*/ 130 h 214"/>
                  <a:gd name="T66" fmla="*/ 61 w 186"/>
                  <a:gd name="T67" fmla="*/ 93 h 214"/>
                  <a:gd name="T68" fmla="*/ 82 w 186"/>
                  <a:gd name="T69" fmla="*/ 122 h 214"/>
                  <a:gd name="T70" fmla="*/ 110 w 186"/>
                  <a:gd name="T71" fmla="*/ 136 h 214"/>
                  <a:gd name="T72" fmla="*/ 82 w 186"/>
                  <a:gd name="T73" fmla="*/ 122 h 214"/>
                  <a:gd name="T74" fmla="*/ 22 w 186"/>
                  <a:gd name="T75" fmla="*/ 182 h 214"/>
                  <a:gd name="T76" fmla="*/ 22 w 186"/>
                  <a:gd name="T77" fmla="*/ 182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214">
                    <a:moveTo>
                      <a:pt x="72" y="140"/>
                    </a:moveTo>
                    <a:cubicBezTo>
                      <a:pt x="55" y="170"/>
                      <a:pt x="31" y="179"/>
                      <a:pt x="15" y="214"/>
                    </a:cubicBezTo>
                    <a:cubicBezTo>
                      <a:pt x="5" y="209"/>
                      <a:pt x="0" y="204"/>
                      <a:pt x="0" y="196"/>
                    </a:cubicBezTo>
                    <a:cubicBezTo>
                      <a:pt x="15" y="176"/>
                      <a:pt x="40" y="159"/>
                      <a:pt x="58" y="140"/>
                    </a:cubicBezTo>
                    <a:cubicBezTo>
                      <a:pt x="57" y="128"/>
                      <a:pt x="50" y="123"/>
                      <a:pt x="48" y="113"/>
                    </a:cubicBezTo>
                    <a:cubicBezTo>
                      <a:pt x="46" y="97"/>
                      <a:pt x="53" y="74"/>
                      <a:pt x="60" y="62"/>
                    </a:cubicBezTo>
                    <a:cubicBezTo>
                      <a:pt x="69" y="45"/>
                      <a:pt x="86" y="30"/>
                      <a:pt x="103" y="24"/>
                    </a:cubicBezTo>
                    <a:cubicBezTo>
                      <a:pt x="124" y="17"/>
                      <a:pt x="147" y="21"/>
                      <a:pt x="164" y="10"/>
                    </a:cubicBezTo>
                    <a:cubicBezTo>
                      <a:pt x="166" y="6"/>
                      <a:pt x="167" y="1"/>
                      <a:pt x="170" y="0"/>
                    </a:cubicBezTo>
                    <a:cubicBezTo>
                      <a:pt x="171" y="1"/>
                      <a:pt x="172" y="1"/>
                      <a:pt x="173" y="2"/>
                    </a:cubicBezTo>
                    <a:cubicBezTo>
                      <a:pt x="178" y="8"/>
                      <a:pt x="182" y="18"/>
                      <a:pt x="183" y="27"/>
                    </a:cubicBezTo>
                    <a:cubicBezTo>
                      <a:pt x="186" y="44"/>
                      <a:pt x="184" y="71"/>
                      <a:pt x="178" y="91"/>
                    </a:cubicBezTo>
                    <a:cubicBezTo>
                      <a:pt x="174" y="106"/>
                      <a:pt x="163" y="118"/>
                      <a:pt x="155" y="133"/>
                    </a:cubicBezTo>
                    <a:cubicBezTo>
                      <a:pt x="130" y="146"/>
                      <a:pt x="107" y="161"/>
                      <a:pt x="72" y="140"/>
                    </a:cubicBezTo>
                    <a:close/>
                    <a:moveTo>
                      <a:pt x="135" y="64"/>
                    </a:moveTo>
                    <a:cubicBezTo>
                      <a:pt x="135" y="64"/>
                      <a:pt x="135" y="64"/>
                      <a:pt x="135" y="64"/>
                    </a:cubicBezTo>
                    <a:cubicBezTo>
                      <a:pt x="145" y="49"/>
                      <a:pt x="165" y="34"/>
                      <a:pt x="166" y="14"/>
                    </a:cubicBezTo>
                    <a:cubicBezTo>
                      <a:pt x="153" y="22"/>
                      <a:pt x="129" y="45"/>
                      <a:pt x="135" y="64"/>
                    </a:cubicBezTo>
                    <a:close/>
                    <a:moveTo>
                      <a:pt x="143" y="66"/>
                    </a:moveTo>
                    <a:cubicBezTo>
                      <a:pt x="143" y="66"/>
                      <a:pt x="143" y="66"/>
                      <a:pt x="143" y="66"/>
                    </a:cubicBezTo>
                    <a:cubicBezTo>
                      <a:pt x="154" y="64"/>
                      <a:pt x="166" y="66"/>
                      <a:pt x="175" y="56"/>
                    </a:cubicBezTo>
                    <a:cubicBezTo>
                      <a:pt x="174" y="44"/>
                      <a:pt x="178" y="31"/>
                      <a:pt x="172" y="21"/>
                    </a:cubicBezTo>
                    <a:cubicBezTo>
                      <a:pt x="165" y="41"/>
                      <a:pt x="149" y="51"/>
                      <a:pt x="143" y="66"/>
                    </a:cubicBezTo>
                    <a:close/>
                    <a:moveTo>
                      <a:pt x="119" y="33"/>
                    </a:moveTo>
                    <a:cubicBezTo>
                      <a:pt x="119" y="33"/>
                      <a:pt x="119" y="33"/>
                      <a:pt x="119" y="33"/>
                    </a:cubicBezTo>
                    <a:cubicBezTo>
                      <a:pt x="111" y="46"/>
                      <a:pt x="101" y="73"/>
                      <a:pt x="114" y="86"/>
                    </a:cubicBezTo>
                    <a:cubicBezTo>
                      <a:pt x="119" y="82"/>
                      <a:pt x="123" y="77"/>
                      <a:pt x="127" y="72"/>
                    </a:cubicBezTo>
                    <a:cubicBezTo>
                      <a:pt x="125" y="58"/>
                      <a:pt x="136" y="39"/>
                      <a:pt x="143" y="25"/>
                    </a:cubicBezTo>
                    <a:cubicBezTo>
                      <a:pt x="135" y="27"/>
                      <a:pt x="126" y="27"/>
                      <a:pt x="119" y="33"/>
                    </a:cubicBezTo>
                    <a:close/>
                    <a:moveTo>
                      <a:pt x="169" y="65"/>
                    </a:moveTo>
                    <a:cubicBezTo>
                      <a:pt x="169" y="65"/>
                      <a:pt x="169" y="65"/>
                      <a:pt x="169" y="65"/>
                    </a:cubicBezTo>
                    <a:cubicBezTo>
                      <a:pt x="164" y="68"/>
                      <a:pt x="157" y="69"/>
                      <a:pt x="151" y="72"/>
                    </a:cubicBezTo>
                    <a:cubicBezTo>
                      <a:pt x="155" y="78"/>
                      <a:pt x="160" y="83"/>
                      <a:pt x="166" y="88"/>
                    </a:cubicBezTo>
                    <a:cubicBezTo>
                      <a:pt x="169" y="80"/>
                      <a:pt x="174" y="71"/>
                      <a:pt x="169" y="65"/>
                    </a:cubicBezTo>
                    <a:close/>
                    <a:moveTo>
                      <a:pt x="83" y="54"/>
                    </a:moveTo>
                    <a:cubicBezTo>
                      <a:pt x="83" y="54"/>
                      <a:pt x="83" y="54"/>
                      <a:pt x="83" y="54"/>
                    </a:cubicBezTo>
                    <a:cubicBezTo>
                      <a:pt x="74" y="68"/>
                      <a:pt x="80" y="91"/>
                      <a:pt x="89" y="103"/>
                    </a:cubicBezTo>
                    <a:cubicBezTo>
                      <a:pt x="95" y="100"/>
                      <a:pt x="101" y="95"/>
                      <a:pt x="107" y="90"/>
                    </a:cubicBezTo>
                    <a:cubicBezTo>
                      <a:pt x="103" y="74"/>
                      <a:pt x="95" y="60"/>
                      <a:pt x="112" y="38"/>
                    </a:cubicBezTo>
                    <a:cubicBezTo>
                      <a:pt x="110" y="37"/>
                      <a:pt x="111" y="36"/>
                      <a:pt x="109" y="35"/>
                    </a:cubicBezTo>
                    <a:cubicBezTo>
                      <a:pt x="101" y="43"/>
                      <a:pt x="89" y="44"/>
                      <a:pt x="83" y="54"/>
                    </a:cubicBezTo>
                    <a:close/>
                    <a:moveTo>
                      <a:pt x="133" y="74"/>
                    </a:moveTo>
                    <a:cubicBezTo>
                      <a:pt x="133" y="74"/>
                      <a:pt x="133" y="74"/>
                      <a:pt x="133" y="74"/>
                    </a:cubicBezTo>
                    <a:cubicBezTo>
                      <a:pt x="131" y="75"/>
                      <a:pt x="129" y="82"/>
                      <a:pt x="126" y="84"/>
                    </a:cubicBezTo>
                    <a:cubicBezTo>
                      <a:pt x="120" y="90"/>
                      <a:pt x="112" y="91"/>
                      <a:pt x="107" y="98"/>
                    </a:cubicBezTo>
                    <a:cubicBezTo>
                      <a:pt x="129" y="105"/>
                      <a:pt x="146" y="99"/>
                      <a:pt x="164" y="94"/>
                    </a:cubicBezTo>
                    <a:cubicBezTo>
                      <a:pt x="151" y="85"/>
                      <a:pt x="148" y="65"/>
                      <a:pt x="133" y="74"/>
                    </a:cubicBezTo>
                    <a:close/>
                    <a:moveTo>
                      <a:pt x="117" y="108"/>
                    </a:moveTo>
                    <a:cubicBezTo>
                      <a:pt x="117" y="108"/>
                      <a:pt x="117" y="108"/>
                      <a:pt x="117" y="108"/>
                    </a:cubicBezTo>
                    <a:cubicBezTo>
                      <a:pt x="125" y="114"/>
                      <a:pt x="137" y="117"/>
                      <a:pt x="141" y="119"/>
                    </a:cubicBezTo>
                    <a:cubicBezTo>
                      <a:pt x="132" y="129"/>
                      <a:pt x="111" y="110"/>
                      <a:pt x="103" y="104"/>
                    </a:cubicBezTo>
                    <a:cubicBezTo>
                      <a:pt x="95" y="104"/>
                      <a:pt x="90" y="110"/>
                      <a:pt x="85" y="117"/>
                    </a:cubicBezTo>
                    <a:cubicBezTo>
                      <a:pt x="93" y="121"/>
                      <a:pt x="106" y="127"/>
                      <a:pt x="117" y="129"/>
                    </a:cubicBezTo>
                    <a:cubicBezTo>
                      <a:pt x="120" y="129"/>
                      <a:pt x="123" y="127"/>
                      <a:pt x="125" y="128"/>
                    </a:cubicBezTo>
                    <a:cubicBezTo>
                      <a:pt x="126" y="129"/>
                      <a:pt x="126" y="133"/>
                      <a:pt x="127" y="133"/>
                    </a:cubicBezTo>
                    <a:cubicBezTo>
                      <a:pt x="136" y="133"/>
                      <a:pt x="153" y="119"/>
                      <a:pt x="158" y="104"/>
                    </a:cubicBezTo>
                    <a:cubicBezTo>
                      <a:pt x="159" y="103"/>
                      <a:pt x="158" y="102"/>
                      <a:pt x="156" y="102"/>
                    </a:cubicBezTo>
                    <a:cubicBezTo>
                      <a:pt x="144" y="107"/>
                      <a:pt x="129" y="105"/>
                      <a:pt x="117" y="108"/>
                    </a:cubicBezTo>
                    <a:close/>
                    <a:moveTo>
                      <a:pt x="63" y="86"/>
                    </a:moveTo>
                    <a:cubicBezTo>
                      <a:pt x="63" y="86"/>
                      <a:pt x="63" y="86"/>
                      <a:pt x="63" y="86"/>
                    </a:cubicBezTo>
                    <a:cubicBezTo>
                      <a:pt x="67" y="88"/>
                      <a:pt x="71" y="92"/>
                      <a:pt x="75" y="91"/>
                    </a:cubicBezTo>
                    <a:cubicBezTo>
                      <a:pt x="76" y="81"/>
                      <a:pt x="74" y="73"/>
                      <a:pt x="75" y="63"/>
                    </a:cubicBezTo>
                    <a:cubicBezTo>
                      <a:pt x="70" y="69"/>
                      <a:pt x="64" y="79"/>
                      <a:pt x="63" y="86"/>
                    </a:cubicBezTo>
                    <a:close/>
                    <a:moveTo>
                      <a:pt x="61" y="93"/>
                    </a:moveTo>
                    <a:cubicBezTo>
                      <a:pt x="61" y="93"/>
                      <a:pt x="61" y="93"/>
                      <a:pt x="61" y="93"/>
                    </a:cubicBezTo>
                    <a:cubicBezTo>
                      <a:pt x="57" y="107"/>
                      <a:pt x="58" y="119"/>
                      <a:pt x="65" y="130"/>
                    </a:cubicBezTo>
                    <a:cubicBezTo>
                      <a:pt x="71" y="124"/>
                      <a:pt x="77" y="116"/>
                      <a:pt x="83" y="108"/>
                    </a:cubicBezTo>
                    <a:cubicBezTo>
                      <a:pt x="83" y="98"/>
                      <a:pt x="71" y="93"/>
                      <a:pt x="61" y="93"/>
                    </a:cubicBezTo>
                    <a:close/>
                    <a:moveTo>
                      <a:pt x="82" y="122"/>
                    </a:moveTo>
                    <a:cubicBezTo>
                      <a:pt x="82" y="122"/>
                      <a:pt x="82" y="122"/>
                      <a:pt x="82" y="122"/>
                    </a:cubicBezTo>
                    <a:cubicBezTo>
                      <a:pt x="78" y="122"/>
                      <a:pt x="76" y="129"/>
                      <a:pt x="72" y="132"/>
                    </a:cubicBezTo>
                    <a:cubicBezTo>
                      <a:pt x="81" y="139"/>
                      <a:pt x="100" y="138"/>
                      <a:pt x="110" y="136"/>
                    </a:cubicBezTo>
                    <a:cubicBezTo>
                      <a:pt x="112" y="136"/>
                      <a:pt x="122" y="138"/>
                      <a:pt x="118" y="133"/>
                    </a:cubicBezTo>
                    <a:cubicBezTo>
                      <a:pt x="107" y="131"/>
                      <a:pt x="95" y="128"/>
                      <a:pt x="82" y="122"/>
                    </a:cubicBezTo>
                    <a:close/>
                    <a:moveTo>
                      <a:pt x="22" y="182"/>
                    </a:moveTo>
                    <a:cubicBezTo>
                      <a:pt x="22" y="182"/>
                      <a:pt x="22" y="182"/>
                      <a:pt x="22" y="182"/>
                    </a:cubicBezTo>
                    <a:cubicBezTo>
                      <a:pt x="23" y="180"/>
                      <a:pt x="30" y="177"/>
                      <a:pt x="28" y="173"/>
                    </a:cubicBezTo>
                    <a:cubicBezTo>
                      <a:pt x="27" y="177"/>
                      <a:pt x="19" y="178"/>
                      <a:pt x="22" y="1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0" cap="none" spc="0" normalizeH="0" baseline="0" noProof="0"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2" name="Freeform 249">
                <a:extLst>
                  <a:ext uri="{FF2B5EF4-FFF2-40B4-BE49-F238E27FC236}">
                    <a16:creationId xmlns:a16="http://schemas.microsoft.com/office/drawing/2014/main" id="{A20B635F-04B4-48FE-BA6A-175B285DFF64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 rot="19762511">
                <a:off x="13989412" y="5812133"/>
                <a:ext cx="294359" cy="470304"/>
              </a:xfrm>
              <a:custGeom>
                <a:avLst/>
                <a:gdLst>
                  <a:gd name="T0" fmla="*/ 39 w 308"/>
                  <a:gd name="T1" fmla="*/ 373 h 492"/>
                  <a:gd name="T2" fmla="*/ 62 w 308"/>
                  <a:gd name="T3" fmla="*/ 253 h 492"/>
                  <a:gd name="T4" fmla="*/ 54 w 308"/>
                  <a:gd name="T5" fmla="*/ 208 h 492"/>
                  <a:gd name="T6" fmla="*/ 50 w 308"/>
                  <a:gd name="T7" fmla="*/ 173 h 492"/>
                  <a:gd name="T8" fmla="*/ 35 w 308"/>
                  <a:gd name="T9" fmla="*/ 86 h 492"/>
                  <a:gd name="T10" fmla="*/ 36 w 308"/>
                  <a:gd name="T11" fmla="*/ 21 h 492"/>
                  <a:gd name="T12" fmla="*/ 56 w 308"/>
                  <a:gd name="T13" fmla="*/ 1 h 492"/>
                  <a:gd name="T14" fmla="*/ 165 w 308"/>
                  <a:gd name="T15" fmla="*/ 22 h 492"/>
                  <a:gd name="T16" fmla="*/ 293 w 308"/>
                  <a:gd name="T17" fmla="*/ 57 h 492"/>
                  <a:gd name="T18" fmla="*/ 303 w 308"/>
                  <a:gd name="T19" fmla="*/ 86 h 492"/>
                  <a:gd name="T20" fmla="*/ 239 w 308"/>
                  <a:gd name="T21" fmla="*/ 183 h 492"/>
                  <a:gd name="T22" fmla="*/ 187 w 308"/>
                  <a:gd name="T23" fmla="*/ 266 h 492"/>
                  <a:gd name="T24" fmla="*/ 169 w 308"/>
                  <a:gd name="T25" fmla="*/ 278 h 492"/>
                  <a:gd name="T26" fmla="*/ 150 w 308"/>
                  <a:gd name="T27" fmla="*/ 304 h 492"/>
                  <a:gd name="T28" fmla="*/ 126 w 308"/>
                  <a:gd name="T29" fmla="*/ 401 h 492"/>
                  <a:gd name="T30" fmla="*/ 113 w 308"/>
                  <a:gd name="T31" fmla="*/ 450 h 492"/>
                  <a:gd name="T32" fmla="*/ 113 w 308"/>
                  <a:gd name="T33" fmla="*/ 486 h 492"/>
                  <a:gd name="T34" fmla="*/ 84 w 308"/>
                  <a:gd name="T35" fmla="*/ 488 h 492"/>
                  <a:gd name="T36" fmla="*/ 42 w 308"/>
                  <a:gd name="T37" fmla="*/ 475 h 492"/>
                  <a:gd name="T38" fmla="*/ 11 w 308"/>
                  <a:gd name="T39" fmla="*/ 467 h 492"/>
                  <a:gd name="T40" fmla="*/ 11 w 308"/>
                  <a:gd name="T41" fmla="*/ 437 h 492"/>
                  <a:gd name="T42" fmla="*/ 55 w 308"/>
                  <a:gd name="T43" fmla="*/ 20 h 492"/>
                  <a:gd name="T44" fmla="*/ 53 w 308"/>
                  <a:gd name="T45" fmla="*/ 94 h 492"/>
                  <a:gd name="T46" fmla="*/ 68 w 308"/>
                  <a:gd name="T47" fmla="*/ 178 h 492"/>
                  <a:gd name="T48" fmla="*/ 98 w 308"/>
                  <a:gd name="T49" fmla="*/ 202 h 492"/>
                  <a:gd name="T50" fmla="*/ 151 w 308"/>
                  <a:gd name="T51" fmla="*/ 200 h 492"/>
                  <a:gd name="T52" fmla="*/ 227 w 308"/>
                  <a:gd name="T53" fmla="*/ 158 h 492"/>
                  <a:gd name="T54" fmla="*/ 290 w 308"/>
                  <a:gd name="T55" fmla="*/ 74 h 492"/>
                  <a:gd name="T56" fmla="*/ 183 w 308"/>
                  <a:gd name="T57" fmla="*/ 44 h 492"/>
                  <a:gd name="T58" fmla="*/ 93 w 308"/>
                  <a:gd name="T59" fmla="*/ 25 h 492"/>
                  <a:gd name="T60" fmla="*/ 109 w 308"/>
                  <a:gd name="T61" fmla="*/ 474 h 492"/>
                  <a:gd name="T62" fmla="*/ 93 w 308"/>
                  <a:gd name="T63" fmla="*/ 444 h 492"/>
                  <a:gd name="T64" fmla="*/ 117 w 308"/>
                  <a:gd name="T65" fmla="*/ 374 h 492"/>
                  <a:gd name="T66" fmla="*/ 149 w 308"/>
                  <a:gd name="T67" fmla="*/ 279 h 492"/>
                  <a:gd name="T68" fmla="*/ 165 w 308"/>
                  <a:gd name="T69" fmla="*/ 256 h 492"/>
                  <a:gd name="T70" fmla="*/ 114 w 308"/>
                  <a:gd name="T71" fmla="*/ 234 h 492"/>
                  <a:gd name="T72" fmla="*/ 74 w 308"/>
                  <a:gd name="T73" fmla="*/ 203 h 492"/>
                  <a:gd name="T74" fmla="*/ 72 w 308"/>
                  <a:gd name="T75" fmla="*/ 299 h 492"/>
                  <a:gd name="T76" fmla="*/ 40 w 308"/>
                  <a:gd name="T77" fmla="*/ 430 h 492"/>
                  <a:gd name="T78" fmla="*/ 19 w 308"/>
                  <a:gd name="T79" fmla="*/ 450 h 492"/>
                  <a:gd name="T80" fmla="*/ 81 w 308"/>
                  <a:gd name="T81" fmla="*/ 470 h 492"/>
                  <a:gd name="T82" fmla="*/ 109 w 308"/>
                  <a:gd name="T83" fmla="*/ 474 h 492"/>
                  <a:gd name="T84" fmla="*/ 148 w 308"/>
                  <a:gd name="T85" fmla="*/ 245 h 492"/>
                  <a:gd name="T86" fmla="*/ 182 w 308"/>
                  <a:gd name="T87" fmla="*/ 229 h 492"/>
                  <a:gd name="T88" fmla="*/ 160 w 308"/>
                  <a:gd name="T89" fmla="*/ 212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08" h="492">
                    <a:moveTo>
                      <a:pt x="30" y="433"/>
                    </a:moveTo>
                    <a:cubicBezTo>
                      <a:pt x="33" y="414"/>
                      <a:pt x="36" y="393"/>
                      <a:pt x="39" y="373"/>
                    </a:cubicBezTo>
                    <a:cubicBezTo>
                      <a:pt x="42" y="347"/>
                      <a:pt x="48" y="321"/>
                      <a:pt x="56" y="295"/>
                    </a:cubicBezTo>
                    <a:cubicBezTo>
                      <a:pt x="60" y="281"/>
                      <a:pt x="62" y="267"/>
                      <a:pt x="62" y="253"/>
                    </a:cubicBezTo>
                    <a:cubicBezTo>
                      <a:pt x="62" y="248"/>
                      <a:pt x="62" y="243"/>
                      <a:pt x="60" y="240"/>
                    </a:cubicBezTo>
                    <a:cubicBezTo>
                      <a:pt x="54" y="230"/>
                      <a:pt x="54" y="219"/>
                      <a:pt x="54" y="208"/>
                    </a:cubicBezTo>
                    <a:cubicBezTo>
                      <a:pt x="54" y="202"/>
                      <a:pt x="55" y="195"/>
                      <a:pt x="51" y="189"/>
                    </a:cubicBezTo>
                    <a:cubicBezTo>
                      <a:pt x="49" y="185"/>
                      <a:pt x="51" y="179"/>
                      <a:pt x="50" y="173"/>
                    </a:cubicBezTo>
                    <a:cubicBezTo>
                      <a:pt x="50" y="168"/>
                      <a:pt x="49" y="163"/>
                      <a:pt x="48" y="158"/>
                    </a:cubicBezTo>
                    <a:cubicBezTo>
                      <a:pt x="40" y="135"/>
                      <a:pt x="36" y="111"/>
                      <a:pt x="35" y="86"/>
                    </a:cubicBezTo>
                    <a:cubicBezTo>
                      <a:pt x="34" y="83"/>
                      <a:pt x="34" y="81"/>
                      <a:pt x="33" y="78"/>
                    </a:cubicBezTo>
                    <a:cubicBezTo>
                      <a:pt x="27" y="59"/>
                      <a:pt x="31" y="40"/>
                      <a:pt x="36" y="21"/>
                    </a:cubicBezTo>
                    <a:cubicBezTo>
                      <a:pt x="36" y="18"/>
                      <a:pt x="38" y="14"/>
                      <a:pt x="39" y="11"/>
                    </a:cubicBezTo>
                    <a:cubicBezTo>
                      <a:pt x="43" y="4"/>
                      <a:pt x="48" y="0"/>
                      <a:pt x="56" y="1"/>
                    </a:cubicBezTo>
                    <a:cubicBezTo>
                      <a:pt x="70" y="3"/>
                      <a:pt x="85" y="5"/>
                      <a:pt x="100" y="7"/>
                    </a:cubicBezTo>
                    <a:cubicBezTo>
                      <a:pt x="121" y="12"/>
                      <a:pt x="143" y="17"/>
                      <a:pt x="165" y="22"/>
                    </a:cubicBezTo>
                    <a:cubicBezTo>
                      <a:pt x="182" y="25"/>
                      <a:pt x="199" y="30"/>
                      <a:pt x="217" y="33"/>
                    </a:cubicBezTo>
                    <a:cubicBezTo>
                      <a:pt x="243" y="38"/>
                      <a:pt x="269" y="45"/>
                      <a:pt x="293" y="57"/>
                    </a:cubicBezTo>
                    <a:cubicBezTo>
                      <a:pt x="304" y="63"/>
                      <a:pt x="308" y="70"/>
                      <a:pt x="305" y="81"/>
                    </a:cubicBezTo>
                    <a:cubicBezTo>
                      <a:pt x="305" y="82"/>
                      <a:pt x="304" y="85"/>
                      <a:pt x="303" y="86"/>
                    </a:cubicBezTo>
                    <a:cubicBezTo>
                      <a:pt x="291" y="98"/>
                      <a:pt x="284" y="113"/>
                      <a:pt x="275" y="127"/>
                    </a:cubicBezTo>
                    <a:cubicBezTo>
                      <a:pt x="264" y="146"/>
                      <a:pt x="251" y="164"/>
                      <a:pt x="239" y="183"/>
                    </a:cubicBezTo>
                    <a:cubicBezTo>
                      <a:pt x="227" y="203"/>
                      <a:pt x="214" y="224"/>
                      <a:pt x="201" y="244"/>
                    </a:cubicBezTo>
                    <a:cubicBezTo>
                      <a:pt x="197" y="251"/>
                      <a:pt x="192" y="259"/>
                      <a:pt x="187" y="266"/>
                    </a:cubicBezTo>
                    <a:cubicBezTo>
                      <a:pt x="184" y="270"/>
                      <a:pt x="180" y="275"/>
                      <a:pt x="174" y="275"/>
                    </a:cubicBezTo>
                    <a:cubicBezTo>
                      <a:pt x="173" y="275"/>
                      <a:pt x="171" y="277"/>
                      <a:pt x="169" y="278"/>
                    </a:cubicBezTo>
                    <a:cubicBezTo>
                      <a:pt x="165" y="283"/>
                      <a:pt x="160" y="289"/>
                      <a:pt x="156" y="294"/>
                    </a:cubicBezTo>
                    <a:cubicBezTo>
                      <a:pt x="153" y="297"/>
                      <a:pt x="151" y="300"/>
                      <a:pt x="150" y="304"/>
                    </a:cubicBezTo>
                    <a:cubicBezTo>
                      <a:pt x="147" y="318"/>
                      <a:pt x="143" y="333"/>
                      <a:pt x="141" y="347"/>
                    </a:cubicBezTo>
                    <a:cubicBezTo>
                      <a:pt x="138" y="366"/>
                      <a:pt x="132" y="383"/>
                      <a:pt x="126" y="401"/>
                    </a:cubicBezTo>
                    <a:cubicBezTo>
                      <a:pt x="122" y="415"/>
                      <a:pt x="117" y="429"/>
                      <a:pt x="112" y="444"/>
                    </a:cubicBezTo>
                    <a:cubicBezTo>
                      <a:pt x="111" y="446"/>
                      <a:pt x="112" y="448"/>
                      <a:pt x="113" y="450"/>
                    </a:cubicBezTo>
                    <a:cubicBezTo>
                      <a:pt x="115" y="456"/>
                      <a:pt x="119" y="462"/>
                      <a:pt x="121" y="468"/>
                    </a:cubicBezTo>
                    <a:cubicBezTo>
                      <a:pt x="125" y="477"/>
                      <a:pt x="122" y="483"/>
                      <a:pt x="113" y="486"/>
                    </a:cubicBezTo>
                    <a:cubicBezTo>
                      <a:pt x="109" y="487"/>
                      <a:pt x="105" y="488"/>
                      <a:pt x="101" y="490"/>
                    </a:cubicBezTo>
                    <a:cubicBezTo>
                      <a:pt x="95" y="492"/>
                      <a:pt x="90" y="491"/>
                      <a:pt x="84" y="488"/>
                    </a:cubicBezTo>
                    <a:cubicBezTo>
                      <a:pt x="80" y="486"/>
                      <a:pt x="76" y="484"/>
                      <a:pt x="72" y="484"/>
                    </a:cubicBezTo>
                    <a:cubicBezTo>
                      <a:pt x="62" y="482"/>
                      <a:pt x="51" y="480"/>
                      <a:pt x="42" y="475"/>
                    </a:cubicBezTo>
                    <a:cubicBezTo>
                      <a:pt x="40" y="475"/>
                      <a:pt x="39" y="474"/>
                      <a:pt x="37" y="474"/>
                    </a:cubicBezTo>
                    <a:cubicBezTo>
                      <a:pt x="28" y="474"/>
                      <a:pt x="19" y="471"/>
                      <a:pt x="11" y="467"/>
                    </a:cubicBezTo>
                    <a:cubicBezTo>
                      <a:pt x="4" y="464"/>
                      <a:pt x="0" y="459"/>
                      <a:pt x="0" y="452"/>
                    </a:cubicBezTo>
                    <a:cubicBezTo>
                      <a:pt x="0" y="444"/>
                      <a:pt x="5" y="439"/>
                      <a:pt x="11" y="437"/>
                    </a:cubicBezTo>
                    <a:cubicBezTo>
                      <a:pt x="17" y="435"/>
                      <a:pt x="23" y="435"/>
                      <a:pt x="30" y="433"/>
                    </a:cubicBezTo>
                    <a:close/>
                    <a:moveTo>
                      <a:pt x="55" y="20"/>
                    </a:moveTo>
                    <a:cubicBezTo>
                      <a:pt x="49" y="38"/>
                      <a:pt x="45" y="54"/>
                      <a:pt x="50" y="72"/>
                    </a:cubicBezTo>
                    <a:cubicBezTo>
                      <a:pt x="52" y="79"/>
                      <a:pt x="52" y="86"/>
                      <a:pt x="53" y="94"/>
                    </a:cubicBezTo>
                    <a:cubicBezTo>
                      <a:pt x="54" y="100"/>
                      <a:pt x="55" y="106"/>
                      <a:pt x="55" y="113"/>
                    </a:cubicBezTo>
                    <a:cubicBezTo>
                      <a:pt x="58" y="135"/>
                      <a:pt x="68" y="155"/>
                      <a:pt x="68" y="178"/>
                    </a:cubicBezTo>
                    <a:cubicBezTo>
                      <a:pt x="68" y="182"/>
                      <a:pt x="70" y="184"/>
                      <a:pt x="73" y="186"/>
                    </a:cubicBezTo>
                    <a:cubicBezTo>
                      <a:pt x="81" y="191"/>
                      <a:pt x="90" y="196"/>
                      <a:pt x="98" y="202"/>
                    </a:cubicBezTo>
                    <a:cubicBezTo>
                      <a:pt x="106" y="208"/>
                      <a:pt x="115" y="209"/>
                      <a:pt x="124" y="207"/>
                    </a:cubicBezTo>
                    <a:cubicBezTo>
                      <a:pt x="133" y="204"/>
                      <a:pt x="142" y="202"/>
                      <a:pt x="151" y="200"/>
                    </a:cubicBezTo>
                    <a:cubicBezTo>
                      <a:pt x="166" y="196"/>
                      <a:pt x="180" y="196"/>
                      <a:pt x="191" y="210"/>
                    </a:cubicBezTo>
                    <a:cubicBezTo>
                      <a:pt x="203" y="192"/>
                      <a:pt x="212" y="173"/>
                      <a:pt x="227" y="158"/>
                    </a:cubicBezTo>
                    <a:cubicBezTo>
                      <a:pt x="229" y="159"/>
                      <a:pt x="230" y="159"/>
                      <a:pt x="230" y="159"/>
                    </a:cubicBezTo>
                    <a:cubicBezTo>
                      <a:pt x="256" y="135"/>
                      <a:pt x="273" y="105"/>
                      <a:pt x="290" y="74"/>
                    </a:cubicBezTo>
                    <a:cubicBezTo>
                      <a:pt x="276" y="69"/>
                      <a:pt x="264" y="63"/>
                      <a:pt x="251" y="60"/>
                    </a:cubicBezTo>
                    <a:cubicBezTo>
                      <a:pt x="229" y="54"/>
                      <a:pt x="206" y="49"/>
                      <a:pt x="183" y="44"/>
                    </a:cubicBezTo>
                    <a:cubicBezTo>
                      <a:pt x="175" y="42"/>
                      <a:pt x="167" y="41"/>
                      <a:pt x="159" y="39"/>
                    </a:cubicBezTo>
                    <a:cubicBezTo>
                      <a:pt x="137" y="35"/>
                      <a:pt x="115" y="30"/>
                      <a:pt x="93" y="25"/>
                    </a:cubicBezTo>
                    <a:cubicBezTo>
                      <a:pt x="81" y="22"/>
                      <a:pt x="68" y="20"/>
                      <a:pt x="55" y="20"/>
                    </a:cubicBezTo>
                    <a:close/>
                    <a:moveTo>
                      <a:pt x="109" y="474"/>
                    </a:moveTo>
                    <a:cubicBezTo>
                      <a:pt x="106" y="467"/>
                      <a:pt x="102" y="462"/>
                      <a:pt x="96" y="459"/>
                    </a:cubicBezTo>
                    <a:cubicBezTo>
                      <a:pt x="89" y="456"/>
                      <a:pt x="89" y="450"/>
                      <a:pt x="93" y="444"/>
                    </a:cubicBezTo>
                    <a:cubicBezTo>
                      <a:pt x="95" y="441"/>
                      <a:pt x="98" y="439"/>
                      <a:pt x="98" y="436"/>
                    </a:cubicBezTo>
                    <a:cubicBezTo>
                      <a:pt x="105" y="415"/>
                      <a:pt x="112" y="395"/>
                      <a:pt x="117" y="374"/>
                    </a:cubicBezTo>
                    <a:cubicBezTo>
                      <a:pt x="121" y="356"/>
                      <a:pt x="123" y="338"/>
                      <a:pt x="127" y="320"/>
                    </a:cubicBezTo>
                    <a:cubicBezTo>
                      <a:pt x="131" y="305"/>
                      <a:pt x="135" y="290"/>
                      <a:pt x="149" y="279"/>
                    </a:cubicBezTo>
                    <a:cubicBezTo>
                      <a:pt x="154" y="275"/>
                      <a:pt x="158" y="268"/>
                      <a:pt x="162" y="263"/>
                    </a:cubicBezTo>
                    <a:cubicBezTo>
                      <a:pt x="163" y="261"/>
                      <a:pt x="164" y="259"/>
                      <a:pt x="165" y="256"/>
                    </a:cubicBezTo>
                    <a:cubicBezTo>
                      <a:pt x="153" y="258"/>
                      <a:pt x="144" y="253"/>
                      <a:pt x="135" y="247"/>
                    </a:cubicBezTo>
                    <a:cubicBezTo>
                      <a:pt x="128" y="243"/>
                      <a:pt x="121" y="238"/>
                      <a:pt x="114" y="234"/>
                    </a:cubicBezTo>
                    <a:cubicBezTo>
                      <a:pt x="106" y="229"/>
                      <a:pt x="99" y="224"/>
                      <a:pt x="93" y="216"/>
                    </a:cubicBezTo>
                    <a:cubicBezTo>
                      <a:pt x="88" y="210"/>
                      <a:pt x="82" y="207"/>
                      <a:pt x="74" y="203"/>
                    </a:cubicBezTo>
                    <a:cubicBezTo>
                      <a:pt x="75" y="215"/>
                      <a:pt x="75" y="225"/>
                      <a:pt x="77" y="235"/>
                    </a:cubicBezTo>
                    <a:cubicBezTo>
                      <a:pt x="80" y="257"/>
                      <a:pt x="78" y="278"/>
                      <a:pt x="72" y="299"/>
                    </a:cubicBezTo>
                    <a:cubicBezTo>
                      <a:pt x="67" y="316"/>
                      <a:pt x="62" y="333"/>
                      <a:pt x="58" y="350"/>
                    </a:cubicBezTo>
                    <a:cubicBezTo>
                      <a:pt x="52" y="377"/>
                      <a:pt x="49" y="404"/>
                      <a:pt x="40" y="430"/>
                    </a:cubicBezTo>
                    <a:cubicBezTo>
                      <a:pt x="37" y="438"/>
                      <a:pt x="34" y="445"/>
                      <a:pt x="26" y="446"/>
                    </a:cubicBezTo>
                    <a:cubicBezTo>
                      <a:pt x="23" y="447"/>
                      <a:pt x="22" y="448"/>
                      <a:pt x="19" y="450"/>
                    </a:cubicBezTo>
                    <a:cubicBezTo>
                      <a:pt x="22" y="455"/>
                      <a:pt x="27" y="456"/>
                      <a:pt x="32" y="457"/>
                    </a:cubicBezTo>
                    <a:cubicBezTo>
                      <a:pt x="48" y="461"/>
                      <a:pt x="65" y="466"/>
                      <a:pt x="81" y="470"/>
                    </a:cubicBezTo>
                    <a:cubicBezTo>
                      <a:pt x="84" y="471"/>
                      <a:pt x="87" y="473"/>
                      <a:pt x="89" y="474"/>
                    </a:cubicBezTo>
                    <a:cubicBezTo>
                      <a:pt x="96" y="479"/>
                      <a:pt x="102" y="478"/>
                      <a:pt x="109" y="474"/>
                    </a:cubicBezTo>
                    <a:close/>
                    <a:moveTo>
                      <a:pt x="117" y="223"/>
                    </a:moveTo>
                    <a:cubicBezTo>
                      <a:pt x="128" y="231"/>
                      <a:pt x="138" y="239"/>
                      <a:pt x="148" y="245"/>
                    </a:cubicBezTo>
                    <a:cubicBezTo>
                      <a:pt x="157" y="251"/>
                      <a:pt x="170" y="250"/>
                      <a:pt x="174" y="243"/>
                    </a:cubicBezTo>
                    <a:cubicBezTo>
                      <a:pt x="177" y="239"/>
                      <a:pt x="179" y="234"/>
                      <a:pt x="182" y="229"/>
                    </a:cubicBezTo>
                    <a:cubicBezTo>
                      <a:pt x="184" y="225"/>
                      <a:pt x="183" y="222"/>
                      <a:pt x="181" y="219"/>
                    </a:cubicBezTo>
                    <a:cubicBezTo>
                      <a:pt x="175" y="211"/>
                      <a:pt x="168" y="211"/>
                      <a:pt x="160" y="212"/>
                    </a:cubicBezTo>
                    <a:cubicBezTo>
                      <a:pt x="146" y="216"/>
                      <a:pt x="132" y="219"/>
                      <a:pt x="117" y="2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0" cap="none" spc="0" normalizeH="0" baseline="0" noProof="0"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63" name="Group 73">
                <a:extLst>
                  <a:ext uri="{FF2B5EF4-FFF2-40B4-BE49-F238E27FC236}">
                    <a16:creationId xmlns:a16="http://schemas.microsoft.com/office/drawing/2014/main" id="{D4728054-F336-4F25-A211-E411BBB2518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3879775" y="6298023"/>
                <a:ext cx="320321" cy="391760"/>
                <a:chOff x="8709026" y="4597400"/>
                <a:chExt cx="882650" cy="1079501"/>
              </a:xfrm>
              <a:grpFill/>
            </p:grpSpPr>
            <p:sp>
              <p:nvSpPr>
                <p:cNvPr id="117" name="Freeform 23">
                  <a:extLst>
                    <a:ext uri="{FF2B5EF4-FFF2-40B4-BE49-F238E27FC236}">
                      <a16:creationId xmlns:a16="http://schemas.microsoft.com/office/drawing/2014/main" id="{1A08F35E-9878-49FF-8F59-B4C61872D9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12226" y="4684713"/>
                  <a:ext cx="98425" cy="153988"/>
                </a:xfrm>
                <a:custGeom>
                  <a:avLst/>
                  <a:gdLst>
                    <a:gd name="T0" fmla="*/ 0 w 22"/>
                    <a:gd name="T1" fmla="*/ 0 h 35"/>
                    <a:gd name="T2" fmla="*/ 17 w 22"/>
                    <a:gd name="T3" fmla="*/ 35 h 35"/>
                    <a:gd name="T4" fmla="*/ 0 w 22"/>
                    <a:gd name="T5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" h="35">
                      <a:moveTo>
                        <a:pt x="0" y="0"/>
                      </a:moveTo>
                      <a:cubicBezTo>
                        <a:pt x="13" y="0"/>
                        <a:pt x="22" y="26"/>
                        <a:pt x="17" y="35"/>
                      </a:cubicBezTo>
                      <a:cubicBezTo>
                        <a:pt x="5" y="35"/>
                        <a:pt x="0" y="9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Freeform 24">
                  <a:extLst>
                    <a:ext uri="{FF2B5EF4-FFF2-40B4-BE49-F238E27FC236}">
                      <a16:creationId xmlns:a16="http://schemas.microsoft.com/office/drawing/2014/main" id="{482B2FF7-AA43-4686-819B-61475E9943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77326" y="4597400"/>
                  <a:ext cx="79375" cy="149225"/>
                </a:xfrm>
                <a:custGeom>
                  <a:avLst/>
                  <a:gdLst>
                    <a:gd name="T0" fmla="*/ 13 w 18"/>
                    <a:gd name="T1" fmla="*/ 3 h 34"/>
                    <a:gd name="T2" fmla="*/ 13 w 18"/>
                    <a:gd name="T3" fmla="*/ 33 h 34"/>
                    <a:gd name="T4" fmla="*/ 7 w 18"/>
                    <a:gd name="T5" fmla="*/ 33 h 34"/>
                    <a:gd name="T6" fmla="*/ 13 w 18"/>
                    <a:gd name="T7" fmla="*/ 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34">
                      <a:moveTo>
                        <a:pt x="13" y="3"/>
                      </a:moveTo>
                      <a:cubicBezTo>
                        <a:pt x="18" y="14"/>
                        <a:pt x="17" y="24"/>
                        <a:pt x="13" y="33"/>
                      </a:cubicBezTo>
                      <a:cubicBezTo>
                        <a:pt x="11" y="31"/>
                        <a:pt x="9" y="34"/>
                        <a:pt x="7" y="33"/>
                      </a:cubicBezTo>
                      <a:cubicBezTo>
                        <a:pt x="5" y="23"/>
                        <a:pt x="0" y="0"/>
                        <a:pt x="1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Freeform 25">
                  <a:extLst>
                    <a:ext uri="{FF2B5EF4-FFF2-40B4-BE49-F238E27FC236}">
                      <a16:creationId xmlns:a16="http://schemas.microsoft.com/office/drawing/2014/main" id="{66D88D28-A100-4E74-A943-15E5FE7BD6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43951" y="4826000"/>
                  <a:ext cx="155575" cy="131763"/>
                </a:xfrm>
                <a:custGeom>
                  <a:avLst/>
                  <a:gdLst>
                    <a:gd name="T0" fmla="*/ 27 w 35"/>
                    <a:gd name="T1" fmla="*/ 15 h 30"/>
                    <a:gd name="T2" fmla="*/ 35 w 35"/>
                    <a:gd name="T3" fmla="*/ 25 h 30"/>
                    <a:gd name="T4" fmla="*/ 32 w 35"/>
                    <a:gd name="T5" fmla="*/ 30 h 30"/>
                    <a:gd name="T6" fmla="*/ 0 w 35"/>
                    <a:gd name="T7" fmla="*/ 11 h 30"/>
                    <a:gd name="T8" fmla="*/ 27 w 35"/>
                    <a:gd name="T9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30">
                      <a:moveTo>
                        <a:pt x="27" y="15"/>
                      </a:moveTo>
                      <a:cubicBezTo>
                        <a:pt x="25" y="22"/>
                        <a:pt x="32" y="21"/>
                        <a:pt x="35" y="25"/>
                      </a:cubicBezTo>
                      <a:cubicBezTo>
                        <a:pt x="35" y="27"/>
                        <a:pt x="31" y="28"/>
                        <a:pt x="32" y="30"/>
                      </a:cubicBezTo>
                      <a:cubicBezTo>
                        <a:pt x="21" y="24"/>
                        <a:pt x="9" y="22"/>
                        <a:pt x="0" y="11"/>
                      </a:cubicBezTo>
                      <a:cubicBezTo>
                        <a:pt x="9" y="0"/>
                        <a:pt x="17" y="18"/>
                        <a:pt x="27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Freeform 26">
                  <a:extLst>
                    <a:ext uri="{FF2B5EF4-FFF2-40B4-BE49-F238E27FC236}">
                      <a16:creationId xmlns:a16="http://schemas.microsoft.com/office/drawing/2014/main" id="{7169A730-0F6A-43E7-A805-0B475459E0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8138" y="4632325"/>
                  <a:ext cx="133350" cy="166688"/>
                </a:xfrm>
                <a:custGeom>
                  <a:avLst/>
                  <a:gdLst>
                    <a:gd name="T0" fmla="*/ 22 w 30"/>
                    <a:gd name="T1" fmla="*/ 0 h 38"/>
                    <a:gd name="T2" fmla="*/ 15 w 30"/>
                    <a:gd name="T3" fmla="*/ 38 h 38"/>
                    <a:gd name="T4" fmla="*/ 22 w 30"/>
                    <a:gd name="T5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0" h="38">
                      <a:moveTo>
                        <a:pt x="22" y="0"/>
                      </a:moveTo>
                      <a:cubicBezTo>
                        <a:pt x="30" y="15"/>
                        <a:pt x="18" y="25"/>
                        <a:pt x="15" y="38"/>
                      </a:cubicBezTo>
                      <a:cubicBezTo>
                        <a:pt x="0" y="31"/>
                        <a:pt x="12" y="6"/>
                        <a:pt x="2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21" name="Freeform 27">
                  <a:extLst>
                    <a:ext uri="{FF2B5EF4-FFF2-40B4-BE49-F238E27FC236}">
                      <a16:creationId xmlns:a16="http://schemas.microsoft.com/office/drawing/2014/main" id="{F1B9FB78-D7B9-4EB3-9663-49E00E6A57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16963" y="4970463"/>
                  <a:ext cx="138113" cy="96838"/>
                </a:xfrm>
                <a:custGeom>
                  <a:avLst/>
                  <a:gdLst>
                    <a:gd name="T0" fmla="*/ 6 w 31"/>
                    <a:gd name="T1" fmla="*/ 0 h 22"/>
                    <a:gd name="T2" fmla="*/ 31 w 31"/>
                    <a:gd name="T3" fmla="*/ 12 h 22"/>
                    <a:gd name="T4" fmla="*/ 0 w 31"/>
                    <a:gd name="T5" fmla="*/ 5 h 22"/>
                    <a:gd name="T6" fmla="*/ 6 w 31"/>
                    <a:gd name="T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2">
                      <a:moveTo>
                        <a:pt x="6" y="0"/>
                      </a:moveTo>
                      <a:cubicBezTo>
                        <a:pt x="15" y="4"/>
                        <a:pt x="23" y="8"/>
                        <a:pt x="31" y="12"/>
                      </a:cubicBezTo>
                      <a:cubicBezTo>
                        <a:pt x="23" y="22"/>
                        <a:pt x="9" y="14"/>
                        <a:pt x="0" y="5"/>
                      </a:cubicBezTo>
                      <a:cubicBezTo>
                        <a:pt x="1" y="3"/>
                        <a:pt x="4" y="1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22" name="Freeform 28">
                  <a:extLst>
                    <a:ext uri="{FF2B5EF4-FFF2-40B4-BE49-F238E27FC236}">
                      <a16:creationId xmlns:a16="http://schemas.microsoft.com/office/drawing/2014/main" id="{A6D20034-3C8D-47EA-B381-8D38DACADD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09026" y="5080000"/>
                  <a:ext cx="146050" cy="96838"/>
                </a:xfrm>
                <a:custGeom>
                  <a:avLst/>
                  <a:gdLst>
                    <a:gd name="T0" fmla="*/ 0 w 33"/>
                    <a:gd name="T1" fmla="*/ 3 h 22"/>
                    <a:gd name="T2" fmla="*/ 33 w 33"/>
                    <a:gd name="T3" fmla="*/ 6 h 22"/>
                    <a:gd name="T4" fmla="*/ 33 w 33"/>
                    <a:gd name="T5" fmla="*/ 11 h 22"/>
                    <a:gd name="T6" fmla="*/ 0 w 33"/>
                    <a:gd name="T7" fmla="*/ 3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22">
                      <a:moveTo>
                        <a:pt x="0" y="3"/>
                      </a:moveTo>
                      <a:cubicBezTo>
                        <a:pt x="12" y="0"/>
                        <a:pt x="23" y="2"/>
                        <a:pt x="33" y="6"/>
                      </a:cubicBezTo>
                      <a:cubicBezTo>
                        <a:pt x="32" y="7"/>
                        <a:pt x="32" y="9"/>
                        <a:pt x="33" y="11"/>
                      </a:cubicBezTo>
                      <a:cubicBezTo>
                        <a:pt x="20" y="16"/>
                        <a:pt x="3" y="2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23" name="Freeform 29">
                  <a:extLst>
                    <a:ext uri="{FF2B5EF4-FFF2-40B4-BE49-F238E27FC236}">
                      <a16:creationId xmlns:a16="http://schemas.microsoft.com/office/drawing/2014/main" id="{00E202FD-1372-423C-8582-4FDA690256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28163" y="4733925"/>
                  <a:ext cx="101600" cy="144463"/>
                </a:xfrm>
                <a:custGeom>
                  <a:avLst/>
                  <a:gdLst>
                    <a:gd name="T0" fmla="*/ 22 w 23"/>
                    <a:gd name="T1" fmla="*/ 0 h 33"/>
                    <a:gd name="T2" fmla="*/ 1 w 23"/>
                    <a:gd name="T3" fmla="*/ 33 h 33"/>
                    <a:gd name="T4" fmla="*/ 6 w 23"/>
                    <a:gd name="T5" fmla="*/ 18 h 33"/>
                    <a:gd name="T6" fmla="*/ 22 w 23"/>
                    <a:gd name="T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33">
                      <a:moveTo>
                        <a:pt x="22" y="0"/>
                      </a:moveTo>
                      <a:cubicBezTo>
                        <a:pt x="23" y="13"/>
                        <a:pt x="14" y="24"/>
                        <a:pt x="1" y="33"/>
                      </a:cubicBezTo>
                      <a:cubicBezTo>
                        <a:pt x="0" y="29"/>
                        <a:pt x="3" y="23"/>
                        <a:pt x="6" y="18"/>
                      </a:cubicBezTo>
                      <a:cubicBezTo>
                        <a:pt x="9" y="12"/>
                        <a:pt x="12" y="5"/>
                        <a:pt x="2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24" name="Freeform 30">
                  <a:extLst>
                    <a:ext uri="{FF2B5EF4-FFF2-40B4-BE49-F238E27FC236}">
                      <a16:creationId xmlns:a16="http://schemas.microsoft.com/office/drawing/2014/main" id="{72D40B3A-B1E0-4500-A68A-93DF72627B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26488" y="5181600"/>
                  <a:ext cx="128588" cy="104775"/>
                </a:xfrm>
                <a:custGeom>
                  <a:avLst/>
                  <a:gdLst>
                    <a:gd name="T0" fmla="*/ 24 w 29"/>
                    <a:gd name="T1" fmla="*/ 10 h 24"/>
                    <a:gd name="T2" fmla="*/ 28 w 29"/>
                    <a:gd name="T3" fmla="*/ 15 h 24"/>
                    <a:gd name="T4" fmla="*/ 4 w 29"/>
                    <a:gd name="T5" fmla="*/ 24 h 24"/>
                    <a:gd name="T6" fmla="*/ 0 w 29"/>
                    <a:gd name="T7" fmla="*/ 16 h 24"/>
                    <a:gd name="T8" fmla="*/ 29 w 29"/>
                    <a:gd name="T9" fmla="*/ 8 h 24"/>
                    <a:gd name="T10" fmla="*/ 24 w 29"/>
                    <a:gd name="T11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4">
                      <a:moveTo>
                        <a:pt x="24" y="10"/>
                      </a:moveTo>
                      <a:cubicBezTo>
                        <a:pt x="22" y="12"/>
                        <a:pt x="28" y="12"/>
                        <a:pt x="28" y="15"/>
                      </a:cubicBezTo>
                      <a:cubicBezTo>
                        <a:pt x="22" y="24"/>
                        <a:pt x="12" y="21"/>
                        <a:pt x="4" y="24"/>
                      </a:cubicBezTo>
                      <a:cubicBezTo>
                        <a:pt x="3" y="21"/>
                        <a:pt x="1" y="19"/>
                        <a:pt x="0" y="16"/>
                      </a:cubicBezTo>
                      <a:cubicBezTo>
                        <a:pt x="10" y="11"/>
                        <a:pt x="22" y="0"/>
                        <a:pt x="29" y="8"/>
                      </a:cubicBezTo>
                      <a:cubicBezTo>
                        <a:pt x="27" y="9"/>
                        <a:pt x="25" y="11"/>
                        <a:pt x="2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25" name="Freeform 31">
                  <a:extLst>
                    <a:ext uri="{FF2B5EF4-FFF2-40B4-BE49-F238E27FC236}">
                      <a16:creationId xmlns:a16="http://schemas.microsoft.com/office/drawing/2014/main" id="{B43D218F-20DC-424F-9F96-864BE0C65D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94838" y="4903788"/>
                  <a:ext cx="96838" cy="101600"/>
                </a:xfrm>
                <a:custGeom>
                  <a:avLst/>
                  <a:gdLst>
                    <a:gd name="T0" fmla="*/ 21 w 22"/>
                    <a:gd name="T1" fmla="*/ 1 h 23"/>
                    <a:gd name="T2" fmla="*/ 1 w 22"/>
                    <a:gd name="T3" fmla="*/ 17 h 23"/>
                    <a:gd name="T4" fmla="*/ 21 w 22"/>
                    <a:gd name="T5" fmla="*/ 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" h="23">
                      <a:moveTo>
                        <a:pt x="21" y="1"/>
                      </a:moveTo>
                      <a:cubicBezTo>
                        <a:pt x="22" y="9"/>
                        <a:pt x="10" y="23"/>
                        <a:pt x="1" y="17"/>
                      </a:cubicBezTo>
                      <a:cubicBezTo>
                        <a:pt x="0" y="8"/>
                        <a:pt x="12" y="0"/>
                        <a:pt x="2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26" name="Freeform 32">
                  <a:extLst>
                    <a:ext uri="{FF2B5EF4-FFF2-40B4-BE49-F238E27FC236}">
                      <a16:creationId xmlns:a16="http://schemas.microsoft.com/office/drawing/2014/main" id="{03DE00DE-37F6-4021-A438-43BF45DFA4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886826" y="4799013"/>
                  <a:ext cx="687388" cy="877888"/>
                </a:xfrm>
                <a:custGeom>
                  <a:avLst/>
                  <a:gdLst>
                    <a:gd name="T0" fmla="*/ 149 w 155"/>
                    <a:gd name="T1" fmla="*/ 133 h 200"/>
                    <a:gd name="T2" fmla="*/ 155 w 155"/>
                    <a:gd name="T3" fmla="*/ 167 h 200"/>
                    <a:gd name="T4" fmla="*/ 153 w 155"/>
                    <a:gd name="T5" fmla="*/ 184 h 200"/>
                    <a:gd name="T6" fmla="*/ 119 w 155"/>
                    <a:gd name="T7" fmla="*/ 191 h 200"/>
                    <a:gd name="T8" fmla="*/ 102 w 155"/>
                    <a:gd name="T9" fmla="*/ 181 h 200"/>
                    <a:gd name="T10" fmla="*/ 82 w 155"/>
                    <a:gd name="T11" fmla="*/ 170 h 200"/>
                    <a:gd name="T12" fmla="*/ 19 w 155"/>
                    <a:gd name="T13" fmla="*/ 117 h 200"/>
                    <a:gd name="T14" fmla="*/ 42 w 155"/>
                    <a:gd name="T15" fmla="*/ 7 h 200"/>
                    <a:gd name="T16" fmla="*/ 138 w 155"/>
                    <a:gd name="T17" fmla="*/ 60 h 200"/>
                    <a:gd name="T18" fmla="*/ 137 w 155"/>
                    <a:gd name="T19" fmla="*/ 132 h 200"/>
                    <a:gd name="T20" fmla="*/ 126 w 155"/>
                    <a:gd name="T21" fmla="*/ 55 h 200"/>
                    <a:gd name="T22" fmla="*/ 36 w 155"/>
                    <a:gd name="T23" fmla="*/ 21 h 200"/>
                    <a:gd name="T24" fmla="*/ 77 w 155"/>
                    <a:gd name="T25" fmla="*/ 143 h 200"/>
                    <a:gd name="T26" fmla="*/ 98 w 155"/>
                    <a:gd name="T27" fmla="*/ 157 h 200"/>
                    <a:gd name="T28" fmla="*/ 45 w 155"/>
                    <a:gd name="T29" fmla="*/ 89 h 200"/>
                    <a:gd name="T30" fmla="*/ 72 w 155"/>
                    <a:gd name="T31" fmla="*/ 74 h 200"/>
                    <a:gd name="T32" fmla="*/ 96 w 155"/>
                    <a:gd name="T33" fmla="*/ 60 h 200"/>
                    <a:gd name="T34" fmla="*/ 131 w 155"/>
                    <a:gd name="T35" fmla="*/ 137 h 200"/>
                    <a:gd name="T36" fmla="*/ 81 w 155"/>
                    <a:gd name="T37" fmla="*/ 94 h 200"/>
                    <a:gd name="T38" fmla="*/ 71 w 155"/>
                    <a:gd name="T39" fmla="*/ 79 h 200"/>
                    <a:gd name="T40" fmla="*/ 72 w 155"/>
                    <a:gd name="T41" fmla="*/ 103 h 200"/>
                    <a:gd name="T42" fmla="*/ 64 w 155"/>
                    <a:gd name="T43" fmla="*/ 97 h 200"/>
                    <a:gd name="T44" fmla="*/ 104 w 155"/>
                    <a:gd name="T45" fmla="*/ 152 h 200"/>
                    <a:gd name="T46" fmla="*/ 88 w 155"/>
                    <a:gd name="T47" fmla="*/ 72 h 200"/>
                    <a:gd name="T48" fmla="*/ 76 w 155"/>
                    <a:gd name="T49" fmla="*/ 74 h 200"/>
                    <a:gd name="T50" fmla="*/ 109 w 155"/>
                    <a:gd name="T51" fmla="*/ 173 h 200"/>
                    <a:gd name="T52" fmla="*/ 115 w 155"/>
                    <a:gd name="T53" fmla="*/ 155 h 200"/>
                    <a:gd name="T54" fmla="*/ 116 w 155"/>
                    <a:gd name="T55" fmla="*/ 158 h 200"/>
                    <a:gd name="T56" fmla="*/ 108 w 155"/>
                    <a:gd name="T57" fmla="*/ 154 h 200"/>
                    <a:gd name="T58" fmla="*/ 129 w 155"/>
                    <a:gd name="T59" fmla="*/ 155 h 200"/>
                    <a:gd name="T60" fmla="*/ 135 w 155"/>
                    <a:gd name="T61" fmla="*/ 145 h 200"/>
                    <a:gd name="T62" fmla="*/ 144 w 155"/>
                    <a:gd name="T63" fmla="*/ 144 h 200"/>
                    <a:gd name="T64" fmla="*/ 144 w 155"/>
                    <a:gd name="T65" fmla="*/ 137 h 200"/>
                    <a:gd name="T66" fmla="*/ 122 w 155"/>
                    <a:gd name="T67" fmla="*/ 160 h 200"/>
                    <a:gd name="T68" fmla="*/ 129 w 155"/>
                    <a:gd name="T69" fmla="*/ 155 h 200"/>
                    <a:gd name="T70" fmla="*/ 98 w 155"/>
                    <a:gd name="T71" fmla="*/ 173 h 200"/>
                    <a:gd name="T72" fmla="*/ 96 w 155"/>
                    <a:gd name="T73" fmla="*/ 177 h 200"/>
                    <a:gd name="T74" fmla="*/ 98 w 155"/>
                    <a:gd name="T75" fmla="*/ 173 h 200"/>
                    <a:gd name="T76" fmla="*/ 91 w 155"/>
                    <a:gd name="T77" fmla="*/ 176 h 200"/>
                    <a:gd name="T78" fmla="*/ 91 w 155"/>
                    <a:gd name="T79" fmla="*/ 176 h 200"/>
                    <a:gd name="T80" fmla="*/ 110 w 155"/>
                    <a:gd name="T81" fmla="*/ 183 h 200"/>
                    <a:gd name="T82" fmla="*/ 110 w 155"/>
                    <a:gd name="T83" fmla="*/ 183 h 200"/>
                    <a:gd name="T84" fmla="*/ 113 w 155"/>
                    <a:gd name="T85" fmla="*/ 185 h 200"/>
                    <a:gd name="T86" fmla="*/ 113 w 155"/>
                    <a:gd name="T87" fmla="*/ 185 h 200"/>
                    <a:gd name="T88" fmla="*/ 125 w 155"/>
                    <a:gd name="T89" fmla="*/ 177 h 200"/>
                    <a:gd name="T90" fmla="*/ 134 w 155"/>
                    <a:gd name="T91" fmla="*/ 163 h 200"/>
                    <a:gd name="T92" fmla="*/ 122 w 155"/>
                    <a:gd name="T93" fmla="*/ 171 h 200"/>
                    <a:gd name="T94" fmla="*/ 119 w 155"/>
                    <a:gd name="T95" fmla="*/ 171 h 200"/>
                    <a:gd name="T96" fmla="*/ 122 w 155"/>
                    <a:gd name="T97" fmla="*/ 171 h 200"/>
                    <a:gd name="T98" fmla="*/ 137 w 155"/>
                    <a:gd name="T99" fmla="*/ 166 h 200"/>
                    <a:gd name="T100" fmla="*/ 138 w 155"/>
                    <a:gd name="T101" fmla="*/ 161 h 200"/>
                    <a:gd name="T102" fmla="*/ 137 w 155"/>
                    <a:gd name="T103" fmla="*/ 166 h 200"/>
                    <a:gd name="T104" fmla="*/ 127 w 155"/>
                    <a:gd name="T105" fmla="*/ 182 h 200"/>
                    <a:gd name="T106" fmla="*/ 127 w 155"/>
                    <a:gd name="T107" fmla="*/ 182 h 200"/>
                    <a:gd name="T108" fmla="*/ 144 w 155"/>
                    <a:gd name="T109" fmla="*/ 184 h 200"/>
                    <a:gd name="T110" fmla="*/ 141 w 155"/>
                    <a:gd name="T111" fmla="*/ 176 h 200"/>
                    <a:gd name="T112" fmla="*/ 127 w 155"/>
                    <a:gd name="T113" fmla="*/ 190 h 200"/>
                    <a:gd name="T114" fmla="*/ 128 w 155"/>
                    <a:gd name="T115" fmla="*/ 189 h 200"/>
                    <a:gd name="T116" fmla="*/ 127 w 155"/>
                    <a:gd name="T117" fmla="*/ 190 h 200"/>
                    <a:gd name="T118" fmla="*/ 131 w 155"/>
                    <a:gd name="T119" fmla="*/ 188 h 200"/>
                    <a:gd name="T120" fmla="*/ 132 w 155"/>
                    <a:gd name="T121" fmla="*/ 183 h 200"/>
                    <a:gd name="T122" fmla="*/ 131 w 155"/>
                    <a:gd name="T123" fmla="*/ 188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55" h="200">
                      <a:moveTo>
                        <a:pt x="137" y="132"/>
                      </a:moveTo>
                      <a:cubicBezTo>
                        <a:pt x="140" y="135"/>
                        <a:pt x="145" y="130"/>
                        <a:pt x="149" y="133"/>
                      </a:cubicBezTo>
                      <a:cubicBezTo>
                        <a:pt x="154" y="141"/>
                        <a:pt x="155" y="148"/>
                        <a:pt x="149" y="153"/>
                      </a:cubicBezTo>
                      <a:cubicBezTo>
                        <a:pt x="152" y="158"/>
                        <a:pt x="154" y="163"/>
                        <a:pt x="155" y="167"/>
                      </a:cubicBezTo>
                      <a:cubicBezTo>
                        <a:pt x="154" y="170"/>
                        <a:pt x="153" y="172"/>
                        <a:pt x="149" y="174"/>
                      </a:cubicBezTo>
                      <a:cubicBezTo>
                        <a:pt x="150" y="177"/>
                        <a:pt x="154" y="182"/>
                        <a:pt x="153" y="184"/>
                      </a:cubicBezTo>
                      <a:cubicBezTo>
                        <a:pt x="144" y="190"/>
                        <a:pt x="135" y="195"/>
                        <a:pt x="125" y="200"/>
                      </a:cubicBezTo>
                      <a:cubicBezTo>
                        <a:pt x="123" y="199"/>
                        <a:pt x="121" y="194"/>
                        <a:pt x="119" y="191"/>
                      </a:cubicBezTo>
                      <a:cubicBezTo>
                        <a:pt x="116" y="190"/>
                        <a:pt x="111" y="193"/>
                        <a:pt x="108" y="192"/>
                      </a:cubicBezTo>
                      <a:cubicBezTo>
                        <a:pt x="106" y="189"/>
                        <a:pt x="104" y="185"/>
                        <a:pt x="102" y="181"/>
                      </a:cubicBezTo>
                      <a:cubicBezTo>
                        <a:pt x="97" y="181"/>
                        <a:pt x="92" y="183"/>
                        <a:pt x="89" y="182"/>
                      </a:cubicBezTo>
                      <a:cubicBezTo>
                        <a:pt x="86" y="178"/>
                        <a:pt x="84" y="174"/>
                        <a:pt x="82" y="170"/>
                      </a:cubicBezTo>
                      <a:cubicBezTo>
                        <a:pt x="84" y="168"/>
                        <a:pt x="87" y="165"/>
                        <a:pt x="90" y="163"/>
                      </a:cubicBezTo>
                      <a:cubicBezTo>
                        <a:pt x="70" y="151"/>
                        <a:pt x="36" y="143"/>
                        <a:pt x="19" y="117"/>
                      </a:cubicBezTo>
                      <a:cubicBezTo>
                        <a:pt x="2" y="94"/>
                        <a:pt x="0" y="65"/>
                        <a:pt x="5" y="45"/>
                      </a:cubicBezTo>
                      <a:cubicBezTo>
                        <a:pt x="12" y="30"/>
                        <a:pt x="21" y="17"/>
                        <a:pt x="42" y="7"/>
                      </a:cubicBezTo>
                      <a:cubicBezTo>
                        <a:pt x="57" y="1"/>
                        <a:pt x="72" y="0"/>
                        <a:pt x="83" y="3"/>
                      </a:cubicBezTo>
                      <a:cubicBezTo>
                        <a:pt x="101" y="10"/>
                        <a:pt x="131" y="33"/>
                        <a:pt x="138" y="60"/>
                      </a:cubicBezTo>
                      <a:cubicBezTo>
                        <a:pt x="141" y="70"/>
                        <a:pt x="137" y="82"/>
                        <a:pt x="136" y="92"/>
                      </a:cubicBezTo>
                      <a:cubicBezTo>
                        <a:pt x="133" y="107"/>
                        <a:pt x="126" y="117"/>
                        <a:pt x="137" y="132"/>
                      </a:cubicBezTo>
                      <a:close/>
                      <a:moveTo>
                        <a:pt x="126" y="55"/>
                      </a:moveTo>
                      <a:cubicBezTo>
                        <a:pt x="126" y="55"/>
                        <a:pt x="126" y="55"/>
                        <a:pt x="126" y="55"/>
                      </a:cubicBezTo>
                      <a:cubicBezTo>
                        <a:pt x="116" y="30"/>
                        <a:pt x="100" y="28"/>
                        <a:pt x="84" y="13"/>
                      </a:cubicBezTo>
                      <a:cubicBezTo>
                        <a:pt x="67" y="8"/>
                        <a:pt x="50" y="8"/>
                        <a:pt x="36" y="21"/>
                      </a:cubicBezTo>
                      <a:cubicBezTo>
                        <a:pt x="10" y="45"/>
                        <a:pt x="3" y="78"/>
                        <a:pt x="29" y="112"/>
                      </a:cubicBezTo>
                      <a:cubicBezTo>
                        <a:pt x="42" y="130"/>
                        <a:pt x="62" y="133"/>
                        <a:pt x="77" y="143"/>
                      </a:cubicBezTo>
                      <a:cubicBezTo>
                        <a:pt x="81" y="145"/>
                        <a:pt x="83" y="149"/>
                        <a:pt x="86" y="152"/>
                      </a:cubicBezTo>
                      <a:cubicBezTo>
                        <a:pt x="89" y="154"/>
                        <a:pt x="92" y="161"/>
                        <a:pt x="98" y="157"/>
                      </a:cubicBezTo>
                      <a:cubicBezTo>
                        <a:pt x="99" y="151"/>
                        <a:pt x="92" y="145"/>
                        <a:pt x="87" y="140"/>
                      </a:cubicBezTo>
                      <a:cubicBezTo>
                        <a:pt x="73" y="125"/>
                        <a:pt x="53" y="107"/>
                        <a:pt x="45" y="89"/>
                      </a:cubicBezTo>
                      <a:cubicBezTo>
                        <a:pt x="48" y="88"/>
                        <a:pt x="50" y="92"/>
                        <a:pt x="54" y="89"/>
                      </a:cubicBezTo>
                      <a:cubicBezTo>
                        <a:pt x="54" y="80"/>
                        <a:pt x="64" y="76"/>
                        <a:pt x="72" y="74"/>
                      </a:cubicBezTo>
                      <a:cubicBezTo>
                        <a:pt x="73" y="66"/>
                        <a:pt x="83" y="71"/>
                        <a:pt x="84" y="63"/>
                      </a:cubicBezTo>
                      <a:cubicBezTo>
                        <a:pt x="89" y="66"/>
                        <a:pt x="91" y="60"/>
                        <a:pt x="96" y="60"/>
                      </a:cubicBezTo>
                      <a:cubicBezTo>
                        <a:pt x="112" y="88"/>
                        <a:pt x="110" y="117"/>
                        <a:pt x="124" y="141"/>
                      </a:cubicBezTo>
                      <a:cubicBezTo>
                        <a:pt x="126" y="140"/>
                        <a:pt x="128" y="138"/>
                        <a:pt x="131" y="137"/>
                      </a:cubicBezTo>
                      <a:cubicBezTo>
                        <a:pt x="111" y="110"/>
                        <a:pt x="140" y="85"/>
                        <a:pt x="126" y="55"/>
                      </a:cubicBezTo>
                      <a:close/>
                      <a:moveTo>
                        <a:pt x="81" y="94"/>
                      </a:moveTo>
                      <a:cubicBezTo>
                        <a:pt x="81" y="94"/>
                        <a:pt x="81" y="94"/>
                        <a:pt x="81" y="94"/>
                      </a:cubicBezTo>
                      <a:cubicBezTo>
                        <a:pt x="76" y="91"/>
                        <a:pt x="75" y="81"/>
                        <a:pt x="71" y="79"/>
                      </a:cubicBezTo>
                      <a:cubicBezTo>
                        <a:pt x="70" y="80"/>
                        <a:pt x="68" y="80"/>
                        <a:pt x="67" y="81"/>
                      </a:cubicBezTo>
                      <a:cubicBezTo>
                        <a:pt x="67" y="86"/>
                        <a:pt x="80" y="98"/>
                        <a:pt x="72" y="103"/>
                      </a:cubicBezTo>
                      <a:cubicBezTo>
                        <a:pt x="68" y="97"/>
                        <a:pt x="65" y="91"/>
                        <a:pt x="61" y="84"/>
                      </a:cubicBezTo>
                      <a:cubicBezTo>
                        <a:pt x="51" y="88"/>
                        <a:pt x="61" y="93"/>
                        <a:pt x="64" y="97"/>
                      </a:cubicBezTo>
                      <a:cubicBezTo>
                        <a:pt x="65" y="100"/>
                        <a:pt x="63" y="102"/>
                        <a:pt x="65" y="106"/>
                      </a:cubicBezTo>
                      <a:cubicBezTo>
                        <a:pt x="79" y="116"/>
                        <a:pt x="91" y="137"/>
                        <a:pt x="104" y="152"/>
                      </a:cubicBezTo>
                      <a:cubicBezTo>
                        <a:pt x="109" y="150"/>
                        <a:pt x="113" y="147"/>
                        <a:pt x="116" y="144"/>
                      </a:cubicBezTo>
                      <a:cubicBezTo>
                        <a:pt x="104" y="119"/>
                        <a:pt x="104" y="90"/>
                        <a:pt x="88" y="72"/>
                      </a:cubicBezTo>
                      <a:cubicBezTo>
                        <a:pt x="82" y="75"/>
                        <a:pt x="92" y="82"/>
                        <a:pt x="86" y="85"/>
                      </a:cubicBezTo>
                      <a:cubicBezTo>
                        <a:pt x="83" y="81"/>
                        <a:pt x="82" y="71"/>
                        <a:pt x="76" y="74"/>
                      </a:cubicBezTo>
                      <a:cubicBezTo>
                        <a:pt x="81" y="80"/>
                        <a:pt x="87" y="88"/>
                        <a:pt x="81" y="94"/>
                      </a:cubicBezTo>
                      <a:close/>
                      <a:moveTo>
                        <a:pt x="109" y="173"/>
                      </a:moveTo>
                      <a:cubicBezTo>
                        <a:pt x="109" y="173"/>
                        <a:pt x="109" y="173"/>
                        <a:pt x="109" y="173"/>
                      </a:cubicBezTo>
                      <a:cubicBezTo>
                        <a:pt x="112" y="169"/>
                        <a:pt x="107" y="161"/>
                        <a:pt x="115" y="155"/>
                      </a:cubicBezTo>
                      <a:cubicBezTo>
                        <a:pt x="116" y="160"/>
                        <a:pt x="110" y="167"/>
                        <a:pt x="114" y="170"/>
                      </a:cubicBezTo>
                      <a:cubicBezTo>
                        <a:pt x="119" y="167"/>
                        <a:pt x="119" y="163"/>
                        <a:pt x="116" y="158"/>
                      </a:cubicBezTo>
                      <a:cubicBezTo>
                        <a:pt x="118" y="155"/>
                        <a:pt x="122" y="152"/>
                        <a:pt x="120" y="147"/>
                      </a:cubicBezTo>
                      <a:cubicBezTo>
                        <a:pt x="118" y="147"/>
                        <a:pt x="114" y="152"/>
                        <a:pt x="108" y="154"/>
                      </a:cubicBezTo>
                      <a:cubicBezTo>
                        <a:pt x="110" y="160"/>
                        <a:pt x="104" y="169"/>
                        <a:pt x="109" y="173"/>
                      </a:cubicBezTo>
                      <a:close/>
                      <a:moveTo>
                        <a:pt x="129" y="155"/>
                      </a:moveTo>
                      <a:cubicBezTo>
                        <a:pt x="129" y="155"/>
                        <a:pt x="129" y="155"/>
                        <a:pt x="129" y="155"/>
                      </a:cubicBezTo>
                      <a:cubicBezTo>
                        <a:pt x="131" y="153"/>
                        <a:pt x="132" y="144"/>
                        <a:pt x="135" y="145"/>
                      </a:cubicBezTo>
                      <a:cubicBezTo>
                        <a:pt x="136" y="149"/>
                        <a:pt x="132" y="151"/>
                        <a:pt x="134" y="156"/>
                      </a:cubicBezTo>
                      <a:cubicBezTo>
                        <a:pt x="141" y="154"/>
                        <a:pt x="137" y="144"/>
                        <a:pt x="144" y="144"/>
                      </a:cubicBezTo>
                      <a:cubicBezTo>
                        <a:pt x="143" y="147"/>
                        <a:pt x="141" y="150"/>
                        <a:pt x="143" y="154"/>
                      </a:cubicBezTo>
                      <a:cubicBezTo>
                        <a:pt x="151" y="150"/>
                        <a:pt x="150" y="142"/>
                        <a:pt x="144" y="137"/>
                      </a:cubicBezTo>
                      <a:cubicBezTo>
                        <a:pt x="136" y="142"/>
                        <a:pt x="130" y="141"/>
                        <a:pt x="122" y="145"/>
                      </a:cubicBezTo>
                      <a:cubicBezTo>
                        <a:pt x="124" y="151"/>
                        <a:pt x="120" y="154"/>
                        <a:pt x="122" y="160"/>
                      </a:cubicBezTo>
                      <a:cubicBezTo>
                        <a:pt x="128" y="157"/>
                        <a:pt x="125" y="146"/>
                        <a:pt x="130" y="146"/>
                      </a:cubicBezTo>
                      <a:cubicBezTo>
                        <a:pt x="131" y="149"/>
                        <a:pt x="125" y="155"/>
                        <a:pt x="129" y="155"/>
                      </a:cubicBezTo>
                      <a:close/>
                      <a:moveTo>
                        <a:pt x="98" y="173"/>
                      </a:moveTo>
                      <a:cubicBezTo>
                        <a:pt x="98" y="173"/>
                        <a:pt x="98" y="173"/>
                        <a:pt x="98" y="173"/>
                      </a:cubicBezTo>
                      <a:cubicBezTo>
                        <a:pt x="97" y="171"/>
                        <a:pt x="98" y="170"/>
                        <a:pt x="97" y="168"/>
                      </a:cubicBezTo>
                      <a:cubicBezTo>
                        <a:pt x="94" y="170"/>
                        <a:pt x="96" y="174"/>
                        <a:pt x="96" y="177"/>
                      </a:cubicBezTo>
                      <a:cubicBezTo>
                        <a:pt x="107" y="176"/>
                        <a:pt x="103" y="163"/>
                        <a:pt x="107" y="157"/>
                      </a:cubicBezTo>
                      <a:cubicBezTo>
                        <a:pt x="98" y="157"/>
                        <a:pt x="104" y="169"/>
                        <a:pt x="98" y="173"/>
                      </a:cubicBezTo>
                      <a:close/>
                      <a:moveTo>
                        <a:pt x="91" y="176"/>
                      </a:moveTo>
                      <a:cubicBezTo>
                        <a:pt x="91" y="176"/>
                        <a:pt x="91" y="176"/>
                        <a:pt x="91" y="176"/>
                      </a:cubicBezTo>
                      <a:cubicBezTo>
                        <a:pt x="95" y="174"/>
                        <a:pt x="92" y="170"/>
                        <a:pt x="92" y="168"/>
                      </a:cubicBezTo>
                      <a:cubicBezTo>
                        <a:pt x="88" y="169"/>
                        <a:pt x="89" y="172"/>
                        <a:pt x="91" y="176"/>
                      </a:cubicBezTo>
                      <a:close/>
                      <a:moveTo>
                        <a:pt x="110" y="183"/>
                      </a:moveTo>
                      <a:cubicBezTo>
                        <a:pt x="110" y="183"/>
                        <a:pt x="110" y="183"/>
                        <a:pt x="110" y="183"/>
                      </a:cubicBezTo>
                      <a:cubicBezTo>
                        <a:pt x="110" y="180"/>
                        <a:pt x="108" y="176"/>
                        <a:pt x="105" y="178"/>
                      </a:cubicBezTo>
                      <a:cubicBezTo>
                        <a:pt x="105" y="180"/>
                        <a:pt x="107" y="184"/>
                        <a:pt x="110" y="183"/>
                      </a:cubicBezTo>
                      <a:close/>
                      <a:moveTo>
                        <a:pt x="113" y="185"/>
                      </a:moveTo>
                      <a:cubicBezTo>
                        <a:pt x="113" y="185"/>
                        <a:pt x="113" y="185"/>
                        <a:pt x="113" y="185"/>
                      </a:cubicBezTo>
                      <a:cubicBezTo>
                        <a:pt x="116" y="182"/>
                        <a:pt x="113" y="177"/>
                        <a:pt x="115" y="174"/>
                      </a:cubicBezTo>
                      <a:cubicBezTo>
                        <a:pt x="110" y="177"/>
                        <a:pt x="111" y="181"/>
                        <a:pt x="113" y="185"/>
                      </a:cubicBezTo>
                      <a:close/>
                      <a:moveTo>
                        <a:pt x="125" y="177"/>
                      </a:moveTo>
                      <a:cubicBezTo>
                        <a:pt x="125" y="177"/>
                        <a:pt x="125" y="177"/>
                        <a:pt x="125" y="177"/>
                      </a:cubicBezTo>
                      <a:cubicBezTo>
                        <a:pt x="129" y="174"/>
                        <a:pt x="128" y="170"/>
                        <a:pt x="130" y="167"/>
                      </a:cubicBezTo>
                      <a:cubicBezTo>
                        <a:pt x="132" y="170"/>
                        <a:pt x="137" y="167"/>
                        <a:pt x="134" y="163"/>
                      </a:cubicBezTo>
                      <a:cubicBezTo>
                        <a:pt x="127" y="167"/>
                        <a:pt x="121" y="170"/>
                        <a:pt x="125" y="177"/>
                      </a:cubicBezTo>
                      <a:close/>
                      <a:moveTo>
                        <a:pt x="122" y="171"/>
                      </a:moveTo>
                      <a:cubicBezTo>
                        <a:pt x="122" y="171"/>
                        <a:pt x="122" y="171"/>
                        <a:pt x="122" y="171"/>
                      </a:cubicBezTo>
                      <a:cubicBezTo>
                        <a:pt x="121" y="170"/>
                        <a:pt x="121" y="170"/>
                        <a:pt x="119" y="171"/>
                      </a:cubicBezTo>
                      <a:cubicBezTo>
                        <a:pt x="116" y="175"/>
                        <a:pt x="115" y="180"/>
                        <a:pt x="118" y="185"/>
                      </a:cubicBezTo>
                      <a:cubicBezTo>
                        <a:pt x="123" y="181"/>
                        <a:pt x="123" y="176"/>
                        <a:pt x="122" y="171"/>
                      </a:cubicBezTo>
                      <a:close/>
                      <a:moveTo>
                        <a:pt x="137" y="166"/>
                      </a:moveTo>
                      <a:cubicBezTo>
                        <a:pt x="137" y="166"/>
                        <a:pt x="137" y="166"/>
                        <a:pt x="137" y="166"/>
                      </a:cubicBezTo>
                      <a:cubicBezTo>
                        <a:pt x="138" y="165"/>
                        <a:pt x="139" y="165"/>
                        <a:pt x="140" y="164"/>
                      </a:cubicBezTo>
                      <a:cubicBezTo>
                        <a:pt x="139" y="163"/>
                        <a:pt x="139" y="162"/>
                        <a:pt x="138" y="161"/>
                      </a:cubicBezTo>
                      <a:cubicBezTo>
                        <a:pt x="137" y="161"/>
                        <a:pt x="136" y="162"/>
                        <a:pt x="135" y="163"/>
                      </a:cubicBezTo>
                      <a:cubicBezTo>
                        <a:pt x="136" y="164"/>
                        <a:pt x="136" y="165"/>
                        <a:pt x="137" y="166"/>
                      </a:cubicBezTo>
                      <a:close/>
                      <a:moveTo>
                        <a:pt x="127" y="182"/>
                      </a:moveTo>
                      <a:cubicBezTo>
                        <a:pt x="127" y="182"/>
                        <a:pt x="127" y="182"/>
                        <a:pt x="127" y="182"/>
                      </a:cubicBezTo>
                      <a:cubicBezTo>
                        <a:pt x="131" y="178"/>
                        <a:pt x="144" y="176"/>
                        <a:pt x="140" y="170"/>
                      </a:cubicBezTo>
                      <a:cubicBezTo>
                        <a:pt x="135" y="172"/>
                        <a:pt x="126" y="175"/>
                        <a:pt x="127" y="182"/>
                      </a:cubicBezTo>
                      <a:close/>
                      <a:moveTo>
                        <a:pt x="144" y="184"/>
                      </a:moveTo>
                      <a:cubicBezTo>
                        <a:pt x="144" y="184"/>
                        <a:pt x="144" y="184"/>
                        <a:pt x="144" y="184"/>
                      </a:cubicBezTo>
                      <a:cubicBezTo>
                        <a:pt x="145" y="183"/>
                        <a:pt x="147" y="182"/>
                        <a:pt x="148" y="181"/>
                      </a:cubicBezTo>
                      <a:cubicBezTo>
                        <a:pt x="147" y="177"/>
                        <a:pt x="144" y="176"/>
                        <a:pt x="141" y="176"/>
                      </a:cubicBezTo>
                      <a:cubicBezTo>
                        <a:pt x="141" y="179"/>
                        <a:pt x="142" y="181"/>
                        <a:pt x="144" y="184"/>
                      </a:cubicBezTo>
                      <a:close/>
                      <a:moveTo>
                        <a:pt x="127" y="190"/>
                      </a:moveTo>
                      <a:cubicBezTo>
                        <a:pt x="127" y="190"/>
                        <a:pt x="127" y="190"/>
                        <a:pt x="127" y="190"/>
                      </a:cubicBezTo>
                      <a:cubicBezTo>
                        <a:pt x="127" y="190"/>
                        <a:pt x="127" y="189"/>
                        <a:pt x="128" y="189"/>
                      </a:cubicBezTo>
                      <a:cubicBezTo>
                        <a:pt x="127" y="187"/>
                        <a:pt x="126" y="186"/>
                        <a:pt x="124" y="188"/>
                      </a:cubicBezTo>
                      <a:cubicBezTo>
                        <a:pt x="125" y="189"/>
                        <a:pt x="126" y="191"/>
                        <a:pt x="127" y="190"/>
                      </a:cubicBezTo>
                      <a:close/>
                      <a:moveTo>
                        <a:pt x="131" y="188"/>
                      </a:moveTo>
                      <a:cubicBezTo>
                        <a:pt x="131" y="188"/>
                        <a:pt x="131" y="188"/>
                        <a:pt x="131" y="188"/>
                      </a:cubicBezTo>
                      <a:cubicBezTo>
                        <a:pt x="133" y="187"/>
                        <a:pt x="135" y="186"/>
                        <a:pt x="134" y="184"/>
                      </a:cubicBezTo>
                      <a:cubicBezTo>
                        <a:pt x="133" y="184"/>
                        <a:pt x="132" y="184"/>
                        <a:pt x="132" y="183"/>
                      </a:cubicBezTo>
                      <a:cubicBezTo>
                        <a:pt x="131" y="184"/>
                        <a:pt x="130" y="184"/>
                        <a:pt x="130" y="184"/>
                      </a:cubicBezTo>
                      <a:cubicBezTo>
                        <a:pt x="131" y="186"/>
                        <a:pt x="131" y="187"/>
                        <a:pt x="131" y="1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27" name="Freeform 33">
                  <a:extLst>
                    <a:ext uri="{FF2B5EF4-FFF2-40B4-BE49-F238E27FC236}">
                      <a16:creationId xmlns:a16="http://schemas.microsoft.com/office/drawing/2014/main" id="{453DAF52-FE12-4256-B830-1A3D32EBB6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10626" y="5303838"/>
                  <a:ext cx="128588" cy="127000"/>
                </a:xfrm>
                <a:custGeom>
                  <a:avLst/>
                  <a:gdLst>
                    <a:gd name="T0" fmla="*/ 29 w 29"/>
                    <a:gd name="T1" fmla="*/ 3 h 29"/>
                    <a:gd name="T2" fmla="*/ 0 w 29"/>
                    <a:gd name="T3" fmla="*/ 17 h 29"/>
                    <a:gd name="T4" fmla="*/ 29 w 29"/>
                    <a:gd name="T5" fmla="*/ 3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9" h="29">
                      <a:moveTo>
                        <a:pt x="29" y="3"/>
                      </a:moveTo>
                      <a:cubicBezTo>
                        <a:pt x="27" y="12"/>
                        <a:pt x="8" y="29"/>
                        <a:pt x="0" y="17"/>
                      </a:cubicBezTo>
                      <a:cubicBezTo>
                        <a:pt x="5" y="8"/>
                        <a:pt x="20" y="0"/>
                        <a:pt x="29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4" name="Group 74">
                <a:extLst>
                  <a:ext uri="{FF2B5EF4-FFF2-40B4-BE49-F238E27FC236}">
                    <a16:creationId xmlns:a16="http://schemas.microsoft.com/office/drawing/2014/main" id="{61C44DE1-256A-425B-B95D-7463E9ACC36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1276031">
                <a:off x="14709722" y="5117844"/>
                <a:ext cx="322152" cy="391760"/>
                <a:chOff x="8705851" y="4605338"/>
                <a:chExt cx="889000" cy="1081088"/>
              </a:xfrm>
              <a:grpFill/>
            </p:grpSpPr>
            <p:sp>
              <p:nvSpPr>
                <p:cNvPr id="101" name="Freeform 75">
                  <a:extLst>
                    <a:ext uri="{FF2B5EF4-FFF2-40B4-BE49-F238E27FC236}">
                      <a16:creationId xmlns:a16="http://schemas.microsoft.com/office/drawing/2014/main" id="{45DE8740-6D7C-45D1-BFA2-F5FDF51195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39251" y="4873625"/>
                  <a:ext cx="31750" cy="22225"/>
                </a:xfrm>
                <a:custGeom>
                  <a:avLst/>
                  <a:gdLst>
                    <a:gd name="T0" fmla="*/ 7 w 7"/>
                    <a:gd name="T1" fmla="*/ 2 h 5"/>
                    <a:gd name="T2" fmla="*/ 1 w 7"/>
                    <a:gd name="T3" fmla="*/ 4 h 5"/>
                    <a:gd name="T4" fmla="*/ 7 w 7"/>
                    <a:gd name="T5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5">
                      <a:moveTo>
                        <a:pt x="7" y="2"/>
                      </a:moveTo>
                      <a:cubicBezTo>
                        <a:pt x="7" y="5"/>
                        <a:pt x="4" y="4"/>
                        <a:pt x="1" y="4"/>
                      </a:cubicBezTo>
                      <a:cubicBezTo>
                        <a:pt x="0" y="0"/>
                        <a:pt x="5" y="0"/>
                        <a:pt x="7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Freeform 76">
                  <a:extLst>
                    <a:ext uri="{FF2B5EF4-FFF2-40B4-BE49-F238E27FC236}">
                      <a16:creationId xmlns:a16="http://schemas.microsoft.com/office/drawing/2014/main" id="{E82E1D9D-E447-464D-9C3C-0AE7363E1B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10688" y="5014913"/>
                  <a:ext cx="88900" cy="55563"/>
                </a:xfrm>
                <a:custGeom>
                  <a:avLst/>
                  <a:gdLst>
                    <a:gd name="T0" fmla="*/ 20 w 20"/>
                    <a:gd name="T1" fmla="*/ 0 h 13"/>
                    <a:gd name="T2" fmla="*/ 0 w 20"/>
                    <a:gd name="T3" fmla="*/ 13 h 13"/>
                    <a:gd name="T4" fmla="*/ 20 w 20"/>
                    <a:gd name="T5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3">
                      <a:moveTo>
                        <a:pt x="20" y="0"/>
                      </a:moveTo>
                      <a:cubicBezTo>
                        <a:pt x="17" y="7"/>
                        <a:pt x="6" y="13"/>
                        <a:pt x="0" y="13"/>
                      </a:cubicBezTo>
                      <a:cubicBezTo>
                        <a:pt x="6" y="8"/>
                        <a:pt x="12" y="3"/>
                        <a:pt x="2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Freeform 77">
                  <a:extLst>
                    <a:ext uri="{FF2B5EF4-FFF2-40B4-BE49-F238E27FC236}">
                      <a16:creationId xmlns:a16="http://schemas.microsoft.com/office/drawing/2014/main" id="{7DF8C80B-578B-4D27-9A4D-AFD194E1DE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28151" y="5022850"/>
                  <a:ext cx="147638" cy="96838"/>
                </a:xfrm>
                <a:custGeom>
                  <a:avLst/>
                  <a:gdLst>
                    <a:gd name="T0" fmla="*/ 27 w 33"/>
                    <a:gd name="T1" fmla="*/ 0 h 22"/>
                    <a:gd name="T2" fmla="*/ 12 w 33"/>
                    <a:gd name="T3" fmla="*/ 12 h 22"/>
                    <a:gd name="T4" fmla="*/ 33 w 33"/>
                    <a:gd name="T5" fmla="*/ 4 h 22"/>
                    <a:gd name="T6" fmla="*/ 17 w 33"/>
                    <a:gd name="T7" fmla="*/ 13 h 22"/>
                    <a:gd name="T8" fmla="*/ 0 w 33"/>
                    <a:gd name="T9" fmla="*/ 22 h 22"/>
                    <a:gd name="T10" fmla="*/ 0 w 33"/>
                    <a:gd name="T11" fmla="*/ 13 h 22"/>
                    <a:gd name="T12" fmla="*/ 27 w 33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" h="22">
                      <a:moveTo>
                        <a:pt x="27" y="0"/>
                      </a:moveTo>
                      <a:cubicBezTo>
                        <a:pt x="24" y="6"/>
                        <a:pt x="15" y="6"/>
                        <a:pt x="12" y="12"/>
                      </a:cubicBezTo>
                      <a:cubicBezTo>
                        <a:pt x="21" y="11"/>
                        <a:pt x="23" y="4"/>
                        <a:pt x="33" y="4"/>
                      </a:cubicBezTo>
                      <a:cubicBezTo>
                        <a:pt x="29" y="9"/>
                        <a:pt x="22" y="10"/>
                        <a:pt x="17" y="13"/>
                      </a:cubicBezTo>
                      <a:cubicBezTo>
                        <a:pt x="12" y="16"/>
                        <a:pt x="7" y="21"/>
                        <a:pt x="0" y="22"/>
                      </a:cubicBezTo>
                      <a:cubicBezTo>
                        <a:pt x="1" y="16"/>
                        <a:pt x="3" y="18"/>
                        <a:pt x="0" y="13"/>
                      </a:cubicBezTo>
                      <a:cubicBezTo>
                        <a:pt x="10" y="10"/>
                        <a:pt x="16" y="2"/>
                        <a:pt x="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Freeform 78">
                  <a:extLst>
                    <a:ext uri="{FF2B5EF4-FFF2-40B4-BE49-F238E27FC236}">
                      <a16:creationId xmlns:a16="http://schemas.microsoft.com/office/drawing/2014/main" id="{E75A9849-1C13-4F07-820C-39C16E97DD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42438" y="5049838"/>
                  <a:ext cx="146050" cy="92075"/>
                </a:xfrm>
                <a:custGeom>
                  <a:avLst/>
                  <a:gdLst>
                    <a:gd name="T0" fmla="*/ 32 w 33"/>
                    <a:gd name="T1" fmla="*/ 0 h 21"/>
                    <a:gd name="T2" fmla="*/ 33 w 33"/>
                    <a:gd name="T3" fmla="*/ 4 h 21"/>
                    <a:gd name="T4" fmla="*/ 16 w 33"/>
                    <a:gd name="T5" fmla="*/ 13 h 21"/>
                    <a:gd name="T6" fmla="*/ 0 w 33"/>
                    <a:gd name="T7" fmla="*/ 19 h 21"/>
                    <a:gd name="T8" fmla="*/ 16 w 33"/>
                    <a:gd name="T9" fmla="*/ 10 h 21"/>
                    <a:gd name="T10" fmla="*/ 32 w 33"/>
                    <a:gd name="T11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" h="21">
                      <a:moveTo>
                        <a:pt x="32" y="0"/>
                      </a:moveTo>
                      <a:cubicBezTo>
                        <a:pt x="33" y="0"/>
                        <a:pt x="33" y="2"/>
                        <a:pt x="33" y="4"/>
                      </a:cubicBezTo>
                      <a:cubicBezTo>
                        <a:pt x="28" y="7"/>
                        <a:pt x="22" y="10"/>
                        <a:pt x="16" y="13"/>
                      </a:cubicBezTo>
                      <a:cubicBezTo>
                        <a:pt x="11" y="16"/>
                        <a:pt x="5" y="21"/>
                        <a:pt x="0" y="19"/>
                      </a:cubicBezTo>
                      <a:cubicBezTo>
                        <a:pt x="4" y="15"/>
                        <a:pt x="11" y="13"/>
                        <a:pt x="16" y="10"/>
                      </a:cubicBezTo>
                      <a:cubicBezTo>
                        <a:pt x="22" y="7"/>
                        <a:pt x="27" y="4"/>
                        <a:pt x="3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Freeform 79">
                  <a:extLst>
                    <a:ext uri="{FF2B5EF4-FFF2-40B4-BE49-F238E27FC236}">
                      <a16:creationId xmlns:a16="http://schemas.microsoft.com/office/drawing/2014/main" id="{E9546FFA-240C-4A0E-B94D-267FC3798D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59901" y="5075238"/>
                  <a:ext cx="146050" cy="101600"/>
                </a:xfrm>
                <a:custGeom>
                  <a:avLst/>
                  <a:gdLst>
                    <a:gd name="T0" fmla="*/ 32 w 33"/>
                    <a:gd name="T1" fmla="*/ 0 h 23"/>
                    <a:gd name="T2" fmla="*/ 33 w 33"/>
                    <a:gd name="T3" fmla="*/ 4 h 23"/>
                    <a:gd name="T4" fmla="*/ 0 w 33"/>
                    <a:gd name="T5" fmla="*/ 23 h 23"/>
                    <a:gd name="T6" fmla="*/ 32 w 33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23">
                      <a:moveTo>
                        <a:pt x="32" y="0"/>
                      </a:moveTo>
                      <a:cubicBezTo>
                        <a:pt x="33" y="0"/>
                        <a:pt x="33" y="2"/>
                        <a:pt x="33" y="4"/>
                      </a:cubicBezTo>
                      <a:cubicBezTo>
                        <a:pt x="23" y="11"/>
                        <a:pt x="13" y="18"/>
                        <a:pt x="0" y="23"/>
                      </a:cubicBezTo>
                      <a:cubicBezTo>
                        <a:pt x="9" y="13"/>
                        <a:pt x="23" y="9"/>
                        <a:pt x="3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Freeform 80">
                  <a:extLst>
                    <a:ext uri="{FF2B5EF4-FFF2-40B4-BE49-F238E27FC236}">
                      <a16:creationId xmlns:a16="http://schemas.microsoft.com/office/drawing/2014/main" id="{1E81EBCC-7EF1-498D-8ECC-81BDB67064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67838" y="5110163"/>
                  <a:ext cx="155575" cy="119063"/>
                </a:xfrm>
                <a:custGeom>
                  <a:avLst/>
                  <a:gdLst>
                    <a:gd name="T0" fmla="*/ 28 w 35"/>
                    <a:gd name="T1" fmla="*/ 9 h 27"/>
                    <a:gd name="T2" fmla="*/ 1 w 35"/>
                    <a:gd name="T3" fmla="*/ 21 h 27"/>
                    <a:gd name="T4" fmla="*/ 35 w 35"/>
                    <a:gd name="T5" fmla="*/ 0 h 27"/>
                    <a:gd name="T6" fmla="*/ 33 w 35"/>
                    <a:gd name="T7" fmla="*/ 10 h 27"/>
                    <a:gd name="T8" fmla="*/ 0 w 35"/>
                    <a:gd name="T9" fmla="*/ 27 h 27"/>
                    <a:gd name="T10" fmla="*/ 28 w 35"/>
                    <a:gd name="T11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5" h="27">
                      <a:moveTo>
                        <a:pt x="28" y="9"/>
                      </a:moveTo>
                      <a:cubicBezTo>
                        <a:pt x="20" y="9"/>
                        <a:pt x="13" y="20"/>
                        <a:pt x="1" y="21"/>
                      </a:cubicBezTo>
                      <a:cubicBezTo>
                        <a:pt x="13" y="14"/>
                        <a:pt x="22" y="5"/>
                        <a:pt x="35" y="0"/>
                      </a:cubicBezTo>
                      <a:cubicBezTo>
                        <a:pt x="34" y="6"/>
                        <a:pt x="29" y="4"/>
                        <a:pt x="33" y="10"/>
                      </a:cubicBezTo>
                      <a:cubicBezTo>
                        <a:pt x="23" y="16"/>
                        <a:pt x="11" y="26"/>
                        <a:pt x="0" y="27"/>
                      </a:cubicBezTo>
                      <a:cubicBezTo>
                        <a:pt x="8" y="20"/>
                        <a:pt x="21" y="17"/>
                        <a:pt x="28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Freeform 81">
                  <a:extLst>
                    <a:ext uri="{FF2B5EF4-FFF2-40B4-BE49-F238E27FC236}">
                      <a16:creationId xmlns:a16="http://schemas.microsoft.com/office/drawing/2014/main" id="{0C237F6D-D85B-42C1-9BDC-8C77AD2BBA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59901" y="5219700"/>
                  <a:ext cx="160338" cy="106363"/>
                </a:xfrm>
                <a:custGeom>
                  <a:avLst/>
                  <a:gdLst>
                    <a:gd name="T0" fmla="*/ 36 w 36"/>
                    <a:gd name="T1" fmla="*/ 0 h 24"/>
                    <a:gd name="T2" fmla="*/ 18 w 36"/>
                    <a:gd name="T3" fmla="*/ 14 h 24"/>
                    <a:gd name="T4" fmla="*/ 0 w 36"/>
                    <a:gd name="T5" fmla="*/ 23 h 24"/>
                    <a:gd name="T6" fmla="*/ 18 w 36"/>
                    <a:gd name="T7" fmla="*/ 11 h 24"/>
                    <a:gd name="T8" fmla="*/ 36 w 36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4">
                      <a:moveTo>
                        <a:pt x="36" y="0"/>
                      </a:moveTo>
                      <a:cubicBezTo>
                        <a:pt x="33" y="7"/>
                        <a:pt x="24" y="10"/>
                        <a:pt x="18" y="14"/>
                      </a:cubicBezTo>
                      <a:cubicBezTo>
                        <a:pt x="12" y="17"/>
                        <a:pt x="7" y="24"/>
                        <a:pt x="0" y="23"/>
                      </a:cubicBezTo>
                      <a:cubicBezTo>
                        <a:pt x="4" y="16"/>
                        <a:pt x="12" y="15"/>
                        <a:pt x="18" y="11"/>
                      </a:cubicBezTo>
                      <a:cubicBezTo>
                        <a:pt x="24" y="8"/>
                        <a:pt x="29" y="1"/>
                        <a:pt x="3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82">
                  <a:extLst>
                    <a:ext uri="{FF2B5EF4-FFF2-40B4-BE49-F238E27FC236}">
                      <a16:creationId xmlns:a16="http://schemas.microsoft.com/office/drawing/2014/main" id="{1F10BD02-61EE-4D08-B899-6307D1C983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50376" y="5259388"/>
                  <a:ext cx="169863" cy="123825"/>
                </a:xfrm>
                <a:custGeom>
                  <a:avLst/>
                  <a:gdLst>
                    <a:gd name="T0" fmla="*/ 28 w 38"/>
                    <a:gd name="T1" fmla="*/ 8 h 28"/>
                    <a:gd name="T2" fmla="*/ 35 w 38"/>
                    <a:gd name="T3" fmla="*/ 7 h 28"/>
                    <a:gd name="T4" fmla="*/ 0 w 38"/>
                    <a:gd name="T5" fmla="*/ 28 h 28"/>
                    <a:gd name="T6" fmla="*/ 26 w 38"/>
                    <a:gd name="T7" fmla="*/ 9 h 28"/>
                    <a:gd name="T8" fmla="*/ 2 w 38"/>
                    <a:gd name="T9" fmla="*/ 21 h 28"/>
                    <a:gd name="T10" fmla="*/ 19 w 38"/>
                    <a:gd name="T11" fmla="*/ 9 h 28"/>
                    <a:gd name="T12" fmla="*/ 38 w 38"/>
                    <a:gd name="T13" fmla="*/ 0 h 28"/>
                    <a:gd name="T14" fmla="*/ 28 w 38"/>
                    <a:gd name="T15" fmla="*/ 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8" h="28">
                      <a:moveTo>
                        <a:pt x="28" y="8"/>
                      </a:moveTo>
                      <a:cubicBezTo>
                        <a:pt x="29" y="11"/>
                        <a:pt x="31" y="5"/>
                        <a:pt x="35" y="7"/>
                      </a:cubicBezTo>
                      <a:cubicBezTo>
                        <a:pt x="26" y="17"/>
                        <a:pt x="14" y="24"/>
                        <a:pt x="0" y="28"/>
                      </a:cubicBezTo>
                      <a:cubicBezTo>
                        <a:pt x="6" y="20"/>
                        <a:pt x="21" y="19"/>
                        <a:pt x="26" y="9"/>
                      </a:cubicBezTo>
                      <a:cubicBezTo>
                        <a:pt x="17" y="12"/>
                        <a:pt x="13" y="20"/>
                        <a:pt x="2" y="21"/>
                      </a:cubicBezTo>
                      <a:cubicBezTo>
                        <a:pt x="7" y="16"/>
                        <a:pt x="14" y="13"/>
                        <a:pt x="19" y="9"/>
                      </a:cubicBezTo>
                      <a:cubicBezTo>
                        <a:pt x="25" y="6"/>
                        <a:pt x="31" y="1"/>
                        <a:pt x="38" y="0"/>
                      </a:cubicBezTo>
                      <a:cubicBezTo>
                        <a:pt x="36" y="4"/>
                        <a:pt x="31" y="5"/>
                        <a:pt x="28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 83">
                  <a:extLst>
                    <a:ext uri="{FF2B5EF4-FFF2-40B4-BE49-F238E27FC236}">
                      <a16:creationId xmlns:a16="http://schemas.microsoft.com/office/drawing/2014/main" id="{3EA214F2-DD56-4B10-AA3F-A9AC1F7797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42438" y="5326063"/>
                  <a:ext cx="146050" cy="100013"/>
                </a:xfrm>
                <a:custGeom>
                  <a:avLst/>
                  <a:gdLst>
                    <a:gd name="T0" fmla="*/ 33 w 33"/>
                    <a:gd name="T1" fmla="*/ 0 h 23"/>
                    <a:gd name="T2" fmla="*/ 1 w 33"/>
                    <a:gd name="T3" fmla="*/ 23 h 23"/>
                    <a:gd name="T4" fmla="*/ 15 w 33"/>
                    <a:gd name="T5" fmla="*/ 11 h 23"/>
                    <a:gd name="T6" fmla="*/ 33 w 33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23">
                      <a:moveTo>
                        <a:pt x="33" y="0"/>
                      </a:moveTo>
                      <a:cubicBezTo>
                        <a:pt x="25" y="11"/>
                        <a:pt x="11" y="15"/>
                        <a:pt x="1" y="23"/>
                      </a:cubicBezTo>
                      <a:cubicBezTo>
                        <a:pt x="0" y="16"/>
                        <a:pt x="10" y="14"/>
                        <a:pt x="15" y="11"/>
                      </a:cubicBezTo>
                      <a:cubicBezTo>
                        <a:pt x="21" y="7"/>
                        <a:pt x="26" y="1"/>
                        <a:pt x="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Freeform 84">
                  <a:extLst>
                    <a:ext uri="{FF2B5EF4-FFF2-40B4-BE49-F238E27FC236}">
                      <a16:creationId xmlns:a16="http://schemas.microsoft.com/office/drawing/2014/main" id="{5C05CBD0-9974-4160-9CDD-EA1B195BBB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37676" y="5356225"/>
                  <a:ext cx="146050" cy="101600"/>
                </a:xfrm>
                <a:custGeom>
                  <a:avLst/>
                  <a:gdLst>
                    <a:gd name="T0" fmla="*/ 33 w 33"/>
                    <a:gd name="T1" fmla="*/ 0 h 23"/>
                    <a:gd name="T2" fmla="*/ 0 w 33"/>
                    <a:gd name="T3" fmla="*/ 23 h 23"/>
                    <a:gd name="T4" fmla="*/ 16 w 33"/>
                    <a:gd name="T5" fmla="*/ 11 h 23"/>
                    <a:gd name="T6" fmla="*/ 33 w 33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23">
                      <a:moveTo>
                        <a:pt x="33" y="0"/>
                      </a:moveTo>
                      <a:cubicBezTo>
                        <a:pt x="24" y="10"/>
                        <a:pt x="12" y="17"/>
                        <a:pt x="0" y="23"/>
                      </a:cubicBezTo>
                      <a:cubicBezTo>
                        <a:pt x="2" y="16"/>
                        <a:pt x="11" y="15"/>
                        <a:pt x="16" y="11"/>
                      </a:cubicBezTo>
                      <a:cubicBezTo>
                        <a:pt x="22" y="8"/>
                        <a:pt x="26" y="1"/>
                        <a:pt x="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 85">
                  <a:extLst>
                    <a:ext uri="{FF2B5EF4-FFF2-40B4-BE49-F238E27FC236}">
                      <a16:creationId xmlns:a16="http://schemas.microsoft.com/office/drawing/2014/main" id="{03D33A5A-5405-4202-B937-82FCBBA37B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83701" y="5400675"/>
                  <a:ext cx="177800" cy="157163"/>
                </a:xfrm>
                <a:custGeom>
                  <a:avLst/>
                  <a:gdLst>
                    <a:gd name="T0" fmla="*/ 0 w 40"/>
                    <a:gd name="T1" fmla="*/ 36 h 36"/>
                    <a:gd name="T2" fmla="*/ 29 w 40"/>
                    <a:gd name="T3" fmla="*/ 10 h 36"/>
                    <a:gd name="T4" fmla="*/ 9 w 40"/>
                    <a:gd name="T5" fmla="*/ 20 h 36"/>
                    <a:gd name="T6" fmla="*/ 40 w 40"/>
                    <a:gd name="T7" fmla="*/ 0 h 36"/>
                    <a:gd name="T8" fmla="*/ 35 w 40"/>
                    <a:gd name="T9" fmla="*/ 10 h 36"/>
                    <a:gd name="T10" fmla="*/ 8 w 40"/>
                    <a:gd name="T11" fmla="*/ 29 h 36"/>
                    <a:gd name="T12" fmla="*/ 39 w 40"/>
                    <a:gd name="T13" fmla="*/ 13 h 36"/>
                    <a:gd name="T14" fmla="*/ 0 w 40"/>
                    <a:gd name="T15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0" h="36">
                      <a:moveTo>
                        <a:pt x="0" y="36"/>
                      </a:moveTo>
                      <a:cubicBezTo>
                        <a:pt x="0" y="21"/>
                        <a:pt x="22" y="22"/>
                        <a:pt x="29" y="10"/>
                      </a:cubicBezTo>
                      <a:cubicBezTo>
                        <a:pt x="22" y="12"/>
                        <a:pt x="17" y="18"/>
                        <a:pt x="9" y="20"/>
                      </a:cubicBezTo>
                      <a:cubicBezTo>
                        <a:pt x="17" y="11"/>
                        <a:pt x="29" y="6"/>
                        <a:pt x="40" y="0"/>
                      </a:cubicBezTo>
                      <a:cubicBezTo>
                        <a:pt x="40" y="5"/>
                        <a:pt x="32" y="4"/>
                        <a:pt x="35" y="10"/>
                      </a:cubicBezTo>
                      <a:cubicBezTo>
                        <a:pt x="27" y="17"/>
                        <a:pt x="17" y="22"/>
                        <a:pt x="8" y="29"/>
                      </a:cubicBezTo>
                      <a:cubicBezTo>
                        <a:pt x="20" y="26"/>
                        <a:pt x="28" y="13"/>
                        <a:pt x="39" y="13"/>
                      </a:cubicBezTo>
                      <a:cubicBezTo>
                        <a:pt x="27" y="22"/>
                        <a:pt x="14" y="30"/>
                        <a:pt x="0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Freeform 86">
                  <a:extLst>
                    <a:ext uri="{FF2B5EF4-FFF2-40B4-BE49-F238E27FC236}">
                      <a16:creationId xmlns:a16="http://schemas.microsoft.com/office/drawing/2014/main" id="{A22D600E-F388-4B0C-9CA4-272A4E2BE0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01163" y="5475288"/>
                  <a:ext cx="155575" cy="92075"/>
                </a:xfrm>
                <a:custGeom>
                  <a:avLst/>
                  <a:gdLst>
                    <a:gd name="T0" fmla="*/ 35 w 35"/>
                    <a:gd name="T1" fmla="*/ 1 h 21"/>
                    <a:gd name="T2" fmla="*/ 0 w 35"/>
                    <a:gd name="T3" fmla="*/ 21 h 21"/>
                    <a:gd name="T4" fmla="*/ 18 w 35"/>
                    <a:gd name="T5" fmla="*/ 10 h 21"/>
                    <a:gd name="T6" fmla="*/ 35 w 35"/>
                    <a:gd name="T7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21">
                      <a:moveTo>
                        <a:pt x="35" y="1"/>
                      </a:moveTo>
                      <a:cubicBezTo>
                        <a:pt x="26" y="9"/>
                        <a:pt x="12" y="19"/>
                        <a:pt x="0" y="21"/>
                      </a:cubicBezTo>
                      <a:cubicBezTo>
                        <a:pt x="4" y="16"/>
                        <a:pt x="12" y="14"/>
                        <a:pt x="18" y="10"/>
                      </a:cubicBezTo>
                      <a:cubicBezTo>
                        <a:pt x="24" y="7"/>
                        <a:pt x="29" y="0"/>
                        <a:pt x="3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Freeform 87">
                  <a:extLst>
                    <a:ext uri="{FF2B5EF4-FFF2-40B4-BE49-F238E27FC236}">
                      <a16:creationId xmlns:a16="http://schemas.microsoft.com/office/drawing/2014/main" id="{94D50617-8657-4CFE-8480-D0D9D0297E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88463" y="5510213"/>
                  <a:ext cx="165100" cy="96838"/>
                </a:xfrm>
                <a:custGeom>
                  <a:avLst/>
                  <a:gdLst>
                    <a:gd name="T0" fmla="*/ 37 w 37"/>
                    <a:gd name="T1" fmla="*/ 0 h 22"/>
                    <a:gd name="T2" fmla="*/ 0 w 37"/>
                    <a:gd name="T3" fmla="*/ 22 h 22"/>
                    <a:gd name="T4" fmla="*/ 37 w 37"/>
                    <a:gd name="T5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" h="22">
                      <a:moveTo>
                        <a:pt x="37" y="0"/>
                      </a:moveTo>
                      <a:cubicBezTo>
                        <a:pt x="28" y="11"/>
                        <a:pt x="13" y="15"/>
                        <a:pt x="0" y="22"/>
                      </a:cubicBezTo>
                      <a:cubicBezTo>
                        <a:pt x="8" y="12"/>
                        <a:pt x="25" y="8"/>
                        <a:pt x="3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Freeform 88">
                  <a:extLst>
                    <a:ext uri="{FF2B5EF4-FFF2-40B4-BE49-F238E27FC236}">
                      <a16:creationId xmlns:a16="http://schemas.microsoft.com/office/drawing/2014/main" id="{FFE698BF-362D-4C30-847B-9E7CD54CB2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15451" y="5624513"/>
                  <a:ext cx="12700" cy="12700"/>
                </a:xfrm>
                <a:custGeom>
                  <a:avLst/>
                  <a:gdLst>
                    <a:gd name="T0" fmla="*/ 3 w 3"/>
                    <a:gd name="T1" fmla="*/ 0 h 3"/>
                    <a:gd name="T2" fmla="*/ 0 w 3"/>
                    <a:gd name="T3" fmla="*/ 3 h 3"/>
                    <a:gd name="T4" fmla="*/ 3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cubicBezTo>
                        <a:pt x="3" y="2"/>
                        <a:pt x="2" y="3"/>
                        <a:pt x="0" y="3"/>
                      </a:cubicBezTo>
                      <a:cubicBezTo>
                        <a:pt x="0" y="1"/>
                        <a:pt x="1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5" name="Freeform 89">
                  <a:extLst>
                    <a:ext uri="{FF2B5EF4-FFF2-40B4-BE49-F238E27FC236}">
                      <a16:creationId xmlns:a16="http://schemas.microsoft.com/office/drawing/2014/main" id="{95B774D2-C96E-4DB6-92CA-5B1C18A4C1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705851" y="4605338"/>
                  <a:ext cx="889000" cy="1081088"/>
                </a:xfrm>
                <a:custGeom>
                  <a:avLst/>
                  <a:gdLst>
                    <a:gd name="T0" fmla="*/ 109 w 200"/>
                    <a:gd name="T1" fmla="*/ 58 h 246"/>
                    <a:gd name="T2" fmla="*/ 196 w 200"/>
                    <a:gd name="T3" fmla="*/ 144 h 246"/>
                    <a:gd name="T4" fmla="*/ 91 w 200"/>
                    <a:gd name="T5" fmla="*/ 244 h 246"/>
                    <a:gd name="T6" fmla="*/ 3 w 200"/>
                    <a:gd name="T7" fmla="*/ 46 h 246"/>
                    <a:gd name="T8" fmla="*/ 16 w 200"/>
                    <a:gd name="T9" fmla="*/ 13 h 246"/>
                    <a:gd name="T10" fmla="*/ 11 w 200"/>
                    <a:gd name="T11" fmla="*/ 31 h 246"/>
                    <a:gd name="T12" fmla="*/ 39 w 200"/>
                    <a:gd name="T13" fmla="*/ 25 h 246"/>
                    <a:gd name="T14" fmla="*/ 22 w 200"/>
                    <a:gd name="T15" fmla="*/ 31 h 246"/>
                    <a:gd name="T16" fmla="*/ 27 w 200"/>
                    <a:gd name="T17" fmla="*/ 33 h 246"/>
                    <a:gd name="T18" fmla="*/ 43 w 200"/>
                    <a:gd name="T19" fmla="*/ 27 h 246"/>
                    <a:gd name="T20" fmla="*/ 43 w 200"/>
                    <a:gd name="T21" fmla="*/ 27 h 246"/>
                    <a:gd name="T22" fmla="*/ 77 w 200"/>
                    <a:gd name="T23" fmla="*/ 40 h 246"/>
                    <a:gd name="T24" fmla="*/ 34 w 200"/>
                    <a:gd name="T25" fmla="*/ 31 h 246"/>
                    <a:gd name="T26" fmla="*/ 51 w 200"/>
                    <a:gd name="T27" fmla="*/ 27 h 246"/>
                    <a:gd name="T28" fmla="*/ 38 w 200"/>
                    <a:gd name="T29" fmla="*/ 37 h 246"/>
                    <a:gd name="T30" fmla="*/ 47 w 200"/>
                    <a:gd name="T31" fmla="*/ 38 h 246"/>
                    <a:gd name="T32" fmla="*/ 25 w 200"/>
                    <a:gd name="T33" fmla="*/ 37 h 246"/>
                    <a:gd name="T34" fmla="*/ 21 w 200"/>
                    <a:gd name="T35" fmla="*/ 49 h 246"/>
                    <a:gd name="T36" fmla="*/ 21 w 200"/>
                    <a:gd name="T37" fmla="*/ 49 h 246"/>
                    <a:gd name="T38" fmla="*/ 21 w 200"/>
                    <a:gd name="T39" fmla="*/ 41 h 246"/>
                    <a:gd name="T40" fmla="*/ 57 w 200"/>
                    <a:gd name="T41" fmla="*/ 40 h 246"/>
                    <a:gd name="T42" fmla="*/ 33 w 200"/>
                    <a:gd name="T43" fmla="*/ 53 h 246"/>
                    <a:gd name="T44" fmla="*/ 33 w 200"/>
                    <a:gd name="T45" fmla="*/ 53 h 246"/>
                    <a:gd name="T46" fmla="*/ 38 w 200"/>
                    <a:gd name="T47" fmla="*/ 50 h 246"/>
                    <a:gd name="T48" fmla="*/ 62 w 200"/>
                    <a:gd name="T49" fmla="*/ 44 h 246"/>
                    <a:gd name="T50" fmla="*/ 66 w 200"/>
                    <a:gd name="T51" fmla="*/ 58 h 246"/>
                    <a:gd name="T52" fmla="*/ 69 w 200"/>
                    <a:gd name="T53" fmla="*/ 45 h 246"/>
                    <a:gd name="T54" fmla="*/ 51 w 200"/>
                    <a:gd name="T55" fmla="*/ 59 h 246"/>
                    <a:gd name="T56" fmla="*/ 68 w 200"/>
                    <a:gd name="T57" fmla="*/ 53 h 246"/>
                    <a:gd name="T58" fmla="*/ 84 w 200"/>
                    <a:gd name="T59" fmla="*/ 47 h 246"/>
                    <a:gd name="T60" fmla="*/ 47 w 200"/>
                    <a:gd name="T61" fmla="*/ 49 h 246"/>
                    <a:gd name="T62" fmla="*/ 46 w 200"/>
                    <a:gd name="T63" fmla="*/ 55 h 246"/>
                    <a:gd name="T64" fmla="*/ 81 w 200"/>
                    <a:gd name="T65" fmla="*/ 50 h 246"/>
                    <a:gd name="T66" fmla="*/ 54 w 200"/>
                    <a:gd name="T67" fmla="*/ 59 h 246"/>
                    <a:gd name="T68" fmla="*/ 35 w 200"/>
                    <a:gd name="T69" fmla="*/ 63 h 246"/>
                    <a:gd name="T70" fmla="*/ 84 w 200"/>
                    <a:gd name="T71" fmla="*/ 67 h 246"/>
                    <a:gd name="T72" fmla="*/ 62 w 200"/>
                    <a:gd name="T73" fmla="*/ 68 h 246"/>
                    <a:gd name="T74" fmla="*/ 66 w 200"/>
                    <a:gd name="T75" fmla="*/ 68 h 246"/>
                    <a:gd name="T76" fmla="*/ 27 w 200"/>
                    <a:gd name="T77" fmla="*/ 64 h 246"/>
                    <a:gd name="T78" fmla="*/ 121 w 200"/>
                    <a:gd name="T79" fmla="*/ 65 h 246"/>
                    <a:gd name="T80" fmla="*/ 64 w 200"/>
                    <a:gd name="T81" fmla="*/ 80 h 246"/>
                    <a:gd name="T82" fmla="*/ 68 w 200"/>
                    <a:gd name="T83" fmla="*/ 75 h 246"/>
                    <a:gd name="T84" fmla="*/ 89 w 200"/>
                    <a:gd name="T85" fmla="*/ 77 h 246"/>
                    <a:gd name="T86" fmla="*/ 72 w 200"/>
                    <a:gd name="T87" fmla="*/ 77 h 246"/>
                    <a:gd name="T88" fmla="*/ 72 w 200"/>
                    <a:gd name="T89" fmla="*/ 77 h 246"/>
                    <a:gd name="T90" fmla="*/ 97 w 200"/>
                    <a:gd name="T91" fmla="*/ 81 h 246"/>
                    <a:gd name="T92" fmla="*/ 107 w 200"/>
                    <a:gd name="T93" fmla="*/ 92 h 246"/>
                    <a:gd name="T94" fmla="*/ 145 w 200"/>
                    <a:gd name="T95" fmla="*/ 231 h 246"/>
                    <a:gd name="T96" fmla="*/ 192 w 200"/>
                    <a:gd name="T97" fmla="*/ 143 h 246"/>
                    <a:gd name="T98" fmla="*/ 41 w 200"/>
                    <a:gd name="T99" fmla="*/ 143 h 246"/>
                    <a:gd name="T100" fmla="*/ 110 w 200"/>
                    <a:gd name="T101" fmla="*/ 239 h 246"/>
                    <a:gd name="T102" fmla="*/ 145 w 200"/>
                    <a:gd name="T103" fmla="*/ 231 h 246"/>
                    <a:gd name="T104" fmla="*/ 137 w 200"/>
                    <a:gd name="T105" fmla="*/ 235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0" h="246">
                      <a:moveTo>
                        <a:pt x="6" y="0"/>
                      </a:moveTo>
                      <a:cubicBezTo>
                        <a:pt x="26" y="14"/>
                        <a:pt x="58" y="17"/>
                        <a:pt x="78" y="34"/>
                      </a:cubicBezTo>
                      <a:cubicBezTo>
                        <a:pt x="94" y="48"/>
                        <a:pt x="99" y="61"/>
                        <a:pt x="113" y="82"/>
                      </a:cubicBezTo>
                      <a:cubicBezTo>
                        <a:pt x="114" y="72"/>
                        <a:pt x="111" y="65"/>
                        <a:pt x="109" y="58"/>
                      </a:cubicBezTo>
                      <a:cubicBezTo>
                        <a:pt x="115" y="58"/>
                        <a:pt x="129" y="57"/>
                        <a:pt x="134" y="57"/>
                      </a:cubicBezTo>
                      <a:cubicBezTo>
                        <a:pt x="132" y="69"/>
                        <a:pt x="125" y="76"/>
                        <a:pt x="125" y="90"/>
                      </a:cubicBezTo>
                      <a:cubicBezTo>
                        <a:pt x="141" y="86"/>
                        <a:pt x="160" y="80"/>
                        <a:pt x="175" y="87"/>
                      </a:cubicBezTo>
                      <a:cubicBezTo>
                        <a:pt x="188" y="93"/>
                        <a:pt x="200" y="121"/>
                        <a:pt x="196" y="144"/>
                      </a:cubicBezTo>
                      <a:cubicBezTo>
                        <a:pt x="194" y="159"/>
                        <a:pt x="185" y="175"/>
                        <a:pt x="179" y="194"/>
                      </a:cubicBezTo>
                      <a:cubicBezTo>
                        <a:pt x="172" y="214"/>
                        <a:pt x="168" y="235"/>
                        <a:pt x="157" y="241"/>
                      </a:cubicBezTo>
                      <a:cubicBezTo>
                        <a:pt x="148" y="245"/>
                        <a:pt x="135" y="242"/>
                        <a:pt x="130" y="239"/>
                      </a:cubicBezTo>
                      <a:cubicBezTo>
                        <a:pt x="120" y="246"/>
                        <a:pt x="98" y="244"/>
                        <a:pt x="91" y="244"/>
                      </a:cubicBezTo>
                      <a:cubicBezTo>
                        <a:pt x="67" y="229"/>
                        <a:pt x="36" y="190"/>
                        <a:pt x="35" y="148"/>
                      </a:cubicBezTo>
                      <a:cubicBezTo>
                        <a:pt x="35" y="119"/>
                        <a:pt x="54" y="94"/>
                        <a:pt x="85" y="93"/>
                      </a:cubicBezTo>
                      <a:cubicBezTo>
                        <a:pt x="82" y="89"/>
                        <a:pt x="74" y="89"/>
                        <a:pt x="69" y="87"/>
                      </a:cubicBezTo>
                      <a:cubicBezTo>
                        <a:pt x="46" y="79"/>
                        <a:pt x="9" y="72"/>
                        <a:pt x="3" y="46"/>
                      </a:cubicBezTo>
                      <a:cubicBezTo>
                        <a:pt x="0" y="33"/>
                        <a:pt x="4" y="16"/>
                        <a:pt x="6" y="0"/>
                      </a:cubicBezTo>
                      <a:close/>
                      <a:moveTo>
                        <a:pt x="13" y="13"/>
                      </a:move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4" y="13"/>
                        <a:pt x="15" y="13"/>
                        <a:pt x="16" y="13"/>
                      </a:cubicBezTo>
                      <a:cubicBezTo>
                        <a:pt x="16" y="12"/>
                        <a:pt x="16" y="11"/>
                        <a:pt x="16" y="10"/>
                      </a:cubicBezTo>
                      <a:cubicBezTo>
                        <a:pt x="15" y="10"/>
                        <a:pt x="14" y="10"/>
                        <a:pt x="13" y="10"/>
                      </a:cubicBezTo>
                      <a:cubicBezTo>
                        <a:pt x="13" y="11"/>
                        <a:pt x="13" y="12"/>
                        <a:pt x="13" y="13"/>
                      </a:cubicBezTo>
                      <a:close/>
                      <a:moveTo>
                        <a:pt x="11" y="31"/>
                      </a:move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1" y="27"/>
                        <a:pt x="18" y="22"/>
                        <a:pt x="13" y="20"/>
                      </a:cubicBezTo>
                      <a:cubicBezTo>
                        <a:pt x="13" y="23"/>
                        <a:pt x="8" y="28"/>
                        <a:pt x="11" y="31"/>
                      </a:cubicBezTo>
                      <a:close/>
                      <a:moveTo>
                        <a:pt x="39" y="25"/>
                      </a:moveTo>
                      <a:cubicBezTo>
                        <a:pt x="39" y="25"/>
                        <a:pt x="39" y="25"/>
                        <a:pt x="39" y="25"/>
                      </a:cubicBezTo>
                      <a:cubicBezTo>
                        <a:pt x="39" y="21"/>
                        <a:pt x="36" y="21"/>
                        <a:pt x="33" y="21"/>
                      </a:cubicBezTo>
                      <a:cubicBezTo>
                        <a:pt x="33" y="25"/>
                        <a:pt x="36" y="25"/>
                        <a:pt x="39" y="25"/>
                      </a:cubicBezTo>
                      <a:close/>
                      <a:moveTo>
                        <a:pt x="22" y="31"/>
                      </a:moveTo>
                      <a:cubicBezTo>
                        <a:pt x="22" y="31"/>
                        <a:pt x="22" y="31"/>
                        <a:pt x="22" y="31"/>
                      </a:cubicBezTo>
                      <a:cubicBezTo>
                        <a:pt x="26" y="31"/>
                        <a:pt x="27" y="27"/>
                        <a:pt x="27" y="22"/>
                      </a:cubicBezTo>
                      <a:cubicBezTo>
                        <a:pt x="21" y="21"/>
                        <a:pt x="20" y="28"/>
                        <a:pt x="22" y="31"/>
                      </a:cubicBezTo>
                      <a:close/>
                      <a:moveTo>
                        <a:pt x="27" y="33"/>
                      </a:moveTo>
                      <a:cubicBezTo>
                        <a:pt x="27" y="33"/>
                        <a:pt x="27" y="33"/>
                        <a:pt x="27" y="33"/>
                      </a:cubicBezTo>
                      <a:cubicBezTo>
                        <a:pt x="30" y="31"/>
                        <a:pt x="33" y="29"/>
                        <a:pt x="33" y="25"/>
                      </a:cubicBezTo>
                      <a:cubicBezTo>
                        <a:pt x="28" y="24"/>
                        <a:pt x="28" y="29"/>
                        <a:pt x="27" y="33"/>
                      </a:cubicBezTo>
                      <a:close/>
                      <a:moveTo>
                        <a:pt x="43" y="27"/>
                      </a:moveTo>
                      <a:cubicBezTo>
                        <a:pt x="43" y="27"/>
                        <a:pt x="43" y="27"/>
                        <a:pt x="43" y="27"/>
                      </a:cubicBezTo>
                      <a:cubicBezTo>
                        <a:pt x="43" y="27"/>
                        <a:pt x="44" y="27"/>
                        <a:pt x="45" y="27"/>
                      </a:cubicBezTo>
                      <a:cubicBezTo>
                        <a:pt x="47" y="24"/>
                        <a:pt x="41" y="24"/>
                        <a:pt x="41" y="26"/>
                      </a:cubicBezTo>
                      <a:cubicBezTo>
                        <a:pt x="42" y="26"/>
                        <a:pt x="43" y="26"/>
                        <a:pt x="43" y="27"/>
                      </a:cubicBezTo>
                      <a:close/>
                      <a:moveTo>
                        <a:pt x="77" y="40"/>
                      </a:moveTo>
                      <a:cubicBezTo>
                        <a:pt x="77" y="40"/>
                        <a:pt x="77" y="40"/>
                        <a:pt x="77" y="40"/>
                      </a:cubicBezTo>
                      <a:cubicBezTo>
                        <a:pt x="78" y="33"/>
                        <a:pt x="62" y="26"/>
                        <a:pt x="56" y="26"/>
                      </a:cubicBezTo>
                      <a:cubicBezTo>
                        <a:pt x="64" y="29"/>
                        <a:pt x="71" y="34"/>
                        <a:pt x="77" y="40"/>
                      </a:cubicBezTo>
                      <a:close/>
                      <a:moveTo>
                        <a:pt x="34" y="31"/>
                      </a:move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38" y="32"/>
                        <a:pt x="39" y="26"/>
                        <a:pt x="35" y="26"/>
                      </a:cubicBezTo>
                      <a:cubicBezTo>
                        <a:pt x="35" y="28"/>
                        <a:pt x="34" y="28"/>
                        <a:pt x="34" y="31"/>
                      </a:cubicBezTo>
                      <a:close/>
                      <a:moveTo>
                        <a:pt x="47" y="30"/>
                      </a:moveTo>
                      <a:cubicBezTo>
                        <a:pt x="47" y="30"/>
                        <a:pt x="47" y="30"/>
                        <a:pt x="47" y="30"/>
                      </a:cubicBezTo>
                      <a:cubicBezTo>
                        <a:pt x="48" y="30"/>
                        <a:pt x="50" y="30"/>
                        <a:pt x="51" y="30"/>
                      </a:cubicBezTo>
                      <a:cubicBezTo>
                        <a:pt x="51" y="29"/>
                        <a:pt x="51" y="28"/>
                        <a:pt x="51" y="27"/>
                      </a:cubicBezTo>
                      <a:cubicBezTo>
                        <a:pt x="50" y="27"/>
                        <a:pt x="48" y="27"/>
                        <a:pt x="47" y="27"/>
                      </a:cubicBezTo>
                      <a:cubicBezTo>
                        <a:pt x="47" y="28"/>
                        <a:pt x="47" y="29"/>
                        <a:pt x="47" y="30"/>
                      </a:cubicBezTo>
                      <a:close/>
                      <a:moveTo>
                        <a:pt x="38" y="37"/>
                      </a:moveTo>
                      <a:cubicBezTo>
                        <a:pt x="38" y="37"/>
                        <a:pt x="38" y="37"/>
                        <a:pt x="38" y="37"/>
                      </a:cubicBezTo>
                      <a:cubicBezTo>
                        <a:pt x="42" y="37"/>
                        <a:pt x="42" y="33"/>
                        <a:pt x="44" y="31"/>
                      </a:cubicBezTo>
                      <a:cubicBezTo>
                        <a:pt x="42" y="30"/>
                        <a:pt x="42" y="29"/>
                        <a:pt x="40" y="28"/>
                      </a:cubicBezTo>
                      <a:cubicBezTo>
                        <a:pt x="39" y="31"/>
                        <a:pt x="35" y="34"/>
                        <a:pt x="38" y="37"/>
                      </a:cubicBezTo>
                      <a:close/>
                      <a:moveTo>
                        <a:pt x="47" y="38"/>
                      </a:moveTo>
                      <a:cubicBezTo>
                        <a:pt x="47" y="38"/>
                        <a:pt x="47" y="38"/>
                        <a:pt x="47" y="38"/>
                      </a:cubicBezTo>
                      <a:cubicBezTo>
                        <a:pt x="47" y="36"/>
                        <a:pt x="49" y="31"/>
                        <a:pt x="45" y="32"/>
                      </a:cubicBezTo>
                      <a:cubicBezTo>
                        <a:pt x="43" y="34"/>
                        <a:pt x="43" y="39"/>
                        <a:pt x="47" y="38"/>
                      </a:cubicBezTo>
                      <a:close/>
                      <a:moveTo>
                        <a:pt x="25" y="37"/>
                      </a:moveTo>
                      <a:cubicBezTo>
                        <a:pt x="25" y="37"/>
                        <a:pt x="25" y="37"/>
                        <a:pt x="25" y="37"/>
                      </a:cubicBezTo>
                      <a:cubicBezTo>
                        <a:pt x="26" y="37"/>
                        <a:pt x="27" y="38"/>
                        <a:pt x="29" y="38"/>
                      </a:cubicBezTo>
                      <a:cubicBezTo>
                        <a:pt x="30" y="34"/>
                        <a:pt x="25" y="33"/>
                        <a:pt x="25" y="37"/>
                      </a:cubicBezTo>
                      <a:close/>
                      <a:moveTo>
                        <a:pt x="21" y="49"/>
                      </a:moveTo>
                      <a:cubicBezTo>
                        <a:pt x="21" y="49"/>
                        <a:pt x="21" y="49"/>
                        <a:pt x="21" y="49"/>
                      </a:cubicBezTo>
                      <a:cubicBezTo>
                        <a:pt x="25" y="49"/>
                        <a:pt x="25" y="45"/>
                        <a:pt x="25" y="41"/>
                      </a:cubicBezTo>
                      <a:cubicBezTo>
                        <a:pt x="23" y="41"/>
                        <a:pt x="22" y="41"/>
                        <a:pt x="21" y="41"/>
                      </a:cubicBezTo>
                      <a:cubicBezTo>
                        <a:pt x="22" y="45"/>
                        <a:pt x="18" y="46"/>
                        <a:pt x="21" y="49"/>
                      </a:cubicBezTo>
                      <a:close/>
                      <a:moveTo>
                        <a:pt x="17" y="37"/>
                      </a:move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6" y="38"/>
                        <a:pt x="16" y="40"/>
                        <a:pt x="16" y="43"/>
                      </a:cubicBezTo>
                      <a:cubicBezTo>
                        <a:pt x="18" y="43"/>
                        <a:pt x="20" y="42"/>
                        <a:pt x="21" y="41"/>
                      </a:cubicBezTo>
                      <a:cubicBezTo>
                        <a:pt x="21" y="38"/>
                        <a:pt x="21" y="36"/>
                        <a:pt x="17" y="37"/>
                      </a:cubicBezTo>
                      <a:close/>
                      <a:moveTo>
                        <a:pt x="53" y="45"/>
                      </a:moveTo>
                      <a:cubicBezTo>
                        <a:pt x="53" y="45"/>
                        <a:pt x="53" y="45"/>
                        <a:pt x="53" y="45"/>
                      </a:cubicBezTo>
                      <a:cubicBezTo>
                        <a:pt x="56" y="45"/>
                        <a:pt x="57" y="43"/>
                        <a:pt x="57" y="40"/>
                      </a:cubicBezTo>
                      <a:cubicBezTo>
                        <a:pt x="56" y="40"/>
                        <a:pt x="54" y="40"/>
                        <a:pt x="53" y="40"/>
                      </a:cubicBezTo>
                      <a:cubicBezTo>
                        <a:pt x="53" y="42"/>
                        <a:pt x="53" y="43"/>
                        <a:pt x="53" y="45"/>
                      </a:cubicBezTo>
                      <a:close/>
                      <a:moveTo>
                        <a:pt x="33" y="53"/>
                      </a:moveTo>
                      <a:cubicBezTo>
                        <a:pt x="33" y="53"/>
                        <a:pt x="33" y="53"/>
                        <a:pt x="33" y="53"/>
                      </a:cubicBezTo>
                      <a:cubicBezTo>
                        <a:pt x="30" y="51"/>
                        <a:pt x="35" y="50"/>
                        <a:pt x="34" y="45"/>
                      </a:cubicBezTo>
                      <a:cubicBezTo>
                        <a:pt x="31" y="45"/>
                        <a:pt x="32" y="41"/>
                        <a:pt x="28" y="41"/>
                      </a:cubicBezTo>
                      <a:cubicBezTo>
                        <a:pt x="29" y="45"/>
                        <a:pt x="32" y="47"/>
                        <a:pt x="29" y="51"/>
                      </a:cubicBezTo>
                      <a:cubicBezTo>
                        <a:pt x="32" y="50"/>
                        <a:pt x="32" y="57"/>
                        <a:pt x="33" y="53"/>
                      </a:cubicBezTo>
                      <a:close/>
                      <a:moveTo>
                        <a:pt x="38" y="50"/>
                      </a:moveTo>
                      <a:cubicBezTo>
                        <a:pt x="38" y="50"/>
                        <a:pt x="38" y="50"/>
                        <a:pt x="38" y="50"/>
                      </a:cubicBezTo>
                      <a:cubicBezTo>
                        <a:pt x="43" y="51"/>
                        <a:pt x="42" y="43"/>
                        <a:pt x="38" y="44"/>
                      </a:cubicBezTo>
                      <a:cubicBezTo>
                        <a:pt x="38" y="46"/>
                        <a:pt x="38" y="48"/>
                        <a:pt x="38" y="50"/>
                      </a:cubicBezTo>
                      <a:close/>
                      <a:moveTo>
                        <a:pt x="59" y="46"/>
                      </a:move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60" y="46"/>
                        <a:pt x="61" y="46"/>
                        <a:pt x="62" y="46"/>
                      </a:cubicBezTo>
                      <a:cubicBezTo>
                        <a:pt x="62" y="45"/>
                        <a:pt x="62" y="45"/>
                        <a:pt x="62" y="44"/>
                      </a:cubicBezTo>
                      <a:cubicBezTo>
                        <a:pt x="61" y="44"/>
                        <a:pt x="60" y="44"/>
                        <a:pt x="59" y="44"/>
                      </a:cubicBezTo>
                      <a:cubicBezTo>
                        <a:pt x="59" y="45"/>
                        <a:pt x="59" y="45"/>
                        <a:pt x="59" y="46"/>
                      </a:cubicBezTo>
                      <a:close/>
                      <a:moveTo>
                        <a:pt x="66" y="58"/>
                      </a:moveTo>
                      <a:cubicBezTo>
                        <a:pt x="66" y="58"/>
                        <a:pt x="66" y="58"/>
                        <a:pt x="66" y="58"/>
                      </a:cubicBezTo>
                      <a:cubicBezTo>
                        <a:pt x="71" y="59"/>
                        <a:pt x="70" y="55"/>
                        <a:pt x="74" y="55"/>
                      </a:cubicBezTo>
                      <a:cubicBezTo>
                        <a:pt x="75" y="51"/>
                        <a:pt x="72" y="51"/>
                        <a:pt x="72" y="49"/>
                      </a:cubicBezTo>
                      <a:cubicBezTo>
                        <a:pt x="68" y="49"/>
                        <a:pt x="67" y="54"/>
                        <a:pt x="66" y="58"/>
                      </a:cubicBezTo>
                      <a:close/>
                      <a:moveTo>
                        <a:pt x="69" y="45"/>
                      </a:moveTo>
                      <a:cubicBezTo>
                        <a:pt x="69" y="45"/>
                        <a:pt x="69" y="45"/>
                        <a:pt x="69" y="45"/>
                      </a:cubicBezTo>
                      <a:cubicBezTo>
                        <a:pt x="65" y="45"/>
                        <a:pt x="65" y="48"/>
                        <a:pt x="62" y="49"/>
                      </a:cubicBezTo>
                      <a:cubicBezTo>
                        <a:pt x="63" y="57"/>
                        <a:pt x="57" y="58"/>
                        <a:pt x="56" y="64"/>
                      </a:cubicBezTo>
                      <a:cubicBezTo>
                        <a:pt x="54" y="63"/>
                        <a:pt x="53" y="61"/>
                        <a:pt x="51" y="59"/>
                      </a:cubicBezTo>
                      <a:cubicBezTo>
                        <a:pt x="52" y="64"/>
                        <a:pt x="52" y="63"/>
                        <a:pt x="51" y="68"/>
                      </a:cubicBezTo>
                      <a:cubicBezTo>
                        <a:pt x="54" y="66"/>
                        <a:pt x="58" y="67"/>
                        <a:pt x="57" y="72"/>
                      </a:cubicBezTo>
                      <a:cubicBezTo>
                        <a:pt x="63" y="71"/>
                        <a:pt x="59" y="67"/>
                        <a:pt x="58" y="64"/>
                      </a:cubicBezTo>
                      <a:cubicBezTo>
                        <a:pt x="63" y="63"/>
                        <a:pt x="61" y="53"/>
                        <a:pt x="68" y="53"/>
                      </a:cubicBezTo>
                      <a:cubicBezTo>
                        <a:pt x="65" y="49"/>
                        <a:pt x="69" y="50"/>
                        <a:pt x="69" y="45"/>
                      </a:cubicBezTo>
                      <a:close/>
                      <a:moveTo>
                        <a:pt x="88" y="51"/>
                      </a:moveTo>
                      <a:cubicBezTo>
                        <a:pt x="88" y="51"/>
                        <a:pt x="88" y="51"/>
                        <a:pt x="88" y="51"/>
                      </a:cubicBezTo>
                      <a:cubicBezTo>
                        <a:pt x="88" y="48"/>
                        <a:pt x="87" y="47"/>
                        <a:pt x="84" y="47"/>
                      </a:cubicBezTo>
                      <a:cubicBezTo>
                        <a:pt x="84" y="50"/>
                        <a:pt x="85" y="51"/>
                        <a:pt x="88" y="51"/>
                      </a:cubicBezTo>
                      <a:close/>
                      <a:moveTo>
                        <a:pt x="46" y="55"/>
                      </a:moveTo>
                      <a:cubicBezTo>
                        <a:pt x="46" y="55"/>
                        <a:pt x="46" y="55"/>
                        <a:pt x="46" y="55"/>
                      </a:cubicBezTo>
                      <a:cubicBezTo>
                        <a:pt x="45" y="51"/>
                        <a:pt x="48" y="51"/>
                        <a:pt x="47" y="49"/>
                      </a:cubicBezTo>
                      <a:cubicBezTo>
                        <a:pt x="43" y="48"/>
                        <a:pt x="42" y="50"/>
                        <a:pt x="41" y="53"/>
                      </a:cubicBezTo>
                      <a:cubicBezTo>
                        <a:pt x="44" y="56"/>
                        <a:pt x="46" y="59"/>
                        <a:pt x="50" y="61"/>
                      </a:cubicBezTo>
                      <a:cubicBezTo>
                        <a:pt x="47" y="54"/>
                        <a:pt x="54" y="53"/>
                        <a:pt x="51" y="49"/>
                      </a:cubicBezTo>
                      <a:cubicBezTo>
                        <a:pt x="48" y="50"/>
                        <a:pt x="48" y="53"/>
                        <a:pt x="46" y="55"/>
                      </a:cubicBezTo>
                      <a:close/>
                      <a:moveTo>
                        <a:pt x="78" y="52"/>
                      </a:moveTo>
                      <a:cubicBezTo>
                        <a:pt x="78" y="52"/>
                        <a:pt x="78" y="52"/>
                        <a:pt x="78" y="52"/>
                      </a:cubicBezTo>
                      <a:cubicBezTo>
                        <a:pt x="79" y="52"/>
                        <a:pt x="80" y="52"/>
                        <a:pt x="81" y="52"/>
                      </a:cubicBezTo>
                      <a:cubicBezTo>
                        <a:pt x="81" y="51"/>
                        <a:pt x="81" y="51"/>
                        <a:pt x="81" y="50"/>
                      </a:cubicBezTo>
                      <a:cubicBezTo>
                        <a:pt x="80" y="50"/>
                        <a:pt x="79" y="50"/>
                        <a:pt x="78" y="50"/>
                      </a:cubicBezTo>
                      <a:cubicBezTo>
                        <a:pt x="78" y="51"/>
                        <a:pt x="78" y="51"/>
                        <a:pt x="78" y="52"/>
                      </a:cubicBezTo>
                      <a:close/>
                      <a:moveTo>
                        <a:pt x="54" y="59"/>
                      </a:moveTo>
                      <a:cubicBezTo>
                        <a:pt x="54" y="59"/>
                        <a:pt x="54" y="59"/>
                        <a:pt x="54" y="59"/>
                      </a:cubicBezTo>
                      <a:cubicBezTo>
                        <a:pt x="56" y="58"/>
                        <a:pt x="56" y="55"/>
                        <a:pt x="53" y="55"/>
                      </a:cubicBezTo>
                      <a:cubicBezTo>
                        <a:pt x="52" y="56"/>
                        <a:pt x="52" y="59"/>
                        <a:pt x="54" y="59"/>
                      </a:cubicBezTo>
                      <a:close/>
                      <a:moveTo>
                        <a:pt x="35" y="63"/>
                      </a:moveTo>
                      <a:cubicBezTo>
                        <a:pt x="35" y="63"/>
                        <a:pt x="35" y="63"/>
                        <a:pt x="35" y="63"/>
                      </a:cubicBezTo>
                      <a:cubicBezTo>
                        <a:pt x="39" y="65"/>
                        <a:pt x="39" y="58"/>
                        <a:pt x="37" y="58"/>
                      </a:cubicBezTo>
                      <a:cubicBezTo>
                        <a:pt x="36" y="60"/>
                        <a:pt x="35" y="60"/>
                        <a:pt x="35" y="63"/>
                      </a:cubicBezTo>
                      <a:close/>
                      <a:moveTo>
                        <a:pt x="84" y="67"/>
                      </a:moveTo>
                      <a:cubicBezTo>
                        <a:pt x="84" y="67"/>
                        <a:pt x="84" y="67"/>
                        <a:pt x="84" y="67"/>
                      </a:cubicBezTo>
                      <a:cubicBezTo>
                        <a:pt x="80" y="62"/>
                        <a:pt x="83" y="62"/>
                        <a:pt x="78" y="58"/>
                      </a:cubicBezTo>
                      <a:cubicBezTo>
                        <a:pt x="80" y="62"/>
                        <a:pt x="75" y="65"/>
                        <a:pt x="77" y="65"/>
                      </a:cubicBezTo>
                      <a:cubicBezTo>
                        <a:pt x="80" y="62"/>
                        <a:pt x="81" y="67"/>
                        <a:pt x="84" y="67"/>
                      </a:cubicBezTo>
                      <a:close/>
                      <a:moveTo>
                        <a:pt x="62" y="68"/>
                      </a:moveTo>
                      <a:cubicBezTo>
                        <a:pt x="62" y="68"/>
                        <a:pt x="62" y="68"/>
                        <a:pt x="62" y="68"/>
                      </a:cubicBezTo>
                      <a:cubicBezTo>
                        <a:pt x="67" y="68"/>
                        <a:pt x="66" y="73"/>
                        <a:pt x="71" y="74"/>
                      </a:cubicBezTo>
                      <a:cubicBezTo>
                        <a:pt x="68" y="70"/>
                        <a:pt x="73" y="66"/>
                        <a:pt x="69" y="64"/>
                      </a:cubicBezTo>
                      <a:cubicBezTo>
                        <a:pt x="69" y="66"/>
                        <a:pt x="69" y="68"/>
                        <a:pt x="66" y="68"/>
                      </a:cubicBezTo>
                      <a:cubicBezTo>
                        <a:pt x="67" y="65"/>
                        <a:pt x="69" y="60"/>
                        <a:pt x="65" y="59"/>
                      </a:cubicBezTo>
                      <a:cubicBezTo>
                        <a:pt x="64" y="62"/>
                        <a:pt x="62" y="64"/>
                        <a:pt x="62" y="68"/>
                      </a:cubicBezTo>
                      <a:close/>
                      <a:moveTo>
                        <a:pt x="27" y="64"/>
                      </a:moveTo>
                      <a:cubicBezTo>
                        <a:pt x="27" y="64"/>
                        <a:pt x="27" y="64"/>
                        <a:pt x="27" y="64"/>
                      </a:cubicBezTo>
                      <a:cubicBezTo>
                        <a:pt x="25" y="64"/>
                        <a:pt x="22" y="58"/>
                        <a:pt x="20" y="62"/>
                      </a:cubicBezTo>
                      <a:cubicBezTo>
                        <a:pt x="22" y="62"/>
                        <a:pt x="25" y="68"/>
                        <a:pt x="27" y="64"/>
                      </a:cubicBezTo>
                      <a:close/>
                      <a:moveTo>
                        <a:pt x="121" y="65"/>
                      </a:moveTo>
                      <a:cubicBezTo>
                        <a:pt x="121" y="65"/>
                        <a:pt x="121" y="65"/>
                        <a:pt x="121" y="65"/>
                      </a:cubicBezTo>
                      <a:cubicBezTo>
                        <a:pt x="124" y="65"/>
                        <a:pt x="127" y="66"/>
                        <a:pt x="127" y="63"/>
                      </a:cubicBezTo>
                      <a:cubicBezTo>
                        <a:pt x="125" y="61"/>
                        <a:pt x="120" y="61"/>
                        <a:pt x="121" y="65"/>
                      </a:cubicBezTo>
                      <a:close/>
                      <a:moveTo>
                        <a:pt x="64" y="80"/>
                      </a:moveTo>
                      <a:cubicBezTo>
                        <a:pt x="64" y="80"/>
                        <a:pt x="64" y="80"/>
                        <a:pt x="64" y="80"/>
                      </a:cubicBezTo>
                      <a:cubicBezTo>
                        <a:pt x="58" y="73"/>
                        <a:pt x="48" y="72"/>
                        <a:pt x="39" y="69"/>
                      </a:cubicBezTo>
                      <a:cubicBezTo>
                        <a:pt x="44" y="76"/>
                        <a:pt x="55" y="77"/>
                        <a:pt x="64" y="80"/>
                      </a:cubicBezTo>
                      <a:close/>
                      <a:moveTo>
                        <a:pt x="68" y="75"/>
                      </a:moveTo>
                      <a:cubicBezTo>
                        <a:pt x="68" y="75"/>
                        <a:pt x="68" y="75"/>
                        <a:pt x="68" y="75"/>
                      </a:cubicBezTo>
                      <a:cubicBezTo>
                        <a:pt x="65" y="75"/>
                        <a:pt x="66" y="72"/>
                        <a:pt x="63" y="72"/>
                      </a:cubicBezTo>
                      <a:cubicBezTo>
                        <a:pt x="62" y="75"/>
                        <a:pt x="67" y="77"/>
                        <a:pt x="68" y="75"/>
                      </a:cubicBezTo>
                      <a:close/>
                      <a:moveTo>
                        <a:pt x="89" y="77"/>
                      </a:moveTo>
                      <a:cubicBezTo>
                        <a:pt x="89" y="77"/>
                        <a:pt x="89" y="77"/>
                        <a:pt x="89" y="77"/>
                      </a:cubicBezTo>
                      <a:cubicBezTo>
                        <a:pt x="89" y="75"/>
                        <a:pt x="89" y="73"/>
                        <a:pt x="87" y="72"/>
                      </a:cubicBezTo>
                      <a:cubicBezTo>
                        <a:pt x="87" y="75"/>
                        <a:pt x="85" y="78"/>
                        <a:pt x="89" y="77"/>
                      </a:cubicBezTo>
                      <a:close/>
                      <a:moveTo>
                        <a:pt x="72" y="77"/>
                      </a:moveTo>
                      <a:cubicBezTo>
                        <a:pt x="72" y="77"/>
                        <a:pt x="72" y="77"/>
                        <a:pt x="72" y="77"/>
                      </a:cubicBezTo>
                      <a:cubicBezTo>
                        <a:pt x="73" y="77"/>
                        <a:pt x="74" y="77"/>
                        <a:pt x="75" y="77"/>
                      </a:cubicBezTo>
                      <a:cubicBezTo>
                        <a:pt x="75" y="76"/>
                        <a:pt x="75" y="76"/>
                        <a:pt x="75" y="75"/>
                      </a:cubicBezTo>
                      <a:cubicBezTo>
                        <a:pt x="74" y="75"/>
                        <a:pt x="73" y="75"/>
                        <a:pt x="72" y="75"/>
                      </a:cubicBezTo>
                      <a:cubicBezTo>
                        <a:pt x="72" y="76"/>
                        <a:pt x="72" y="76"/>
                        <a:pt x="72" y="77"/>
                      </a:cubicBezTo>
                      <a:close/>
                      <a:moveTo>
                        <a:pt x="95" y="86"/>
                      </a:moveTo>
                      <a:cubicBezTo>
                        <a:pt x="95" y="86"/>
                        <a:pt x="95" y="86"/>
                        <a:pt x="95" y="86"/>
                      </a:cubicBezTo>
                      <a:cubicBezTo>
                        <a:pt x="96" y="86"/>
                        <a:pt x="97" y="86"/>
                        <a:pt x="97" y="86"/>
                      </a:cubicBezTo>
                      <a:cubicBezTo>
                        <a:pt x="97" y="84"/>
                        <a:pt x="97" y="82"/>
                        <a:pt x="97" y="81"/>
                      </a:cubicBezTo>
                      <a:cubicBezTo>
                        <a:pt x="97" y="81"/>
                        <a:pt x="96" y="81"/>
                        <a:pt x="95" y="81"/>
                      </a:cubicBezTo>
                      <a:cubicBezTo>
                        <a:pt x="95" y="82"/>
                        <a:pt x="95" y="84"/>
                        <a:pt x="95" y="86"/>
                      </a:cubicBezTo>
                      <a:close/>
                      <a:moveTo>
                        <a:pt x="107" y="92"/>
                      </a:moveTo>
                      <a:cubicBezTo>
                        <a:pt x="107" y="92"/>
                        <a:pt x="107" y="92"/>
                        <a:pt x="107" y="92"/>
                      </a:cubicBezTo>
                      <a:cubicBezTo>
                        <a:pt x="111" y="93"/>
                        <a:pt x="112" y="86"/>
                        <a:pt x="108" y="86"/>
                      </a:cubicBezTo>
                      <a:cubicBezTo>
                        <a:pt x="107" y="87"/>
                        <a:pt x="107" y="89"/>
                        <a:pt x="107" y="92"/>
                      </a:cubicBezTo>
                      <a:close/>
                      <a:moveTo>
                        <a:pt x="145" y="231"/>
                      </a:moveTo>
                      <a:cubicBezTo>
                        <a:pt x="145" y="231"/>
                        <a:pt x="145" y="231"/>
                        <a:pt x="145" y="231"/>
                      </a:cubicBezTo>
                      <a:cubicBezTo>
                        <a:pt x="151" y="229"/>
                        <a:pt x="157" y="221"/>
                        <a:pt x="162" y="223"/>
                      </a:cubicBezTo>
                      <a:cubicBezTo>
                        <a:pt x="158" y="230"/>
                        <a:pt x="150" y="232"/>
                        <a:pt x="145" y="238"/>
                      </a:cubicBezTo>
                      <a:cubicBezTo>
                        <a:pt x="168" y="238"/>
                        <a:pt x="169" y="207"/>
                        <a:pt x="175" y="191"/>
                      </a:cubicBezTo>
                      <a:cubicBezTo>
                        <a:pt x="181" y="174"/>
                        <a:pt x="190" y="158"/>
                        <a:pt x="192" y="143"/>
                      </a:cubicBezTo>
                      <a:cubicBezTo>
                        <a:pt x="194" y="120"/>
                        <a:pt x="184" y="97"/>
                        <a:pt x="173" y="92"/>
                      </a:cubicBezTo>
                      <a:cubicBezTo>
                        <a:pt x="154" y="82"/>
                        <a:pt x="131" y="96"/>
                        <a:pt x="119" y="98"/>
                      </a:cubicBezTo>
                      <a:cubicBezTo>
                        <a:pt x="104" y="99"/>
                        <a:pt x="95" y="94"/>
                        <a:pt x="79" y="96"/>
                      </a:cubicBezTo>
                      <a:cubicBezTo>
                        <a:pt x="59" y="100"/>
                        <a:pt x="42" y="119"/>
                        <a:pt x="41" y="143"/>
                      </a:cubicBezTo>
                      <a:cubicBezTo>
                        <a:pt x="41" y="168"/>
                        <a:pt x="51" y="191"/>
                        <a:pt x="63" y="207"/>
                      </a:cubicBezTo>
                      <a:cubicBezTo>
                        <a:pt x="69" y="216"/>
                        <a:pt x="77" y="228"/>
                        <a:pt x="82" y="231"/>
                      </a:cubicBezTo>
                      <a:cubicBezTo>
                        <a:pt x="86" y="234"/>
                        <a:pt x="90" y="233"/>
                        <a:pt x="95" y="235"/>
                      </a:cubicBezTo>
                      <a:cubicBezTo>
                        <a:pt x="101" y="237"/>
                        <a:pt x="105" y="243"/>
                        <a:pt x="110" y="239"/>
                      </a:cubicBezTo>
                      <a:cubicBezTo>
                        <a:pt x="114" y="235"/>
                        <a:pt x="117" y="229"/>
                        <a:pt x="125" y="228"/>
                      </a:cubicBezTo>
                      <a:cubicBezTo>
                        <a:pt x="129" y="227"/>
                        <a:pt x="129" y="232"/>
                        <a:pt x="134" y="231"/>
                      </a:cubicBezTo>
                      <a:cubicBezTo>
                        <a:pt x="145" y="226"/>
                        <a:pt x="156" y="216"/>
                        <a:pt x="164" y="214"/>
                      </a:cubicBezTo>
                      <a:cubicBezTo>
                        <a:pt x="161" y="222"/>
                        <a:pt x="145" y="224"/>
                        <a:pt x="145" y="231"/>
                      </a:cubicBezTo>
                      <a:close/>
                      <a:moveTo>
                        <a:pt x="137" y="235"/>
                      </a:moveTo>
                      <a:cubicBezTo>
                        <a:pt x="137" y="235"/>
                        <a:pt x="137" y="235"/>
                        <a:pt x="137" y="235"/>
                      </a:cubicBezTo>
                      <a:cubicBezTo>
                        <a:pt x="139" y="235"/>
                        <a:pt x="140" y="234"/>
                        <a:pt x="140" y="232"/>
                      </a:cubicBezTo>
                      <a:cubicBezTo>
                        <a:pt x="138" y="232"/>
                        <a:pt x="137" y="233"/>
                        <a:pt x="137" y="2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Freeform 90">
                  <a:extLst>
                    <a:ext uri="{FF2B5EF4-FFF2-40B4-BE49-F238E27FC236}">
                      <a16:creationId xmlns:a16="http://schemas.microsoft.com/office/drawing/2014/main" id="{906B88BD-9101-445B-874D-FBC83B4983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55138" y="5164138"/>
                  <a:ext cx="182563" cy="127000"/>
                </a:xfrm>
                <a:custGeom>
                  <a:avLst/>
                  <a:gdLst>
                    <a:gd name="T0" fmla="*/ 24 w 41"/>
                    <a:gd name="T1" fmla="*/ 13 h 29"/>
                    <a:gd name="T2" fmla="*/ 5 w 41"/>
                    <a:gd name="T3" fmla="*/ 21 h 29"/>
                    <a:gd name="T4" fmla="*/ 36 w 41"/>
                    <a:gd name="T5" fmla="*/ 0 h 29"/>
                    <a:gd name="T6" fmla="*/ 34 w 41"/>
                    <a:gd name="T7" fmla="*/ 6 h 29"/>
                    <a:gd name="T8" fmla="*/ 35 w 41"/>
                    <a:gd name="T9" fmla="*/ 11 h 29"/>
                    <a:gd name="T10" fmla="*/ 0 w 41"/>
                    <a:gd name="T11" fmla="*/ 29 h 29"/>
                    <a:gd name="T12" fmla="*/ 24 w 41"/>
                    <a:gd name="T13" fmla="*/ 13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1" h="29">
                      <a:moveTo>
                        <a:pt x="24" y="13"/>
                      </a:moveTo>
                      <a:cubicBezTo>
                        <a:pt x="18" y="11"/>
                        <a:pt x="13" y="21"/>
                        <a:pt x="5" y="21"/>
                      </a:cubicBezTo>
                      <a:cubicBezTo>
                        <a:pt x="14" y="12"/>
                        <a:pt x="27" y="8"/>
                        <a:pt x="36" y="0"/>
                      </a:cubicBezTo>
                      <a:cubicBezTo>
                        <a:pt x="41" y="2"/>
                        <a:pt x="36" y="5"/>
                        <a:pt x="34" y="6"/>
                      </a:cubicBezTo>
                      <a:cubicBezTo>
                        <a:pt x="34" y="9"/>
                        <a:pt x="37" y="9"/>
                        <a:pt x="35" y="11"/>
                      </a:cubicBezTo>
                      <a:cubicBezTo>
                        <a:pt x="22" y="16"/>
                        <a:pt x="15" y="26"/>
                        <a:pt x="0" y="29"/>
                      </a:cubicBezTo>
                      <a:cubicBezTo>
                        <a:pt x="5" y="21"/>
                        <a:pt x="18" y="20"/>
                        <a:pt x="2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5" name="Group 75">
                <a:extLst>
                  <a:ext uri="{FF2B5EF4-FFF2-40B4-BE49-F238E27FC236}">
                    <a16:creationId xmlns:a16="http://schemas.microsoft.com/office/drawing/2014/main" id="{4437EB6F-13BA-4104-8C8F-C7FDE70B7E0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1031412">
                <a:off x="14283398" y="6156327"/>
                <a:ext cx="433221" cy="387856"/>
                <a:chOff x="8253413" y="8278813"/>
                <a:chExt cx="1379538" cy="1235075"/>
              </a:xfrm>
              <a:grpFill/>
            </p:grpSpPr>
            <p:sp>
              <p:nvSpPr>
                <p:cNvPr id="95" name="Freeform 149">
                  <a:extLst>
                    <a:ext uri="{FF2B5EF4-FFF2-40B4-BE49-F238E27FC236}">
                      <a16:creationId xmlns:a16="http://schemas.microsoft.com/office/drawing/2014/main" id="{44223AED-9649-4ADD-B8B9-D58275489E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67738" y="8766175"/>
                  <a:ext cx="57150" cy="77788"/>
                </a:xfrm>
                <a:custGeom>
                  <a:avLst/>
                  <a:gdLst>
                    <a:gd name="T0" fmla="*/ 2 w 13"/>
                    <a:gd name="T1" fmla="*/ 2 h 18"/>
                    <a:gd name="T2" fmla="*/ 13 w 13"/>
                    <a:gd name="T3" fmla="*/ 8 h 18"/>
                    <a:gd name="T4" fmla="*/ 6 w 13"/>
                    <a:gd name="T5" fmla="*/ 18 h 18"/>
                    <a:gd name="T6" fmla="*/ 0 w 13"/>
                    <a:gd name="T7" fmla="*/ 5 h 18"/>
                    <a:gd name="T8" fmla="*/ 2 w 13"/>
                    <a:gd name="T9" fmla="*/ 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8">
                      <a:moveTo>
                        <a:pt x="2" y="2"/>
                      </a:moveTo>
                      <a:cubicBezTo>
                        <a:pt x="9" y="0"/>
                        <a:pt x="6" y="8"/>
                        <a:pt x="13" y="8"/>
                      </a:cubicBezTo>
                      <a:cubicBezTo>
                        <a:pt x="13" y="12"/>
                        <a:pt x="10" y="16"/>
                        <a:pt x="6" y="18"/>
                      </a:cubicBezTo>
                      <a:cubicBezTo>
                        <a:pt x="6" y="12"/>
                        <a:pt x="6" y="8"/>
                        <a:pt x="0" y="5"/>
                      </a:cubicBezTo>
                      <a:cubicBezTo>
                        <a:pt x="0" y="4"/>
                        <a:pt x="3" y="3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 150">
                  <a:extLst>
                    <a:ext uri="{FF2B5EF4-FFF2-40B4-BE49-F238E27FC236}">
                      <a16:creationId xmlns:a16="http://schemas.microsoft.com/office/drawing/2014/main" id="{FCCFF5BA-5920-44C3-BDFD-DA94888D11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47175" y="8529638"/>
                  <a:ext cx="44450" cy="60325"/>
                </a:xfrm>
                <a:custGeom>
                  <a:avLst/>
                  <a:gdLst>
                    <a:gd name="T0" fmla="*/ 1 w 10"/>
                    <a:gd name="T1" fmla="*/ 1 h 14"/>
                    <a:gd name="T2" fmla="*/ 9 w 10"/>
                    <a:gd name="T3" fmla="*/ 13 h 14"/>
                    <a:gd name="T4" fmla="*/ 0 w 10"/>
                    <a:gd name="T5" fmla="*/ 11 h 14"/>
                    <a:gd name="T6" fmla="*/ 1 w 10"/>
                    <a:gd name="T7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14">
                      <a:moveTo>
                        <a:pt x="1" y="1"/>
                      </a:moveTo>
                      <a:cubicBezTo>
                        <a:pt x="7" y="0"/>
                        <a:pt x="10" y="8"/>
                        <a:pt x="9" y="13"/>
                      </a:cubicBezTo>
                      <a:cubicBezTo>
                        <a:pt x="5" y="13"/>
                        <a:pt x="2" y="14"/>
                        <a:pt x="0" y="11"/>
                      </a:cubicBezTo>
                      <a:cubicBezTo>
                        <a:pt x="1" y="8"/>
                        <a:pt x="0" y="4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 151">
                  <a:extLst>
                    <a:ext uri="{FF2B5EF4-FFF2-40B4-BE49-F238E27FC236}">
                      <a16:creationId xmlns:a16="http://schemas.microsoft.com/office/drawing/2014/main" id="{70A7D68A-675B-4CEC-B578-5758C87F61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43913" y="8843963"/>
                  <a:ext cx="88900" cy="49213"/>
                </a:xfrm>
                <a:custGeom>
                  <a:avLst/>
                  <a:gdLst>
                    <a:gd name="T0" fmla="*/ 7 w 20"/>
                    <a:gd name="T1" fmla="*/ 0 h 11"/>
                    <a:gd name="T2" fmla="*/ 10 w 20"/>
                    <a:gd name="T3" fmla="*/ 6 h 11"/>
                    <a:gd name="T4" fmla="*/ 20 w 20"/>
                    <a:gd name="T5" fmla="*/ 1 h 11"/>
                    <a:gd name="T6" fmla="*/ 6 w 20"/>
                    <a:gd name="T7" fmla="*/ 11 h 11"/>
                    <a:gd name="T8" fmla="*/ 0 w 20"/>
                    <a:gd name="T9" fmla="*/ 6 h 11"/>
                    <a:gd name="T10" fmla="*/ 7 w 20"/>
                    <a:gd name="T11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" h="11">
                      <a:moveTo>
                        <a:pt x="7" y="0"/>
                      </a:moveTo>
                      <a:cubicBezTo>
                        <a:pt x="8" y="2"/>
                        <a:pt x="9" y="4"/>
                        <a:pt x="10" y="6"/>
                      </a:cubicBezTo>
                      <a:cubicBezTo>
                        <a:pt x="15" y="5"/>
                        <a:pt x="17" y="1"/>
                        <a:pt x="20" y="1"/>
                      </a:cubicBezTo>
                      <a:cubicBezTo>
                        <a:pt x="19" y="6"/>
                        <a:pt x="11" y="11"/>
                        <a:pt x="6" y="11"/>
                      </a:cubicBezTo>
                      <a:cubicBezTo>
                        <a:pt x="5" y="6"/>
                        <a:pt x="4" y="5"/>
                        <a:pt x="0" y="6"/>
                      </a:cubicBezTo>
                      <a:cubicBezTo>
                        <a:pt x="0" y="2"/>
                        <a:pt x="4" y="0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152">
                  <a:extLst>
                    <a:ext uri="{FF2B5EF4-FFF2-40B4-BE49-F238E27FC236}">
                      <a16:creationId xmlns:a16="http://schemas.microsoft.com/office/drawing/2014/main" id="{793BD2D5-F72F-4DCF-B22E-165C7F40BB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77238" y="8893175"/>
                  <a:ext cx="44450" cy="60325"/>
                </a:xfrm>
                <a:custGeom>
                  <a:avLst/>
                  <a:gdLst>
                    <a:gd name="T0" fmla="*/ 1 w 10"/>
                    <a:gd name="T1" fmla="*/ 0 h 14"/>
                    <a:gd name="T2" fmla="*/ 5 w 10"/>
                    <a:gd name="T3" fmla="*/ 0 h 14"/>
                    <a:gd name="T4" fmla="*/ 9 w 10"/>
                    <a:gd name="T5" fmla="*/ 12 h 14"/>
                    <a:gd name="T6" fmla="*/ 1 w 10"/>
                    <a:gd name="T7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14">
                      <a:moveTo>
                        <a:pt x="1" y="0"/>
                      </a:moveTo>
                      <a:cubicBezTo>
                        <a:pt x="2" y="0"/>
                        <a:pt x="3" y="0"/>
                        <a:pt x="5" y="0"/>
                      </a:cubicBezTo>
                      <a:cubicBezTo>
                        <a:pt x="6" y="4"/>
                        <a:pt x="10" y="9"/>
                        <a:pt x="9" y="12"/>
                      </a:cubicBezTo>
                      <a:cubicBezTo>
                        <a:pt x="3" y="14"/>
                        <a:pt x="0" y="4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 153">
                  <a:extLst>
                    <a:ext uri="{FF2B5EF4-FFF2-40B4-BE49-F238E27FC236}">
                      <a16:creationId xmlns:a16="http://schemas.microsoft.com/office/drawing/2014/main" id="{2BBAF086-4E49-431B-AA6A-AB6E911C8DE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545513" y="8594725"/>
                  <a:ext cx="609600" cy="534988"/>
                </a:xfrm>
                <a:custGeom>
                  <a:avLst/>
                  <a:gdLst>
                    <a:gd name="T0" fmla="*/ 131 w 138"/>
                    <a:gd name="T1" fmla="*/ 1 h 122"/>
                    <a:gd name="T2" fmla="*/ 133 w 138"/>
                    <a:gd name="T3" fmla="*/ 0 h 122"/>
                    <a:gd name="T4" fmla="*/ 125 w 138"/>
                    <a:gd name="T5" fmla="*/ 18 h 122"/>
                    <a:gd name="T6" fmla="*/ 109 w 138"/>
                    <a:gd name="T7" fmla="*/ 33 h 122"/>
                    <a:gd name="T8" fmla="*/ 23 w 138"/>
                    <a:gd name="T9" fmla="*/ 122 h 122"/>
                    <a:gd name="T10" fmla="*/ 0 w 138"/>
                    <a:gd name="T11" fmla="*/ 69 h 122"/>
                    <a:gd name="T12" fmla="*/ 131 w 138"/>
                    <a:gd name="T13" fmla="*/ 1 h 122"/>
                    <a:gd name="T14" fmla="*/ 6 w 138"/>
                    <a:gd name="T15" fmla="*/ 71 h 122"/>
                    <a:gd name="T16" fmla="*/ 6 w 138"/>
                    <a:gd name="T17" fmla="*/ 71 h 122"/>
                    <a:gd name="T18" fmla="*/ 25 w 138"/>
                    <a:gd name="T19" fmla="*/ 114 h 122"/>
                    <a:gd name="T20" fmla="*/ 118 w 138"/>
                    <a:gd name="T21" fmla="*/ 14 h 122"/>
                    <a:gd name="T22" fmla="*/ 6 w 138"/>
                    <a:gd name="T23" fmla="*/ 7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8" h="122">
                      <a:moveTo>
                        <a:pt x="131" y="1"/>
                      </a:moveTo>
                      <a:cubicBezTo>
                        <a:pt x="131" y="1"/>
                        <a:pt x="132" y="0"/>
                        <a:pt x="133" y="0"/>
                      </a:cubicBezTo>
                      <a:cubicBezTo>
                        <a:pt x="138" y="8"/>
                        <a:pt x="129" y="14"/>
                        <a:pt x="125" y="18"/>
                      </a:cubicBezTo>
                      <a:cubicBezTo>
                        <a:pt x="120" y="23"/>
                        <a:pt x="113" y="28"/>
                        <a:pt x="109" y="33"/>
                      </a:cubicBezTo>
                      <a:cubicBezTo>
                        <a:pt x="83" y="61"/>
                        <a:pt x="57" y="95"/>
                        <a:pt x="23" y="122"/>
                      </a:cubicBezTo>
                      <a:cubicBezTo>
                        <a:pt x="12" y="106"/>
                        <a:pt x="5" y="88"/>
                        <a:pt x="0" y="69"/>
                      </a:cubicBezTo>
                      <a:cubicBezTo>
                        <a:pt x="38" y="46"/>
                        <a:pt x="93" y="26"/>
                        <a:pt x="131" y="1"/>
                      </a:cubicBezTo>
                      <a:close/>
                      <a:moveTo>
                        <a:pt x="6" y="71"/>
                      </a:moveTo>
                      <a:cubicBezTo>
                        <a:pt x="6" y="71"/>
                        <a:pt x="6" y="71"/>
                        <a:pt x="6" y="71"/>
                      </a:cubicBezTo>
                      <a:cubicBezTo>
                        <a:pt x="10" y="84"/>
                        <a:pt x="18" y="102"/>
                        <a:pt x="25" y="114"/>
                      </a:cubicBezTo>
                      <a:cubicBezTo>
                        <a:pt x="61" y="82"/>
                        <a:pt x="89" y="48"/>
                        <a:pt x="118" y="14"/>
                      </a:cubicBezTo>
                      <a:cubicBezTo>
                        <a:pt x="84" y="33"/>
                        <a:pt x="41" y="51"/>
                        <a:pt x="6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 154">
                  <a:extLst>
                    <a:ext uri="{FF2B5EF4-FFF2-40B4-BE49-F238E27FC236}">
                      <a16:creationId xmlns:a16="http://schemas.microsoft.com/office/drawing/2014/main" id="{C58FF8A0-FC1F-479D-9F2F-B500CF5CE3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253413" y="8278813"/>
                  <a:ext cx="1379538" cy="1235075"/>
                </a:xfrm>
                <a:custGeom>
                  <a:avLst/>
                  <a:gdLst>
                    <a:gd name="T0" fmla="*/ 194 w 312"/>
                    <a:gd name="T1" fmla="*/ 150 h 282"/>
                    <a:gd name="T2" fmla="*/ 24 w 312"/>
                    <a:gd name="T3" fmla="*/ 168 h 282"/>
                    <a:gd name="T4" fmla="*/ 31 w 312"/>
                    <a:gd name="T5" fmla="*/ 105 h 282"/>
                    <a:gd name="T6" fmla="*/ 144 w 312"/>
                    <a:gd name="T7" fmla="*/ 60 h 282"/>
                    <a:gd name="T8" fmla="*/ 64 w 312"/>
                    <a:gd name="T9" fmla="*/ 97 h 282"/>
                    <a:gd name="T10" fmla="*/ 89 w 312"/>
                    <a:gd name="T11" fmla="*/ 86 h 282"/>
                    <a:gd name="T12" fmla="*/ 111 w 312"/>
                    <a:gd name="T13" fmla="*/ 79 h 282"/>
                    <a:gd name="T14" fmla="*/ 111 w 312"/>
                    <a:gd name="T15" fmla="*/ 79 h 282"/>
                    <a:gd name="T16" fmla="*/ 114 w 312"/>
                    <a:gd name="T17" fmla="*/ 75 h 282"/>
                    <a:gd name="T18" fmla="*/ 145 w 312"/>
                    <a:gd name="T19" fmla="*/ 65 h 282"/>
                    <a:gd name="T20" fmla="*/ 163 w 312"/>
                    <a:gd name="T21" fmla="*/ 56 h 282"/>
                    <a:gd name="T22" fmla="*/ 192 w 312"/>
                    <a:gd name="T23" fmla="*/ 45 h 282"/>
                    <a:gd name="T24" fmla="*/ 192 w 312"/>
                    <a:gd name="T25" fmla="*/ 45 h 282"/>
                    <a:gd name="T26" fmla="*/ 92 w 312"/>
                    <a:gd name="T27" fmla="*/ 94 h 282"/>
                    <a:gd name="T28" fmla="*/ 100 w 312"/>
                    <a:gd name="T29" fmla="*/ 92 h 282"/>
                    <a:gd name="T30" fmla="*/ 117 w 312"/>
                    <a:gd name="T31" fmla="*/ 83 h 282"/>
                    <a:gd name="T32" fmla="*/ 117 w 312"/>
                    <a:gd name="T33" fmla="*/ 83 h 282"/>
                    <a:gd name="T34" fmla="*/ 135 w 312"/>
                    <a:gd name="T35" fmla="*/ 75 h 282"/>
                    <a:gd name="T36" fmla="*/ 168 w 312"/>
                    <a:gd name="T37" fmla="*/ 65 h 282"/>
                    <a:gd name="T38" fmla="*/ 171 w 312"/>
                    <a:gd name="T39" fmla="*/ 63 h 282"/>
                    <a:gd name="T40" fmla="*/ 171 w 312"/>
                    <a:gd name="T41" fmla="*/ 63 h 282"/>
                    <a:gd name="T42" fmla="*/ 28 w 312"/>
                    <a:gd name="T43" fmla="*/ 137 h 282"/>
                    <a:gd name="T44" fmla="*/ 12 w 312"/>
                    <a:gd name="T45" fmla="*/ 134 h 282"/>
                    <a:gd name="T46" fmla="*/ 180 w 312"/>
                    <a:gd name="T47" fmla="*/ 151 h 282"/>
                    <a:gd name="T48" fmla="*/ 272 w 312"/>
                    <a:gd name="T49" fmla="*/ 34 h 282"/>
                    <a:gd name="T50" fmla="*/ 253 w 312"/>
                    <a:gd name="T51" fmla="*/ 44 h 282"/>
                    <a:gd name="T52" fmla="*/ 233 w 312"/>
                    <a:gd name="T53" fmla="*/ 44 h 282"/>
                    <a:gd name="T54" fmla="*/ 220 w 312"/>
                    <a:gd name="T55" fmla="*/ 47 h 282"/>
                    <a:gd name="T56" fmla="*/ 190 w 312"/>
                    <a:gd name="T57" fmla="*/ 64 h 282"/>
                    <a:gd name="T58" fmla="*/ 177 w 312"/>
                    <a:gd name="T59" fmla="*/ 73 h 282"/>
                    <a:gd name="T60" fmla="*/ 161 w 312"/>
                    <a:gd name="T61" fmla="*/ 85 h 282"/>
                    <a:gd name="T62" fmla="*/ 129 w 312"/>
                    <a:gd name="T63" fmla="*/ 89 h 282"/>
                    <a:gd name="T64" fmla="*/ 131 w 312"/>
                    <a:gd name="T65" fmla="*/ 96 h 282"/>
                    <a:gd name="T66" fmla="*/ 101 w 312"/>
                    <a:gd name="T67" fmla="*/ 99 h 282"/>
                    <a:gd name="T68" fmla="*/ 98 w 312"/>
                    <a:gd name="T69" fmla="*/ 104 h 282"/>
                    <a:gd name="T70" fmla="*/ 59 w 312"/>
                    <a:gd name="T71" fmla="*/ 120 h 282"/>
                    <a:gd name="T72" fmla="*/ 43 w 312"/>
                    <a:gd name="T73" fmla="*/ 127 h 282"/>
                    <a:gd name="T74" fmla="*/ 24 w 312"/>
                    <a:gd name="T75" fmla="*/ 128 h 282"/>
                    <a:gd name="T76" fmla="*/ 187 w 312"/>
                    <a:gd name="T77" fmla="*/ 55 h 282"/>
                    <a:gd name="T78" fmla="*/ 273 w 312"/>
                    <a:gd name="T79" fmla="*/ 25 h 282"/>
                    <a:gd name="T80" fmla="*/ 290 w 312"/>
                    <a:gd name="T81" fmla="*/ 15 h 282"/>
                    <a:gd name="T82" fmla="*/ 113 w 312"/>
                    <a:gd name="T83" fmla="*/ 248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12" h="282">
                      <a:moveTo>
                        <a:pt x="301" y="0"/>
                      </a:moveTo>
                      <a:cubicBezTo>
                        <a:pt x="312" y="23"/>
                        <a:pt x="290" y="38"/>
                        <a:pt x="275" y="54"/>
                      </a:cubicBezTo>
                      <a:cubicBezTo>
                        <a:pt x="247" y="86"/>
                        <a:pt x="220" y="119"/>
                        <a:pt x="194" y="150"/>
                      </a:cubicBezTo>
                      <a:cubicBezTo>
                        <a:pt x="155" y="195"/>
                        <a:pt x="125" y="239"/>
                        <a:pt x="96" y="281"/>
                      </a:cubicBezTo>
                      <a:cubicBezTo>
                        <a:pt x="91" y="282"/>
                        <a:pt x="88" y="276"/>
                        <a:pt x="83" y="282"/>
                      </a:cubicBezTo>
                      <a:cubicBezTo>
                        <a:pt x="64" y="247"/>
                        <a:pt x="45" y="207"/>
                        <a:pt x="24" y="168"/>
                      </a:cubicBezTo>
                      <a:cubicBezTo>
                        <a:pt x="19" y="157"/>
                        <a:pt x="13" y="145"/>
                        <a:pt x="5" y="136"/>
                      </a:cubicBezTo>
                      <a:cubicBezTo>
                        <a:pt x="7" y="130"/>
                        <a:pt x="3" y="127"/>
                        <a:pt x="0" y="120"/>
                      </a:cubicBezTo>
                      <a:cubicBezTo>
                        <a:pt x="12" y="116"/>
                        <a:pt x="23" y="113"/>
                        <a:pt x="31" y="105"/>
                      </a:cubicBezTo>
                      <a:cubicBezTo>
                        <a:pt x="40" y="108"/>
                        <a:pt x="55" y="96"/>
                        <a:pt x="68" y="92"/>
                      </a:cubicBezTo>
                      <a:cubicBezTo>
                        <a:pt x="66" y="87"/>
                        <a:pt x="72" y="86"/>
                        <a:pt x="74" y="90"/>
                      </a:cubicBezTo>
                      <a:cubicBezTo>
                        <a:pt x="96" y="78"/>
                        <a:pt x="119" y="71"/>
                        <a:pt x="144" y="60"/>
                      </a:cubicBezTo>
                      <a:cubicBezTo>
                        <a:pt x="159" y="53"/>
                        <a:pt x="175" y="47"/>
                        <a:pt x="194" y="40"/>
                      </a:cubicBezTo>
                      <a:cubicBezTo>
                        <a:pt x="224" y="30"/>
                        <a:pt x="266" y="16"/>
                        <a:pt x="301" y="0"/>
                      </a:cubicBezTo>
                      <a:close/>
                      <a:moveTo>
                        <a:pt x="64" y="97"/>
                      </a:moveTo>
                      <a:cubicBezTo>
                        <a:pt x="64" y="97"/>
                        <a:pt x="64" y="97"/>
                        <a:pt x="64" y="97"/>
                      </a:cubicBezTo>
                      <a:cubicBezTo>
                        <a:pt x="53" y="101"/>
                        <a:pt x="60" y="103"/>
                        <a:pt x="64" y="97"/>
                      </a:cubicBezTo>
                      <a:close/>
                      <a:moveTo>
                        <a:pt x="89" y="86"/>
                      </a:moveTo>
                      <a:cubicBezTo>
                        <a:pt x="89" y="86"/>
                        <a:pt x="89" y="86"/>
                        <a:pt x="89" y="86"/>
                      </a:cubicBezTo>
                      <a:cubicBezTo>
                        <a:pt x="85" y="91"/>
                        <a:pt x="94" y="88"/>
                        <a:pt x="89" y="86"/>
                      </a:cubicBezTo>
                      <a:close/>
                      <a:moveTo>
                        <a:pt x="111" y="79"/>
                      </a:moveTo>
                      <a:cubicBezTo>
                        <a:pt x="111" y="79"/>
                        <a:pt x="111" y="79"/>
                        <a:pt x="111" y="79"/>
                      </a:cubicBezTo>
                      <a:cubicBezTo>
                        <a:pt x="109" y="75"/>
                        <a:pt x="102" y="82"/>
                        <a:pt x="98" y="82"/>
                      </a:cubicBezTo>
                      <a:cubicBezTo>
                        <a:pt x="100" y="87"/>
                        <a:pt x="107" y="80"/>
                        <a:pt x="111" y="79"/>
                      </a:cubicBezTo>
                      <a:close/>
                      <a:moveTo>
                        <a:pt x="122" y="73"/>
                      </a:moveTo>
                      <a:cubicBezTo>
                        <a:pt x="122" y="73"/>
                        <a:pt x="122" y="73"/>
                        <a:pt x="122" y="73"/>
                      </a:cubicBezTo>
                      <a:cubicBezTo>
                        <a:pt x="119" y="75"/>
                        <a:pt x="117" y="75"/>
                        <a:pt x="114" y="75"/>
                      </a:cubicBezTo>
                      <a:cubicBezTo>
                        <a:pt x="114" y="80"/>
                        <a:pt x="123" y="75"/>
                        <a:pt x="122" y="73"/>
                      </a:cubicBezTo>
                      <a:close/>
                      <a:moveTo>
                        <a:pt x="145" y="65"/>
                      </a:moveTo>
                      <a:cubicBezTo>
                        <a:pt x="145" y="65"/>
                        <a:pt x="145" y="65"/>
                        <a:pt x="145" y="65"/>
                      </a:cubicBezTo>
                      <a:cubicBezTo>
                        <a:pt x="133" y="67"/>
                        <a:pt x="135" y="73"/>
                        <a:pt x="145" y="65"/>
                      </a:cubicBezTo>
                      <a:close/>
                      <a:moveTo>
                        <a:pt x="163" y="56"/>
                      </a:moveTo>
                      <a:cubicBezTo>
                        <a:pt x="163" y="56"/>
                        <a:pt x="163" y="56"/>
                        <a:pt x="163" y="56"/>
                      </a:cubicBezTo>
                      <a:cubicBezTo>
                        <a:pt x="159" y="59"/>
                        <a:pt x="152" y="60"/>
                        <a:pt x="151" y="63"/>
                      </a:cubicBezTo>
                      <a:cubicBezTo>
                        <a:pt x="154" y="61"/>
                        <a:pt x="162" y="60"/>
                        <a:pt x="163" y="56"/>
                      </a:cubicBezTo>
                      <a:close/>
                      <a:moveTo>
                        <a:pt x="192" y="45"/>
                      </a:moveTo>
                      <a:cubicBezTo>
                        <a:pt x="192" y="45"/>
                        <a:pt x="192" y="45"/>
                        <a:pt x="192" y="45"/>
                      </a:cubicBezTo>
                      <a:cubicBezTo>
                        <a:pt x="174" y="51"/>
                        <a:pt x="198" y="48"/>
                        <a:pt x="199" y="43"/>
                      </a:cubicBezTo>
                      <a:cubicBezTo>
                        <a:pt x="198" y="45"/>
                        <a:pt x="195" y="44"/>
                        <a:pt x="192" y="45"/>
                      </a:cubicBezTo>
                      <a:close/>
                      <a:moveTo>
                        <a:pt x="96" y="93"/>
                      </a:moveTo>
                      <a:cubicBezTo>
                        <a:pt x="96" y="93"/>
                        <a:pt x="96" y="93"/>
                        <a:pt x="96" y="93"/>
                      </a:cubicBezTo>
                      <a:cubicBezTo>
                        <a:pt x="95" y="92"/>
                        <a:pt x="92" y="92"/>
                        <a:pt x="92" y="94"/>
                      </a:cubicBezTo>
                      <a:cubicBezTo>
                        <a:pt x="93" y="97"/>
                        <a:pt x="98" y="94"/>
                        <a:pt x="96" y="93"/>
                      </a:cubicBezTo>
                      <a:close/>
                      <a:moveTo>
                        <a:pt x="100" y="92"/>
                      </a:moveTo>
                      <a:cubicBezTo>
                        <a:pt x="100" y="92"/>
                        <a:pt x="100" y="92"/>
                        <a:pt x="100" y="92"/>
                      </a:cubicBezTo>
                      <a:cubicBezTo>
                        <a:pt x="104" y="90"/>
                        <a:pt x="112" y="90"/>
                        <a:pt x="113" y="85"/>
                      </a:cubicBezTo>
                      <a:cubicBezTo>
                        <a:pt x="110" y="84"/>
                        <a:pt x="101" y="88"/>
                        <a:pt x="100" y="92"/>
                      </a:cubicBezTo>
                      <a:close/>
                      <a:moveTo>
                        <a:pt x="117" y="83"/>
                      </a:moveTo>
                      <a:cubicBezTo>
                        <a:pt x="117" y="83"/>
                        <a:pt x="117" y="83"/>
                        <a:pt x="117" y="83"/>
                      </a:cubicBezTo>
                      <a:cubicBezTo>
                        <a:pt x="120" y="87"/>
                        <a:pt x="132" y="80"/>
                        <a:pt x="132" y="77"/>
                      </a:cubicBezTo>
                      <a:cubicBezTo>
                        <a:pt x="127" y="77"/>
                        <a:pt x="122" y="81"/>
                        <a:pt x="117" y="83"/>
                      </a:cubicBezTo>
                      <a:close/>
                      <a:moveTo>
                        <a:pt x="147" y="71"/>
                      </a:moveTo>
                      <a:cubicBezTo>
                        <a:pt x="147" y="71"/>
                        <a:pt x="147" y="71"/>
                        <a:pt x="147" y="71"/>
                      </a:cubicBezTo>
                      <a:cubicBezTo>
                        <a:pt x="145" y="69"/>
                        <a:pt x="139" y="74"/>
                        <a:pt x="135" y="75"/>
                      </a:cubicBezTo>
                      <a:cubicBezTo>
                        <a:pt x="136" y="81"/>
                        <a:pt x="149" y="75"/>
                        <a:pt x="147" y="71"/>
                      </a:cubicBezTo>
                      <a:close/>
                      <a:moveTo>
                        <a:pt x="168" y="65"/>
                      </a:moveTo>
                      <a:cubicBezTo>
                        <a:pt x="168" y="65"/>
                        <a:pt x="168" y="65"/>
                        <a:pt x="168" y="65"/>
                      </a:cubicBezTo>
                      <a:cubicBezTo>
                        <a:pt x="165" y="59"/>
                        <a:pt x="157" y="67"/>
                        <a:pt x="151" y="68"/>
                      </a:cubicBezTo>
                      <a:cubicBezTo>
                        <a:pt x="153" y="76"/>
                        <a:pt x="165" y="67"/>
                        <a:pt x="168" y="65"/>
                      </a:cubicBezTo>
                      <a:close/>
                      <a:moveTo>
                        <a:pt x="171" y="63"/>
                      </a:moveTo>
                      <a:cubicBezTo>
                        <a:pt x="171" y="63"/>
                        <a:pt x="171" y="63"/>
                        <a:pt x="171" y="63"/>
                      </a:cubicBezTo>
                      <a:cubicBezTo>
                        <a:pt x="174" y="64"/>
                        <a:pt x="183" y="61"/>
                        <a:pt x="182" y="57"/>
                      </a:cubicBezTo>
                      <a:cubicBezTo>
                        <a:pt x="179" y="58"/>
                        <a:pt x="170" y="59"/>
                        <a:pt x="171" y="63"/>
                      </a:cubicBezTo>
                      <a:close/>
                      <a:moveTo>
                        <a:pt x="24" y="128"/>
                      </a:moveTo>
                      <a:cubicBezTo>
                        <a:pt x="24" y="128"/>
                        <a:pt x="24" y="128"/>
                        <a:pt x="24" y="128"/>
                      </a:cubicBezTo>
                      <a:cubicBezTo>
                        <a:pt x="21" y="131"/>
                        <a:pt x="30" y="135"/>
                        <a:pt x="28" y="137"/>
                      </a:cubicBezTo>
                      <a:cubicBezTo>
                        <a:pt x="25" y="137"/>
                        <a:pt x="26" y="139"/>
                        <a:pt x="24" y="140"/>
                      </a:cubicBezTo>
                      <a:cubicBezTo>
                        <a:pt x="21" y="139"/>
                        <a:pt x="20" y="134"/>
                        <a:pt x="19" y="131"/>
                      </a:cubicBezTo>
                      <a:cubicBezTo>
                        <a:pt x="17" y="132"/>
                        <a:pt x="14" y="133"/>
                        <a:pt x="12" y="134"/>
                      </a:cubicBezTo>
                      <a:cubicBezTo>
                        <a:pt x="38" y="183"/>
                        <a:pt x="59" y="229"/>
                        <a:pt x="86" y="274"/>
                      </a:cubicBezTo>
                      <a:cubicBezTo>
                        <a:pt x="103" y="254"/>
                        <a:pt x="117" y="233"/>
                        <a:pt x="132" y="212"/>
                      </a:cubicBezTo>
                      <a:cubicBezTo>
                        <a:pt x="148" y="192"/>
                        <a:pt x="163" y="171"/>
                        <a:pt x="180" y="151"/>
                      </a:cubicBezTo>
                      <a:cubicBezTo>
                        <a:pt x="205" y="120"/>
                        <a:pt x="232" y="91"/>
                        <a:pt x="258" y="62"/>
                      </a:cubicBezTo>
                      <a:cubicBezTo>
                        <a:pt x="266" y="52"/>
                        <a:pt x="277" y="43"/>
                        <a:pt x="280" y="30"/>
                      </a:cubicBezTo>
                      <a:cubicBezTo>
                        <a:pt x="277" y="32"/>
                        <a:pt x="276" y="34"/>
                        <a:pt x="272" y="34"/>
                      </a:cubicBezTo>
                      <a:cubicBezTo>
                        <a:pt x="271" y="31"/>
                        <a:pt x="270" y="28"/>
                        <a:pt x="268" y="28"/>
                      </a:cubicBezTo>
                      <a:cubicBezTo>
                        <a:pt x="264" y="29"/>
                        <a:pt x="261" y="30"/>
                        <a:pt x="258" y="32"/>
                      </a:cubicBezTo>
                      <a:cubicBezTo>
                        <a:pt x="264" y="37"/>
                        <a:pt x="261" y="45"/>
                        <a:pt x="253" y="44"/>
                      </a:cubicBezTo>
                      <a:cubicBezTo>
                        <a:pt x="252" y="41"/>
                        <a:pt x="257" y="34"/>
                        <a:pt x="251" y="35"/>
                      </a:cubicBezTo>
                      <a:cubicBezTo>
                        <a:pt x="246" y="38"/>
                        <a:pt x="254" y="46"/>
                        <a:pt x="248" y="48"/>
                      </a:cubicBezTo>
                      <a:cubicBezTo>
                        <a:pt x="246" y="44"/>
                        <a:pt x="240" y="37"/>
                        <a:pt x="233" y="44"/>
                      </a:cubicBezTo>
                      <a:cubicBezTo>
                        <a:pt x="238" y="50"/>
                        <a:pt x="237" y="58"/>
                        <a:pt x="231" y="58"/>
                      </a:cubicBezTo>
                      <a:cubicBezTo>
                        <a:pt x="229" y="55"/>
                        <a:pt x="234" y="54"/>
                        <a:pt x="231" y="50"/>
                      </a:cubicBezTo>
                      <a:cubicBezTo>
                        <a:pt x="227" y="51"/>
                        <a:pt x="225" y="46"/>
                        <a:pt x="220" y="47"/>
                      </a:cubicBezTo>
                      <a:cubicBezTo>
                        <a:pt x="216" y="48"/>
                        <a:pt x="214" y="52"/>
                        <a:pt x="209" y="55"/>
                      </a:cubicBezTo>
                      <a:cubicBezTo>
                        <a:pt x="207" y="55"/>
                        <a:pt x="205" y="54"/>
                        <a:pt x="203" y="55"/>
                      </a:cubicBezTo>
                      <a:cubicBezTo>
                        <a:pt x="195" y="57"/>
                        <a:pt x="190" y="61"/>
                        <a:pt x="190" y="64"/>
                      </a:cubicBezTo>
                      <a:cubicBezTo>
                        <a:pt x="187" y="66"/>
                        <a:pt x="186" y="62"/>
                        <a:pt x="183" y="63"/>
                      </a:cubicBezTo>
                      <a:cubicBezTo>
                        <a:pt x="181" y="69"/>
                        <a:pt x="190" y="67"/>
                        <a:pt x="188" y="72"/>
                      </a:cubicBezTo>
                      <a:cubicBezTo>
                        <a:pt x="183" y="75"/>
                        <a:pt x="180" y="78"/>
                        <a:pt x="177" y="73"/>
                      </a:cubicBezTo>
                      <a:cubicBezTo>
                        <a:pt x="178" y="71"/>
                        <a:pt x="181" y="70"/>
                        <a:pt x="179" y="66"/>
                      </a:cubicBezTo>
                      <a:cubicBezTo>
                        <a:pt x="171" y="70"/>
                        <a:pt x="165" y="70"/>
                        <a:pt x="157" y="75"/>
                      </a:cubicBezTo>
                      <a:cubicBezTo>
                        <a:pt x="156" y="80"/>
                        <a:pt x="157" y="82"/>
                        <a:pt x="161" y="85"/>
                      </a:cubicBezTo>
                      <a:cubicBezTo>
                        <a:pt x="159" y="88"/>
                        <a:pt x="155" y="89"/>
                        <a:pt x="153" y="86"/>
                      </a:cubicBezTo>
                      <a:cubicBezTo>
                        <a:pt x="153" y="82"/>
                        <a:pt x="153" y="80"/>
                        <a:pt x="150" y="78"/>
                      </a:cubicBezTo>
                      <a:cubicBezTo>
                        <a:pt x="140" y="77"/>
                        <a:pt x="141" y="88"/>
                        <a:pt x="129" y="89"/>
                      </a:cubicBezTo>
                      <a:cubicBezTo>
                        <a:pt x="131" y="93"/>
                        <a:pt x="135" y="90"/>
                        <a:pt x="136" y="93"/>
                      </a:cubicBezTo>
                      <a:cubicBezTo>
                        <a:pt x="136" y="96"/>
                        <a:pt x="131" y="103"/>
                        <a:pt x="127" y="99"/>
                      </a:cubicBezTo>
                      <a:cubicBezTo>
                        <a:pt x="129" y="99"/>
                        <a:pt x="129" y="97"/>
                        <a:pt x="131" y="96"/>
                      </a:cubicBezTo>
                      <a:cubicBezTo>
                        <a:pt x="128" y="94"/>
                        <a:pt x="123" y="93"/>
                        <a:pt x="124" y="87"/>
                      </a:cubicBezTo>
                      <a:cubicBezTo>
                        <a:pt x="121" y="88"/>
                        <a:pt x="122" y="92"/>
                        <a:pt x="118" y="93"/>
                      </a:cubicBezTo>
                      <a:cubicBezTo>
                        <a:pt x="114" y="88"/>
                        <a:pt x="104" y="96"/>
                        <a:pt x="101" y="99"/>
                      </a:cubicBezTo>
                      <a:cubicBezTo>
                        <a:pt x="102" y="104"/>
                        <a:pt x="105" y="96"/>
                        <a:pt x="108" y="100"/>
                      </a:cubicBezTo>
                      <a:cubicBezTo>
                        <a:pt x="107" y="105"/>
                        <a:pt x="115" y="104"/>
                        <a:pt x="110" y="108"/>
                      </a:cubicBezTo>
                      <a:cubicBezTo>
                        <a:pt x="105" y="111"/>
                        <a:pt x="104" y="102"/>
                        <a:pt x="98" y="104"/>
                      </a:cubicBezTo>
                      <a:cubicBezTo>
                        <a:pt x="95" y="103"/>
                        <a:pt x="98" y="102"/>
                        <a:pt x="96" y="99"/>
                      </a:cubicBezTo>
                      <a:cubicBezTo>
                        <a:pt x="83" y="103"/>
                        <a:pt x="78" y="106"/>
                        <a:pt x="64" y="112"/>
                      </a:cubicBezTo>
                      <a:cubicBezTo>
                        <a:pt x="64" y="115"/>
                        <a:pt x="63" y="118"/>
                        <a:pt x="59" y="120"/>
                      </a:cubicBezTo>
                      <a:cubicBezTo>
                        <a:pt x="57" y="119"/>
                        <a:pt x="57" y="115"/>
                        <a:pt x="54" y="114"/>
                      </a:cubicBezTo>
                      <a:cubicBezTo>
                        <a:pt x="49" y="118"/>
                        <a:pt x="46" y="116"/>
                        <a:pt x="41" y="119"/>
                      </a:cubicBezTo>
                      <a:cubicBezTo>
                        <a:pt x="38" y="122"/>
                        <a:pt x="45" y="125"/>
                        <a:pt x="43" y="127"/>
                      </a:cubicBezTo>
                      <a:cubicBezTo>
                        <a:pt x="42" y="128"/>
                        <a:pt x="42" y="130"/>
                        <a:pt x="39" y="130"/>
                      </a:cubicBezTo>
                      <a:cubicBezTo>
                        <a:pt x="38" y="127"/>
                        <a:pt x="37" y="124"/>
                        <a:pt x="35" y="123"/>
                      </a:cubicBezTo>
                      <a:cubicBezTo>
                        <a:pt x="30" y="126"/>
                        <a:pt x="26" y="124"/>
                        <a:pt x="24" y="128"/>
                      </a:cubicBezTo>
                      <a:close/>
                      <a:moveTo>
                        <a:pt x="200" y="52"/>
                      </a:moveTo>
                      <a:cubicBezTo>
                        <a:pt x="200" y="52"/>
                        <a:pt x="200" y="52"/>
                        <a:pt x="200" y="52"/>
                      </a:cubicBezTo>
                      <a:cubicBezTo>
                        <a:pt x="198" y="47"/>
                        <a:pt x="191" y="55"/>
                        <a:pt x="187" y="55"/>
                      </a:cubicBezTo>
                      <a:cubicBezTo>
                        <a:pt x="189" y="60"/>
                        <a:pt x="196" y="52"/>
                        <a:pt x="200" y="52"/>
                      </a:cubicBezTo>
                      <a:close/>
                      <a:moveTo>
                        <a:pt x="273" y="25"/>
                      </a:moveTo>
                      <a:cubicBezTo>
                        <a:pt x="273" y="25"/>
                        <a:pt x="273" y="25"/>
                        <a:pt x="273" y="25"/>
                      </a:cubicBezTo>
                      <a:cubicBezTo>
                        <a:pt x="274" y="27"/>
                        <a:pt x="274" y="28"/>
                        <a:pt x="275" y="30"/>
                      </a:cubicBezTo>
                      <a:cubicBezTo>
                        <a:pt x="279" y="28"/>
                        <a:pt x="281" y="23"/>
                        <a:pt x="284" y="28"/>
                      </a:cubicBezTo>
                      <a:cubicBezTo>
                        <a:pt x="287" y="24"/>
                        <a:pt x="292" y="21"/>
                        <a:pt x="290" y="15"/>
                      </a:cubicBezTo>
                      <a:cubicBezTo>
                        <a:pt x="284" y="22"/>
                        <a:pt x="280" y="21"/>
                        <a:pt x="273" y="25"/>
                      </a:cubicBezTo>
                      <a:close/>
                      <a:moveTo>
                        <a:pt x="113" y="248"/>
                      </a:moveTo>
                      <a:cubicBezTo>
                        <a:pt x="113" y="248"/>
                        <a:pt x="113" y="248"/>
                        <a:pt x="113" y="248"/>
                      </a:cubicBezTo>
                      <a:cubicBezTo>
                        <a:pt x="114" y="246"/>
                        <a:pt x="117" y="245"/>
                        <a:pt x="117" y="243"/>
                      </a:cubicBezTo>
                      <a:cubicBezTo>
                        <a:pt x="113" y="243"/>
                        <a:pt x="111" y="251"/>
                        <a:pt x="113" y="2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6" name="Freeform 531">
                <a:extLst>
                  <a:ext uri="{FF2B5EF4-FFF2-40B4-BE49-F238E27FC236}">
                    <a16:creationId xmlns:a16="http://schemas.microsoft.com/office/drawing/2014/main" id="{2FD8CA6B-5A38-4F35-88A9-35796D2D3434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 rot="20488861">
                <a:off x="13895204" y="6620375"/>
                <a:ext cx="308369" cy="350944"/>
              </a:xfrm>
              <a:custGeom>
                <a:avLst/>
                <a:gdLst>
                  <a:gd name="T0" fmla="*/ 181 w 278"/>
                  <a:gd name="T1" fmla="*/ 147 h 320"/>
                  <a:gd name="T2" fmla="*/ 278 w 278"/>
                  <a:gd name="T3" fmla="*/ 197 h 320"/>
                  <a:gd name="T4" fmla="*/ 180 w 278"/>
                  <a:gd name="T5" fmla="*/ 292 h 320"/>
                  <a:gd name="T6" fmla="*/ 97 w 278"/>
                  <a:gd name="T7" fmla="*/ 192 h 320"/>
                  <a:gd name="T8" fmla="*/ 67 w 278"/>
                  <a:gd name="T9" fmla="*/ 310 h 320"/>
                  <a:gd name="T10" fmla="*/ 6 w 278"/>
                  <a:gd name="T11" fmla="*/ 177 h 320"/>
                  <a:gd name="T12" fmla="*/ 76 w 278"/>
                  <a:gd name="T13" fmla="*/ 37 h 320"/>
                  <a:gd name="T14" fmla="*/ 40 w 278"/>
                  <a:gd name="T15" fmla="*/ 24 h 320"/>
                  <a:gd name="T16" fmla="*/ 36 w 278"/>
                  <a:gd name="T17" fmla="*/ 41 h 320"/>
                  <a:gd name="T18" fmla="*/ 63 w 278"/>
                  <a:gd name="T19" fmla="*/ 32 h 320"/>
                  <a:gd name="T20" fmla="*/ 45 w 278"/>
                  <a:gd name="T21" fmla="*/ 50 h 320"/>
                  <a:gd name="T22" fmla="*/ 48 w 278"/>
                  <a:gd name="T23" fmla="*/ 58 h 320"/>
                  <a:gd name="T24" fmla="*/ 66 w 278"/>
                  <a:gd name="T25" fmla="*/ 48 h 320"/>
                  <a:gd name="T26" fmla="*/ 67 w 278"/>
                  <a:gd name="T27" fmla="*/ 86 h 320"/>
                  <a:gd name="T28" fmla="*/ 66 w 278"/>
                  <a:gd name="T29" fmla="*/ 48 h 320"/>
                  <a:gd name="T30" fmla="*/ 42 w 278"/>
                  <a:gd name="T31" fmla="*/ 59 h 320"/>
                  <a:gd name="T32" fmla="*/ 54 w 278"/>
                  <a:gd name="T33" fmla="*/ 57 h 320"/>
                  <a:gd name="T34" fmla="*/ 55 w 278"/>
                  <a:gd name="T35" fmla="*/ 70 h 320"/>
                  <a:gd name="T36" fmla="*/ 74 w 278"/>
                  <a:gd name="T37" fmla="*/ 69 h 320"/>
                  <a:gd name="T38" fmla="*/ 80 w 278"/>
                  <a:gd name="T39" fmla="*/ 72 h 320"/>
                  <a:gd name="T40" fmla="*/ 89 w 278"/>
                  <a:gd name="T41" fmla="*/ 88 h 320"/>
                  <a:gd name="T42" fmla="*/ 88 w 278"/>
                  <a:gd name="T43" fmla="*/ 101 h 320"/>
                  <a:gd name="T44" fmla="*/ 98 w 278"/>
                  <a:gd name="T45" fmla="*/ 98 h 320"/>
                  <a:gd name="T46" fmla="*/ 129 w 278"/>
                  <a:gd name="T47" fmla="*/ 133 h 320"/>
                  <a:gd name="T48" fmla="*/ 186 w 278"/>
                  <a:gd name="T49" fmla="*/ 106 h 320"/>
                  <a:gd name="T50" fmla="*/ 184 w 278"/>
                  <a:gd name="T51" fmla="*/ 99 h 320"/>
                  <a:gd name="T52" fmla="*/ 176 w 278"/>
                  <a:gd name="T53" fmla="*/ 80 h 320"/>
                  <a:gd name="T54" fmla="*/ 14 w 278"/>
                  <a:gd name="T55" fmla="*/ 183 h 320"/>
                  <a:gd name="T56" fmla="*/ 113 w 278"/>
                  <a:gd name="T57" fmla="*/ 141 h 320"/>
                  <a:gd name="T58" fmla="*/ 113 w 278"/>
                  <a:gd name="T59" fmla="*/ 141 h 320"/>
                  <a:gd name="T60" fmla="*/ 126 w 278"/>
                  <a:gd name="T61" fmla="*/ 142 h 320"/>
                  <a:gd name="T62" fmla="*/ 205 w 278"/>
                  <a:gd name="T63" fmla="*/ 257 h 320"/>
                  <a:gd name="T64" fmla="*/ 85 w 278"/>
                  <a:gd name="T65" fmla="*/ 186 h 320"/>
                  <a:gd name="T66" fmla="*/ 172 w 278"/>
                  <a:gd name="T67" fmla="*/ 127 h 320"/>
                  <a:gd name="T68" fmla="*/ 66 w 278"/>
                  <a:gd name="T69" fmla="*/ 202 h 320"/>
                  <a:gd name="T70" fmla="*/ 89 w 278"/>
                  <a:gd name="T71" fmla="*/ 200 h 320"/>
                  <a:gd name="T72" fmla="*/ 173 w 278"/>
                  <a:gd name="T73" fmla="*/ 140 h 320"/>
                  <a:gd name="T74" fmla="*/ 169 w 278"/>
                  <a:gd name="T75" fmla="*/ 154 h 320"/>
                  <a:gd name="T76" fmla="*/ 77 w 278"/>
                  <a:gd name="T77" fmla="*/ 205 h 320"/>
                  <a:gd name="T78" fmla="*/ 188 w 278"/>
                  <a:gd name="T79" fmla="*/ 170 h 320"/>
                  <a:gd name="T80" fmla="*/ 188 w 278"/>
                  <a:gd name="T81" fmla="*/ 170 h 320"/>
                  <a:gd name="T82" fmla="*/ 89 w 278"/>
                  <a:gd name="T83" fmla="*/ 214 h 320"/>
                  <a:gd name="T84" fmla="*/ 91 w 278"/>
                  <a:gd name="T85" fmla="*/ 220 h 320"/>
                  <a:gd name="T86" fmla="*/ 78 w 278"/>
                  <a:gd name="T87" fmla="*/ 220 h 320"/>
                  <a:gd name="T88" fmla="*/ 209 w 278"/>
                  <a:gd name="T89" fmla="*/ 182 h 320"/>
                  <a:gd name="T90" fmla="*/ 209 w 278"/>
                  <a:gd name="T91" fmla="*/ 182 h 320"/>
                  <a:gd name="T92" fmla="*/ 95 w 278"/>
                  <a:gd name="T93" fmla="*/ 247 h 320"/>
                  <a:gd name="T94" fmla="*/ 210 w 278"/>
                  <a:gd name="T95" fmla="*/ 170 h 320"/>
                  <a:gd name="T96" fmla="*/ 224 w 278"/>
                  <a:gd name="T97" fmla="*/ 172 h 320"/>
                  <a:gd name="T98" fmla="*/ 247 w 278"/>
                  <a:gd name="T99" fmla="*/ 178 h 320"/>
                  <a:gd name="T100" fmla="*/ 242 w 278"/>
                  <a:gd name="T101" fmla="*/ 184 h 320"/>
                  <a:gd name="T102" fmla="*/ 98 w 278"/>
                  <a:gd name="T103" fmla="*/ 262 h 320"/>
                  <a:gd name="T104" fmla="*/ 89 w 278"/>
                  <a:gd name="T105" fmla="*/ 278 h 320"/>
                  <a:gd name="T106" fmla="*/ 255 w 278"/>
                  <a:gd name="T107" fmla="*/ 179 h 320"/>
                  <a:gd name="T108" fmla="*/ 255 w 278"/>
                  <a:gd name="T109" fmla="*/ 179 h 320"/>
                  <a:gd name="T110" fmla="*/ 75 w 278"/>
                  <a:gd name="T111" fmla="*/ 296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78" h="320">
                    <a:moveTo>
                      <a:pt x="118" y="108"/>
                    </a:moveTo>
                    <a:cubicBezTo>
                      <a:pt x="127" y="96"/>
                      <a:pt x="128" y="80"/>
                      <a:pt x="141" y="72"/>
                    </a:cubicBezTo>
                    <a:cubicBezTo>
                      <a:pt x="172" y="53"/>
                      <a:pt x="207" y="94"/>
                      <a:pt x="201" y="127"/>
                    </a:cubicBezTo>
                    <a:cubicBezTo>
                      <a:pt x="193" y="133"/>
                      <a:pt x="193" y="142"/>
                      <a:pt x="181" y="147"/>
                    </a:cubicBezTo>
                    <a:cubicBezTo>
                      <a:pt x="201" y="166"/>
                      <a:pt x="225" y="168"/>
                      <a:pt x="250" y="170"/>
                    </a:cubicBezTo>
                    <a:cubicBezTo>
                      <a:pt x="258" y="165"/>
                      <a:pt x="267" y="159"/>
                      <a:pt x="273" y="165"/>
                    </a:cubicBezTo>
                    <a:cubicBezTo>
                      <a:pt x="271" y="171"/>
                      <a:pt x="262" y="176"/>
                      <a:pt x="260" y="182"/>
                    </a:cubicBezTo>
                    <a:cubicBezTo>
                      <a:pt x="265" y="190"/>
                      <a:pt x="273" y="188"/>
                      <a:pt x="278" y="197"/>
                    </a:cubicBezTo>
                    <a:cubicBezTo>
                      <a:pt x="247" y="208"/>
                      <a:pt x="214" y="191"/>
                      <a:pt x="186" y="176"/>
                    </a:cubicBezTo>
                    <a:cubicBezTo>
                      <a:pt x="196" y="203"/>
                      <a:pt x="219" y="215"/>
                      <a:pt x="239" y="218"/>
                    </a:cubicBezTo>
                    <a:cubicBezTo>
                      <a:pt x="251" y="239"/>
                      <a:pt x="226" y="249"/>
                      <a:pt x="206" y="261"/>
                    </a:cubicBezTo>
                    <a:cubicBezTo>
                      <a:pt x="221" y="278"/>
                      <a:pt x="198" y="298"/>
                      <a:pt x="180" y="292"/>
                    </a:cubicBezTo>
                    <a:cubicBezTo>
                      <a:pt x="177" y="287"/>
                      <a:pt x="175" y="282"/>
                      <a:pt x="171" y="279"/>
                    </a:cubicBezTo>
                    <a:cubicBezTo>
                      <a:pt x="155" y="284"/>
                      <a:pt x="137" y="300"/>
                      <a:pt x="124" y="294"/>
                    </a:cubicBezTo>
                    <a:cubicBezTo>
                      <a:pt x="118" y="282"/>
                      <a:pt x="126" y="270"/>
                      <a:pt x="123" y="257"/>
                    </a:cubicBezTo>
                    <a:cubicBezTo>
                      <a:pt x="120" y="235"/>
                      <a:pt x="103" y="216"/>
                      <a:pt x="97" y="192"/>
                    </a:cubicBezTo>
                    <a:cubicBezTo>
                      <a:pt x="92" y="202"/>
                      <a:pt x="97" y="214"/>
                      <a:pt x="99" y="225"/>
                    </a:cubicBezTo>
                    <a:cubicBezTo>
                      <a:pt x="104" y="257"/>
                      <a:pt x="107" y="290"/>
                      <a:pt x="95" y="320"/>
                    </a:cubicBezTo>
                    <a:cubicBezTo>
                      <a:pt x="92" y="315"/>
                      <a:pt x="88" y="309"/>
                      <a:pt x="84" y="302"/>
                    </a:cubicBezTo>
                    <a:cubicBezTo>
                      <a:pt x="76" y="305"/>
                      <a:pt x="72" y="312"/>
                      <a:pt x="67" y="310"/>
                    </a:cubicBezTo>
                    <a:cubicBezTo>
                      <a:pt x="67" y="297"/>
                      <a:pt x="76" y="289"/>
                      <a:pt x="78" y="276"/>
                    </a:cubicBezTo>
                    <a:cubicBezTo>
                      <a:pt x="83" y="254"/>
                      <a:pt x="70" y="232"/>
                      <a:pt x="71" y="208"/>
                    </a:cubicBezTo>
                    <a:cubicBezTo>
                      <a:pt x="64" y="210"/>
                      <a:pt x="63" y="217"/>
                      <a:pt x="57" y="220"/>
                    </a:cubicBezTo>
                    <a:cubicBezTo>
                      <a:pt x="39" y="227"/>
                      <a:pt x="14" y="198"/>
                      <a:pt x="6" y="177"/>
                    </a:cubicBezTo>
                    <a:cubicBezTo>
                      <a:pt x="5" y="144"/>
                      <a:pt x="59" y="128"/>
                      <a:pt x="85" y="131"/>
                    </a:cubicBezTo>
                    <a:cubicBezTo>
                      <a:pt x="89" y="129"/>
                      <a:pt x="82" y="124"/>
                      <a:pt x="88" y="122"/>
                    </a:cubicBezTo>
                    <a:cubicBezTo>
                      <a:pt x="67" y="90"/>
                      <a:pt x="28" y="68"/>
                      <a:pt x="26" y="28"/>
                    </a:cubicBezTo>
                    <a:cubicBezTo>
                      <a:pt x="42" y="0"/>
                      <a:pt x="64" y="11"/>
                      <a:pt x="76" y="37"/>
                    </a:cubicBezTo>
                    <a:cubicBezTo>
                      <a:pt x="83" y="52"/>
                      <a:pt x="90" y="73"/>
                      <a:pt x="96" y="87"/>
                    </a:cubicBezTo>
                    <a:cubicBezTo>
                      <a:pt x="102" y="98"/>
                      <a:pt x="108" y="108"/>
                      <a:pt x="118" y="108"/>
                    </a:cubicBezTo>
                    <a:close/>
                    <a:moveTo>
                      <a:pt x="40" y="24"/>
                    </a:moveTo>
                    <a:cubicBezTo>
                      <a:pt x="40" y="24"/>
                      <a:pt x="40" y="24"/>
                      <a:pt x="40" y="24"/>
                    </a:cubicBezTo>
                    <a:cubicBezTo>
                      <a:pt x="43" y="19"/>
                      <a:pt x="43" y="25"/>
                      <a:pt x="47" y="25"/>
                    </a:cubicBezTo>
                    <a:cubicBezTo>
                      <a:pt x="47" y="20"/>
                      <a:pt x="57" y="27"/>
                      <a:pt x="55" y="19"/>
                    </a:cubicBezTo>
                    <a:cubicBezTo>
                      <a:pt x="49" y="18"/>
                      <a:pt x="39" y="15"/>
                      <a:pt x="40" y="24"/>
                    </a:cubicBezTo>
                    <a:close/>
                    <a:moveTo>
                      <a:pt x="36" y="41"/>
                    </a:moveTo>
                    <a:cubicBezTo>
                      <a:pt x="36" y="41"/>
                      <a:pt x="36" y="41"/>
                      <a:pt x="36" y="41"/>
                    </a:cubicBezTo>
                    <a:cubicBezTo>
                      <a:pt x="35" y="37"/>
                      <a:pt x="40" y="27"/>
                      <a:pt x="33" y="29"/>
                    </a:cubicBezTo>
                    <a:cubicBezTo>
                      <a:pt x="34" y="32"/>
                      <a:pt x="31" y="40"/>
                      <a:pt x="36" y="41"/>
                    </a:cubicBezTo>
                    <a:close/>
                    <a:moveTo>
                      <a:pt x="63" y="32"/>
                    </a:moveTo>
                    <a:cubicBezTo>
                      <a:pt x="63" y="32"/>
                      <a:pt x="63" y="32"/>
                      <a:pt x="63" y="32"/>
                    </a:cubicBezTo>
                    <a:cubicBezTo>
                      <a:pt x="65" y="28"/>
                      <a:pt x="62" y="23"/>
                      <a:pt x="57" y="24"/>
                    </a:cubicBezTo>
                    <a:cubicBezTo>
                      <a:pt x="56" y="27"/>
                      <a:pt x="60" y="31"/>
                      <a:pt x="63" y="32"/>
                    </a:cubicBezTo>
                    <a:close/>
                    <a:moveTo>
                      <a:pt x="45" y="50"/>
                    </a:moveTo>
                    <a:cubicBezTo>
                      <a:pt x="45" y="50"/>
                      <a:pt x="45" y="50"/>
                      <a:pt x="45" y="50"/>
                    </a:cubicBezTo>
                    <a:cubicBezTo>
                      <a:pt x="47" y="46"/>
                      <a:pt x="46" y="41"/>
                      <a:pt x="45" y="36"/>
                    </a:cubicBezTo>
                    <a:cubicBezTo>
                      <a:pt x="41" y="39"/>
                      <a:pt x="39" y="48"/>
                      <a:pt x="45" y="50"/>
                    </a:cubicBezTo>
                    <a:close/>
                    <a:moveTo>
                      <a:pt x="48" y="58"/>
                    </a:moveTo>
                    <a:cubicBezTo>
                      <a:pt x="48" y="58"/>
                      <a:pt x="48" y="58"/>
                      <a:pt x="48" y="58"/>
                    </a:cubicBezTo>
                    <a:cubicBezTo>
                      <a:pt x="53" y="56"/>
                      <a:pt x="52" y="46"/>
                      <a:pt x="50" y="44"/>
                    </a:cubicBezTo>
                    <a:cubicBezTo>
                      <a:pt x="48" y="49"/>
                      <a:pt x="45" y="53"/>
                      <a:pt x="48" y="58"/>
                    </a:cubicBezTo>
                    <a:close/>
                    <a:moveTo>
                      <a:pt x="66" y="48"/>
                    </a:moveTo>
                    <a:cubicBezTo>
                      <a:pt x="66" y="48"/>
                      <a:pt x="66" y="48"/>
                      <a:pt x="66" y="48"/>
                    </a:cubicBezTo>
                    <a:cubicBezTo>
                      <a:pt x="65" y="47"/>
                      <a:pt x="63" y="46"/>
                      <a:pt x="61" y="47"/>
                    </a:cubicBezTo>
                    <a:cubicBezTo>
                      <a:pt x="61" y="50"/>
                      <a:pt x="63" y="53"/>
                      <a:pt x="60" y="54"/>
                    </a:cubicBezTo>
                    <a:cubicBezTo>
                      <a:pt x="70" y="64"/>
                      <a:pt x="60" y="74"/>
                      <a:pt x="67" y="86"/>
                    </a:cubicBezTo>
                    <a:cubicBezTo>
                      <a:pt x="73" y="75"/>
                      <a:pt x="68" y="61"/>
                      <a:pt x="69" y="50"/>
                    </a:cubicBezTo>
                    <a:cubicBezTo>
                      <a:pt x="69" y="45"/>
                      <a:pt x="72" y="41"/>
                      <a:pt x="69" y="36"/>
                    </a:cubicBezTo>
                    <a:cubicBezTo>
                      <a:pt x="68" y="37"/>
                      <a:pt x="67" y="38"/>
                      <a:pt x="66" y="38"/>
                    </a:cubicBezTo>
                    <a:cubicBezTo>
                      <a:pt x="67" y="42"/>
                      <a:pt x="67" y="45"/>
                      <a:pt x="66" y="48"/>
                    </a:cubicBezTo>
                    <a:close/>
                    <a:moveTo>
                      <a:pt x="52" y="67"/>
                    </a:moveTo>
                    <a:cubicBezTo>
                      <a:pt x="52" y="67"/>
                      <a:pt x="52" y="67"/>
                      <a:pt x="52" y="67"/>
                    </a:cubicBezTo>
                    <a:cubicBezTo>
                      <a:pt x="49" y="62"/>
                      <a:pt x="46" y="63"/>
                      <a:pt x="46" y="58"/>
                    </a:cubicBezTo>
                    <a:cubicBezTo>
                      <a:pt x="45" y="58"/>
                      <a:pt x="44" y="57"/>
                      <a:pt x="42" y="59"/>
                    </a:cubicBezTo>
                    <a:cubicBezTo>
                      <a:pt x="45" y="61"/>
                      <a:pt x="47" y="68"/>
                      <a:pt x="52" y="67"/>
                    </a:cubicBezTo>
                    <a:close/>
                    <a:moveTo>
                      <a:pt x="55" y="64"/>
                    </a:moveTo>
                    <a:cubicBezTo>
                      <a:pt x="55" y="64"/>
                      <a:pt x="55" y="64"/>
                      <a:pt x="55" y="64"/>
                    </a:cubicBezTo>
                    <a:cubicBezTo>
                      <a:pt x="58" y="63"/>
                      <a:pt x="57" y="56"/>
                      <a:pt x="54" y="57"/>
                    </a:cubicBezTo>
                    <a:cubicBezTo>
                      <a:pt x="54" y="59"/>
                      <a:pt x="51" y="61"/>
                      <a:pt x="55" y="64"/>
                    </a:cubicBezTo>
                    <a:close/>
                    <a:moveTo>
                      <a:pt x="59" y="79"/>
                    </a:moveTo>
                    <a:cubicBezTo>
                      <a:pt x="59" y="79"/>
                      <a:pt x="59" y="79"/>
                      <a:pt x="59" y="79"/>
                    </a:cubicBezTo>
                    <a:cubicBezTo>
                      <a:pt x="62" y="77"/>
                      <a:pt x="59" y="68"/>
                      <a:pt x="55" y="70"/>
                    </a:cubicBezTo>
                    <a:cubicBezTo>
                      <a:pt x="54" y="75"/>
                      <a:pt x="56" y="74"/>
                      <a:pt x="59" y="79"/>
                    </a:cubicBezTo>
                    <a:close/>
                    <a:moveTo>
                      <a:pt x="76" y="90"/>
                    </a:moveTo>
                    <a:cubicBezTo>
                      <a:pt x="76" y="90"/>
                      <a:pt x="76" y="90"/>
                      <a:pt x="76" y="90"/>
                    </a:cubicBezTo>
                    <a:cubicBezTo>
                      <a:pt x="76" y="84"/>
                      <a:pt x="77" y="73"/>
                      <a:pt x="74" y="69"/>
                    </a:cubicBezTo>
                    <a:cubicBezTo>
                      <a:pt x="73" y="75"/>
                      <a:pt x="70" y="86"/>
                      <a:pt x="76" y="90"/>
                    </a:cubicBezTo>
                    <a:close/>
                    <a:moveTo>
                      <a:pt x="82" y="104"/>
                    </a:moveTo>
                    <a:cubicBezTo>
                      <a:pt x="82" y="104"/>
                      <a:pt x="82" y="104"/>
                      <a:pt x="82" y="104"/>
                    </a:cubicBezTo>
                    <a:cubicBezTo>
                      <a:pt x="85" y="98"/>
                      <a:pt x="90" y="73"/>
                      <a:pt x="80" y="72"/>
                    </a:cubicBezTo>
                    <a:cubicBezTo>
                      <a:pt x="82" y="83"/>
                      <a:pt x="75" y="96"/>
                      <a:pt x="82" y="104"/>
                    </a:cubicBezTo>
                    <a:close/>
                    <a:moveTo>
                      <a:pt x="92" y="92"/>
                    </a:moveTo>
                    <a:cubicBezTo>
                      <a:pt x="92" y="92"/>
                      <a:pt x="92" y="92"/>
                      <a:pt x="92" y="92"/>
                    </a:cubicBezTo>
                    <a:cubicBezTo>
                      <a:pt x="92" y="92"/>
                      <a:pt x="92" y="86"/>
                      <a:pt x="89" y="88"/>
                    </a:cubicBezTo>
                    <a:cubicBezTo>
                      <a:pt x="89" y="89"/>
                      <a:pt x="89" y="94"/>
                      <a:pt x="92" y="92"/>
                    </a:cubicBezTo>
                    <a:close/>
                    <a:moveTo>
                      <a:pt x="91" y="107"/>
                    </a:moveTo>
                    <a:cubicBezTo>
                      <a:pt x="91" y="107"/>
                      <a:pt x="91" y="107"/>
                      <a:pt x="91" y="107"/>
                    </a:cubicBezTo>
                    <a:cubicBezTo>
                      <a:pt x="88" y="105"/>
                      <a:pt x="93" y="100"/>
                      <a:pt x="88" y="101"/>
                    </a:cubicBezTo>
                    <a:cubicBezTo>
                      <a:pt x="89" y="102"/>
                      <a:pt x="86" y="108"/>
                      <a:pt x="91" y="107"/>
                    </a:cubicBezTo>
                    <a:close/>
                    <a:moveTo>
                      <a:pt x="104" y="108"/>
                    </a:moveTo>
                    <a:cubicBezTo>
                      <a:pt x="104" y="108"/>
                      <a:pt x="104" y="108"/>
                      <a:pt x="104" y="108"/>
                    </a:cubicBezTo>
                    <a:cubicBezTo>
                      <a:pt x="102" y="104"/>
                      <a:pt x="97" y="103"/>
                      <a:pt x="98" y="98"/>
                    </a:cubicBezTo>
                    <a:cubicBezTo>
                      <a:pt x="95" y="101"/>
                      <a:pt x="99" y="112"/>
                      <a:pt x="104" y="108"/>
                    </a:cubicBezTo>
                    <a:close/>
                    <a:moveTo>
                      <a:pt x="122" y="117"/>
                    </a:moveTo>
                    <a:cubicBezTo>
                      <a:pt x="122" y="117"/>
                      <a:pt x="122" y="117"/>
                      <a:pt x="122" y="117"/>
                    </a:cubicBezTo>
                    <a:cubicBezTo>
                      <a:pt x="123" y="124"/>
                      <a:pt x="129" y="127"/>
                      <a:pt x="129" y="133"/>
                    </a:cubicBezTo>
                    <a:cubicBezTo>
                      <a:pt x="149" y="120"/>
                      <a:pt x="166" y="120"/>
                      <a:pt x="181" y="123"/>
                    </a:cubicBezTo>
                    <a:cubicBezTo>
                      <a:pt x="182" y="117"/>
                      <a:pt x="173" y="117"/>
                      <a:pt x="176" y="110"/>
                    </a:cubicBezTo>
                    <a:cubicBezTo>
                      <a:pt x="172" y="110"/>
                      <a:pt x="165" y="106"/>
                      <a:pt x="166" y="101"/>
                    </a:cubicBezTo>
                    <a:cubicBezTo>
                      <a:pt x="173" y="100"/>
                      <a:pt x="180" y="101"/>
                      <a:pt x="186" y="106"/>
                    </a:cubicBezTo>
                    <a:cubicBezTo>
                      <a:pt x="186" y="114"/>
                      <a:pt x="186" y="122"/>
                      <a:pt x="194" y="125"/>
                    </a:cubicBezTo>
                    <a:cubicBezTo>
                      <a:pt x="201" y="121"/>
                      <a:pt x="198" y="111"/>
                      <a:pt x="194" y="103"/>
                    </a:cubicBezTo>
                    <a:cubicBezTo>
                      <a:pt x="190" y="96"/>
                      <a:pt x="183" y="84"/>
                      <a:pt x="177" y="85"/>
                    </a:cubicBezTo>
                    <a:cubicBezTo>
                      <a:pt x="179" y="92"/>
                      <a:pt x="188" y="94"/>
                      <a:pt x="184" y="99"/>
                    </a:cubicBezTo>
                    <a:cubicBezTo>
                      <a:pt x="176" y="96"/>
                      <a:pt x="162" y="99"/>
                      <a:pt x="159" y="90"/>
                    </a:cubicBezTo>
                    <a:cubicBezTo>
                      <a:pt x="163" y="89"/>
                      <a:pt x="167" y="85"/>
                      <a:pt x="170" y="86"/>
                    </a:cubicBezTo>
                    <a:cubicBezTo>
                      <a:pt x="167" y="81"/>
                      <a:pt x="161" y="87"/>
                      <a:pt x="158" y="82"/>
                    </a:cubicBezTo>
                    <a:cubicBezTo>
                      <a:pt x="165" y="77"/>
                      <a:pt x="169" y="81"/>
                      <a:pt x="176" y="80"/>
                    </a:cubicBezTo>
                    <a:cubicBezTo>
                      <a:pt x="154" y="59"/>
                      <a:pt x="119" y="99"/>
                      <a:pt x="122" y="117"/>
                    </a:cubicBezTo>
                    <a:close/>
                    <a:moveTo>
                      <a:pt x="89" y="136"/>
                    </a:moveTo>
                    <a:cubicBezTo>
                      <a:pt x="89" y="136"/>
                      <a:pt x="89" y="136"/>
                      <a:pt x="89" y="136"/>
                    </a:cubicBezTo>
                    <a:cubicBezTo>
                      <a:pt x="65" y="135"/>
                      <a:pt x="0" y="150"/>
                      <a:pt x="14" y="183"/>
                    </a:cubicBezTo>
                    <a:cubicBezTo>
                      <a:pt x="21" y="199"/>
                      <a:pt x="37" y="207"/>
                      <a:pt x="50" y="213"/>
                    </a:cubicBezTo>
                    <a:cubicBezTo>
                      <a:pt x="47" y="186"/>
                      <a:pt x="70" y="162"/>
                      <a:pt x="97" y="147"/>
                    </a:cubicBezTo>
                    <a:cubicBezTo>
                      <a:pt x="98" y="143"/>
                      <a:pt x="92" y="140"/>
                      <a:pt x="89" y="136"/>
                    </a:cubicBezTo>
                    <a:close/>
                    <a:moveTo>
                      <a:pt x="113" y="141"/>
                    </a:moveTo>
                    <a:cubicBezTo>
                      <a:pt x="113" y="141"/>
                      <a:pt x="113" y="141"/>
                      <a:pt x="113" y="141"/>
                    </a:cubicBezTo>
                    <a:cubicBezTo>
                      <a:pt x="112" y="140"/>
                      <a:pt x="112" y="139"/>
                      <a:pt x="111" y="137"/>
                    </a:cubicBezTo>
                    <a:cubicBezTo>
                      <a:pt x="110" y="138"/>
                      <a:pt x="109" y="139"/>
                      <a:pt x="107" y="140"/>
                    </a:cubicBezTo>
                    <a:cubicBezTo>
                      <a:pt x="109" y="142"/>
                      <a:pt x="111" y="143"/>
                      <a:pt x="113" y="141"/>
                    </a:cubicBezTo>
                    <a:close/>
                    <a:moveTo>
                      <a:pt x="190" y="197"/>
                    </a:moveTo>
                    <a:cubicBezTo>
                      <a:pt x="190" y="197"/>
                      <a:pt x="190" y="197"/>
                      <a:pt x="190" y="197"/>
                    </a:cubicBezTo>
                    <a:cubicBezTo>
                      <a:pt x="178" y="179"/>
                      <a:pt x="163" y="157"/>
                      <a:pt x="147" y="147"/>
                    </a:cubicBezTo>
                    <a:cubicBezTo>
                      <a:pt x="139" y="142"/>
                      <a:pt x="133" y="145"/>
                      <a:pt x="126" y="142"/>
                    </a:cubicBezTo>
                    <a:cubicBezTo>
                      <a:pt x="97" y="153"/>
                      <a:pt x="97" y="174"/>
                      <a:pt x="104" y="195"/>
                    </a:cubicBezTo>
                    <a:cubicBezTo>
                      <a:pt x="109" y="212"/>
                      <a:pt x="124" y="231"/>
                      <a:pt x="129" y="249"/>
                    </a:cubicBezTo>
                    <a:cubicBezTo>
                      <a:pt x="133" y="267"/>
                      <a:pt x="123" y="277"/>
                      <a:pt x="129" y="289"/>
                    </a:cubicBezTo>
                    <a:cubicBezTo>
                      <a:pt x="149" y="285"/>
                      <a:pt x="181" y="270"/>
                      <a:pt x="205" y="257"/>
                    </a:cubicBezTo>
                    <a:cubicBezTo>
                      <a:pt x="219" y="249"/>
                      <a:pt x="236" y="240"/>
                      <a:pt x="236" y="226"/>
                    </a:cubicBezTo>
                    <a:cubicBezTo>
                      <a:pt x="219" y="221"/>
                      <a:pt x="202" y="214"/>
                      <a:pt x="190" y="197"/>
                    </a:cubicBezTo>
                    <a:close/>
                    <a:moveTo>
                      <a:pt x="85" y="186"/>
                    </a:moveTo>
                    <a:cubicBezTo>
                      <a:pt x="85" y="186"/>
                      <a:pt x="85" y="186"/>
                      <a:pt x="85" y="186"/>
                    </a:cubicBezTo>
                    <a:cubicBezTo>
                      <a:pt x="89" y="181"/>
                      <a:pt x="97" y="177"/>
                      <a:pt x="92" y="169"/>
                    </a:cubicBezTo>
                    <a:cubicBezTo>
                      <a:pt x="88" y="174"/>
                      <a:pt x="84" y="180"/>
                      <a:pt x="85" y="186"/>
                    </a:cubicBezTo>
                    <a:close/>
                    <a:moveTo>
                      <a:pt x="172" y="127"/>
                    </a:moveTo>
                    <a:cubicBezTo>
                      <a:pt x="172" y="127"/>
                      <a:pt x="172" y="127"/>
                      <a:pt x="172" y="127"/>
                    </a:cubicBezTo>
                    <a:cubicBezTo>
                      <a:pt x="170" y="127"/>
                      <a:pt x="169" y="126"/>
                      <a:pt x="167" y="126"/>
                    </a:cubicBezTo>
                    <a:cubicBezTo>
                      <a:pt x="165" y="131"/>
                      <a:pt x="174" y="131"/>
                      <a:pt x="172" y="127"/>
                    </a:cubicBezTo>
                    <a:close/>
                    <a:moveTo>
                      <a:pt x="66" y="202"/>
                    </a:moveTo>
                    <a:cubicBezTo>
                      <a:pt x="66" y="202"/>
                      <a:pt x="66" y="202"/>
                      <a:pt x="66" y="202"/>
                    </a:cubicBezTo>
                    <a:cubicBezTo>
                      <a:pt x="70" y="198"/>
                      <a:pt x="75" y="195"/>
                      <a:pt x="72" y="190"/>
                    </a:cubicBezTo>
                    <a:cubicBezTo>
                      <a:pt x="68" y="190"/>
                      <a:pt x="67" y="198"/>
                      <a:pt x="66" y="202"/>
                    </a:cubicBezTo>
                    <a:close/>
                    <a:moveTo>
                      <a:pt x="89" y="200"/>
                    </a:moveTo>
                    <a:cubicBezTo>
                      <a:pt x="89" y="200"/>
                      <a:pt x="89" y="200"/>
                      <a:pt x="89" y="200"/>
                    </a:cubicBezTo>
                    <a:cubicBezTo>
                      <a:pt x="87" y="197"/>
                      <a:pt x="90" y="188"/>
                      <a:pt x="83" y="190"/>
                    </a:cubicBezTo>
                    <a:cubicBezTo>
                      <a:pt x="86" y="194"/>
                      <a:pt x="84" y="200"/>
                      <a:pt x="89" y="200"/>
                    </a:cubicBezTo>
                    <a:close/>
                    <a:moveTo>
                      <a:pt x="173" y="140"/>
                    </a:moveTo>
                    <a:cubicBezTo>
                      <a:pt x="173" y="140"/>
                      <a:pt x="173" y="140"/>
                      <a:pt x="173" y="140"/>
                    </a:cubicBezTo>
                    <a:cubicBezTo>
                      <a:pt x="178" y="145"/>
                      <a:pt x="193" y="138"/>
                      <a:pt x="188" y="130"/>
                    </a:cubicBezTo>
                    <a:cubicBezTo>
                      <a:pt x="183" y="135"/>
                      <a:pt x="177" y="136"/>
                      <a:pt x="173" y="140"/>
                    </a:cubicBezTo>
                    <a:close/>
                    <a:moveTo>
                      <a:pt x="169" y="154"/>
                    </a:moveTo>
                    <a:cubicBezTo>
                      <a:pt x="169" y="154"/>
                      <a:pt x="169" y="154"/>
                      <a:pt x="169" y="154"/>
                    </a:cubicBezTo>
                    <a:cubicBezTo>
                      <a:pt x="173" y="151"/>
                      <a:pt x="169" y="147"/>
                      <a:pt x="165" y="148"/>
                    </a:cubicBezTo>
                    <a:cubicBezTo>
                      <a:pt x="164" y="152"/>
                      <a:pt x="167" y="150"/>
                      <a:pt x="169" y="154"/>
                    </a:cubicBezTo>
                    <a:close/>
                    <a:moveTo>
                      <a:pt x="77" y="205"/>
                    </a:moveTo>
                    <a:cubicBezTo>
                      <a:pt x="77" y="205"/>
                      <a:pt x="77" y="205"/>
                      <a:pt x="77" y="205"/>
                    </a:cubicBezTo>
                    <a:cubicBezTo>
                      <a:pt x="78" y="204"/>
                      <a:pt x="79" y="204"/>
                      <a:pt x="80" y="203"/>
                    </a:cubicBezTo>
                    <a:cubicBezTo>
                      <a:pt x="80" y="201"/>
                      <a:pt x="79" y="200"/>
                      <a:pt x="77" y="200"/>
                    </a:cubicBezTo>
                    <a:cubicBezTo>
                      <a:pt x="77" y="202"/>
                      <a:pt x="76" y="203"/>
                      <a:pt x="77" y="205"/>
                    </a:cubicBezTo>
                    <a:close/>
                    <a:moveTo>
                      <a:pt x="188" y="170"/>
                    </a:moveTo>
                    <a:cubicBezTo>
                      <a:pt x="188" y="170"/>
                      <a:pt x="188" y="170"/>
                      <a:pt x="188" y="170"/>
                    </a:cubicBezTo>
                    <a:cubicBezTo>
                      <a:pt x="182" y="164"/>
                      <a:pt x="183" y="155"/>
                      <a:pt x="177" y="151"/>
                    </a:cubicBezTo>
                    <a:cubicBezTo>
                      <a:pt x="175" y="152"/>
                      <a:pt x="174" y="151"/>
                      <a:pt x="172" y="152"/>
                    </a:cubicBezTo>
                    <a:cubicBezTo>
                      <a:pt x="177" y="159"/>
                      <a:pt x="181" y="172"/>
                      <a:pt x="188" y="170"/>
                    </a:cubicBezTo>
                    <a:close/>
                    <a:moveTo>
                      <a:pt x="89" y="214"/>
                    </a:moveTo>
                    <a:cubicBezTo>
                      <a:pt x="89" y="214"/>
                      <a:pt x="89" y="214"/>
                      <a:pt x="89" y="214"/>
                    </a:cubicBezTo>
                    <a:cubicBezTo>
                      <a:pt x="95" y="212"/>
                      <a:pt x="89" y="204"/>
                      <a:pt x="85" y="207"/>
                    </a:cubicBezTo>
                    <a:cubicBezTo>
                      <a:pt x="86" y="209"/>
                      <a:pt x="88" y="212"/>
                      <a:pt x="89" y="214"/>
                    </a:cubicBezTo>
                    <a:close/>
                    <a:moveTo>
                      <a:pt x="91" y="220"/>
                    </a:moveTo>
                    <a:cubicBezTo>
                      <a:pt x="91" y="220"/>
                      <a:pt x="91" y="220"/>
                      <a:pt x="91" y="220"/>
                    </a:cubicBezTo>
                    <a:cubicBezTo>
                      <a:pt x="89" y="216"/>
                      <a:pt x="86" y="210"/>
                      <a:pt x="82" y="210"/>
                    </a:cubicBezTo>
                    <a:cubicBezTo>
                      <a:pt x="85" y="214"/>
                      <a:pt x="87" y="221"/>
                      <a:pt x="91" y="220"/>
                    </a:cubicBezTo>
                    <a:close/>
                    <a:moveTo>
                      <a:pt x="78" y="220"/>
                    </a:moveTo>
                    <a:cubicBezTo>
                      <a:pt x="78" y="220"/>
                      <a:pt x="78" y="220"/>
                      <a:pt x="78" y="220"/>
                    </a:cubicBezTo>
                    <a:cubicBezTo>
                      <a:pt x="79" y="219"/>
                      <a:pt x="75" y="213"/>
                      <a:pt x="76" y="219"/>
                    </a:cubicBezTo>
                    <a:cubicBezTo>
                      <a:pt x="76" y="219"/>
                      <a:pt x="78" y="221"/>
                      <a:pt x="78" y="220"/>
                    </a:cubicBezTo>
                    <a:close/>
                    <a:moveTo>
                      <a:pt x="185" y="159"/>
                    </a:moveTo>
                    <a:cubicBezTo>
                      <a:pt x="185" y="159"/>
                      <a:pt x="185" y="159"/>
                      <a:pt x="185" y="159"/>
                    </a:cubicBezTo>
                    <a:cubicBezTo>
                      <a:pt x="191" y="175"/>
                      <a:pt x="191" y="159"/>
                      <a:pt x="185" y="159"/>
                    </a:cubicBezTo>
                    <a:close/>
                    <a:moveTo>
                      <a:pt x="209" y="182"/>
                    </a:moveTo>
                    <a:cubicBezTo>
                      <a:pt x="209" y="182"/>
                      <a:pt x="209" y="182"/>
                      <a:pt x="209" y="182"/>
                    </a:cubicBezTo>
                    <a:cubicBezTo>
                      <a:pt x="214" y="179"/>
                      <a:pt x="206" y="168"/>
                      <a:pt x="202" y="165"/>
                    </a:cubicBezTo>
                    <a:cubicBezTo>
                      <a:pt x="201" y="166"/>
                      <a:pt x="200" y="167"/>
                      <a:pt x="199" y="167"/>
                    </a:cubicBezTo>
                    <a:cubicBezTo>
                      <a:pt x="202" y="174"/>
                      <a:pt x="206" y="175"/>
                      <a:pt x="209" y="182"/>
                    </a:cubicBezTo>
                    <a:close/>
                    <a:moveTo>
                      <a:pt x="95" y="247"/>
                    </a:moveTo>
                    <a:cubicBezTo>
                      <a:pt x="95" y="247"/>
                      <a:pt x="95" y="247"/>
                      <a:pt x="95" y="247"/>
                    </a:cubicBezTo>
                    <a:cubicBezTo>
                      <a:pt x="92" y="243"/>
                      <a:pt x="88" y="239"/>
                      <a:pt x="84" y="236"/>
                    </a:cubicBezTo>
                    <a:cubicBezTo>
                      <a:pt x="84" y="241"/>
                      <a:pt x="91" y="248"/>
                      <a:pt x="95" y="247"/>
                    </a:cubicBezTo>
                    <a:close/>
                    <a:moveTo>
                      <a:pt x="221" y="184"/>
                    </a:moveTo>
                    <a:cubicBezTo>
                      <a:pt x="221" y="184"/>
                      <a:pt x="221" y="184"/>
                      <a:pt x="221" y="184"/>
                    </a:cubicBezTo>
                    <a:cubicBezTo>
                      <a:pt x="221" y="180"/>
                      <a:pt x="216" y="174"/>
                      <a:pt x="216" y="170"/>
                    </a:cubicBezTo>
                    <a:cubicBezTo>
                      <a:pt x="214" y="171"/>
                      <a:pt x="213" y="168"/>
                      <a:pt x="210" y="170"/>
                    </a:cubicBezTo>
                    <a:cubicBezTo>
                      <a:pt x="213" y="176"/>
                      <a:pt x="216" y="183"/>
                      <a:pt x="221" y="184"/>
                    </a:cubicBezTo>
                    <a:close/>
                    <a:moveTo>
                      <a:pt x="224" y="178"/>
                    </a:moveTo>
                    <a:cubicBezTo>
                      <a:pt x="224" y="178"/>
                      <a:pt x="224" y="178"/>
                      <a:pt x="224" y="178"/>
                    </a:cubicBezTo>
                    <a:cubicBezTo>
                      <a:pt x="224" y="176"/>
                      <a:pt x="224" y="174"/>
                      <a:pt x="224" y="172"/>
                    </a:cubicBezTo>
                    <a:cubicBezTo>
                      <a:pt x="222" y="173"/>
                      <a:pt x="221" y="172"/>
                      <a:pt x="220" y="173"/>
                    </a:cubicBezTo>
                    <a:cubicBezTo>
                      <a:pt x="221" y="174"/>
                      <a:pt x="222" y="180"/>
                      <a:pt x="224" y="178"/>
                    </a:cubicBezTo>
                    <a:close/>
                    <a:moveTo>
                      <a:pt x="247" y="178"/>
                    </a:moveTo>
                    <a:cubicBezTo>
                      <a:pt x="247" y="178"/>
                      <a:pt x="247" y="178"/>
                      <a:pt x="247" y="178"/>
                    </a:cubicBezTo>
                    <a:cubicBezTo>
                      <a:pt x="244" y="175"/>
                      <a:pt x="234" y="171"/>
                      <a:pt x="226" y="174"/>
                    </a:cubicBezTo>
                    <a:cubicBezTo>
                      <a:pt x="230" y="178"/>
                      <a:pt x="231" y="186"/>
                      <a:pt x="236" y="185"/>
                    </a:cubicBezTo>
                    <a:cubicBezTo>
                      <a:pt x="235" y="182"/>
                      <a:pt x="230" y="178"/>
                      <a:pt x="235" y="177"/>
                    </a:cubicBezTo>
                    <a:cubicBezTo>
                      <a:pt x="237" y="181"/>
                      <a:pt x="239" y="184"/>
                      <a:pt x="242" y="184"/>
                    </a:cubicBezTo>
                    <a:cubicBezTo>
                      <a:pt x="240" y="181"/>
                      <a:pt x="238" y="178"/>
                      <a:pt x="242" y="176"/>
                    </a:cubicBezTo>
                    <a:cubicBezTo>
                      <a:pt x="243" y="178"/>
                      <a:pt x="244" y="180"/>
                      <a:pt x="247" y="178"/>
                    </a:cubicBezTo>
                    <a:close/>
                    <a:moveTo>
                      <a:pt x="98" y="262"/>
                    </a:moveTo>
                    <a:cubicBezTo>
                      <a:pt x="98" y="262"/>
                      <a:pt x="98" y="262"/>
                      <a:pt x="98" y="262"/>
                    </a:cubicBezTo>
                    <a:cubicBezTo>
                      <a:pt x="101" y="261"/>
                      <a:pt x="100" y="254"/>
                      <a:pt x="96" y="255"/>
                    </a:cubicBezTo>
                    <a:cubicBezTo>
                      <a:pt x="97" y="257"/>
                      <a:pt x="96" y="259"/>
                      <a:pt x="98" y="262"/>
                    </a:cubicBezTo>
                    <a:close/>
                    <a:moveTo>
                      <a:pt x="89" y="278"/>
                    </a:moveTo>
                    <a:cubicBezTo>
                      <a:pt x="89" y="278"/>
                      <a:pt x="89" y="278"/>
                      <a:pt x="89" y="278"/>
                    </a:cubicBezTo>
                    <a:cubicBezTo>
                      <a:pt x="90" y="275"/>
                      <a:pt x="87" y="273"/>
                      <a:pt x="84" y="273"/>
                    </a:cubicBezTo>
                    <a:cubicBezTo>
                      <a:pt x="86" y="274"/>
                      <a:pt x="87" y="280"/>
                      <a:pt x="89" y="278"/>
                    </a:cubicBezTo>
                    <a:close/>
                    <a:moveTo>
                      <a:pt x="255" y="179"/>
                    </a:moveTo>
                    <a:cubicBezTo>
                      <a:pt x="255" y="179"/>
                      <a:pt x="255" y="179"/>
                      <a:pt x="255" y="179"/>
                    </a:cubicBezTo>
                    <a:cubicBezTo>
                      <a:pt x="256" y="178"/>
                      <a:pt x="256" y="178"/>
                      <a:pt x="257" y="177"/>
                    </a:cubicBezTo>
                    <a:cubicBezTo>
                      <a:pt x="257" y="176"/>
                      <a:pt x="256" y="176"/>
                      <a:pt x="256" y="175"/>
                    </a:cubicBezTo>
                    <a:cubicBezTo>
                      <a:pt x="255" y="175"/>
                      <a:pt x="254" y="176"/>
                      <a:pt x="253" y="176"/>
                    </a:cubicBezTo>
                    <a:cubicBezTo>
                      <a:pt x="254" y="177"/>
                      <a:pt x="254" y="178"/>
                      <a:pt x="255" y="179"/>
                    </a:cubicBezTo>
                    <a:close/>
                    <a:moveTo>
                      <a:pt x="76" y="300"/>
                    </a:moveTo>
                    <a:cubicBezTo>
                      <a:pt x="76" y="300"/>
                      <a:pt x="76" y="300"/>
                      <a:pt x="76" y="300"/>
                    </a:cubicBezTo>
                    <a:cubicBezTo>
                      <a:pt x="77" y="300"/>
                      <a:pt x="78" y="299"/>
                      <a:pt x="78" y="299"/>
                    </a:cubicBezTo>
                    <a:cubicBezTo>
                      <a:pt x="79" y="296"/>
                      <a:pt x="78" y="295"/>
                      <a:pt x="75" y="296"/>
                    </a:cubicBezTo>
                    <a:cubicBezTo>
                      <a:pt x="76" y="297"/>
                      <a:pt x="75" y="298"/>
                      <a:pt x="76" y="3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0" cap="none" spc="0" normalizeH="0" baseline="0" noProof="0"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67" name="Group 77">
                <a:extLst>
                  <a:ext uri="{FF2B5EF4-FFF2-40B4-BE49-F238E27FC236}">
                    <a16:creationId xmlns:a16="http://schemas.microsoft.com/office/drawing/2014/main" id="{34E1FD49-36F8-4DFF-B66E-6366167364D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079040">
                <a:off x="13642785" y="6475407"/>
                <a:ext cx="282139" cy="303280"/>
                <a:chOff x="8577263" y="4514851"/>
                <a:chExt cx="1165225" cy="1252538"/>
              </a:xfrm>
              <a:grpFill/>
            </p:grpSpPr>
            <p:sp>
              <p:nvSpPr>
                <p:cNvPr id="93" name="Freeform 610">
                  <a:extLst>
                    <a:ext uri="{FF2B5EF4-FFF2-40B4-BE49-F238E27FC236}">
                      <a16:creationId xmlns:a16="http://schemas.microsoft.com/office/drawing/2014/main" id="{CFD6FF1D-027D-49C7-A2BB-8E9E96FBC37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886826" y="4638676"/>
                  <a:ext cx="146050" cy="249238"/>
                </a:xfrm>
                <a:custGeom>
                  <a:avLst/>
                  <a:gdLst>
                    <a:gd name="T0" fmla="*/ 33 w 33"/>
                    <a:gd name="T1" fmla="*/ 6 h 57"/>
                    <a:gd name="T2" fmla="*/ 20 w 33"/>
                    <a:gd name="T3" fmla="*/ 33 h 57"/>
                    <a:gd name="T4" fmla="*/ 8 w 33"/>
                    <a:gd name="T5" fmla="*/ 57 h 57"/>
                    <a:gd name="T6" fmla="*/ 8 w 33"/>
                    <a:gd name="T7" fmla="*/ 0 h 57"/>
                    <a:gd name="T8" fmla="*/ 33 w 33"/>
                    <a:gd name="T9" fmla="*/ 6 h 57"/>
                    <a:gd name="T10" fmla="*/ 12 w 33"/>
                    <a:gd name="T11" fmla="*/ 39 h 57"/>
                    <a:gd name="T12" fmla="*/ 12 w 33"/>
                    <a:gd name="T13" fmla="*/ 39 h 57"/>
                    <a:gd name="T14" fmla="*/ 25 w 33"/>
                    <a:gd name="T15" fmla="*/ 11 h 57"/>
                    <a:gd name="T16" fmla="*/ 13 w 33"/>
                    <a:gd name="T17" fmla="*/ 8 h 57"/>
                    <a:gd name="T18" fmla="*/ 12 w 33"/>
                    <a:gd name="T19" fmla="*/ 39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3" h="57">
                      <a:moveTo>
                        <a:pt x="33" y="6"/>
                      </a:moveTo>
                      <a:cubicBezTo>
                        <a:pt x="29" y="15"/>
                        <a:pt x="24" y="24"/>
                        <a:pt x="20" y="33"/>
                      </a:cubicBezTo>
                      <a:cubicBezTo>
                        <a:pt x="16" y="42"/>
                        <a:pt x="14" y="51"/>
                        <a:pt x="8" y="57"/>
                      </a:cubicBezTo>
                      <a:cubicBezTo>
                        <a:pt x="0" y="43"/>
                        <a:pt x="6" y="20"/>
                        <a:pt x="8" y="0"/>
                      </a:cubicBezTo>
                      <a:cubicBezTo>
                        <a:pt x="12" y="0"/>
                        <a:pt x="23" y="9"/>
                        <a:pt x="33" y="6"/>
                      </a:cubicBezTo>
                      <a:close/>
                      <a:moveTo>
                        <a:pt x="12" y="39"/>
                      </a:moveTo>
                      <a:cubicBezTo>
                        <a:pt x="12" y="39"/>
                        <a:pt x="12" y="39"/>
                        <a:pt x="12" y="39"/>
                      </a:cubicBezTo>
                      <a:cubicBezTo>
                        <a:pt x="15" y="28"/>
                        <a:pt x="21" y="22"/>
                        <a:pt x="25" y="11"/>
                      </a:cubicBezTo>
                      <a:cubicBezTo>
                        <a:pt x="23" y="9"/>
                        <a:pt x="17" y="9"/>
                        <a:pt x="13" y="8"/>
                      </a:cubicBezTo>
                      <a:cubicBezTo>
                        <a:pt x="10" y="18"/>
                        <a:pt x="6" y="32"/>
                        <a:pt x="12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Freeform 611">
                  <a:extLst>
                    <a:ext uri="{FF2B5EF4-FFF2-40B4-BE49-F238E27FC236}">
                      <a16:creationId xmlns:a16="http://schemas.microsoft.com/office/drawing/2014/main" id="{F1241E18-84A9-483B-A3BB-0377BAD4F7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577263" y="4514851"/>
                  <a:ext cx="1165225" cy="1252538"/>
                </a:xfrm>
                <a:custGeom>
                  <a:avLst/>
                  <a:gdLst>
                    <a:gd name="T0" fmla="*/ 129 w 263"/>
                    <a:gd name="T1" fmla="*/ 224 h 286"/>
                    <a:gd name="T2" fmla="*/ 69 w 263"/>
                    <a:gd name="T3" fmla="*/ 219 h 286"/>
                    <a:gd name="T4" fmla="*/ 72 w 263"/>
                    <a:gd name="T5" fmla="*/ 0 h 286"/>
                    <a:gd name="T6" fmla="*/ 130 w 263"/>
                    <a:gd name="T7" fmla="*/ 22 h 286"/>
                    <a:gd name="T8" fmla="*/ 71 w 263"/>
                    <a:gd name="T9" fmla="*/ 25 h 286"/>
                    <a:gd name="T10" fmla="*/ 156 w 263"/>
                    <a:gd name="T11" fmla="*/ 171 h 286"/>
                    <a:gd name="T12" fmla="*/ 147 w 263"/>
                    <a:gd name="T13" fmla="*/ 150 h 286"/>
                    <a:gd name="T14" fmla="*/ 158 w 263"/>
                    <a:gd name="T15" fmla="*/ 122 h 286"/>
                    <a:gd name="T16" fmla="*/ 166 w 263"/>
                    <a:gd name="T17" fmla="*/ 97 h 286"/>
                    <a:gd name="T18" fmla="*/ 167 w 263"/>
                    <a:gd name="T19" fmla="*/ 63 h 286"/>
                    <a:gd name="T20" fmla="*/ 190 w 263"/>
                    <a:gd name="T21" fmla="*/ 48 h 286"/>
                    <a:gd name="T22" fmla="*/ 214 w 263"/>
                    <a:gd name="T23" fmla="*/ 57 h 286"/>
                    <a:gd name="T24" fmla="*/ 22 w 263"/>
                    <a:gd name="T25" fmla="*/ 43 h 286"/>
                    <a:gd name="T26" fmla="*/ 185 w 263"/>
                    <a:gd name="T27" fmla="*/ 70 h 286"/>
                    <a:gd name="T28" fmla="*/ 56 w 263"/>
                    <a:gd name="T29" fmla="*/ 37 h 286"/>
                    <a:gd name="T30" fmla="*/ 227 w 263"/>
                    <a:gd name="T31" fmla="*/ 83 h 286"/>
                    <a:gd name="T32" fmla="*/ 200 w 263"/>
                    <a:gd name="T33" fmla="*/ 75 h 286"/>
                    <a:gd name="T34" fmla="*/ 234 w 263"/>
                    <a:gd name="T35" fmla="*/ 89 h 286"/>
                    <a:gd name="T36" fmla="*/ 182 w 263"/>
                    <a:gd name="T37" fmla="*/ 88 h 286"/>
                    <a:gd name="T38" fmla="*/ 228 w 263"/>
                    <a:gd name="T39" fmla="*/ 101 h 286"/>
                    <a:gd name="T40" fmla="*/ 181 w 263"/>
                    <a:gd name="T41" fmla="*/ 90 h 286"/>
                    <a:gd name="T42" fmla="*/ 25 w 263"/>
                    <a:gd name="T43" fmla="*/ 56 h 286"/>
                    <a:gd name="T44" fmla="*/ 180 w 263"/>
                    <a:gd name="T45" fmla="*/ 105 h 286"/>
                    <a:gd name="T46" fmla="*/ 227 w 263"/>
                    <a:gd name="T47" fmla="*/ 119 h 286"/>
                    <a:gd name="T48" fmla="*/ 178 w 263"/>
                    <a:gd name="T49" fmla="*/ 113 h 286"/>
                    <a:gd name="T50" fmla="*/ 192 w 263"/>
                    <a:gd name="T51" fmla="*/ 115 h 286"/>
                    <a:gd name="T52" fmla="*/ 172 w 263"/>
                    <a:gd name="T53" fmla="*/ 127 h 286"/>
                    <a:gd name="T54" fmla="*/ 190 w 263"/>
                    <a:gd name="T55" fmla="*/ 123 h 286"/>
                    <a:gd name="T56" fmla="*/ 32 w 263"/>
                    <a:gd name="T57" fmla="*/ 97 h 286"/>
                    <a:gd name="T58" fmla="*/ 168 w 263"/>
                    <a:gd name="T59" fmla="*/ 129 h 286"/>
                    <a:gd name="T60" fmla="*/ 49 w 263"/>
                    <a:gd name="T61" fmla="*/ 106 h 286"/>
                    <a:gd name="T62" fmla="*/ 162 w 263"/>
                    <a:gd name="T63" fmla="*/ 153 h 286"/>
                    <a:gd name="T64" fmla="*/ 156 w 263"/>
                    <a:gd name="T65" fmla="*/ 160 h 286"/>
                    <a:gd name="T66" fmla="*/ 146 w 263"/>
                    <a:gd name="T67" fmla="*/ 163 h 286"/>
                    <a:gd name="T68" fmla="*/ 130 w 263"/>
                    <a:gd name="T69" fmla="*/ 200 h 286"/>
                    <a:gd name="T70" fmla="*/ 102 w 263"/>
                    <a:gd name="T71" fmla="*/ 199 h 286"/>
                    <a:gd name="T72" fmla="*/ 105 w 263"/>
                    <a:gd name="T73" fmla="*/ 227 h 286"/>
                    <a:gd name="T74" fmla="*/ 61 w 263"/>
                    <a:gd name="T75" fmla="*/ 232 h 286"/>
                    <a:gd name="T76" fmla="*/ 81 w 263"/>
                    <a:gd name="T77" fmla="*/ 227 h 286"/>
                    <a:gd name="T78" fmla="*/ 77 w 263"/>
                    <a:gd name="T79" fmla="*/ 242 h 286"/>
                    <a:gd name="T80" fmla="*/ 111 w 263"/>
                    <a:gd name="T81" fmla="*/ 242 h 286"/>
                    <a:gd name="T82" fmla="*/ 91 w 263"/>
                    <a:gd name="T83" fmla="*/ 248 h 286"/>
                    <a:gd name="T84" fmla="*/ 80 w 263"/>
                    <a:gd name="T85" fmla="*/ 232 h 286"/>
                    <a:gd name="T86" fmla="*/ 103 w 263"/>
                    <a:gd name="T87" fmla="*/ 250 h 286"/>
                    <a:gd name="T88" fmla="*/ 120 w 263"/>
                    <a:gd name="T89" fmla="*/ 254 h 286"/>
                    <a:gd name="T90" fmla="*/ 123 w 263"/>
                    <a:gd name="T91" fmla="*/ 276 h 286"/>
                    <a:gd name="T92" fmla="*/ 143 w 263"/>
                    <a:gd name="T93" fmla="*/ 264 h 286"/>
                    <a:gd name="T94" fmla="*/ 28 w 263"/>
                    <a:gd name="T95" fmla="*/ 246 h 286"/>
                    <a:gd name="T96" fmla="*/ 51 w 263"/>
                    <a:gd name="T97" fmla="*/ 241 h 286"/>
                    <a:gd name="T98" fmla="*/ 46 w 263"/>
                    <a:gd name="T99" fmla="*/ 265 h 286"/>
                    <a:gd name="T100" fmla="*/ 47 w 263"/>
                    <a:gd name="T101" fmla="*/ 260 h 286"/>
                    <a:gd name="T102" fmla="*/ 69 w 263"/>
                    <a:gd name="T103" fmla="*/ 267 h 286"/>
                    <a:gd name="T104" fmla="*/ 99 w 263"/>
                    <a:gd name="T105" fmla="*/ 263 h 286"/>
                    <a:gd name="T106" fmla="*/ 100 w 263"/>
                    <a:gd name="T107" fmla="*/ 272 h 286"/>
                    <a:gd name="T108" fmla="*/ 117 w 263"/>
                    <a:gd name="T109" fmla="*/ 270 h 286"/>
                    <a:gd name="T110" fmla="*/ 73 w 263"/>
                    <a:gd name="T111" fmla="*/ 270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63" h="286">
                      <a:moveTo>
                        <a:pt x="214" y="32"/>
                      </a:moveTo>
                      <a:cubicBezTo>
                        <a:pt x="216" y="40"/>
                        <a:pt x="220" y="41"/>
                        <a:pt x="215" y="52"/>
                      </a:cubicBezTo>
                      <a:cubicBezTo>
                        <a:pt x="247" y="63"/>
                        <a:pt x="263" y="106"/>
                        <a:pt x="238" y="132"/>
                      </a:cubicBezTo>
                      <a:cubicBezTo>
                        <a:pt x="227" y="144"/>
                        <a:pt x="208" y="149"/>
                        <a:pt x="188" y="147"/>
                      </a:cubicBezTo>
                      <a:cubicBezTo>
                        <a:pt x="175" y="171"/>
                        <a:pt x="156" y="185"/>
                        <a:pt x="136" y="197"/>
                      </a:cubicBezTo>
                      <a:cubicBezTo>
                        <a:pt x="134" y="207"/>
                        <a:pt x="133" y="217"/>
                        <a:pt x="129" y="224"/>
                      </a:cubicBezTo>
                      <a:cubicBezTo>
                        <a:pt x="139" y="230"/>
                        <a:pt x="150" y="236"/>
                        <a:pt x="144" y="253"/>
                      </a:cubicBezTo>
                      <a:cubicBezTo>
                        <a:pt x="161" y="263"/>
                        <a:pt x="157" y="286"/>
                        <a:pt x="133" y="286"/>
                      </a:cubicBezTo>
                      <a:cubicBezTo>
                        <a:pt x="126" y="285"/>
                        <a:pt x="116" y="282"/>
                        <a:pt x="105" y="280"/>
                      </a:cubicBezTo>
                      <a:cubicBezTo>
                        <a:pt x="80" y="276"/>
                        <a:pt x="46" y="273"/>
                        <a:pt x="34" y="268"/>
                      </a:cubicBezTo>
                      <a:cubicBezTo>
                        <a:pt x="14" y="260"/>
                        <a:pt x="13" y="232"/>
                        <a:pt x="45" y="234"/>
                      </a:cubicBezTo>
                      <a:cubicBezTo>
                        <a:pt x="48" y="221"/>
                        <a:pt x="60" y="221"/>
                        <a:pt x="69" y="219"/>
                      </a:cubicBezTo>
                      <a:cubicBezTo>
                        <a:pt x="72" y="211"/>
                        <a:pt x="76" y="196"/>
                        <a:pt x="75" y="188"/>
                      </a:cubicBezTo>
                      <a:cubicBezTo>
                        <a:pt x="71" y="176"/>
                        <a:pt x="57" y="168"/>
                        <a:pt x="53" y="156"/>
                      </a:cubicBezTo>
                      <a:cubicBezTo>
                        <a:pt x="49" y="144"/>
                        <a:pt x="51" y="132"/>
                        <a:pt x="50" y="118"/>
                      </a:cubicBezTo>
                      <a:cubicBezTo>
                        <a:pt x="15" y="112"/>
                        <a:pt x="0" y="82"/>
                        <a:pt x="9" y="54"/>
                      </a:cubicBezTo>
                      <a:cubicBezTo>
                        <a:pt x="16" y="28"/>
                        <a:pt x="43" y="24"/>
                        <a:pt x="64" y="18"/>
                      </a:cubicBezTo>
                      <a:cubicBezTo>
                        <a:pt x="64" y="11"/>
                        <a:pt x="67" y="4"/>
                        <a:pt x="72" y="0"/>
                      </a:cubicBezTo>
                      <a:cubicBezTo>
                        <a:pt x="113" y="9"/>
                        <a:pt x="165" y="25"/>
                        <a:pt x="214" y="32"/>
                      </a:cubicBezTo>
                      <a:close/>
                      <a:moveTo>
                        <a:pt x="130" y="22"/>
                      </a:moveTo>
                      <a:cubicBezTo>
                        <a:pt x="130" y="22"/>
                        <a:pt x="130" y="22"/>
                        <a:pt x="130" y="22"/>
                      </a:cubicBezTo>
                      <a:cubicBezTo>
                        <a:pt x="129" y="22"/>
                        <a:pt x="128" y="22"/>
                        <a:pt x="130" y="23"/>
                      </a:cubicBezTo>
                      <a:cubicBezTo>
                        <a:pt x="149" y="28"/>
                        <a:pt x="173" y="35"/>
                        <a:pt x="192" y="36"/>
                      </a:cubicBezTo>
                      <a:cubicBezTo>
                        <a:pt x="174" y="30"/>
                        <a:pt x="148" y="23"/>
                        <a:pt x="130" y="22"/>
                      </a:cubicBezTo>
                      <a:close/>
                      <a:moveTo>
                        <a:pt x="206" y="37"/>
                      </a:moveTo>
                      <a:cubicBezTo>
                        <a:pt x="206" y="37"/>
                        <a:pt x="206" y="37"/>
                        <a:pt x="206" y="37"/>
                      </a:cubicBezTo>
                      <a:cubicBezTo>
                        <a:pt x="198" y="34"/>
                        <a:pt x="202" y="41"/>
                        <a:pt x="206" y="37"/>
                      </a:cubicBezTo>
                      <a:close/>
                      <a:moveTo>
                        <a:pt x="72" y="17"/>
                      </a:moveTo>
                      <a:cubicBezTo>
                        <a:pt x="72" y="17"/>
                        <a:pt x="72" y="17"/>
                        <a:pt x="72" y="17"/>
                      </a:cubicBezTo>
                      <a:cubicBezTo>
                        <a:pt x="70" y="21"/>
                        <a:pt x="72" y="22"/>
                        <a:pt x="71" y="25"/>
                      </a:cubicBezTo>
                      <a:cubicBezTo>
                        <a:pt x="61" y="40"/>
                        <a:pt x="63" y="58"/>
                        <a:pt x="61" y="77"/>
                      </a:cubicBezTo>
                      <a:cubicBezTo>
                        <a:pt x="54" y="130"/>
                        <a:pt x="64" y="183"/>
                        <a:pt x="115" y="193"/>
                      </a:cubicBezTo>
                      <a:cubicBezTo>
                        <a:pt x="116" y="190"/>
                        <a:pt x="121" y="194"/>
                        <a:pt x="121" y="189"/>
                      </a:cubicBezTo>
                      <a:cubicBezTo>
                        <a:pt x="117" y="188"/>
                        <a:pt x="110" y="192"/>
                        <a:pt x="107" y="187"/>
                      </a:cubicBezTo>
                      <a:cubicBezTo>
                        <a:pt x="115" y="185"/>
                        <a:pt x="126" y="184"/>
                        <a:pt x="135" y="182"/>
                      </a:cubicBezTo>
                      <a:cubicBezTo>
                        <a:pt x="143" y="180"/>
                        <a:pt x="156" y="179"/>
                        <a:pt x="156" y="171"/>
                      </a:cubicBezTo>
                      <a:cubicBezTo>
                        <a:pt x="142" y="173"/>
                        <a:pt x="127" y="185"/>
                        <a:pt x="112" y="180"/>
                      </a:cubicBezTo>
                      <a:cubicBezTo>
                        <a:pt x="118" y="177"/>
                        <a:pt x="128" y="179"/>
                        <a:pt x="131" y="172"/>
                      </a:cubicBezTo>
                      <a:cubicBezTo>
                        <a:pt x="128" y="171"/>
                        <a:pt x="127" y="170"/>
                        <a:pt x="128" y="167"/>
                      </a:cubicBezTo>
                      <a:cubicBezTo>
                        <a:pt x="133" y="166"/>
                        <a:pt x="138" y="167"/>
                        <a:pt x="139" y="162"/>
                      </a:cubicBezTo>
                      <a:cubicBezTo>
                        <a:pt x="139" y="159"/>
                        <a:pt x="131" y="161"/>
                        <a:pt x="133" y="157"/>
                      </a:cubicBezTo>
                      <a:cubicBezTo>
                        <a:pt x="139" y="157"/>
                        <a:pt x="145" y="157"/>
                        <a:pt x="147" y="150"/>
                      </a:cubicBezTo>
                      <a:cubicBezTo>
                        <a:pt x="143" y="148"/>
                        <a:pt x="135" y="149"/>
                        <a:pt x="136" y="145"/>
                      </a:cubicBezTo>
                      <a:cubicBezTo>
                        <a:pt x="140" y="142"/>
                        <a:pt x="148" y="147"/>
                        <a:pt x="150" y="141"/>
                      </a:cubicBezTo>
                      <a:cubicBezTo>
                        <a:pt x="151" y="138"/>
                        <a:pt x="144" y="140"/>
                        <a:pt x="147" y="136"/>
                      </a:cubicBezTo>
                      <a:cubicBezTo>
                        <a:pt x="151" y="137"/>
                        <a:pt x="154" y="136"/>
                        <a:pt x="155" y="132"/>
                      </a:cubicBezTo>
                      <a:cubicBezTo>
                        <a:pt x="155" y="129"/>
                        <a:pt x="149" y="130"/>
                        <a:pt x="149" y="127"/>
                      </a:cubicBezTo>
                      <a:cubicBezTo>
                        <a:pt x="152" y="125"/>
                        <a:pt x="157" y="127"/>
                        <a:pt x="158" y="122"/>
                      </a:cubicBezTo>
                      <a:cubicBezTo>
                        <a:pt x="157" y="121"/>
                        <a:pt x="154" y="121"/>
                        <a:pt x="155" y="119"/>
                      </a:cubicBezTo>
                      <a:cubicBezTo>
                        <a:pt x="156" y="116"/>
                        <a:pt x="161" y="119"/>
                        <a:pt x="161" y="114"/>
                      </a:cubicBezTo>
                      <a:cubicBezTo>
                        <a:pt x="161" y="112"/>
                        <a:pt x="156" y="113"/>
                        <a:pt x="156" y="110"/>
                      </a:cubicBezTo>
                      <a:cubicBezTo>
                        <a:pt x="158" y="107"/>
                        <a:pt x="164" y="110"/>
                        <a:pt x="164" y="105"/>
                      </a:cubicBezTo>
                      <a:cubicBezTo>
                        <a:pt x="163" y="102"/>
                        <a:pt x="155" y="103"/>
                        <a:pt x="156" y="99"/>
                      </a:cubicBezTo>
                      <a:cubicBezTo>
                        <a:pt x="158" y="96"/>
                        <a:pt x="166" y="103"/>
                        <a:pt x="166" y="97"/>
                      </a:cubicBezTo>
                      <a:cubicBezTo>
                        <a:pt x="170" y="96"/>
                        <a:pt x="164" y="92"/>
                        <a:pt x="163" y="91"/>
                      </a:cubicBezTo>
                      <a:cubicBezTo>
                        <a:pt x="165" y="90"/>
                        <a:pt x="169" y="91"/>
                        <a:pt x="170" y="87"/>
                      </a:cubicBezTo>
                      <a:cubicBezTo>
                        <a:pt x="169" y="84"/>
                        <a:pt x="163" y="85"/>
                        <a:pt x="163" y="82"/>
                      </a:cubicBezTo>
                      <a:cubicBezTo>
                        <a:pt x="165" y="80"/>
                        <a:pt x="170" y="82"/>
                        <a:pt x="171" y="79"/>
                      </a:cubicBezTo>
                      <a:cubicBezTo>
                        <a:pt x="170" y="76"/>
                        <a:pt x="167" y="75"/>
                        <a:pt x="165" y="73"/>
                      </a:cubicBezTo>
                      <a:cubicBezTo>
                        <a:pt x="172" y="72"/>
                        <a:pt x="170" y="66"/>
                        <a:pt x="167" y="63"/>
                      </a:cubicBezTo>
                      <a:cubicBezTo>
                        <a:pt x="169" y="62"/>
                        <a:pt x="170" y="61"/>
                        <a:pt x="173" y="62"/>
                      </a:cubicBezTo>
                      <a:cubicBezTo>
                        <a:pt x="173" y="55"/>
                        <a:pt x="173" y="55"/>
                        <a:pt x="177" y="51"/>
                      </a:cubicBezTo>
                      <a:cubicBezTo>
                        <a:pt x="175" y="49"/>
                        <a:pt x="172" y="48"/>
                        <a:pt x="172" y="46"/>
                      </a:cubicBezTo>
                      <a:cubicBezTo>
                        <a:pt x="181" y="44"/>
                        <a:pt x="194" y="49"/>
                        <a:pt x="198" y="41"/>
                      </a:cubicBezTo>
                      <a:cubicBezTo>
                        <a:pt x="159" y="41"/>
                        <a:pt x="114" y="16"/>
                        <a:pt x="72" y="17"/>
                      </a:cubicBezTo>
                      <a:close/>
                      <a:moveTo>
                        <a:pt x="190" y="48"/>
                      </a:moveTo>
                      <a:cubicBezTo>
                        <a:pt x="190" y="48"/>
                        <a:pt x="190" y="48"/>
                        <a:pt x="190" y="48"/>
                      </a:cubicBezTo>
                      <a:cubicBezTo>
                        <a:pt x="187" y="57"/>
                        <a:pt x="202" y="54"/>
                        <a:pt x="203" y="49"/>
                      </a:cubicBezTo>
                      <a:cubicBezTo>
                        <a:pt x="198" y="47"/>
                        <a:pt x="195" y="49"/>
                        <a:pt x="190" y="48"/>
                      </a:cubicBezTo>
                      <a:close/>
                      <a:moveTo>
                        <a:pt x="215" y="65"/>
                      </a:moveTo>
                      <a:cubicBezTo>
                        <a:pt x="215" y="65"/>
                        <a:pt x="215" y="65"/>
                        <a:pt x="215" y="65"/>
                      </a:cubicBezTo>
                      <a:cubicBezTo>
                        <a:pt x="215" y="62"/>
                        <a:pt x="219" y="57"/>
                        <a:pt x="214" y="57"/>
                      </a:cubicBezTo>
                      <a:cubicBezTo>
                        <a:pt x="212" y="58"/>
                        <a:pt x="210" y="65"/>
                        <a:pt x="215" y="65"/>
                      </a:cubicBezTo>
                      <a:close/>
                      <a:moveTo>
                        <a:pt x="187" y="61"/>
                      </a:moveTo>
                      <a:cubicBezTo>
                        <a:pt x="187" y="61"/>
                        <a:pt x="187" y="61"/>
                        <a:pt x="187" y="61"/>
                      </a:cubicBezTo>
                      <a:cubicBezTo>
                        <a:pt x="192" y="64"/>
                        <a:pt x="202" y="62"/>
                        <a:pt x="205" y="58"/>
                      </a:cubicBezTo>
                      <a:cubicBezTo>
                        <a:pt x="201" y="56"/>
                        <a:pt x="189" y="54"/>
                        <a:pt x="187" y="61"/>
                      </a:cubicBezTo>
                      <a:close/>
                      <a:moveTo>
                        <a:pt x="22" y="43"/>
                      </a:moveTo>
                      <a:cubicBezTo>
                        <a:pt x="22" y="43"/>
                        <a:pt x="22" y="43"/>
                        <a:pt x="22" y="43"/>
                      </a:cubicBezTo>
                      <a:cubicBezTo>
                        <a:pt x="27" y="42"/>
                        <a:pt x="35" y="36"/>
                        <a:pt x="34" y="31"/>
                      </a:cubicBezTo>
                      <a:cubicBezTo>
                        <a:pt x="30" y="35"/>
                        <a:pt x="25" y="38"/>
                        <a:pt x="22" y="43"/>
                      </a:cubicBezTo>
                      <a:close/>
                      <a:moveTo>
                        <a:pt x="186" y="65"/>
                      </a:moveTo>
                      <a:cubicBezTo>
                        <a:pt x="186" y="65"/>
                        <a:pt x="186" y="65"/>
                        <a:pt x="186" y="65"/>
                      </a:cubicBezTo>
                      <a:cubicBezTo>
                        <a:pt x="186" y="67"/>
                        <a:pt x="186" y="69"/>
                        <a:pt x="185" y="70"/>
                      </a:cubicBezTo>
                      <a:cubicBezTo>
                        <a:pt x="189" y="72"/>
                        <a:pt x="200" y="72"/>
                        <a:pt x="202" y="65"/>
                      </a:cubicBezTo>
                      <a:cubicBezTo>
                        <a:pt x="197" y="66"/>
                        <a:pt x="191" y="64"/>
                        <a:pt x="186" y="65"/>
                      </a:cubicBezTo>
                      <a:close/>
                      <a:moveTo>
                        <a:pt x="49" y="99"/>
                      </a:moveTo>
                      <a:cubicBezTo>
                        <a:pt x="49" y="99"/>
                        <a:pt x="49" y="99"/>
                        <a:pt x="49" y="99"/>
                      </a:cubicBezTo>
                      <a:cubicBezTo>
                        <a:pt x="53" y="84"/>
                        <a:pt x="53" y="61"/>
                        <a:pt x="58" y="40"/>
                      </a:cubicBezTo>
                      <a:cubicBezTo>
                        <a:pt x="58" y="39"/>
                        <a:pt x="57" y="38"/>
                        <a:pt x="56" y="37"/>
                      </a:cubicBezTo>
                      <a:cubicBezTo>
                        <a:pt x="34" y="43"/>
                        <a:pt x="18" y="91"/>
                        <a:pt x="49" y="99"/>
                      </a:cubicBezTo>
                      <a:close/>
                      <a:moveTo>
                        <a:pt x="194" y="129"/>
                      </a:moveTo>
                      <a:cubicBezTo>
                        <a:pt x="194" y="129"/>
                        <a:pt x="194" y="129"/>
                        <a:pt x="194" y="129"/>
                      </a:cubicBezTo>
                      <a:cubicBezTo>
                        <a:pt x="223" y="133"/>
                        <a:pt x="231" y="81"/>
                        <a:pt x="211" y="69"/>
                      </a:cubicBezTo>
                      <a:cubicBezTo>
                        <a:pt x="206" y="89"/>
                        <a:pt x="197" y="112"/>
                        <a:pt x="194" y="129"/>
                      </a:cubicBezTo>
                      <a:close/>
                      <a:moveTo>
                        <a:pt x="227" y="83"/>
                      </a:moveTo>
                      <a:cubicBezTo>
                        <a:pt x="227" y="83"/>
                        <a:pt x="227" y="83"/>
                        <a:pt x="227" y="83"/>
                      </a:cubicBezTo>
                      <a:cubicBezTo>
                        <a:pt x="228" y="81"/>
                        <a:pt x="231" y="81"/>
                        <a:pt x="231" y="77"/>
                      </a:cubicBezTo>
                      <a:cubicBezTo>
                        <a:pt x="227" y="75"/>
                        <a:pt x="222" y="81"/>
                        <a:pt x="227" y="83"/>
                      </a:cubicBezTo>
                      <a:close/>
                      <a:moveTo>
                        <a:pt x="183" y="80"/>
                      </a:moveTo>
                      <a:cubicBezTo>
                        <a:pt x="183" y="80"/>
                        <a:pt x="183" y="80"/>
                        <a:pt x="183" y="80"/>
                      </a:cubicBezTo>
                      <a:cubicBezTo>
                        <a:pt x="191" y="81"/>
                        <a:pt x="196" y="79"/>
                        <a:pt x="200" y="75"/>
                      </a:cubicBezTo>
                      <a:cubicBezTo>
                        <a:pt x="200" y="73"/>
                        <a:pt x="199" y="72"/>
                        <a:pt x="198" y="71"/>
                      </a:cubicBezTo>
                      <a:cubicBezTo>
                        <a:pt x="194" y="76"/>
                        <a:pt x="183" y="69"/>
                        <a:pt x="183" y="80"/>
                      </a:cubicBezTo>
                      <a:close/>
                      <a:moveTo>
                        <a:pt x="234" y="89"/>
                      </a:moveTo>
                      <a:cubicBezTo>
                        <a:pt x="234" y="89"/>
                        <a:pt x="234" y="89"/>
                        <a:pt x="234" y="89"/>
                      </a:cubicBezTo>
                      <a:cubicBezTo>
                        <a:pt x="237" y="89"/>
                        <a:pt x="239" y="88"/>
                        <a:pt x="239" y="85"/>
                      </a:cubicBezTo>
                      <a:cubicBezTo>
                        <a:pt x="236" y="84"/>
                        <a:pt x="236" y="88"/>
                        <a:pt x="234" y="89"/>
                      </a:cubicBezTo>
                      <a:close/>
                      <a:moveTo>
                        <a:pt x="24" y="53"/>
                      </a:moveTo>
                      <a:cubicBezTo>
                        <a:pt x="24" y="53"/>
                        <a:pt x="24" y="53"/>
                        <a:pt x="24" y="53"/>
                      </a:cubicBezTo>
                      <a:cubicBezTo>
                        <a:pt x="29" y="55"/>
                        <a:pt x="34" y="49"/>
                        <a:pt x="32" y="46"/>
                      </a:cubicBezTo>
                      <a:cubicBezTo>
                        <a:pt x="30" y="49"/>
                        <a:pt x="25" y="48"/>
                        <a:pt x="24" y="53"/>
                      </a:cubicBezTo>
                      <a:close/>
                      <a:moveTo>
                        <a:pt x="182" y="88"/>
                      </a:moveTo>
                      <a:cubicBezTo>
                        <a:pt x="182" y="88"/>
                        <a:pt x="182" y="88"/>
                        <a:pt x="182" y="88"/>
                      </a:cubicBezTo>
                      <a:cubicBezTo>
                        <a:pt x="187" y="87"/>
                        <a:pt x="194" y="88"/>
                        <a:pt x="197" y="82"/>
                      </a:cubicBezTo>
                      <a:cubicBezTo>
                        <a:pt x="191" y="83"/>
                        <a:pt x="183" y="81"/>
                        <a:pt x="182" y="88"/>
                      </a:cubicBezTo>
                      <a:close/>
                      <a:moveTo>
                        <a:pt x="228" y="101"/>
                      </a:moveTo>
                      <a:cubicBezTo>
                        <a:pt x="228" y="101"/>
                        <a:pt x="228" y="101"/>
                        <a:pt x="228" y="101"/>
                      </a:cubicBezTo>
                      <a:cubicBezTo>
                        <a:pt x="233" y="101"/>
                        <a:pt x="236" y="98"/>
                        <a:pt x="239" y="94"/>
                      </a:cubicBezTo>
                      <a:cubicBezTo>
                        <a:pt x="233" y="93"/>
                        <a:pt x="230" y="97"/>
                        <a:pt x="228" y="101"/>
                      </a:cubicBezTo>
                      <a:close/>
                      <a:moveTo>
                        <a:pt x="15" y="58"/>
                      </a:moveTo>
                      <a:cubicBezTo>
                        <a:pt x="15" y="58"/>
                        <a:pt x="15" y="58"/>
                        <a:pt x="15" y="58"/>
                      </a:cubicBezTo>
                      <a:cubicBezTo>
                        <a:pt x="18" y="58"/>
                        <a:pt x="20" y="57"/>
                        <a:pt x="21" y="54"/>
                      </a:cubicBezTo>
                      <a:cubicBezTo>
                        <a:pt x="18" y="53"/>
                        <a:pt x="16" y="54"/>
                        <a:pt x="15" y="58"/>
                      </a:cubicBezTo>
                      <a:close/>
                      <a:moveTo>
                        <a:pt x="181" y="90"/>
                      </a:moveTo>
                      <a:cubicBezTo>
                        <a:pt x="181" y="90"/>
                        <a:pt x="181" y="90"/>
                        <a:pt x="181" y="90"/>
                      </a:cubicBezTo>
                      <a:cubicBezTo>
                        <a:pt x="181" y="92"/>
                        <a:pt x="180" y="95"/>
                        <a:pt x="180" y="97"/>
                      </a:cubicBezTo>
                      <a:cubicBezTo>
                        <a:pt x="187" y="96"/>
                        <a:pt x="196" y="99"/>
                        <a:pt x="197" y="89"/>
                      </a:cubicBezTo>
                      <a:cubicBezTo>
                        <a:pt x="189" y="90"/>
                        <a:pt x="188" y="90"/>
                        <a:pt x="181" y="90"/>
                      </a:cubicBezTo>
                      <a:close/>
                      <a:moveTo>
                        <a:pt x="22" y="61"/>
                      </a:moveTo>
                      <a:cubicBezTo>
                        <a:pt x="22" y="61"/>
                        <a:pt x="22" y="61"/>
                        <a:pt x="22" y="61"/>
                      </a:cubicBezTo>
                      <a:cubicBezTo>
                        <a:pt x="23" y="59"/>
                        <a:pt x="29" y="58"/>
                        <a:pt x="25" y="56"/>
                      </a:cubicBezTo>
                      <a:cubicBezTo>
                        <a:pt x="25" y="57"/>
                        <a:pt x="19" y="59"/>
                        <a:pt x="22" y="61"/>
                      </a:cubicBezTo>
                      <a:close/>
                      <a:moveTo>
                        <a:pt x="19" y="70"/>
                      </a:moveTo>
                      <a:cubicBezTo>
                        <a:pt x="19" y="70"/>
                        <a:pt x="19" y="70"/>
                        <a:pt x="19" y="70"/>
                      </a:cubicBezTo>
                      <a:cubicBezTo>
                        <a:pt x="23" y="71"/>
                        <a:pt x="27" y="65"/>
                        <a:pt x="25" y="63"/>
                      </a:cubicBezTo>
                      <a:cubicBezTo>
                        <a:pt x="24" y="67"/>
                        <a:pt x="20" y="66"/>
                        <a:pt x="19" y="70"/>
                      </a:cubicBezTo>
                      <a:close/>
                      <a:moveTo>
                        <a:pt x="180" y="105"/>
                      </a:moveTo>
                      <a:cubicBezTo>
                        <a:pt x="180" y="105"/>
                        <a:pt x="180" y="105"/>
                        <a:pt x="180" y="105"/>
                      </a:cubicBezTo>
                      <a:cubicBezTo>
                        <a:pt x="182" y="108"/>
                        <a:pt x="186" y="105"/>
                        <a:pt x="189" y="104"/>
                      </a:cubicBezTo>
                      <a:cubicBezTo>
                        <a:pt x="190" y="102"/>
                        <a:pt x="191" y="100"/>
                        <a:pt x="189" y="99"/>
                      </a:cubicBezTo>
                      <a:cubicBezTo>
                        <a:pt x="188" y="104"/>
                        <a:pt x="179" y="97"/>
                        <a:pt x="180" y="105"/>
                      </a:cubicBezTo>
                      <a:close/>
                      <a:moveTo>
                        <a:pt x="227" y="119"/>
                      </a:moveTo>
                      <a:cubicBezTo>
                        <a:pt x="227" y="119"/>
                        <a:pt x="227" y="119"/>
                        <a:pt x="227" y="119"/>
                      </a:cubicBezTo>
                      <a:cubicBezTo>
                        <a:pt x="231" y="119"/>
                        <a:pt x="237" y="114"/>
                        <a:pt x="235" y="111"/>
                      </a:cubicBezTo>
                      <a:cubicBezTo>
                        <a:pt x="233" y="115"/>
                        <a:pt x="228" y="114"/>
                        <a:pt x="227" y="119"/>
                      </a:cubicBezTo>
                      <a:close/>
                      <a:moveTo>
                        <a:pt x="21" y="76"/>
                      </a:moveTo>
                      <a:cubicBezTo>
                        <a:pt x="21" y="76"/>
                        <a:pt x="21" y="76"/>
                        <a:pt x="21" y="76"/>
                      </a:cubicBezTo>
                      <a:cubicBezTo>
                        <a:pt x="28" y="75"/>
                        <a:pt x="24" y="70"/>
                        <a:pt x="21" y="76"/>
                      </a:cubicBezTo>
                      <a:close/>
                      <a:moveTo>
                        <a:pt x="178" y="113"/>
                      </a:moveTo>
                      <a:cubicBezTo>
                        <a:pt x="178" y="113"/>
                        <a:pt x="178" y="113"/>
                        <a:pt x="178" y="113"/>
                      </a:cubicBezTo>
                      <a:cubicBezTo>
                        <a:pt x="182" y="115"/>
                        <a:pt x="184" y="113"/>
                        <a:pt x="185" y="111"/>
                      </a:cubicBezTo>
                      <a:cubicBezTo>
                        <a:pt x="182" y="109"/>
                        <a:pt x="178" y="109"/>
                        <a:pt x="178" y="113"/>
                      </a:cubicBezTo>
                      <a:close/>
                      <a:moveTo>
                        <a:pt x="177" y="120"/>
                      </a:moveTo>
                      <a:cubicBezTo>
                        <a:pt x="177" y="120"/>
                        <a:pt x="177" y="120"/>
                        <a:pt x="177" y="120"/>
                      </a:cubicBezTo>
                      <a:cubicBezTo>
                        <a:pt x="182" y="118"/>
                        <a:pt x="191" y="123"/>
                        <a:pt x="192" y="115"/>
                      </a:cubicBezTo>
                      <a:cubicBezTo>
                        <a:pt x="187" y="117"/>
                        <a:pt x="178" y="112"/>
                        <a:pt x="177" y="120"/>
                      </a:cubicBezTo>
                      <a:close/>
                      <a:moveTo>
                        <a:pt x="20" y="87"/>
                      </a:moveTo>
                      <a:cubicBezTo>
                        <a:pt x="20" y="87"/>
                        <a:pt x="20" y="87"/>
                        <a:pt x="20" y="87"/>
                      </a:cubicBezTo>
                      <a:cubicBezTo>
                        <a:pt x="14" y="92"/>
                        <a:pt x="27" y="90"/>
                        <a:pt x="20" y="87"/>
                      </a:cubicBezTo>
                      <a:close/>
                      <a:moveTo>
                        <a:pt x="172" y="127"/>
                      </a:moveTo>
                      <a:cubicBezTo>
                        <a:pt x="172" y="127"/>
                        <a:pt x="172" y="127"/>
                        <a:pt x="172" y="127"/>
                      </a:cubicBezTo>
                      <a:cubicBezTo>
                        <a:pt x="170" y="131"/>
                        <a:pt x="175" y="131"/>
                        <a:pt x="175" y="133"/>
                      </a:cubicBezTo>
                      <a:cubicBezTo>
                        <a:pt x="172" y="134"/>
                        <a:pt x="169" y="135"/>
                        <a:pt x="169" y="139"/>
                      </a:cubicBezTo>
                      <a:cubicBezTo>
                        <a:pt x="176" y="142"/>
                        <a:pt x="177" y="135"/>
                        <a:pt x="184" y="138"/>
                      </a:cubicBezTo>
                      <a:cubicBezTo>
                        <a:pt x="184" y="136"/>
                        <a:pt x="185" y="134"/>
                        <a:pt x="185" y="133"/>
                      </a:cubicBezTo>
                      <a:cubicBezTo>
                        <a:pt x="182" y="130"/>
                        <a:pt x="178" y="135"/>
                        <a:pt x="177" y="131"/>
                      </a:cubicBezTo>
                      <a:cubicBezTo>
                        <a:pt x="183" y="130"/>
                        <a:pt x="189" y="131"/>
                        <a:pt x="190" y="123"/>
                      </a:cubicBezTo>
                      <a:cubicBezTo>
                        <a:pt x="183" y="123"/>
                        <a:pt x="176" y="123"/>
                        <a:pt x="172" y="127"/>
                      </a:cubicBezTo>
                      <a:close/>
                      <a:moveTo>
                        <a:pt x="28" y="96"/>
                      </a:moveTo>
                      <a:cubicBezTo>
                        <a:pt x="28" y="96"/>
                        <a:pt x="28" y="96"/>
                        <a:pt x="28" y="96"/>
                      </a:cubicBezTo>
                      <a:cubicBezTo>
                        <a:pt x="28" y="94"/>
                        <a:pt x="31" y="96"/>
                        <a:pt x="31" y="93"/>
                      </a:cubicBezTo>
                      <a:cubicBezTo>
                        <a:pt x="29" y="91"/>
                        <a:pt x="24" y="95"/>
                        <a:pt x="28" y="96"/>
                      </a:cubicBezTo>
                      <a:close/>
                      <a:moveTo>
                        <a:pt x="32" y="97"/>
                      </a:moveTo>
                      <a:cubicBezTo>
                        <a:pt x="32" y="97"/>
                        <a:pt x="32" y="97"/>
                        <a:pt x="32" y="97"/>
                      </a:cubicBezTo>
                      <a:cubicBezTo>
                        <a:pt x="30" y="101"/>
                        <a:pt x="35" y="101"/>
                        <a:pt x="37" y="103"/>
                      </a:cubicBezTo>
                      <a:cubicBezTo>
                        <a:pt x="40" y="97"/>
                        <a:pt x="35" y="95"/>
                        <a:pt x="32" y="97"/>
                      </a:cubicBezTo>
                      <a:close/>
                      <a:moveTo>
                        <a:pt x="163" y="134"/>
                      </a:moveTo>
                      <a:cubicBezTo>
                        <a:pt x="163" y="134"/>
                        <a:pt x="163" y="134"/>
                        <a:pt x="163" y="134"/>
                      </a:cubicBezTo>
                      <a:cubicBezTo>
                        <a:pt x="166" y="135"/>
                        <a:pt x="167" y="132"/>
                        <a:pt x="168" y="129"/>
                      </a:cubicBezTo>
                      <a:cubicBezTo>
                        <a:pt x="166" y="129"/>
                        <a:pt x="165" y="129"/>
                        <a:pt x="164" y="128"/>
                      </a:cubicBezTo>
                      <a:cubicBezTo>
                        <a:pt x="163" y="132"/>
                        <a:pt x="161" y="131"/>
                        <a:pt x="163" y="134"/>
                      </a:cubicBezTo>
                      <a:close/>
                      <a:moveTo>
                        <a:pt x="46" y="108"/>
                      </a:moveTo>
                      <a:cubicBezTo>
                        <a:pt x="46" y="108"/>
                        <a:pt x="46" y="108"/>
                        <a:pt x="46" y="108"/>
                      </a:cubicBezTo>
                      <a:cubicBezTo>
                        <a:pt x="47" y="109"/>
                        <a:pt x="48" y="109"/>
                        <a:pt x="49" y="109"/>
                      </a:cubicBezTo>
                      <a:cubicBezTo>
                        <a:pt x="49" y="108"/>
                        <a:pt x="49" y="107"/>
                        <a:pt x="49" y="106"/>
                      </a:cubicBezTo>
                      <a:cubicBezTo>
                        <a:pt x="48" y="106"/>
                        <a:pt x="47" y="106"/>
                        <a:pt x="46" y="106"/>
                      </a:cubicBezTo>
                      <a:cubicBezTo>
                        <a:pt x="46" y="107"/>
                        <a:pt x="46" y="108"/>
                        <a:pt x="46" y="108"/>
                      </a:cubicBezTo>
                      <a:close/>
                      <a:moveTo>
                        <a:pt x="162" y="153"/>
                      </a:moveTo>
                      <a:cubicBezTo>
                        <a:pt x="162" y="153"/>
                        <a:pt x="162" y="153"/>
                        <a:pt x="162" y="153"/>
                      </a:cubicBezTo>
                      <a:cubicBezTo>
                        <a:pt x="170" y="153"/>
                        <a:pt x="185" y="150"/>
                        <a:pt x="179" y="140"/>
                      </a:cubicBezTo>
                      <a:cubicBezTo>
                        <a:pt x="173" y="143"/>
                        <a:pt x="160" y="144"/>
                        <a:pt x="162" y="153"/>
                      </a:cubicBezTo>
                      <a:close/>
                      <a:moveTo>
                        <a:pt x="154" y="154"/>
                      </a:moveTo>
                      <a:cubicBezTo>
                        <a:pt x="154" y="154"/>
                        <a:pt x="154" y="154"/>
                        <a:pt x="154" y="154"/>
                      </a:cubicBezTo>
                      <a:cubicBezTo>
                        <a:pt x="155" y="153"/>
                        <a:pt x="159" y="150"/>
                        <a:pt x="155" y="149"/>
                      </a:cubicBezTo>
                      <a:cubicBezTo>
                        <a:pt x="155" y="150"/>
                        <a:pt x="151" y="153"/>
                        <a:pt x="154" y="154"/>
                      </a:cubicBezTo>
                      <a:close/>
                      <a:moveTo>
                        <a:pt x="156" y="160"/>
                      </a:moveTo>
                      <a:cubicBezTo>
                        <a:pt x="156" y="160"/>
                        <a:pt x="156" y="160"/>
                        <a:pt x="156" y="160"/>
                      </a:cubicBezTo>
                      <a:cubicBezTo>
                        <a:pt x="162" y="163"/>
                        <a:pt x="165" y="155"/>
                        <a:pt x="168" y="160"/>
                      </a:cubicBezTo>
                      <a:cubicBezTo>
                        <a:pt x="163" y="166"/>
                        <a:pt x="150" y="162"/>
                        <a:pt x="147" y="171"/>
                      </a:cubicBezTo>
                      <a:cubicBezTo>
                        <a:pt x="153" y="172"/>
                        <a:pt x="157" y="164"/>
                        <a:pt x="162" y="170"/>
                      </a:cubicBezTo>
                      <a:cubicBezTo>
                        <a:pt x="165" y="164"/>
                        <a:pt x="172" y="163"/>
                        <a:pt x="174" y="155"/>
                      </a:cubicBezTo>
                      <a:cubicBezTo>
                        <a:pt x="167" y="155"/>
                        <a:pt x="159" y="154"/>
                        <a:pt x="156" y="160"/>
                      </a:cubicBezTo>
                      <a:close/>
                      <a:moveTo>
                        <a:pt x="146" y="163"/>
                      </a:moveTo>
                      <a:cubicBezTo>
                        <a:pt x="146" y="163"/>
                        <a:pt x="146" y="163"/>
                        <a:pt x="146" y="163"/>
                      </a:cubicBezTo>
                      <a:cubicBezTo>
                        <a:pt x="149" y="165"/>
                        <a:pt x="150" y="161"/>
                        <a:pt x="151" y="159"/>
                      </a:cubicBezTo>
                      <a:cubicBezTo>
                        <a:pt x="147" y="158"/>
                        <a:pt x="144" y="161"/>
                        <a:pt x="146" y="163"/>
                      </a:cubicBezTo>
                      <a:close/>
                      <a:moveTo>
                        <a:pt x="118" y="229"/>
                      </a:moveTo>
                      <a:cubicBezTo>
                        <a:pt x="118" y="229"/>
                        <a:pt x="118" y="229"/>
                        <a:pt x="118" y="229"/>
                      </a:cubicBezTo>
                      <a:cubicBezTo>
                        <a:pt x="128" y="228"/>
                        <a:pt x="126" y="210"/>
                        <a:pt x="130" y="200"/>
                      </a:cubicBezTo>
                      <a:cubicBezTo>
                        <a:pt x="130" y="199"/>
                        <a:pt x="129" y="199"/>
                        <a:pt x="127" y="198"/>
                      </a:cubicBezTo>
                      <a:cubicBezTo>
                        <a:pt x="119" y="203"/>
                        <a:pt x="119" y="218"/>
                        <a:pt x="118" y="229"/>
                      </a:cubicBezTo>
                      <a:close/>
                      <a:moveTo>
                        <a:pt x="76" y="217"/>
                      </a:moveTo>
                      <a:cubicBezTo>
                        <a:pt x="76" y="217"/>
                        <a:pt x="76" y="217"/>
                        <a:pt x="76" y="217"/>
                      </a:cubicBezTo>
                      <a:cubicBezTo>
                        <a:pt x="80" y="221"/>
                        <a:pt x="87" y="222"/>
                        <a:pt x="93" y="225"/>
                      </a:cubicBezTo>
                      <a:cubicBezTo>
                        <a:pt x="98" y="219"/>
                        <a:pt x="100" y="209"/>
                        <a:pt x="102" y="199"/>
                      </a:cubicBezTo>
                      <a:cubicBezTo>
                        <a:pt x="97" y="196"/>
                        <a:pt x="88" y="194"/>
                        <a:pt x="82" y="192"/>
                      </a:cubicBezTo>
                      <a:cubicBezTo>
                        <a:pt x="80" y="200"/>
                        <a:pt x="78" y="209"/>
                        <a:pt x="76" y="217"/>
                      </a:cubicBezTo>
                      <a:close/>
                      <a:moveTo>
                        <a:pt x="105" y="227"/>
                      </a:moveTo>
                      <a:cubicBezTo>
                        <a:pt x="105" y="227"/>
                        <a:pt x="105" y="227"/>
                        <a:pt x="105" y="227"/>
                      </a:cubicBezTo>
                      <a:cubicBezTo>
                        <a:pt x="106" y="222"/>
                        <a:pt x="103" y="221"/>
                        <a:pt x="100" y="219"/>
                      </a:cubicBezTo>
                      <a:cubicBezTo>
                        <a:pt x="98" y="224"/>
                        <a:pt x="99" y="227"/>
                        <a:pt x="105" y="227"/>
                      </a:cubicBezTo>
                      <a:close/>
                      <a:moveTo>
                        <a:pt x="131" y="237"/>
                      </a:moveTo>
                      <a:cubicBezTo>
                        <a:pt x="131" y="237"/>
                        <a:pt x="131" y="237"/>
                        <a:pt x="131" y="237"/>
                      </a:cubicBezTo>
                      <a:cubicBezTo>
                        <a:pt x="132" y="235"/>
                        <a:pt x="133" y="234"/>
                        <a:pt x="134" y="232"/>
                      </a:cubicBezTo>
                      <a:cubicBezTo>
                        <a:pt x="133" y="230"/>
                        <a:pt x="131" y="229"/>
                        <a:pt x="128" y="229"/>
                      </a:cubicBezTo>
                      <a:cubicBezTo>
                        <a:pt x="127" y="233"/>
                        <a:pt x="129" y="235"/>
                        <a:pt x="131" y="237"/>
                      </a:cubicBezTo>
                      <a:close/>
                      <a:moveTo>
                        <a:pt x="61" y="232"/>
                      </a:moveTo>
                      <a:cubicBezTo>
                        <a:pt x="61" y="232"/>
                        <a:pt x="61" y="232"/>
                        <a:pt x="61" y="232"/>
                      </a:cubicBezTo>
                      <a:cubicBezTo>
                        <a:pt x="67" y="232"/>
                        <a:pt x="71" y="227"/>
                        <a:pt x="75" y="224"/>
                      </a:cubicBezTo>
                      <a:cubicBezTo>
                        <a:pt x="70" y="225"/>
                        <a:pt x="64" y="226"/>
                        <a:pt x="61" y="232"/>
                      </a:cubicBezTo>
                      <a:close/>
                      <a:moveTo>
                        <a:pt x="64" y="240"/>
                      </a:moveTo>
                      <a:cubicBezTo>
                        <a:pt x="64" y="240"/>
                        <a:pt x="64" y="240"/>
                        <a:pt x="64" y="240"/>
                      </a:cubicBezTo>
                      <a:cubicBezTo>
                        <a:pt x="69" y="235"/>
                        <a:pt x="76" y="232"/>
                        <a:pt x="81" y="227"/>
                      </a:cubicBezTo>
                      <a:cubicBezTo>
                        <a:pt x="81" y="225"/>
                        <a:pt x="81" y="225"/>
                        <a:pt x="79" y="225"/>
                      </a:cubicBezTo>
                      <a:cubicBezTo>
                        <a:pt x="76" y="232"/>
                        <a:pt x="62" y="231"/>
                        <a:pt x="64" y="240"/>
                      </a:cubicBezTo>
                      <a:close/>
                      <a:moveTo>
                        <a:pt x="77" y="242"/>
                      </a:moveTo>
                      <a:cubicBezTo>
                        <a:pt x="77" y="242"/>
                        <a:pt x="77" y="242"/>
                        <a:pt x="77" y="242"/>
                      </a:cubicBezTo>
                      <a:cubicBezTo>
                        <a:pt x="86" y="241"/>
                        <a:pt x="93" y="237"/>
                        <a:pt x="99" y="230"/>
                      </a:cubicBezTo>
                      <a:cubicBezTo>
                        <a:pt x="89" y="231"/>
                        <a:pt x="83" y="236"/>
                        <a:pt x="77" y="242"/>
                      </a:cubicBezTo>
                      <a:close/>
                      <a:moveTo>
                        <a:pt x="130" y="238"/>
                      </a:moveTo>
                      <a:cubicBezTo>
                        <a:pt x="130" y="238"/>
                        <a:pt x="130" y="238"/>
                        <a:pt x="130" y="238"/>
                      </a:cubicBezTo>
                      <a:cubicBezTo>
                        <a:pt x="130" y="239"/>
                        <a:pt x="130" y="240"/>
                        <a:pt x="130" y="241"/>
                      </a:cubicBezTo>
                      <a:cubicBezTo>
                        <a:pt x="133" y="243"/>
                        <a:pt x="135" y="237"/>
                        <a:pt x="132" y="237"/>
                      </a:cubicBezTo>
                      <a:cubicBezTo>
                        <a:pt x="132" y="238"/>
                        <a:pt x="131" y="238"/>
                        <a:pt x="130" y="238"/>
                      </a:cubicBezTo>
                      <a:close/>
                      <a:moveTo>
                        <a:pt x="111" y="242"/>
                      </a:moveTo>
                      <a:cubicBezTo>
                        <a:pt x="111" y="242"/>
                        <a:pt x="111" y="242"/>
                        <a:pt x="111" y="242"/>
                      </a:cubicBezTo>
                      <a:cubicBezTo>
                        <a:pt x="112" y="245"/>
                        <a:pt x="110" y="249"/>
                        <a:pt x="114" y="250"/>
                      </a:cubicBezTo>
                      <a:cubicBezTo>
                        <a:pt x="118" y="245"/>
                        <a:pt x="119" y="243"/>
                        <a:pt x="122" y="236"/>
                      </a:cubicBezTo>
                      <a:cubicBezTo>
                        <a:pt x="117" y="236"/>
                        <a:pt x="115" y="240"/>
                        <a:pt x="111" y="242"/>
                      </a:cubicBezTo>
                      <a:close/>
                      <a:moveTo>
                        <a:pt x="91" y="248"/>
                      </a:moveTo>
                      <a:cubicBezTo>
                        <a:pt x="91" y="248"/>
                        <a:pt x="91" y="248"/>
                        <a:pt x="91" y="248"/>
                      </a:cubicBezTo>
                      <a:cubicBezTo>
                        <a:pt x="97" y="249"/>
                        <a:pt x="100" y="246"/>
                        <a:pt x="102" y="242"/>
                      </a:cubicBezTo>
                      <a:cubicBezTo>
                        <a:pt x="104" y="241"/>
                        <a:pt x="113" y="236"/>
                        <a:pt x="107" y="235"/>
                      </a:cubicBezTo>
                      <a:cubicBezTo>
                        <a:pt x="102" y="239"/>
                        <a:pt x="94" y="240"/>
                        <a:pt x="91" y="248"/>
                      </a:cubicBezTo>
                      <a:close/>
                      <a:moveTo>
                        <a:pt x="69" y="241"/>
                      </a:moveTo>
                      <a:cubicBezTo>
                        <a:pt x="69" y="241"/>
                        <a:pt x="69" y="241"/>
                        <a:pt x="69" y="241"/>
                      </a:cubicBezTo>
                      <a:cubicBezTo>
                        <a:pt x="74" y="240"/>
                        <a:pt x="81" y="235"/>
                        <a:pt x="80" y="232"/>
                      </a:cubicBezTo>
                      <a:cubicBezTo>
                        <a:pt x="77" y="235"/>
                        <a:pt x="71" y="235"/>
                        <a:pt x="69" y="241"/>
                      </a:cubicBezTo>
                      <a:close/>
                      <a:moveTo>
                        <a:pt x="134" y="257"/>
                      </a:moveTo>
                      <a:cubicBezTo>
                        <a:pt x="134" y="257"/>
                        <a:pt x="134" y="257"/>
                        <a:pt x="134" y="257"/>
                      </a:cubicBezTo>
                      <a:cubicBezTo>
                        <a:pt x="141" y="258"/>
                        <a:pt x="141" y="248"/>
                        <a:pt x="139" y="244"/>
                      </a:cubicBezTo>
                      <a:cubicBezTo>
                        <a:pt x="138" y="250"/>
                        <a:pt x="134" y="251"/>
                        <a:pt x="134" y="257"/>
                      </a:cubicBezTo>
                      <a:close/>
                      <a:moveTo>
                        <a:pt x="103" y="250"/>
                      </a:moveTo>
                      <a:cubicBezTo>
                        <a:pt x="103" y="250"/>
                        <a:pt x="103" y="250"/>
                        <a:pt x="103" y="250"/>
                      </a:cubicBezTo>
                      <a:cubicBezTo>
                        <a:pt x="103" y="248"/>
                        <a:pt x="107" y="249"/>
                        <a:pt x="107" y="246"/>
                      </a:cubicBezTo>
                      <a:cubicBezTo>
                        <a:pt x="105" y="245"/>
                        <a:pt x="104" y="245"/>
                        <a:pt x="103" y="245"/>
                      </a:cubicBezTo>
                      <a:cubicBezTo>
                        <a:pt x="102" y="247"/>
                        <a:pt x="101" y="250"/>
                        <a:pt x="103" y="250"/>
                      </a:cubicBezTo>
                      <a:close/>
                      <a:moveTo>
                        <a:pt x="120" y="254"/>
                      </a:moveTo>
                      <a:cubicBezTo>
                        <a:pt x="120" y="254"/>
                        <a:pt x="120" y="254"/>
                        <a:pt x="120" y="254"/>
                      </a:cubicBezTo>
                      <a:cubicBezTo>
                        <a:pt x="122" y="254"/>
                        <a:pt x="123" y="254"/>
                        <a:pt x="124" y="255"/>
                      </a:cubicBezTo>
                      <a:cubicBezTo>
                        <a:pt x="124" y="253"/>
                        <a:pt x="125" y="252"/>
                        <a:pt x="125" y="251"/>
                      </a:cubicBezTo>
                      <a:cubicBezTo>
                        <a:pt x="124" y="250"/>
                        <a:pt x="122" y="250"/>
                        <a:pt x="121" y="250"/>
                      </a:cubicBezTo>
                      <a:cubicBezTo>
                        <a:pt x="121" y="251"/>
                        <a:pt x="120" y="252"/>
                        <a:pt x="120" y="254"/>
                      </a:cubicBezTo>
                      <a:close/>
                      <a:moveTo>
                        <a:pt x="123" y="276"/>
                      </a:moveTo>
                      <a:cubicBezTo>
                        <a:pt x="123" y="276"/>
                        <a:pt x="123" y="276"/>
                        <a:pt x="123" y="276"/>
                      </a:cubicBezTo>
                      <a:cubicBezTo>
                        <a:pt x="116" y="274"/>
                        <a:pt x="110" y="269"/>
                        <a:pt x="105" y="276"/>
                      </a:cubicBezTo>
                      <a:cubicBezTo>
                        <a:pt x="114" y="277"/>
                        <a:pt x="122" y="279"/>
                        <a:pt x="131" y="281"/>
                      </a:cubicBezTo>
                      <a:cubicBezTo>
                        <a:pt x="131" y="278"/>
                        <a:pt x="133" y="273"/>
                        <a:pt x="129" y="272"/>
                      </a:cubicBezTo>
                      <a:cubicBezTo>
                        <a:pt x="127" y="274"/>
                        <a:pt x="125" y="276"/>
                        <a:pt x="123" y="276"/>
                      </a:cubicBezTo>
                      <a:close/>
                      <a:moveTo>
                        <a:pt x="143" y="264"/>
                      </a:moveTo>
                      <a:cubicBezTo>
                        <a:pt x="143" y="264"/>
                        <a:pt x="143" y="264"/>
                        <a:pt x="143" y="264"/>
                      </a:cubicBezTo>
                      <a:cubicBezTo>
                        <a:pt x="141" y="269"/>
                        <a:pt x="136" y="268"/>
                        <a:pt x="135" y="275"/>
                      </a:cubicBezTo>
                      <a:cubicBezTo>
                        <a:pt x="142" y="275"/>
                        <a:pt x="143" y="267"/>
                        <a:pt x="147" y="264"/>
                      </a:cubicBezTo>
                      <a:cubicBezTo>
                        <a:pt x="147" y="260"/>
                        <a:pt x="144" y="258"/>
                        <a:pt x="140" y="257"/>
                      </a:cubicBezTo>
                      <a:cubicBezTo>
                        <a:pt x="138" y="265"/>
                        <a:pt x="130" y="265"/>
                        <a:pt x="126" y="272"/>
                      </a:cubicBezTo>
                      <a:cubicBezTo>
                        <a:pt x="134" y="273"/>
                        <a:pt x="139" y="262"/>
                        <a:pt x="143" y="264"/>
                      </a:cubicBezTo>
                      <a:close/>
                      <a:moveTo>
                        <a:pt x="28" y="246"/>
                      </a:moveTo>
                      <a:cubicBezTo>
                        <a:pt x="28" y="246"/>
                        <a:pt x="28" y="246"/>
                        <a:pt x="28" y="246"/>
                      </a:cubicBezTo>
                      <a:cubicBezTo>
                        <a:pt x="33" y="246"/>
                        <a:pt x="37" y="244"/>
                        <a:pt x="40" y="240"/>
                      </a:cubicBezTo>
                      <a:cubicBezTo>
                        <a:pt x="37" y="238"/>
                        <a:pt x="28" y="239"/>
                        <a:pt x="28" y="246"/>
                      </a:cubicBezTo>
                      <a:close/>
                      <a:moveTo>
                        <a:pt x="29" y="255"/>
                      </a:moveTo>
                      <a:cubicBezTo>
                        <a:pt x="29" y="255"/>
                        <a:pt x="29" y="255"/>
                        <a:pt x="29" y="255"/>
                      </a:cubicBezTo>
                      <a:cubicBezTo>
                        <a:pt x="37" y="251"/>
                        <a:pt x="47" y="250"/>
                        <a:pt x="51" y="241"/>
                      </a:cubicBezTo>
                      <a:cubicBezTo>
                        <a:pt x="42" y="243"/>
                        <a:pt x="33" y="246"/>
                        <a:pt x="29" y="255"/>
                      </a:cubicBezTo>
                      <a:close/>
                      <a:moveTo>
                        <a:pt x="37" y="256"/>
                      </a:moveTo>
                      <a:cubicBezTo>
                        <a:pt x="37" y="256"/>
                        <a:pt x="37" y="256"/>
                        <a:pt x="37" y="256"/>
                      </a:cubicBezTo>
                      <a:cubicBezTo>
                        <a:pt x="46" y="256"/>
                        <a:pt x="55" y="254"/>
                        <a:pt x="60" y="246"/>
                      </a:cubicBezTo>
                      <a:cubicBezTo>
                        <a:pt x="49" y="245"/>
                        <a:pt x="44" y="252"/>
                        <a:pt x="37" y="256"/>
                      </a:cubicBezTo>
                      <a:close/>
                      <a:moveTo>
                        <a:pt x="46" y="265"/>
                      </a:moveTo>
                      <a:cubicBezTo>
                        <a:pt x="46" y="265"/>
                        <a:pt x="46" y="265"/>
                        <a:pt x="46" y="265"/>
                      </a:cubicBezTo>
                      <a:cubicBezTo>
                        <a:pt x="51" y="268"/>
                        <a:pt x="66" y="272"/>
                        <a:pt x="63" y="263"/>
                      </a:cubicBezTo>
                      <a:cubicBezTo>
                        <a:pt x="58" y="267"/>
                        <a:pt x="51" y="257"/>
                        <a:pt x="46" y="265"/>
                      </a:cubicBezTo>
                      <a:close/>
                      <a:moveTo>
                        <a:pt x="70" y="248"/>
                      </a:moveTo>
                      <a:cubicBezTo>
                        <a:pt x="70" y="248"/>
                        <a:pt x="70" y="248"/>
                        <a:pt x="70" y="248"/>
                      </a:cubicBezTo>
                      <a:cubicBezTo>
                        <a:pt x="61" y="249"/>
                        <a:pt x="54" y="254"/>
                        <a:pt x="47" y="260"/>
                      </a:cubicBezTo>
                      <a:cubicBezTo>
                        <a:pt x="57" y="260"/>
                        <a:pt x="68" y="254"/>
                        <a:pt x="70" y="248"/>
                      </a:cubicBezTo>
                      <a:close/>
                      <a:moveTo>
                        <a:pt x="62" y="260"/>
                      </a:moveTo>
                      <a:cubicBezTo>
                        <a:pt x="62" y="260"/>
                        <a:pt x="62" y="260"/>
                        <a:pt x="62" y="260"/>
                      </a:cubicBezTo>
                      <a:cubicBezTo>
                        <a:pt x="71" y="261"/>
                        <a:pt x="77" y="257"/>
                        <a:pt x="82" y="252"/>
                      </a:cubicBezTo>
                      <a:cubicBezTo>
                        <a:pt x="75" y="247"/>
                        <a:pt x="68" y="257"/>
                        <a:pt x="62" y="260"/>
                      </a:cubicBezTo>
                      <a:close/>
                      <a:moveTo>
                        <a:pt x="69" y="267"/>
                      </a:moveTo>
                      <a:cubicBezTo>
                        <a:pt x="69" y="267"/>
                        <a:pt x="69" y="267"/>
                        <a:pt x="69" y="267"/>
                      </a:cubicBezTo>
                      <a:cubicBezTo>
                        <a:pt x="78" y="264"/>
                        <a:pt x="89" y="263"/>
                        <a:pt x="94" y="253"/>
                      </a:cubicBezTo>
                      <a:cubicBezTo>
                        <a:pt x="83" y="253"/>
                        <a:pt x="75" y="258"/>
                        <a:pt x="69" y="267"/>
                      </a:cubicBezTo>
                      <a:close/>
                      <a:moveTo>
                        <a:pt x="88" y="274"/>
                      </a:moveTo>
                      <a:cubicBezTo>
                        <a:pt x="88" y="274"/>
                        <a:pt x="88" y="274"/>
                        <a:pt x="88" y="274"/>
                      </a:cubicBezTo>
                      <a:cubicBezTo>
                        <a:pt x="96" y="277"/>
                        <a:pt x="98" y="270"/>
                        <a:pt x="99" y="263"/>
                      </a:cubicBezTo>
                      <a:cubicBezTo>
                        <a:pt x="103" y="262"/>
                        <a:pt x="108" y="261"/>
                        <a:pt x="110" y="256"/>
                      </a:cubicBezTo>
                      <a:cubicBezTo>
                        <a:pt x="96" y="253"/>
                        <a:pt x="89" y="261"/>
                        <a:pt x="82" y="270"/>
                      </a:cubicBezTo>
                      <a:cubicBezTo>
                        <a:pt x="89" y="270"/>
                        <a:pt x="91" y="265"/>
                        <a:pt x="97" y="266"/>
                      </a:cubicBezTo>
                      <a:cubicBezTo>
                        <a:pt x="94" y="268"/>
                        <a:pt x="89" y="267"/>
                        <a:pt x="88" y="274"/>
                      </a:cubicBezTo>
                      <a:close/>
                      <a:moveTo>
                        <a:pt x="100" y="272"/>
                      </a:moveTo>
                      <a:cubicBezTo>
                        <a:pt x="100" y="272"/>
                        <a:pt x="100" y="272"/>
                        <a:pt x="100" y="272"/>
                      </a:cubicBezTo>
                      <a:cubicBezTo>
                        <a:pt x="110" y="272"/>
                        <a:pt x="117" y="266"/>
                        <a:pt x="122" y="258"/>
                      </a:cubicBezTo>
                      <a:cubicBezTo>
                        <a:pt x="110" y="257"/>
                        <a:pt x="105" y="265"/>
                        <a:pt x="100" y="272"/>
                      </a:cubicBezTo>
                      <a:close/>
                      <a:moveTo>
                        <a:pt x="117" y="270"/>
                      </a:moveTo>
                      <a:cubicBezTo>
                        <a:pt x="117" y="270"/>
                        <a:pt x="117" y="270"/>
                        <a:pt x="117" y="270"/>
                      </a:cubicBezTo>
                      <a:cubicBezTo>
                        <a:pt x="119" y="274"/>
                        <a:pt x="128" y="266"/>
                        <a:pt x="126" y="262"/>
                      </a:cubicBezTo>
                      <a:cubicBezTo>
                        <a:pt x="123" y="265"/>
                        <a:pt x="119" y="266"/>
                        <a:pt x="117" y="270"/>
                      </a:cubicBezTo>
                      <a:close/>
                      <a:moveTo>
                        <a:pt x="36" y="262"/>
                      </a:moveTo>
                      <a:cubicBezTo>
                        <a:pt x="36" y="262"/>
                        <a:pt x="36" y="262"/>
                        <a:pt x="36" y="262"/>
                      </a:cubicBezTo>
                      <a:cubicBezTo>
                        <a:pt x="37" y="262"/>
                        <a:pt x="38" y="264"/>
                        <a:pt x="41" y="264"/>
                      </a:cubicBezTo>
                      <a:cubicBezTo>
                        <a:pt x="41" y="262"/>
                        <a:pt x="41" y="260"/>
                        <a:pt x="42" y="259"/>
                      </a:cubicBezTo>
                      <a:cubicBezTo>
                        <a:pt x="38" y="258"/>
                        <a:pt x="37" y="260"/>
                        <a:pt x="36" y="262"/>
                      </a:cubicBezTo>
                      <a:close/>
                      <a:moveTo>
                        <a:pt x="73" y="270"/>
                      </a:moveTo>
                      <a:cubicBezTo>
                        <a:pt x="73" y="270"/>
                        <a:pt x="73" y="270"/>
                        <a:pt x="73" y="270"/>
                      </a:cubicBezTo>
                      <a:cubicBezTo>
                        <a:pt x="74" y="271"/>
                        <a:pt x="75" y="271"/>
                        <a:pt x="76" y="271"/>
                      </a:cubicBezTo>
                      <a:cubicBezTo>
                        <a:pt x="77" y="270"/>
                        <a:pt x="77" y="269"/>
                        <a:pt x="77" y="267"/>
                      </a:cubicBezTo>
                      <a:cubicBezTo>
                        <a:pt x="76" y="267"/>
                        <a:pt x="76" y="267"/>
                        <a:pt x="75" y="267"/>
                      </a:cubicBezTo>
                      <a:cubicBezTo>
                        <a:pt x="74" y="268"/>
                        <a:pt x="73" y="268"/>
                        <a:pt x="73" y="2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8" name="Freeform 619">
                <a:extLst>
                  <a:ext uri="{FF2B5EF4-FFF2-40B4-BE49-F238E27FC236}">
                    <a16:creationId xmlns:a16="http://schemas.microsoft.com/office/drawing/2014/main" id="{8587A2A1-2D7B-4507-946D-895AF24F9888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 rot="16738148">
                <a:off x="14108632" y="6628576"/>
                <a:ext cx="391760" cy="189754"/>
              </a:xfrm>
              <a:custGeom>
                <a:avLst/>
                <a:gdLst>
                  <a:gd name="T0" fmla="*/ 286 w 426"/>
                  <a:gd name="T1" fmla="*/ 188 h 207"/>
                  <a:gd name="T2" fmla="*/ 175 w 426"/>
                  <a:gd name="T3" fmla="*/ 123 h 207"/>
                  <a:gd name="T4" fmla="*/ 29 w 426"/>
                  <a:gd name="T5" fmla="*/ 79 h 207"/>
                  <a:gd name="T6" fmla="*/ 53 w 426"/>
                  <a:gd name="T7" fmla="*/ 12 h 207"/>
                  <a:gd name="T8" fmla="*/ 232 w 426"/>
                  <a:gd name="T9" fmla="*/ 60 h 207"/>
                  <a:gd name="T10" fmla="*/ 236 w 426"/>
                  <a:gd name="T11" fmla="*/ 91 h 207"/>
                  <a:gd name="T12" fmla="*/ 238 w 426"/>
                  <a:gd name="T13" fmla="*/ 88 h 207"/>
                  <a:gd name="T14" fmla="*/ 24 w 426"/>
                  <a:gd name="T15" fmla="*/ 13 h 207"/>
                  <a:gd name="T16" fmla="*/ 42 w 426"/>
                  <a:gd name="T17" fmla="*/ 18 h 207"/>
                  <a:gd name="T18" fmla="*/ 53 w 426"/>
                  <a:gd name="T19" fmla="*/ 16 h 207"/>
                  <a:gd name="T20" fmla="*/ 105 w 426"/>
                  <a:gd name="T21" fmla="*/ 31 h 207"/>
                  <a:gd name="T22" fmla="*/ 116 w 426"/>
                  <a:gd name="T23" fmla="*/ 35 h 207"/>
                  <a:gd name="T24" fmla="*/ 35 w 426"/>
                  <a:gd name="T25" fmla="*/ 27 h 207"/>
                  <a:gd name="T26" fmla="*/ 46 w 426"/>
                  <a:gd name="T27" fmla="*/ 23 h 207"/>
                  <a:gd name="T28" fmla="*/ 63 w 426"/>
                  <a:gd name="T29" fmla="*/ 34 h 207"/>
                  <a:gd name="T30" fmla="*/ 163 w 426"/>
                  <a:gd name="T31" fmla="*/ 45 h 207"/>
                  <a:gd name="T32" fmla="*/ 118 w 426"/>
                  <a:gd name="T33" fmla="*/ 41 h 207"/>
                  <a:gd name="T34" fmla="*/ 149 w 426"/>
                  <a:gd name="T35" fmla="*/ 47 h 207"/>
                  <a:gd name="T36" fmla="*/ 282 w 426"/>
                  <a:gd name="T37" fmla="*/ 66 h 207"/>
                  <a:gd name="T38" fmla="*/ 290 w 426"/>
                  <a:gd name="T39" fmla="*/ 70 h 207"/>
                  <a:gd name="T40" fmla="*/ 219 w 426"/>
                  <a:gd name="T41" fmla="*/ 61 h 207"/>
                  <a:gd name="T42" fmla="*/ 222 w 426"/>
                  <a:gd name="T43" fmla="*/ 67 h 207"/>
                  <a:gd name="T44" fmla="*/ 278 w 426"/>
                  <a:gd name="T45" fmla="*/ 160 h 207"/>
                  <a:gd name="T46" fmla="*/ 302 w 426"/>
                  <a:gd name="T47" fmla="*/ 82 h 207"/>
                  <a:gd name="T48" fmla="*/ 225 w 426"/>
                  <a:gd name="T49" fmla="*/ 73 h 207"/>
                  <a:gd name="T50" fmla="*/ 370 w 426"/>
                  <a:gd name="T51" fmla="*/ 98 h 207"/>
                  <a:gd name="T52" fmla="*/ 387 w 426"/>
                  <a:gd name="T53" fmla="*/ 113 h 207"/>
                  <a:gd name="T54" fmla="*/ 190 w 426"/>
                  <a:gd name="T55" fmla="*/ 75 h 207"/>
                  <a:gd name="T56" fmla="*/ 190 w 426"/>
                  <a:gd name="T57" fmla="*/ 75 h 207"/>
                  <a:gd name="T58" fmla="*/ 416 w 426"/>
                  <a:gd name="T59" fmla="*/ 110 h 207"/>
                  <a:gd name="T60" fmla="*/ 235 w 426"/>
                  <a:gd name="T61" fmla="*/ 114 h 207"/>
                  <a:gd name="T62" fmla="*/ 38 w 426"/>
                  <a:gd name="T63" fmla="*/ 60 h 207"/>
                  <a:gd name="T64" fmla="*/ 188 w 426"/>
                  <a:gd name="T65" fmla="*/ 83 h 207"/>
                  <a:gd name="T66" fmla="*/ 42 w 426"/>
                  <a:gd name="T67" fmla="*/ 62 h 207"/>
                  <a:gd name="T68" fmla="*/ 387 w 426"/>
                  <a:gd name="T69" fmla="*/ 127 h 207"/>
                  <a:gd name="T70" fmla="*/ 387 w 426"/>
                  <a:gd name="T71" fmla="*/ 127 h 207"/>
                  <a:gd name="T72" fmla="*/ 253 w 426"/>
                  <a:gd name="T73" fmla="*/ 103 h 207"/>
                  <a:gd name="T74" fmla="*/ 38 w 426"/>
                  <a:gd name="T75" fmla="*/ 84 h 207"/>
                  <a:gd name="T76" fmla="*/ 124 w 426"/>
                  <a:gd name="T77" fmla="*/ 140 h 207"/>
                  <a:gd name="T78" fmla="*/ 245 w 426"/>
                  <a:gd name="T79" fmla="*/ 118 h 207"/>
                  <a:gd name="T80" fmla="*/ 148 w 426"/>
                  <a:gd name="T81" fmla="*/ 131 h 207"/>
                  <a:gd name="T82" fmla="*/ 255 w 426"/>
                  <a:gd name="T83" fmla="*/ 123 h 207"/>
                  <a:gd name="T84" fmla="*/ 248 w 426"/>
                  <a:gd name="T85" fmla="*/ 136 h 207"/>
                  <a:gd name="T86" fmla="*/ 375 w 426"/>
                  <a:gd name="T87" fmla="*/ 152 h 207"/>
                  <a:gd name="T88" fmla="*/ 261 w 426"/>
                  <a:gd name="T89" fmla="*/ 138 h 207"/>
                  <a:gd name="T90" fmla="*/ 348 w 426"/>
                  <a:gd name="T91" fmla="*/ 176 h 207"/>
                  <a:gd name="T92" fmla="*/ 166 w 426"/>
                  <a:gd name="T93" fmla="*/ 127 h 207"/>
                  <a:gd name="T94" fmla="*/ 119 w 426"/>
                  <a:gd name="T95" fmla="*/ 134 h 207"/>
                  <a:gd name="T96" fmla="*/ 74 w 426"/>
                  <a:gd name="T97" fmla="*/ 124 h 207"/>
                  <a:gd name="T98" fmla="*/ 106 w 426"/>
                  <a:gd name="T99" fmla="*/ 122 h 207"/>
                  <a:gd name="T100" fmla="*/ 108 w 426"/>
                  <a:gd name="T101" fmla="*/ 133 h 207"/>
                  <a:gd name="T102" fmla="*/ 62 w 426"/>
                  <a:gd name="T103" fmla="*/ 126 h 207"/>
                  <a:gd name="T104" fmla="*/ 350 w 426"/>
                  <a:gd name="T105" fmla="*/ 189 h 207"/>
                  <a:gd name="T106" fmla="*/ 266 w 426"/>
                  <a:gd name="T107" fmla="*/ 152 h 207"/>
                  <a:gd name="T108" fmla="*/ 112 w 426"/>
                  <a:gd name="T109" fmla="*/ 145 h 207"/>
                  <a:gd name="T110" fmla="*/ 249 w 426"/>
                  <a:gd name="T111" fmla="*/ 160 h 207"/>
                  <a:gd name="T112" fmla="*/ 260 w 426"/>
                  <a:gd name="T113" fmla="*/ 168 h 207"/>
                  <a:gd name="T114" fmla="*/ 274 w 426"/>
                  <a:gd name="T115" fmla="*/ 181 h 207"/>
                  <a:gd name="T116" fmla="*/ 297 w 426"/>
                  <a:gd name="T117" fmla="*/ 171 h 207"/>
                  <a:gd name="T118" fmla="*/ 338 w 426"/>
                  <a:gd name="T119" fmla="*/ 188 h 207"/>
                  <a:gd name="T120" fmla="*/ 326 w 426"/>
                  <a:gd name="T121" fmla="*/ 194 h 207"/>
                  <a:gd name="T122" fmla="*/ 283 w 426"/>
                  <a:gd name="T123" fmla="*/ 183 h 207"/>
                  <a:gd name="T124" fmla="*/ 298 w 426"/>
                  <a:gd name="T125" fmla="*/ 18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6" h="207">
                    <a:moveTo>
                      <a:pt x="426" y="100"/>
                    </a:moveTo>
                    <a:cubicBezTo>
                      <a:pt x="425" y="106"/>
                      <a:pt x="422" y="110"/>
                      <a:pt x="421" y="115"/>
                    </a:cubicBezTo>
                    <a:cubicBezTo>
                      <a:pt x="405" y="113"/>
                      <a:pt x="404" y="124"/>
                      <a:pt x="397" y="138"/>
                    </a:cubicBezTo>
                    <a:cubicBezTo>
                      <a:pt x="390" y="151"/>
                      <a:pt x="383" y="163"/>
                      <a:pt x="382" y="176"/>
                    </a:cubicBezTo>
                    <a:cubicBezTo>
                      <a:pt x="375" y="177"/>
                      <a:pt x="374" y="185"/>
                      <a:pt x="370" y="189"/>
                    </a:cubicBezTo>
                    <a:cubicBezTo>
                      <a:pt x="368" y="190"/>
                      <a:pt x="357" y="198"/>
                      <a:pt x="354" y="200"/>
                    </a:cubicBezTo>
                    <a:cubicBezTo>
                      <a:pt x="334" y="207"/>
                      <a:pt x="305" y="194"/>
                      <a:pt x="286" y="188"/>
                    </a:cubicBezTo>
                    <a:cubicBezTo>
                      <a:pt x="273" y="185"/>
                      <a:pt x="261" y="181"/>
                      <a:pt x="255" y="177"/>
                    </a:cubicBezTo>
                    <a:cubicBezTo>
                      <a:pt x="249" y="172"/>
                      <a:pt x="247" y="164"/>
                      <a:pt x="243" y="162"/>
                    </a:cubicBezTo>
                    <a:cubicBezTo>
                      <a:pt x="235" y="141"/>
                      <a:pt x="234" y="114"/>
                      <a:pt x="223" y="95"/>
                    </a:cubicBezTo>
                    <a:cubicBezTo>
                      <a:pt x="229" y="89"/>
                      <a:pt x="225" y="88"/>
                      <a:pt x="229" y="81"/>
                    </a:cubicBezTo>
                    <a:cubicBezTo>
                      <a:pt x="225" y="73"/>
                      <a:pt x="201" y="68"/>
                      <a:pt x="198" y="79"/>
                    </a:cubicBezTo>
                    <a:cubicBezTo>
                      <a:pt x="196" y="85"/>
                      <a:pt x="202" y="86"/>
                      <a:pt x="202" y="90"/>
                    </a:cubicBezTo>
                    <a:cubicBezTo>
                      <a:pt x="191" y="98"/>
                      <a:pt x="183" y="111"/>
                      <a:pt x="175" y="123"/>
                    </a:cubicBezTo>
                    <a:cubicBezTo>
                      <a:pt x="172" y="127"/>
                      <a:pt x="174" y="128"/>
                      <a:pt x="173" y="133"/>
                    </a:cubicBezTo>
                    <a:cubicBezTo>
                      <a:pt x="165" y="137"/>
                      <a:pt x="162" y="146"/>
                      <a:pt x="154" y="149"/>
                    </a:cubicBezTo>
                    <a:cubicBezTo>
                      <a:pt x="142" y="154"/>
                      <a:pt x="109" y="156"/>
                      <a:pt x="94" y="151"/>
                    </a:cubicBezTo>
                    <a:cubicBezTo>
                      <a:pt x="78" y="147"/>
                      <a:pt x="67" y="136"/>
                      <a:pt x="57" y="127"/>
                    </a:cubicBezTo>
                    <a:cubicBezTo>
                      <a:pt x="51" y="121"/>
                      <a:pt x="46" y="112"/>
                      <a:pt x="39" y="110"/>
                    </a:cubicBezTo>
                    <a:cubicBezTo>
                      <a:pt x="41" y="101"/>
                      <a:pt x="38" y="96"/>
                      <a:pt x="33" y="93"/>
                    </a:cubicBezTo>
                    <a:cubicBezTo>
                      <a:pt x="34" y="86"/>
                      <a:pt x="33" y="82"/>
                      <a:pt x="29" y="79"/>
                    </a:cubicBezTo>
                    <a:cubicBezTo>
                      <a:pt x="32" y="71"/>
                      <a:pt x="28" y="63"/>
                      <a:pt x="27" y="55"/>
                    </a:cubicBezTo>
                    <a:cubicBezTo>
                      <a:pt x="26" y="47"/>
                      <a:pt x="25" y="36"/>
                      <a:pt x="18" y="28"/>
                    </a:cubicBezTo>
                    <a:cubicBezTo>
                      <a:pt x="14" y="26"/>
                      <a:pt x="8" y="25"/>
                      <a:pt x="4" y="23"/>
                    </a:cubicBezTo>
                    <a:cubicBezTo>
                      <a:pt x="0" y="15"/>
                      <a:pt x="4" y="9"/>
                      <a:pt x="7" y="0"/>
                    </a:cubicBezTo>
                    <a:cubicBezTo>
                      <a:pt x="15" y="0"/>
                      <a:pt x="18" y="4"/>
                      <a:pt x="25" y="4"/>
                    </a:cubicBezTo>
                    <a:cubicBezTo>
                      <a:pt x="32" y="0"/>
                      <a:pt x="35" y="8"/>
                      <a:pt x="40" y="10"/>
                    </a:cubicBezTo>
                    <a:cubicBezTo>
                      <a:pt x="44" y="11"/>
                      <a:pt x="49" y="11"/>
                      <a:pt x="53" y="12"/>
                    </a:cubicBezTo>
                    <a:cubicBezTo>
                      <a:pt x="67" y="14"/>
                      <a:pt x="83" y="20"/>
                      <a:pt x="96" y="23"/>
                    </a:cubicBezTo>
                    <a:cubicBezTo>
                      <a:pt x="114" y="26"/>
                      <a:pt x="133" y="26"/>
                      <a:pt x="148" y="30"/>
                    </a:cubicBezTo>
                    <a:cubicBezTo>
                      <a:pt x="151" y="31"/>
                      <a:pt x="154" y="34"/>
                      <a:pt x="157" y="35"/>
                    </a:cubicBezTo>
                    <a:cubicBezTo>
                      <a:pt x="162" y="37"/>
                      <a:pt x="167" y="37"/>
                      <a:pt x="171" y="38"/>
                    </a:cubicBezTo>
                    <a:cubicBezTo>
                      <a:pt x="177" y="41"/>
                      <a:pt x="183" y="47"/>
                      <a:pt x="190" y="49"/>
                    </a:cubicBezTo>
                    <a:cubicBezTo>
                      <a:pt x="196" y="51"/>
                      <a:pt x="204" y="53"/>
                      <a:pt x="211" y="55"/>
                    </a:cubicBezTo>
                    <a:cubicBezTo>
                      <a:pt x="218" y="57"/>
                      <a:pt x="227" y="60"/>
                      <a:pt x="232" y="60"/>
                    </a:cubicBezTo>
                    <a:cubicBezTo>
                      <a:pt x="245" y="61"/>
                      <a:pt x="260" y="54"/>
                      <a:pt x="275" y="57"/>
                    </a:cubicBezTo>
                    <a:cubicBezTo>
                      <a:pt x="277" y="57"/>
                      <a:pt x="278" y="59"/>
                      <a:pt x="281" y="60"/>
                    </a:cubicBezTo>
                    <a:cubicBezTo>
                      <a:pt x="293" y="64"/>
                      <a:pt x="308" y="65"/>
                      <a:pt x="321" y="68"/>
                    </a:cubicBezTo>
                    <a:cubicBezTo>
                      <a:pt x="339" y="72"/>
                      <a:pt x="356" y="74"/>
                      <a:pt x="374" y="79"/>
                    </a:cubicBezTo>
                    <a:cubicBezTo>
                      <a:pt x="381" y="82"/>
                      <a:pt x="387" y="87"/>
                      <a:pt x="394" y="90"/>
                    </a:cubicBezTo>
                    <a:cubicBezTo>
                      <a:pt x="407" y="94"/>
                      <a:pt x="418" y="92"/>
                      <a:pt x="426" y="100"/>
                    </a:cubicBezTo>
                    <a:close/>
                    <a:moveTo>
                      <a:pt x="236" y="91"/>
                    </a:moveTo>
                    <a:cubicBezTo>
                      <a:pt x="236" y="91"/>
                      <a:pt x="236" y="91"/>
                      <a:pt x="236" y="91"/>
                    </a:cubicBezTo>
                    <a:cubicBezTo>
                      <a:pt x="248" y="90"/>
                      <a:pt x="254" y="81"/>
                      <a:pt x="263" y="77"/>
                    </a:cubicBezTo>
                    <a:cubicBezTo>
                      <a:pt x="267" y="80"/>
                      <a:pt x="273" y="73"/>
                      <a:pt x="277" y="72"/>
                    </a:cubicBezTo>
                    <a:cubicBezTo>
                      <a:pt x="272" y="70"/>
                      <a:pt x="265" y="78"/>
                      <a:pt x="263" y="72"/>
                    </a:cubicBezTo>
                    <a:cubicBezTo>
                      <a:pt x="266" y="68"/>
                      <a:pt x="273" y="69"/>
                      <a:pt x="275" y="64"/>
                    </a:cubicBezTo>
                    <a:cubicBezTo>
                      <a:pt x="270" y="59"/>
                      <a:pt x="259" y="63"/>
                      <a:pt x="252" y="63"/>
                    </a:cubicBezTo>
                    <a:cubicBezTo>
                      <a:pt x="247" y="72"/>
                      <a:pt x="231" y="78"/>
                      <a:pt x="238" y="88"/>
                    </a:cubicBezTo>
                    <a:cubicBezTo>
                      <a:pt x="242" y="76"/>
                      <a:pt x="252" y="72"/>
                      <a:pt x="261" y="67"/>
                    </a:cubicBezTo>
                    <a:cubicBezTo>
                      <a:pt x="254" y="77"/>
                      <a:pt x="242" y="80"/>
                      <a:pt x="236" y="91"/>
                    </a:cubicBezTo>
                    <a:close/>
                    <a:moveTo>
                      <a:pt x="24" y="13"/>
                    </a:moveTo>
                    <a:cubicBezTo>
                      <a:pt x="24" y="13"/>
                      <a:pt x="24" y="13"/>
                      <a:pt x="24" y="13"/>
                    </a:cubicBezTo>
                    <a:cubicBezTo>
                      <a:pt x="28" y="15"/>
                      <a:pt x="29" y="13"/>
                      <a:pt x="31" y="11"/>
                    </a:cubicBezTo>
                    <a:cubicBezTo>
                      <a:pt x="29" y="10"/>
                      <a:pt x="29" y="9"/>
                      <a:pt x="26" y="9"/>
                    </a:cubicBezTo>
                    <a:cubicBezTo>
                      <a:pt x="26" y="11"/>
                      <a:pt x="24" y="11"/>
                      <a:pt x="24" y="13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22"/>
                      <a:pt x="24" y="24"/>
                      <a:pt x="25" y="26"/>
                    </a:cubicBezTo>
                    <a:cubicBezTo>
                      <a:pt x="26" y="17"/>
                      <a:pt x="35" y="20"/>
                      <a:pt x="38" y="14"/>
                    </a:cubicBezTo>
                    <a:cubicBezTo>
                      <a:pt x="32" y="10"/>
                      <a:pt x="27" y="18"/>
                      <a:pt x="22" y="19"/>
                    </a:cubicBezTo>
                    <a:close/>
                    <a:moveTo>
                      <a:pt x="42" y="18"/>
                    </a:moveTo>
                    <a:cubicBezTo>
                      <a:pt x="42" y="18"/>
                      <a:pt x="42" y="18"/>
                      <a:pt x="42" y="18"/>
                    </a:cubicBezTo>
                    <a:cubicBezTo>
                      <a:pt x="46" y="20"/>
                      <a:pt x="48" y="18"/>
                      <a:pt x="49" y="16"/>
                    </a:cubicBezTo>
                    <a:cubicBezTo>
                      <a:pt x="48" y="14"/>
                      <a:pt x="45" y="14"/>
                      <a:pt x="42" y="14"/>
                    </a:cubicBezTo>
                    <a:cubicBezTo>
                      <a:pt x="42" y="15"/>
                      <a:pt x="42" y="17"/>
                      <a:pt x="42" y="18"/>
                    </a:cubicBezTo>
                    <a:close/>
                    <a:moveTo>
                      <a:pt x="53" y="16"/>
                    </a:moveTo>
                    <a:cubicBezTo>
                      <a:pt x="53" y="16"/>
                      <a:pt x="53" y="16"/>
                      <a:pt x="53" y="16"/>
                    </a:cubicBezTo>
                    <a:cubicBezTo>
                      <a:pt x="55" y="25"/>
                      <a:pt x="65" y="21"/>
                      <a:pt x="72" y="23"/>
                    </a:cubicBezTo>
                    <a:cubicBezTo>
                      <a:pt x="72" y="16"/>
                      <a:pt x="56" y="17"/>
                      <a:pt x="53" y="16"/>
                    </a:cubicBezTo>
                    <a:close/>
                    <a:moveTo>
                      <a:pt x="91" y="27"/>
                    </a:moveTo>
                    <a:cubicBezTo>
                      <a:pt x="91" y="27"/>
                      <a:pt x="91" y="27"/>
                      <a:pt x="91" y="27"/>
                    </a:cubicBezTo>
                    <a:cubicBezTo>
                      <a:pt x="92" y="27"/>
                      <a:pt x="93" y="27"/>
                      <a:pt x="93" y="27"/>
                    </a:cubicBezTo>
                    <a:cubicBezTo>
                      <a:pt x="93" y="26"/>
                      <a:pt x="94" y="25"/>
                      <a:pt x="94" y="25"/>
                    </a:cubicBezTo>
                    <a:cubicBezTo>
                      <a:pt x="93" y="25"/>
                      <a:pt x="92" y="24"/>
                      <a:pt x="91" y="24"/>
                    </a:cubicBezTo>
                    <a:cubicBezTo>
                      <a:pt x="91" y="25"/>
                      <a:pt x="91" y="26"/>
                      <a:pt x="91" y="27"/>
                    </a:cubicBezTo>
                    <a:close/>
                    <a:moveTo>
                      <a:pt x="105" y="31"/>
                    </a:move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29"/>
                      <a:pt x="108" y="31"/>
                      <a:pt x="109" y="29"/>
                    </a:cubicBezTo>
                    <a:cubicBezTo>
                      <a:pt x="108" y="26"/>
                      <a:pt x="101" y="29"/>
                      <a:pt x="105" y="31"/>
                    </a:cubicBezTo>
                    <a:close/>
                    <a:moveTo>
                      <a:pt x="116" y="35"/>
                    </a:moveTo>
                    <a:cubicBezTo>
                      <a:pt x="116" y="35"/>
                      <a:pt x="116" y="35"/>
                      <a:pt x="116" y="35"/>
                    </a:cubicBezTo>
                    <a:cubicBezTo>
                      <a:pt x="120" y="38"/>
                      <a:pt x="124" y="34"/>
                      <a:pt x="128" y="34"/>
                    </a:cubicBezTo>
                    <a:cubicBezTo>
                      <a:pt x="129" y="27"/>
                      <a:pt x="117" y="30"/>
                      <a:pt x="116" y="35"/>
                    </a:cubicBezTo>
                    <a:close/>
                    <a:moveTo>
                      <a:pt x="138" y="36"/>
                    </a:moveTo>
                    <a:cubicBezTo>
                      <a:pt x="138" y="36"/>
                      <a:pt x="138" y="36"/>
                      <a:pt x="138" y="36"/>
                    </a:cubicBezTo>
                    <a:cubicBezTo>
                      <a:pt x="139" y="38"/>
                      <a:pt x="143" y="38"/>
                      <a:pt x="144" y="35"/>
                    </a:cubicBezTo>
                    <a:cubicBezTo>
                      <a:pt x="143" y="34"/>
                      <a:pt x="138" y="33"/>
                      <a:pt x="138" y="36"/>
                    </a:cubicBezTo>
                    <a:close/>
                    <a:moveTo>
                      <a:pt x="25" y="33"/>
                    </a:moveTo>
                    <a:cubicBezTo>
                      <a:pt x="25" y="33"/>
                      <a:pt x="25" y="33"/>
                      <a:pt x="25" y="33"/>
                    </a:cubicBezTo>
                    <a:cubicBezTo>
                      <a:pt x="29" y="37"/>
                      <a:pt x="31" y="27"/>
                      <a:pt x="35" y="27"/>
                    </a:cubicBezTo>
                    <a:cubicBezTo>
                      <a:pt x="37" y="28"/>
                      <a:pt x="39" y="32"/>
                      <a:pt x="40" y="28"/>
                    </a:cubicBezTo>
                    <a:cubicBezTo>
                      <a:pt x="37" y="27"/>
                      <a:pt x="36" y="23"/>
                      <a:pt x="36" y="20"/>
                    </a:cubicBezTo>
                    <a:cubicBezTo>
                      <a:pt x="27" y="20"/>
                      <a:pt x="31" y="29"/>
                      <a:pt x="25" y="33"/>
                    </a:cubicBezTo>
                    <a:close/>
                    <a:moveTo>
                      <a:pt x="43" y="25"/>
                    </a:moveTo>
                    <a:cubicBezTo>
                      <a:pt x="43" y="25"/>
                      <a:pt x="43" y="25"/>
                      <a:pt x="43" y="25"/>
                    </a:cubicBezTo>
                    <a:cubicBezTo>
                      <a:pt x="44" y="25"/>
                      <a:pt x="45" y="25"/>
                      <a:pt x="45" y="25"/>
                    </a:cubicBezTo>
                    <a:cubicBezTo>
                      <a:pt x="45" y="24"/>
                      <a:pt x="46" y="23"/>
                      <a:pt x="46" y="23"/>
                    </a:cubicBezTo>
                    <a:cubicBezTo>
                      <a:pt x="45" y="22"/>
                      <a:pt x="44" y="22"/>
                      <a:pt x="43" y="22"/>
                    </a:cubicBezTo>
                    <a:cubicBezTo>
                      <a:pt x="43" y="23"/>
                      <a:pt x="43" y="24"/>
                      <a:pt x="43" y="25"/>
                    </a:cubicBezTo>
                    <a:close/>
                    <a:moveTo>
                      <a:pt x="35" y="39"/>
                    </a:moveTo>
                    <a:cubicBezTo>
                      <a:pt x="35" y="39"/>
                      <a:pt x="35" y="39"/>
                      <a:pt x="35" y="39"/>
                    </a:cubicBezTo>
                    <a:cubicBezTo>
                      <a:pt x="41" y="38"/>
                      <a:pt x="45" y="34"/>
                      <a:pt x="50" y="32"/>
                    </a:cubicBezTo>
                    <a:cubicBezTo>
                      <a:pt x="51" y="37"/>
                      <a:pt x="41" y="39"/>
                      <a:pt x="38" y="44"/>
                    </a:cubicBezTo>
                    <a:cubicBezTo>
                      <a:pt x="49" y="43"/>
                      <a:pt x="54" y="36"/>
                      <a:pt x="63" y="34"/>
                    </a:cubicBezTo>
                    <a:cubicBezTo>
                      <a:pt x="69" y="32"/>
                      <a:pt x="75" y="35"/>
                      <a:pt x="79" y="29"/>
                    </a:cubicBezTo>
                    <a:cubicBezTo>
                      <a:pt x="63" y="33"/>
                      <a:pt x="40" y="21"/>
                      <a:pt x="35" y="39"/>
                    </a:cubicBezTo>
                    <a:close/>
                    <a:moveTo>
                      <a:pt x="163" y="45"/>
                    </a:moveTo>
                    <a:cubicBezTo>
                      <a:pt x="163" y="45"/>
                      <a:pt x="163" y="45"/>
                      <a:pt x="163" y="45"/>
                    </a:cubicBezTo>
                    <a:cubicBezTo>
                      <a:pt x="169" y="43"/>
                      <a:pt x="173" y="54"/>
                      <a:pt x="178" y="49"/>
                    </a:cubicBezTo>
                    <a:cubicBezTo>
                      <a:pt x="172" y="47"/>
                      <a:pt x="170" y="41"/>
                      <a:pt x="161" y="40"/>
                    </a:cubicBezTo>
                    <a:cubicBezTo>
                      <a:pt x="160" y="43"/>
                      <a:pt x="163" y="43"/>
                      <a:pt x="163" y="45"/>
                    </a:cubicBezTo>
                    <a:close/>
                    <a:moveTo>
                      <a:pt x="156" y="93"/>
                    </a:moveTo>
                    <a:cubicBezTo>
                      <a:pt x="156" y="93"/>
                      <a:pt x="156" y="93"/>
                      <a:pt x="156" y="93"/>
                    </a:cubicBezTo>
                    <a:cubicBezTo>
                      <a:pt x="161" y="85"/>
                      <a:pt x="172" y="76"/>
                      <a:pt x="171" y="65"/>
                    </a:cubicBezTo>
                    <a:cubicBezTo>
                      <a:pt x="170" y="58"/>
                      <a:pt x="161" y="54"/>
                      <a:pt x="156" y="54"/>
                    </a:cubicBezTo>
                    <a:cubicBezTo>
                      <a:pt x="154" y="54"/>
                      <a:pt x="153" y="56"/>
                      <a:pt x="152" y="56"/>
                    </a:cubicBezTo>
                    <a:cubicBezTo>
                      <a:pt x="151" y="56"/>
                      <a:pt x="146" y="51"/>
                      <a:pt x="143" y="50"/>
                    </a:cubicBezTo>
                    <a:cubicBezTo>
                      <a:pt x="133" y="45"/>
                      <a:pt x="128" y="44"/>
                      <a:pt x="118" y="41"/>
                    </a:cubicBezTo>
                    <a:cubicBezTo>
                      <a:pt x="113" y="40"/>
                      <a:pt x="108" y="38"/>
                      <a:pt x="104" y="37"/>
                    </a:cubicBezTo>
                    <a:cubicBezTo>
                      <a:pt x="81" y="32"/>
                      <a:pt x="52" y="37"/>
                      <a:pt x="48" y="48"/>
                    </a:cubicBezTo>
                    <a:cubicBezTo>
                      <a:pt x="46" y="53"/>
                      <a:pt x="50" y="61"/>
                      <a:pt x="52" y="70"/>
                    </a:cubicBezTo>
                    <a:cubicBezTo>
                      <a:pt x="60" y="97"/>
                      <a:pt x="63" y="111"/>
                      <a:pt x="94" y="116"/>
                    </a:cubicBezTo>
                    <a:cubicBezTo>
                      <a:pt x="112" y="119"/>
                      <a:pt x="129" y="124"/>
                      <a:pt x="141" y="120"/>
                    </a:cubicBezTo>
                    <a:cubicBezTo>
                      <a:pt x="149" y="111"/>
                      <a:pt x="150" y="102"/>
                      <a:pt x="156" y="93"/>
                    </a:cubicBezTo>
                    <a:close/>
                    <a:moveTo>
                      <a:pt x="149" y="47"/>
                    </a:moveTo>
                    <a:cubicBezTo>
                      <a:pt x="149" y="47"/>
                      <a:pt x="149" y="47"/>
                      <a:pt x="149" y="47"/>
                    </a:cubicBezTo>
                    <a:cubicBezTo>
                      <a:pt x="151" y="48"/>
                      <a:pt x="152" y="49"/>
                      <a:pt x="155" y="49"/>
                    </a:cubicBezTo>
                    <a:cubicBezTo>
                      <a:pt x="155" y="48"/>
                      <a:pt x="156" y="47"/>
                      <a:pt x="157" y="46"/>
                    </a:cubicBezTo>
                    <a:cubicBezTo>
                      <a:pt x="154" y="45"/>
                      <a:pt x="150" y="44"/>
                      <a:pt x="149" y="47"/>
                    </a:cubicBezTo>
                    <a:close/>
                    <a:moveTo>
                      <a:pt x="279" y="66"/>
                    </a:moveTo>
                    <a:cubicBezTo>
                      <a:pt x="279" y="66"/>
                      <a:pt x="279" y="66"/>
                      <a:pt x="279" y="66"/>
                    </a:cubicBezTo>
                    <a:cubicBezTo>
                      <a:pt x="280" y="66"/>
                      <a:pt x="281" y="66"/>
                      <a:pt x="282" y="66"/>
                    </a:cubicBezTo>
                    <a:cubicBezTo>
                      <a:pt x="282" y="65"/>
                      <a:pt x="282" y="65"/>
                      <a:pt x="282" y="64"/>
                    </a:cubicBezTo>
                    <a:cubicBezTo>
                      <a:pt x="281" y="64"/>
                      <a:pt x="280" y="64"/>
                      <a:pt x="280" y="63"/>
                    </a:cubicBezTo>
                    <a:cubicBezTo>
                      <a:pt x="280" y="64"/>
                      <a:pt x="279" y="65"/>
                      <a:pt x="279" y="66"/>
                    </a:cubicBezTo>
                    <a:close/>
                    <a:moveTo>
                      <a:pt x="290" y="70"/>
                    </a:moveTo>
                    <a:cubicBezTo>
                      <a:pt x="290" y="70"/>
                      <a:pt x="290" y="70"/>
                      <a:pt x="290" y="70"/>
                    </a:cubicBezTo>
                    <a:cubicBezTo>
                      <a:pt x="291" y="66"/>
                      <a:pt x="289" y="66"/>
                      <a:pt x="285" y="65"/>
                    </a:cubicBezTo>
                    <a:cubicBezTo>
                      <a:pt x="285" y="69"/>
                      <a:pt x="286" y="70"/>
                      <a:pt x="290" y="70"/>
                    </a:cubicBezTo>
                    <a:close/>
                    <a:moveTo>
                      <a:pt x="175" y="65"/>
                    </a:moveTo>
                    <a:cubicBezTo>
                      <a:pt x="175" y="65"/>
                      <a:pt x="175" y="65"/>
                      <a:pt x="175" y="65"/>
                    </a:cubicBezTo>
                    <a:cubicBezTo>
                      <a:pt x="185" y="66"/>
                      <a:pt x="192" y="61"/>
                      <a:pt x="199" y="57"/>
                    </a:cubicBezTo>
                    <a:cubicBezTo>
                      <a:pt x="190" y="52"/>
                      <a:pt x="177" y="56"/>
                      <a:pt x="175" y="65"/>
                    </a:cubicBezTo>
                    <a:close/>
                    <a:moveTo>
                      <a:pt x="206" y="66"/>
                    </a:moveTo>
                    <a:cubicBezTo>
                      <a:pt x="206" y="66"/>
                      <a:pt x="206" y="66"/>
                      <a:pt x="206" y="66"/>
                    </a:cubicBezTo>
                    <a:cubicBezTo>
                      <a:pt x="210" y="64"/>
                      <a:pt x="217" y="66"/>
                      <a:pt x="219" y="61"/>
                    </a:cubicBezTo>
                    <a:cubicBezTo>
                      <a:pt x="212" y="59"/>
                      <a:pt x="210" y="64"/>
                      <a:pt x="206" y="66"/>
                    </a:cubicBezTo>
                    <a:close/>
                    <a:moveTo>
                      <a:pt x="231" y="72"/>
                    </a:moveTo>
                    <a:cubicBezTo>
                      <a:pt x="231" y="72"/>
                      <a:pt x="231" y="72"/>
                      <a:pt x="231" y="72"/>
                    </a:cubicBezTo>
                    <a:cubicBezTo>
                      <a:pt x="237" y="71"/>
                      <a:pt x="242" y="69"/>
                      <a:pt x="245" y="64"/>
                    </a:cubicBezTo>
                    <a:cubicBezTo>
                      <a:pt x="240" y="66"/>
                      <a:pt x="234" y="67"/>
                      <a:pt x="231" y="72"/>
                    </a:cubicBezTo>
                    <a:close/>
                    <a:moveTo>
                      <a:pt x="222" y="67"/>
                    </a:moveTo>
                    <a:cubicBezTo>
                      <a:pt x="222" y="67"/>
                      <a:pt x="222" y="67"/>
                      <a:pt x="222" y="67"/>
                    </a:cubicBezTo>
                    <a:cubicBezTo>
                      <a:pt x="225" y="67"/>
                      <a:pt x="228" y="67"/>
                      <a:pt x="229" y="65"/>
                    </a:cubicBezTo>
                    <a:cubicBezTo>
                      <a:pt x="225" y="63"/>
                      <a:pt x="224" y="65"/>
                      <a:pt x="222" y="67"/>
                    </a:cubicBezTo>
                    <a:close/>
                    <a:moveTo>
                      <a:pt x="349" y="83"/>
                    </a:moveTo>
                    <a:cubicBezTo>
                      <a:pt x="349" y="83"/>
                      <a:pt x="349" y="83"/>
                      <a:pt x="349" y="83"/>
                    </a:cubicBezTo>
                    <a:cubicBezTo>
                      <a:pt x="343" y="85"/>
                      <a:pt x="353" y="87"/>
                      <a:pt x="349" y="83"/>
                    </a:cubicBezTo>
                    <a:close/>
                    <a:moveTo>
                      <a:pt x="278" y="160"/>
                    </a:moveTo>
                    <a:cubicBezTo>
                      <a:pt x="278" y="160"/>
                      <a:pt x="278" y="160"/>
                      <a:pt x="278" y="160"/>
                    </a:cubicBezTo>
                    <a:cubicBezTo>
                      <a:pt x="285" y="159"/>
                      <a:pt x="285" y="161"/>
                      <a:pt x="288" y="165"/>
                    </a:cubicBezTo>
                    <a:cubicBezTo>
                      <a:pt x="301" y="166"/>
                      <a:pt x="309" y="172"/>
                      <a:pt x="319" y="173"/>
                    </a:cubicBezTo>
                    <a:cubicBezTo>
                      <a:pt x="321" y="173"/>
                      <a:pt x="323" y="171"/>
                      <a:pt x="326" y="171"/>
                    </a:cubicBezTo>
                    <a:cubicBezTo>
                      <a:pt x="351" y="174"/>
                      <a:pt x="360" y="148"/>
                      <a:pt x="373" y="130"/>
                    </a:cubicBezTo>
                    <a:cubicBezTo>
                      <a:pt x="375" y="126"/>
                      <a:pt x="375" y="119"/>
                      <a:pt x="376" y="113"/>
                    </a:cubicBezTo>
                    <a:cubicBezTo>
                      <a:pt x="371" y="101"/>
                      <a:pt x="358" y="92"/>
                      <a:pt x="342" y="88"/>
                    </a:cubicBezTo>
                    <a:cubicBezTo>
                      <a:pt x="329" y="85"/>
                      <a:pt x="315" y="82"/>
                      <a:pt x="302" y="82"/>
                    </a:cubicBezTo>
                    <a:cubicBezTo>
                      <a:pt x="300" y="82"/>
                      <a:pt x="302" y="78"/>
                      <a:pt x="298" y="78"/>
                    </a:cubicBezTo>
                    <a:cubicBezTo>
                      <a:pt x="282" y="77"/>
                      <a:pt x="268" y="77"/>
                      <a:pt x="260" y="90"/>
                    </a:cubicBezTo>
                    <a:cubicBezTo>
                      <a:pt x="262" y="93"/>
                      <a:pt x="264" y="88"/>
                      <a:pt x="263" y="92"/>
                    </a:cubicBezTo>
                    <a:cubicBezTo>
                      <a:pt x="263" y="96"/>
                      <a:pt x="259" y="95"/>
                      <a:pt x="258" y="99"/>
                    </a:cubicBezTo>
                    <a:cubicBezTo>
                      <a:pt x="259" y="123"/>
                      <a:pt x="265" y="144"/>
                      <a:pt x="278" y="160"/>
                    </a:cubicBezTo>
                    <a:close/>
                    <a:moveTo>
                      <a:pt x="225" y="73"/>
                    </a:moveTo>
                    <a:cubicBezTo>
                      <a:pt x="225" y="73"/>
                      <a:pt x="225" y="73"/>
                      <a:pt x="225" y="73"/>
                    </a:cubicBezTo>
                    <a:cubicBezTo>
                      <a:pt x="225" y="72"/>
                      <a:pt x="226" y="71"/>
                      <a:pt x="226" y="70"/>
                    </a:cubicBezTo>
                    <a:cubicBezTo>
                      <a:pt x="224" y="66"/>
                      <a:pt x="219" y="73"/>
                      <a:pt x="225" y="73"/>
                    </a:cubicBezTo>
                    <a:close/>
                    <a:moveTo>
                      <a:pt x="364" y="90"/>
                    </a:moveTo>
                    <a:cubicBezTo>
                      <a:pt x="364" y="90"/>
                      <a:pt x="364" y="90"/>
                      <a:pt x="364" y="90"/>
                    </a:cubicBezTo>
                    <a:cubicBezTo>
                      <a:pt x="363" y="96"/>
                      <a:pt x="371" y="92"/>
                      <a:pt x="372" y="90"/>
                    </a:cubicBezTo>
                    <a:cubicBezTo>
                      <a:pt x="369" y="89"/>
                      <a:pt x="367" y="90"/>
                      <a:pt x="364" y="90"/>
                    </a:cubicBezTo>
                    <a:close/>
                    <a:moveTo>
                      <a:pt x="370" y="98"/>
                    </a:moveTo>
                    <a:cubicBezTo>
                      <a:pt x="370" y="98"/>
                      <a:pt x="370" y="98"/>
                      <a:pt x="370" y="98"/>
                    </a:cubicBezTo>
                    <a:cubicBezTo>
                      <a:pt x="375" y="98"/>
                      <a:pt x="380" y="96"/>
                      <a:pt x="383" y="93"/>
                    </a:cubicBezTo>
                    <a:cubicBezTo>
                      <a:pt x="377" y="93"/>
                      <a:pt x="372" y="93"/>
                      <a:pt x="370" y="98"/>
                    </a:cubicBezTo>
                    <a:close/>
                    <a:moveTo>
                      <a:pt x="375" y="103"/>
                    </a:moveTo>
                    <a:cubicBezTo>
                      <a:pt x="375" y="103"/>
                      <a:pt x="375" y="103"/>
                      <a:pt x="375" y="103"/>
                    </a:cubicBezTo>
                    <a:cubicBezTo>
                      <a:pt x="378" y="108"/>
                      <a:pt x="382" y="113"/>
                      <a:pt x="380" y="122"/>
                    </a:cubicBezTo>
                    <a:cubicBezTo>
                      <a:pt x="384" y="121"/>
                      <a:pt x="387" y="119"/>
                      <a:pt x="387" y="113"/>
                    </a:cubicBezTo>
                    <a:cubicBezTo>
                      <a:pt x="395" y="111"/>
                      <a:pt x="401" y="107"/>
                      <a:pt x="407" y="102"/>
                    </a:cubicBezTo>
                    <a:cubicBezTo>
                      <a:pt x="398" y="103"/>
                      <a:pt x="393" y="108"/>
                      <a:pt x="385" y="110"/>
                    </a:cubicBezTo>
                    <a:cubicBezTo>
                      <a:pt x="382" y="109"/>
                      <a:pt x="381" y="106"/>
                      <a:pt x="380" y="104"/>
                    </a:cubicBezTo>
                    <a:cubicBezTo>
                      <a:pt x="384" y="101"/>
                      <a:pt x="391" y="100"/>
                      <a:pt x="394" y="96"/>
                    </a:cubicBezTo>
                    <a:cubicBezTo>
                      <a:pt x="388" y="93"/>
                      <a:pt x="380" y="98"/>
                      <a:pt x="375" y="103"/>
                    </a:cubicBezTo>
                    <a:close/>
                    <a:moveTo>
                      <a:pt x="190" y="75"/>
                    </a:moveTo>
                    <a:cubicBezTo>
                      <a:pt x="190" y="75"/>
                      <a:pt x="190" y="75"/>
                      <a:pt x="190" y="75"/>
                    </a:cubicBezTo>
                    <a:cubicBezTo>
                      <a:pt x="190" y="73"/>
                      <a:pt x="190" y="72"/>
                      <a:pt x="188" y="72"/>
                    </a:cubicBezTo>
                    <a:cubicBezTo>
                      <a:pt x="181" y="77"/>
                      <a:pt x="172" y="78"/>
                      <a:pt x="168" y="86"/>
                    </a:cubicBezTo>
                    <a:cubicBezTo>
                      <a:pt x="177" y="85"/>
                      <a:pt x="182" y="79"/>
                      <a:pt x="189" y="76"/>
                    </a:cubicBezTo>
                    <a:cubicBezTo>
                      <a:pt x="188" y="79"/>
                      <a:pt x="190" y="81"/>
                      <a:pt x="193" y="81"/>
                    </a:cubicBezTo>
                    <a:cubicBezTo>
                      <a:pt x="192" y="73"/>
                      <a:pt x="198" y="75"/>
                      <a:pt x="199" y="70"/>
                    </a:cubicBezTo>
                    <a:cubicBezTo>
                      <a:pt x="198" y="70"/>
                      <a:pt x="198" y="68"/>
                      <a:pt x="196" y="68"/>
                    </a:cubicBezTo>
                    <a:cubicBezTo>
                      <a:pt x="195" y="72"/>
                      <a:pt x="194" y="75"/>
                      <a:pt x="190" y="75"/>
                    </a:cubicBezTo>
                    <a:close/>
                    <a:moveTo>
                      <a:pt x="233" y="77"/>
                    </a:moveTo>
                    <a:cubicBezTo>
                      <a:pt x="233" y="77"/>
                      <a:pt x="233" y="77"/>
                      <a:pt x="233" y="77"/>
                    </a:cubicBezTo>
                    <a:cubicBezTo>
                      <a:pt x="234" y="77"/>
                      <a:pt x="235" y="77"/>
                      <a:pt x="235" y="78"/>
                    </a:cubicBezTo>
                    <a:cubicBezTo>
                      <a:pt x="238" y="75"/>
                      <a:pt x="232" y="74"/>
                      <a:pt x="232" y="76"/>
                    </a:cubicBezTo>
                    <a:cubicBezTo>
                      <a:pt x="233" y="76"/>
                      <a:pt x="233" y="76"/>
                      <a:pt x="233" y="77"/>
                    </a:cubicBezTo>
                    <a:close/>
                    <a:moveTo>
                      <a:pt x="416" y="110"/>
                    </a:moveTo>
                    <a:cubicBezTo>
                      <a:pt x="416" y="110"/>
                      <a:pt x="416" y="110"/>
                      <a:pt x="416" y="110"/>
                    </a:cubicBezTo>
                    <a:cubicBezTo>
                      <a:pt x="418" y="109"/>
                      <a:pt x="421" y="101"/>
                      <a:pt x="416" y="101"/>
                    </a:cubicBezTo>
                    <a:cubicBezTo>
                      <a:pt x="414" y="103"/>
                      <a:pt x="415" y="107"/>
                      <a:pt x="416" y="110"/>
                    </a:cubicBezTo>
                    <a:close/>
                    <a:moveTo>
                      <a:pt x="174" y="72"/>
                    </a:moveTo>
                    <a:cubicBezTo>
                      <a:pt x="174" y="72"/>
                      <a:pt x="174" y="72"/>
                      <a:pt x="174" y="72"/>
                    </a:cubicBezTo>
                    <a:cubicBezTo>
                      <a:pt x="176" y="75"/>
                      <a:pt x="180" y="73"/>
                      <a:pt x="180" y="70"/>
                    </a:cubicBezTo>
                    <a:cubicBezTo>
                      <a:pt x="177" y="70"/>
                      <a:pt x="175" y="70"/>
                      <a:pt x="174" y="72"/>
                    </a:cubicBezTo>
                    <a:close/>
                    <a:moveTo>
                      <a:pt x="235" y="114"/>
                    </a:moveTo>
                    <a:cubicBezTo>
                      <a:pt x="235" y="114"/>
                      <a:pt x="235" y="114"/>
                      <a:pt x="235" y="114"/>
                    </a:cubicBezTo>
                    <a:cubicBezTo>
                      <a:pt x="245" y="110"/>
                      <a:pt x="243" y="99"/>
                      <a:pt x="253" y="97"/>
                    </a:cubicBezTo>
                    <a:cubicBezTo>
                      <a:pt x="253" y="91"/>
                      <a:pt x="257" y="91"/>
                      <a:pt x="257" y="86"/>
                    </a:cubicBezTo>
                    <a:cubicBezTo>
                      <a:pt x="248" y="88"/>
                      <a:pt x="242" y="96"/>
                      <a:pt x="237" y="103"/>
                    </a:cubicBezTo>
                    <a:cubicBezTo>
                      <a:pt x="238" y="107"/>
                      <a:pt x="242" y="101"/>
                      <a:pt x="243" y="104"/>
                    </a:cubicBezTo>
                    <a:cubicBezTo>
                      <a:pt x="239" y="106"/>
                      <a:pt x="233" y="108"/>
                      <a:pt x="235" y="114"/>
                    </a:cubicBezTo>
                    <a:close/>
                    <a:moveTo>
                      <a:pt x="38" y="60"/>
                    </a:moveTo>
                    <a:cubicBezTo>
                      <a:pt x="38" y="60"/>
                      <a:pt x="38" y="60"/>
                      <a:pt x="38" y="60"/>
                    </a:cubicBezTo>
                    <a:cubicBezTo>
                      <a:pt x="41" y="60"/>
                      <a:pt x="43" y="59"/>
                      <a:pt x="43" y="56"/>
                    </a:cubicBezTo>
                    <a:cubicBezTo>
                      <a:pt x="40" y="56"/>
                      <a:pt x="38" y="57"/>
                      <a:pt x="38" y="60"/>
                    </a:cubicBezTo>
                    <a:close/>
                    <a:moveTo>
                      <a:pt x="188" y="83"/>
                    </a:moveTo>
                    <a:cubicBezTo>
                      <a:pt x="188" y="83"/>
                      <a:pt x="188" y="83"/>
                      <a:pt x="188" y="83"/>
                    </a:cubicBezTo>
                    <a:cubicBezTo>
                      <a:pt x="173" y="86"/>
                      <a:pt x="161" y="92"/>
                      <a:pt x="155" y="107"/>
                    </a:cubicBezTo>
                    <a:cubicBezTo>
                      <a:pt x="167" y="101"/>
                      <a:pt x="181" y="97"/>
                      <a:pt x="188" y="83"/>
                    </a:cubicBezTo>
                    <a:close/>
                    <a:moveTo>
                      <a:pt x="182" y="94"/>
                    </a:moveTo>
                    <a:cubicBezTo>
                      <a:pt x="182" y="94"/>
                      <a:pt x="182" y="94"/>
                      <a:pt x="182" y="94"/>
                    </a:cubicBezTo>
                    <a:cubicBezTo>
                      <a:pt x="185" y="95"/>
                      <a:pt x="183" y="98"/>
                      <a:pt x="185" y="98"/>
                    </a:cubicBezTo>
                    <a:cubicBezTo>
                      <a:pt x="189" y="94"/>
                      <a:pt x="199" y="88"/>
                      <a:pt x="191" y="82"/>
                    </a:cubicBezTo>
                    <a:cubicBezTo>
                      <a:pt x="190" y="89"/>
                      <a:pt x="184" y="88"/>
                      <a:pt x="182" y="94"/>
                    </a:cubicBezTo>
                    <a:close/>
                    <a:moveTo>
                      <a:pt x="42" y="62"/>
                    </a:moveTo>
                    <a:cubicBezTo>
                      <a:pt x="42" y="62"/>
                      <a:pt x="42" y="62"/>
                      <a:pt x="42" y="62"/>
                    </a:cubicBezTo>
                    <a:cubicBezTo>
                      <a:pt x="42" y="62"/>
                      <a:pt x="42" y="63"/>
                      <a:pt x="42" y="63"/>
                    </a:cubicBezTo>
                    <a:cubicBezTo>
                      <a:pt x="36" y="69"/>
                      <a:pt x="48" y="62"/>
                      <a:pt x="42" y="62"/>
                    </a:cubicBezTo>
                    <a:close/>
                    <a:moveTo>
                      <a:pt x="232" y="101"/>
                    </a:moveTo>
                    <a:cubicBezTo>
                      <a:pt x="232" y="101"/>
                      <a:pt x="232" y="101"/>
                      <a:pt x="232" y="101"/>
                    </a:cubicBezTo>
                    <a:cubicBezTo>
                      <a:pt x="238" y="102"/>
                      <a:pt x="239" y="95"/>
                      <a:pt x="243" y="92"/>
                    </a:cubicBezTo>
                    <a:cubicBezTo>
                      <a:pt x="238" y="93"/>
                      <a:pt x="233" y="95"/>
                      <a:pt x="232" y="101"/>
                    </a:cubicBezTo>
                    <a:close/>
                    <a:moveTo>
                      <a:pt x="387" y="127"/>
                    </a:moveTo>
                    <a:cubicBezTo>
                      <a:pt x="387" y="127"/>
                      <a:pt x="387" y="127"/>
                      <a:pt x="387" y="127"/>
                    </a:cubicBezTo>
                    <a:cubicBezTo>
                      <a:pt x="387" y="132"/>
                      <a:pt x="392" y="128"/>
                      <a:pt x="392" y="130"/>
                    </a:cubicBezTo>
                    <a:cubicBezTo>
                      <a:pt x="389" y="137"/>
                      <a:pt x="386" y="143"/>
                      <a:pt x="383" y="149"/>
                    </a:cubicBezTo>
                    <a:cubicBezTo>
                      <a:pt x="387" y="151"/>
                      <a:pt x="389" y="145"/>
                      <a:pt x="391" y="141"/>
                    </a:cubicBezTo>
                    <a:cubicBezTo>
                      <a:pt x="395" y="135"/>
                      <a:pt x="396" y="129"/>
                      <a:pt x="396" y="125"/>
                    </a:cubicBezTo>
                    <a:cubicBezTo>
                      <a:pt x="398" y="125"/>
                      <a:pt x="401" y="120"/>
                      <a:pt x="398" y="119"/>
                    </a:cubicBezTo>
                    <a:cubicBezTo>
                      <a:pt x="395" y="122"/>
                      <a:pt x="390" y="123"/>
                      <a:pt x="387" y="127"/>
                    </a:cubicBezTo>
                    <a:close/>
                    <a:moveTo>
                      <a:pt x="37" y="74"/>
                    </a:moveTo>
                    <a:cubicBezTo>
                      <a:pt x="37" y="74"/>
                      <a:pt x="37" y="74"/>
                      <a:pt x="37" y="74"/>
                    </a:cubicBezTo>
                    <a:cubicBezTo>
                      <a:pt x="39" y="76"/>
                      <a:pt x="46" y="74"/>
                      <a:pt x="46" y="70"/>
                    </a:cubicBezTo>
                    <a:cubicBezTo>
                      <a:pt x="41" y="69"/>
                      <a:pt x="40" y="73"/>
                      <a:pt x="37" y="74"/>
                    </a:cubicBezTo>
                    <a:close/>
                    <a:moveTo>
                      <a:pt x="244" y="110"/>
                    </a:moveTo>
                    <a:cubicBezTo>
                      <a:pt x="244" y="110"/>
                      <a:pt x="244" y="110"/>
                      <a:pt x="244" y="110"/>
                    </a:cubicBezTo>
                    <a:cubicBezTo>
                      <a:pt x="249" y="110"/>
                      <a:pt x="252" y="107"/>
                      <a:pt x="253" y="103"/>
                    </a:cubicBezTo>
                    <a:cubicBezTo>
                      <a:pt x="248" y="102"/>
                      <a:pt x="246" y="107"/>
                      <a:pt x="244" y="110"/>
                    </a:cubicBezTo>
                    <a:close/>
                    <a:moveTo>
                      <a:pt x="53" y="95"/>
                    </a:moveTo>
                    <a:cubicBezTo>
                      <a:pt x="53" y="95"/>
                      <a:pt x="53" y="95"/>
                      <a:pt x="53" y="95"/>
                    </a:cubicBezTo>
                    <a:cubicBezTo>
                      <a:pt x="53" y="100"/>
                      <a:pt x="46" y="101"/>
                      <a:pt x="48" y="105"/>
                    </a:cubicBezTo>
                    <a:cubicBezTo>
                      <a:pt x="52" y="105"/>
                      <a:pt x="54" y="102"/>
                      <a:pt x="57" y="101"/>
                    </a:cubicBezTo>
                    <a:cubicBezTo>
                      <a:pt x="55" y="93"/>
                      <a:pt x="50" y="86"/>
                      <a:pt x="49" y="76"/>
                    </a:cubicBezTo>
                    <a:cubicBezTo>
                      <a:pt x="43" y="76"/>
                      <a:pt x="40" y="79"/>
                      <a:pt x="38" y="84"/>
                    </a:cubicBezTo>
                    <a:cubicBezTo>
                      <a:pt x="44" y="86"/>
                      <a:pt x="48" y="85"/>
                      <a:pt x="50" y="88"/>
                    </a:cubicBezTo>
                    <a:cubicBezTo>
                      <a:pt x="49" y="91"/>
                      <a:pt x="45" y="90"/>
                      <a:pt x="45" y="94"/>
                    </a:cubicBezTo>
                    <a:cubicBezTo>
                      <a:pt x="49" y="94"/>
                      <a:pt x="53" y="90"/>
                      <a:pt x="53" y="95"/>
                    </a:cubicBezTo>
                    <a:close/>
                    <a:moveTo>
                      <a:pt x="151" y="114"/>
                    </a:moveTo>
                    <a:cubicBezTo>
                      <a:pt x="151" y="114"/>
                      <a:pt x="151" y="114"/>
                      <a:pt x="151" y="114"/>
                    </a:cubicBezTo>
                    <a:cubicBezTo>
                      <a:pt x="150" y="122"/>
                      <a:pt x="141" y="120"/>
                      <a:pt x="141" y="129"/>
                    </a:cubicBezTo>
                    <a:cubicBezTo>
                      <a:pt x="135" y="132"/>
                      <a:pt x="128" y="134"/>
                      <a:pt x="124" y="140"/>
                    </a:cubicBezTo>
                    <a:cubicBezTo>
                      <a:pt x="133" y="138"/>
                      <a:pt x="139" y="133"/>
                      <a:pt x="147" y="130"/>
                    </a:cubicBezTo>
                    <a:cubicBezTo>
                      <a:pt x="148" y="127"/>
                      <a:pt x="146" y="127"/>
                      <a:pt x="148" y="125"/>
                    </a:cubicBezTo>
                    <a:cubicBezTo>
                      <a:pt x="159" y="119"/>
                      <a:pt x="168" y="110"/>
                      <a:pt x="178" y="102"/>
                    </a:cubicBezTo>
                    <a:cubicBezTo>
                      <a:pt x="179" y="100"/>
                      <a:pt x="179" y="99"/>
                      <a:pt x="177" y="98"/>
                    </a:cubicBezTo>
                    <a:cubicBezTo>
                      <a:pt x="168" y="103"/>
                      <a:pt x="162" y="112"/>
                      <a:pt x="151" y="114"/>
                    </a:cubicBezTo>
                    <a:close/>
                    <a:moveTo>
                      <a:pt x="245" y="118"/>
                    </a:moveTo>
                    <a:cubicBezTo>
                      <a:pt x="245" y="118"/>
                      <a:pt x="245" y="118"/>
                      <a:pt x="245" y="118"/>
                    </a:cubicBezTo>
                    <a:cubicBezTo>
                      <a:pt x="250" y="119"/>
                      <a:pt x="258" y="114"/>
                      <a:pt x="252" y="110"/>
                    </a:cubicBezTo>
                    <a:cubicBezTo>
                      <a:pt x="250" y="113"/>
                      <a:pt x="247" y="114"/>
                      <a:pt x="245" y="118"/>
                    </a:cubicBezTo>
                    <a:close/>
                    <a:moveTo>
                      <a:pt x="370" y="149"/>
                    </a:moveTo>
                    <a:cubicBezTo>
                      <a:pt x="370" y="149"/>
                      <a:pt x="370" y="149"/>
                      <a:pt x="370" y="149"/>
                    </a:cubicBezTo>
                    <a:cubicBezTo>
                      <a:pt x="373" y="142"/>
                      <a:pt x="387" y="143"/>
                      <a:pt x="385" y="135"/>
                    </a:cubicBezTo>
                    <a:cubicBezTo>
                      <a:pt x="380" y="139"/>
                      <a:pt x="370" y="143"/>
                      <a:pt x="370" y="149"/>
                    </a:cubicBezTo>
                    <a:close/>
                    <a:moveTo>
                      <a:pt x="148" y="131"/>
                    </a:moveTo>
                    <a:cubicBezTo>
                      <a:pt x="148" y="131"/>
                      <a:pt x="148" y="131"/>
                      <a:pt x="148" y="131"/>
                    </a:cubicBezTo>
                    <a:cubicBezTo>
                      <a:pt x="161" y="128"/>
                      <a:pt x="169" y="119"/>
                      <a:pt x="178" y="110"/>
                    </a:cubicBezTo>
                    <a:cubicBezTo>
                      <a:pt x="178" y="109"/>
                      <a:pt x="178" y="107"/>
                      <a:pt x="176" y="108"/>
                    </a:cubicBezTo>
                    <a:cubicBezTo>
                      <a:pt x="167" y="116"/>
                      <a:pt x="156" y="122"/>
                      <a:pt x="148" y="131"/>
                    </a:cubicBezTo>
                    <a:close/>
                    <a:moveTo>
                      <a:pt x="247" y="129"/>
                    </a:moveTo>
                    <a:cubicBezTo>
                      <a:pt x="247" y="129"/>
                      <a:pt x="247" y="129"/>
                      <a:pt x="247" y="129"/>
                    </a:cubicBezTo>
                    <a:cubicBezTo>
                      <a:pt x="250" y="126"/>
                      <a:pt x="254" y="127"/>
                      <a:pt x="255" y="123"/>
                    </a:cubicBezTo>
                    <a:cubicBezTo>
                      <a:pt x="255" y="121"/>
                      <a:pt x="254" y="120"/>
                      <a:pt x="252" y="120"/>
                    </a:cubicBezTo>
                    <a:cubicBezTo>
                      <a:pt x="252" y="123"/>
                      <a:pt x="244" y="124"/>
                      <a:pt x="247" y="129"/>
                    </a:cubicBezTo>
                    <a:close/>
                    <a:moveTo>
                      <a:pt x="239" y="129"/>
                    </a:moveTo>
                    <a:cubicBezTo>
                      <a:pt x="239" y="129"/>
                      <a:pt x="239" y="129"/>
                      <a:pt x="239" y="129"/>
                    </a:cubicBezTo>
                    <a:cubicBezTo>
                      <a:pt x="243" y="128"/>
                      <a:pt x="245" y="125"/>
                      <a:pt x="246" y="121"/>
                    </a:cubicBezTo>
                    <a:cubicBezTo>
                      <a:pt x="242" y="122"/>
                      <a:pt x="237" y="125"/>
                      <a:pt x="239" y="129"/>
                    </a:cubicBezTo>
                    <a:close/>
                    <a:moveTo>
                      <a:pt x="248" y="136"/>
                    </a:moveTo>
                    <a:cubicBezTo>
                      <a:pt x="248" y="136"/>
                      <a:pt x="248" y="136"/>
                      <a:pt x="248" y="136"/>
                    </a:cubicBezTo>
                    <a:cubicBezTo>
                      <a:pt x="250" y="132"/>
                      <a:pt x="257" y="134"/>
                      <a:pt x="258" y="129"/>
                    </a:cubicBezTo>
                    <a:cubicBezTo>
                      <a:pt x="255" y="126"/>
                      <a:pt x="246" y="133"/>
                      <a:pt x="248" y="136"/>
                    </a:cubicBezTo>
                    <a:close/>
                    <a:moveTo>
                      <a:pt x="375" y="152"/>
                    </a:moveTo>
                    <a:cubicBezTo>
                      <a:pt x="375" y="152"/>
                      <a:pt x="375" y="152"/>
                      <a:pt x="375" y="152"/>
                    </a:cubicBezTo>
                    <a:cubicBezTo>
                      <a:pt x="377" y="149"/>
                      <a:pt x="380" y="149"/>
                      <a:pt x="381" y="147"/>
                    </a:cubicBezTo>
                    <a:cubicBezTo>
                      <a:pt x="378" y="146"/>
                      <a:pt x="374" y="151"/>
                      <a:pt x="375" y="152"/>
                    </a:cubicBezTo>
                    <a:close/>
                    <a:moveTo>
                      <a:pt x="52" y="111"/>
                    </a:moveTo>
                    <a:cubicBezTo>
                      <a:pt x="52" y="111"/>
                      <a:pt x="52" y="111"/>
                      <a:pt x="52" y="111"/>
                    </a:cubicBezTo>
                    <a:cubicBezTo>
                      <a:pt x="56" y="111"/>
                      <a:pt x="62" y="111"/>
                      <a:pt x="63" y="106"/>
                    </a:cubicBezTo>
                    <a:cubicBezTo>
                      <a:pt x="57" y="105"/>
                      <a:pt x="54" y="108"/>
                      <a:pt x="52" y="111"/>
                    </a:cubicBezTo>
                    <a:close/>
                    <a:moveTo>
                      <a:pt x="249" y="143"/>
                    </a:moveTo>
                    <a:cubicBezTo>
                      <a:pt x="249" y="143"/>
                      <a:pt x="249" y="143"/>
                      <a:pt x="249" y="143"/>
                    </a:cubicBezTo>
                    <a:cubicBezTo>
                      <a:pt x="254" y="144"/>
                      <a:pt x="258" y="141"/>
                      <a:pt x="261" y="138"/>
                    </a:cubicBezTo>
                    <a:cubicBezTo>
                      <a:pt x="258" y="132"/>
                      <a:pt x="251" y="140"/>
                      <a:pt x="249" y="143"/>
                    </a:cubicBezTo>
                    <a:close/>
                    <a:moveTo>
                      <a:pt x="379" y="154"/>
                    </a:moveTo>
                    <a:cubicBezTo>
                      <a:pt x="379" y="154"/>
                      <a:pt x="379" y="154"/>
                      <a:pt x="379" y="154"/>
                    </a:cubicBezTo>
                    <a:cubicBezTo>
                      <a:pt x="368" y="159"/>
                      <a:pt x="360" y="166"/>
                      <a:pt x="350" y="172"/>
                    </a:cubicBezTo>
                    <a:cubicBezTo>
                      <a:pt x="348" y="172"/>
                      <a:pt x="346" y="172"/>
                      <a:pt x="345" y="172"/>
                    </a:cubicBezTo>
                    <a:cubicBezTo>
                      <a:pt x="341" y="178"/>
                      <a:pt x="327" y="178"/>
                      <a:pt x="328" y="186"/>
                    </a:cubicBezTo>
                    <a:cubicBezTo>
                      <a:pt x="335" y="183"/>
                      <a:pt x="340" y="178"/>
                      <a:pt x="348" y="176"/>
                    </a:cubicBezTo>
                    <a:cubicBezTo>
                      <a:pt x="350" y="176"/>
                      <a:pt x="348" y="180"/>
                      <a:pt x="351" y="180"/>
                    </a:cubicBezTo>
                    <a:cubicBezTo>
                      <a:pt x="361" y="172"/>
                      <a:pt x="373" y="167"/>
                      <a:pt x="381" y="155"/>
                    </a:cubicBezTo>
                    <a:cubicBezTo>
                      <a:pt x="381" y="154"/>
                      <a:pt x="380" y="154"/>
                      <a:pt x="379" y="154"/>
                    </a:cubicBezTo>
                    <a:close/>
                    <a:moveTo>
                      <a:pt x="139" y="146"/>
                    </a:moveTo>
                    <a:cubicBezTo>
                      <a:pt x="139" y="146"/>
                      <a:pt x="139" y="146"/>
                      <a:pt x="139" y="146"/>
                    </a:cubicBezTo>
                    <a:cubicBezTo>
                      <a:pt x="135" y="145"/>
                      <a:pt x="131" y="144"/>
                      <a:pt x="131" y="148"/>
                    </a:cubicBezTo>
                    <a:cubicBezTo>
                      <a:pt x="147" y="147"/>
                      <a:pt x="164" y="141"/>
                      <a:pt x="166" y="127"/>
                    </a:cubicBezTo>
                    <a:cubicBezTo>
                      <a:pt x="158" y="134"/>
                      <a:pt x="148" y="139"/>
                      <a:pt x="139" y="146"/>
                    </a:cubicBezTo>
                    <a:close/>
                    <a:moveTo>
                      <a:pt x="68" y="119"/>
                    </a:moveTo>
                    <a:cubicBezTo>
                      <a:pt x="68" y="119"/>
                      <a:pt x="68" y="119"/>
                      <a:pt x="68" y="119"/>
                    </a:cubicBezTo>
                    <a:cubicBezTo>
                      <a:pt x="71" y="118"/>
                      <a:pt x="74" y="118"/>
                      <a:pt x="75" y="115"/>
                    </a:cubicBezTo>
                    <a:cubicBezTo>
                      <a:pt x="71" y="114"/>
                      <a:pt x="69" y="115"/>
                      <a:pt x="68" y="119"/>
                    </a:cubicBezTo>
                    <a:close/>
                    <a:moveTo>
                      <a:pt x="119" y="134"/>
                    </a:moveTo>
                    <a:cubicBezTo>
                      <a:pt x="119" y="134"/>
                      <a:pt x="119" y="134"/>
                      <a:pt x="119" y="134"/>
                    </a:cubicBezTo>
                    <a:cubicBezTo>
                      <a:pt x="126" y="133"/>
                      <a:pt x="133" y="130"/>
                      <a:pt x="138" y="126"/>
                    </a:cubicBezTo>
                    <a:cubicBezTo>
                      <a:pt x="131" y="123"/>
                      <a:pt x="124" y="130"/>
                      <a:pt x="119" y="134"/>
                    </a:cubicBezTo>
                    <a:close/>
                    <a:moveTo>
                      <a:pt x="247" y="154"/>
                    </a:moveTo>
                    <a:cubicBezTo>
                      <a:pt x="247" y="154"/>
                      <a:pt x="247" y="154"/>
                      <a:pt x="247" y="154"/>
                    </a:cubicBezTo>
                    <a:cubicBezTo>
                      <a:pt x="254" y="154"/>
                      <a:pt x="258" y="150"/>
                      <a:pt x="264" y="149"/>
                    </a:cubicBezTo>
                    <a:cubicBezTo>
                      <a:pt x="263" y="136"/>
                      <a:pt x="251" y="150"/>
                      <a:pt x="247" y="154"/>
                    </a:cubicBezTo>
                    <a:close/>
                    <a:moveTo>
                      <a:pt x="74" y="124"/>
                    </a:moveTo>
                    <a:cubicBezTo>
                      <a:pt x="74" y="124"/>
                      <a:pt x="74" y="124"/>
                      <a:pt x="74" y="124"/>
                    </a:cubicBezTo>
                    <a:cubicBezTo>
                      <a:pt x="79" y="123"/>
                      <a:pt x="85" y="124"/>
                      <a:pt x="86" y="119"/>
                    </a:cubicBezTo>
                    <a:cubicBezTo>
                      <a:pt x="80" y="118"/>
                      <a:pt x="77" y="121"/>
                      <a:pt x="74" y="124"/>
                    </a:cubicBezTo>
                    <a:close/>
                    <a:moveTo>
                      <a:pt x="98" y="130"/>
                    </a:moveTo>
                    <a:cubicBezTo>
                      <a:pt x="98" y="130"/>
                      <a:pt x="98" y="130"/>
                      <a:pt x="98" y="130"/>
                    </a:cubicBezTo>
                    <a:cubicBezTo>
                      <a:pt x="103" y="129"/>
                      <a:pt x="109" y="129"/>
                      <a:pt x="112" y="124"/>
                    </a:cubicBezTo>
                    <a:cubicBezTo>
                      <a:pt x="108" y="124"/>
                      <a:pt x="109" y="122"/>
                      <a:pt x="106" y="122"/>
                    </a:cubicBezTo>
                    <a:cubicBezTo>
                      <a:pt x="104" y="125"/>
                      <a:pt x="100" y="126"/>
                      <a:pt x="98" y="130"/>
                    </a:cubicBezTo>
                    <a:close/>
                    <a:moveTo>
                      <a:pt x="82" y="134"/>
                    </a:moveTo>
                    <a:cubicBezTo>
                      <a:pt x="82" y="134"/>
                      <a:pt x="82" y="134"/>
                      <a:pt x="82" y="134"/>
                    </a:cubicBezTo>
                    <a:cubicBezTo>
                      <a:pt x="87" y="128"/>
                      <a:pt x="96" y="129"/>
                      <a:pt x="100" y="122"/>
                    </a:cubicBezTo>
                    <a:cubicBezTo>
                      <a:pt x="93" y="121"/>
                      <a:pt x="78" y="129"/>
                      <a:pt x="82" y="134"/>
                    </a:cubicBezTo>
                    <a:close/>
                    <a:moveTo>
                      <a:pt x="108" y="133"/>
                    </a:moveTo>
                    <a:cubicBezTo>
                      <a:pt x="108" y="133"/>
                      <a:pt x="108" y="133"/>
                      <a:pt x="108" y="133"/>
                    </a:cubicBezTo>
                    <a:cubicBezTo>
                      <a:pt x="114" y="132"/>
                      <a:pt x="118" y="130"/>
                      <a:pt x="121" y="126"/>
                    </a:cubicBezTo>
                    <a:cubicBezTo>
                      <a:pt x="116" y="127"/>
                      <a:pt x="111" y="129"/>
                      <a:pt x="108" y="133"/>
                    </a:cubicBezTo>
                    <a:close/>
                    <a:moveTo>
                      <a:pt x="58" y="118"/>
                    </a:moveTo>
                    <a:cubicBezTo>
                      <a:pt x="58" y="118"/>
                      <a:pt x="58" y="118"/>
                      <a:pt x="58" y="118"/>
                    </a:cubicBezTo>
                    <a:cubicBezTo>
                      <a:pt x="54" y="122"/>
                      <a:pt x="62" y="123"/>
                      <a:pt x="58" y="118"/>
                    </a:cubicBezTo>
                    <a:close/>
                    <a:moveTo>
                      <a:pt x="62" y="126"/>
                    </a:moveTo>
                    <a:cubicBezTo>
                      <a:pt x="62" y="126"/>
                      <a:pt x="62" y="126"/>
                      <a:pt x="62" y="126"/>
                    </a:cubicBezTo>
                    <a:cubicBezTo>
                      <a:pt x="64" y="129"/>
                      <a:pt x="69" y="127"/>
                      <a:pt x="69" y="122"/>
                    </a:cubicBezTo>
                    <a:cubicBezTo>
                      <a:pt x="66" y="123"/>
                      <a:pt x="63" y="123"/>
                      <a:pt x="62" y="126"/>
                    </a:cubicBezTo>
                    <a:close/>
                    <a:moveTo>
                      <a:pt x="70" y="133"/>
                    </a:moveTo>
                    <a:cubicBezTo>
                      <a:pt x="70" y="133"/>
                      <a:pt x="70" y="133"/>
                      <a:pt x="70" y="133"/>
                    </a:cubicBezTo>
                    <a:cubicBezTo>
                      <a:pt x="76" y="135"/>
                      <a:pt x="84" y="127"/>
                      <a:pt x="81" y="124"/>
                    </a:cubicBezTo>
                    <a:cubicBezTo>
                      <a:pt x="78" y="128"/>
                      <a:pt x="70" y="126"/>
                      <a:pt x="70" y="133"/>
                    </a:cubicBezTo>
                    <a:close/>
                    <a:moveTo>
                      <a:pt x="350" y="189"/>
                    </a:moveTo>
                    <a:cubicBezTo>
                      <a:pt x="350" y="189"/>
                      <a:pt x="350" y="189"/>
                      <a:pt x="350" y="189"/>
                    </a:cubicBezTo>
                    <a:cubicBezTo>
                      <a:pt x="361" y="186"/>
                      <a:pt x="371" y="180"/>
                      <a:pt x="377" y="168"/>
                    </a:cubicBezTo>
                    <a:cubicBezTo>
                      <a:pt x="367" y="168"/>
                      <a:pt x="358" y="182"/>
                      <a:pt x="350" y="189"/>
                    </a:cubicBezTo>
                    <a:close/>
                    <a:moveTo>
                      <a:pt x="256" y="162"/>
                    </a:moveTo>
                    <a:cubicBezTo>
                      <a:pt x="256" y="162"/>
                      <a:pt x="256" y="162"/>
                      <a:pt x="256" y="162"/>
                    </a:cubicBezTo>
                    <a:cubicBezTo>
                      <a:pt x="260" y="161"/>
                      <a:pt x="263" y="159"/>
                      <a:pt x="267" y="158"/>
                    </a:cubicBezTo>
                    <a:cubicBezTo>
                      <a:pt x="268" y="155"/>
                      <a:pt x="268" y="152"/>
                      <a:pt x="266" y="152"/>
                    </a:cubicBezTo>
                    <a:cubicBezTo>
                      <a:pt x="262" y="154"/>
                      <a:pt x="255" y="158"/>
                      <a:pt x="256" y="162"/>
                    </a:cubicBezTo>
                    <a:close/>
                    <a:moveTo>
                      <a:pt x="88" y="137"/>
                    </a:moveTo>
                    <a:cubicBezTo>
                      <a:pt x="88" y="137"/>
                      <a:pt x="88" y="137"/>
                      <a:pt x="88" y="137"/>
                    </a:cubicBezTo>
                    <a:cubicBezTo>
                      <a:pt x="84" y="134"/>
                      <a:pt x="80" y="134"/>
                      <a:pt x="78" y="139"/>
                    </a:cubicBezTo>
                    <a:cubicBezTo>
                      <a:pt x="86" y="144"/>
                      <a:pt x="102" y="148"/>
                      <a:pt x="113" y="148"/>
                    </a:cubicBezTo>
                    <a:cubicBezTo>
                      <a:pt x="117" y="148"/>
                      <a:pt x="126" y="152"/>
                      <a:pt x="125" y="144"/>
                    </a:cubicBezTo>
                    <a:cubicBezTo>
                      <a:pt x="120" y="143"/>
                      <a:pt x="117" y="150"/>
                      <a:pt x="112" y="145"/>
                    </a:cubicBezTo>
                    <a:cubicBezTo>
                      <a:pt x="114" y="142"/>
                      <a:pt x="116" y="141"/>
                      <a:pt x="118" y="139"/>
                    </a:cubicBezTo>
                    <a:cubicBezTo>
                      <a:pt x="112" y="137"/>
                      <a:pt x="113" y="144"/>
                      <a:pt x="107" y="142"/>
                    </a:cubicBezTo>
                    <a:cubicBezTo>
                      <a:pt x="104" y="140"/>
                      <a:pt x="110" y="138"/>
                      <a:pt x="107" y="136"/>
                    </a:cubicBezTo>
                    <a:cubicBezTo>
                      <a:pt x="105" y="138"/>
                      <a:pt x="100" y="143"/>
                      <a:pt x="98" y="139"/>
                    </a:cubicBezTo>
                    <a:cubicBezTo>
                      <a:pt x="97" y="135"/>
                      <a:pt x="105" y="134"/>
                      <a:pt x="101" y="131"/>
                    </a:cubicBezTo>
                    <a:cubicBezTo>
                      <a:pt x="97" y="133"/>
                      <a:pt x="94" y="136"/>
                      <a:pt x="88" y="137"/>
                    </a:cubicBezTo>
                    <a:close/>
                    <a:moveTo>
                      <a:pt x="249" y="160"/>
                    </a:moveTo>
                    <a:cubicBezTo>
                      <a:pt x="249" y="160"/>
                      <a:pt x="249" y="160"/>
                      <a:pt x="249" y="160"/>
                    </a:cubicBezTo>
                    <a:cubicBezTo>
                      <a:pt x="252" y="161"/>
                      <a:pt x="256" y="156"/>
                      <a:pt x="253" y="155"/>
                    </a:cubicBezTo>
                    <a:cubicBezTo>
                      <a:pt x="253" y="158"/>
                      <a:pt x="249" y="156"/>
                      <a:pt x="249" y="160"/>
                    </a:cubicBezTo>
                    <a:close/>
                    <a:moveTo>
                      <a:pt x="260" y="168"/>
                    </a:moveTo>
                    <a:cubicBezTo>
                      <a:pt x="260" y="168"/>
                      <a:pt x="260" y="168"/>
                      <a:pt x="260" y="168"/>
                    </a:cubicBezTo>
                    <a:cubicBezTo>
                      <a:pt x="265" y="167"/>
                      <a:pt x="268" y="164"/>
                      <a:pt x="274" y="164"/>
                    </a:cubicBezTo>
                    <a:cubicBezTo>
                      <a:pt x="273" y="155"/>
                      <a:pt x="261" y="164"/>
                      <a:pt x="260" y="168"/>
                    </a:cubicBezTo>
                    <a:close/>
                    <a:moveTo>
                      <a:pt x="272" y="172"/>
                    </a:moveTo>
                    <a:cubicBezTo>
                      <a:pt x="272" y="172"/>
                      <a:pt x="272" y="172"/>
                      <a:pt x="272" y="172"/>
                    </a:cubicBezTo>
                    <a:cubicBezTo>
                      <a:pt x="277" y="171"/>
                      <a:pt x="281" y="171"/>
                      <a:pt x="284" y="168"/>
                    </a:cubicBezTo>
                    <a:cubicBezTo>
                      <a:pt x="280" y="164"/>
                      <a:pt x="274" y="168"/>
                      <a:pt x="272" y="172"/>
                    </a:cubicBezTo>
                    <a:close/>
                    <a:moveTo>
                      <a:pt x="260" y="173"/>
                    </a:moveTo>
                    <a:cubicBezTo>
                      <a:pt x="260" y="173"/>
                      <a:pt x="260" y="173"/>
                      <a:pt x="260" y="173"/>
                    </a:cubicBezTo>
                    <a:cubicBezTo>
                      <a:pt x="262" y="178"/>
                      <a:pt x="270" y="178"/>
                      <a:pt x="274" y="181"/>
                    </a:cubicBezTo>
                    <a:cubicBezTo>
                      <a:pt x="277" y="179"/>
                      <a:pt x="279" y="177"/>
                      <a:pt x="281" y="173"/>
                    </a:cubicBezTo>
                    <a:cubicBezTo>
                      <a:pt x="276" y="172"/>
                      <a:pt x="272" y="179"/>
                      <a:pt x="267" y="174"/>
                    </a:cubicBezTo>
                    <a:cubicBezTo>
                      <a:pt x="267" y="171"/>
                      <a:pt x="272" y="169"/>
                      <a:pt x="268" y="167"/>
                    </a:cubicBezTo>
                    <a:cubicBezTo>
                      <a:pt x="267" y="170"/>
                      <a:pt x="261" y="168"/>
                      <a:pt x="260" y="173"/>
                    </a:cubicBezTo>
                    <a:close/>
                    <a:moveTo>
                      <a:pt x="284" y="177"/>
                    </a:moveTo>
                    <a:cubicBezTo>
                      <a:pt x="284" y="177"/>
                      <a:pt x="284" y="177"/>
                      <a:pt x="284" y="177"/>
                    </a:cubicBezTo>
                    <a:cubicBezTo>
                      <a:pt x="288" y="175"/>
                      <a:pt x="295" y="176"/>
                      <a:pt x="297" y="171"/>
                    </a:cubicBezTo>
                    <a:cubicBezTo>
                      <a:pt x="290" y="169"/>
                      <a:pt x="286" y="173"/>
                      <a:pt x="284" y="177"/>
                    </a:cubicBezTo>
                    <a:close/>
                    <a:moveTo>
                      <a:pt x="291" y="184"/>
                    </a:moveTo>
                    <a:cubicBezTo>
                      <a:pt x="291" y="184"/>
                      <a:pt x="291" y="184"/>
                      <a:pt x="291" y="184"/>
                    </a:cubicBezTo>
                    <a:cubicBezTo>
                      <a:pt x="299" y="183"/>
                      <a:pt x="307" y="181"/>
                      <a:pt x="312" y="175"/>
                    </a:cubicBezTo>
                    <a:cubicBezTo>
                      <a:pt x="303" y="172"/>
                      <a:pt x="295" y="177"/>
                      <a:pt x="291" y="184"/>
                    </a:cubicBezTo>
                    <a:close/>
                    <a:moveTo>
                      <a:pt x="338" y="188"/>
                    </a:moveTo>
                    <a:cubicBezTo>
                      <a:pt x="338" y="188"/>
                      <a:pt x="338" y="188"/>
                      <a:pt x="338" y="188"/>
                    </a:cubicBezTo>
                    <a:cubicBezTo>
                      <a:pt x="341" y="185"/>
                      <a:pt x="350" y="185"/>
                      <a:pt x="347" y="179"/>
                    </a:cubicBezTo>
                    <a:cubicBezTo>
                      <a:pt x="345" y="182"/>
                      <a:pt x="336" y="183"/>
                      <a:pt x="338" y="188"/>
                    </a:cubicBezTo>
                    <a:close/>
                    <a:moveTo>
                      <a:pt x="309" y="188"/>
                    </a:moveTo>
                    <a:cubicBezTo>
                      <a:pt x="309" y="188"/>
                      <a:pt x="309" y="188"/>
                      <a:pt x="309" y="188"/>
                    </a:cubicBezTo>
                    <a:cubicBezTo>
                      <a:pt x="314" y="184"/>
                      <a:pt x="323" y="183"/>
                      <a:pt x="327" y="178"/>
                    </a:cubicBezTo>
                    <a:cubicBezTo>
                      <a:pt x="318" y="176"/>
                      <a:pt x="309" y="183"/>
                      <a:pt x="309" y="188"/>
                    </a:cubicBezTo>
                    <a:close/>
                    <a:moveTo>
                      <a:pt x="326" y="194"/>
                    </a:moveTo>
                    <a:cubicBezTo>
                      <a:pt x="326" y="194"/>
                      <a:pt x="326" y="194"/>
                      <a:pt x="326" y="194"/>
                    </a:cubicBezTo>
                    <a:cubicBezTo>
                      <a:pt x="328" y="189"/>
                      <a:pt x="318" y="192"/>
                      <a:pt x="321" y="185"/>
                    </a:cubicBezTo>
                    <a:cubicBezTo>
                      <a:pt x="316" y="185"/>
                      <a:pt x="313" y="187"/>
                      <a:pt x="311" y="191"/>
                    </a:cubicBezTo>
                    <a:cubicBezTo>
                      <a:pt x="317" y="195"/>
                      <a:pt x="331" y="197"/>
                      <a:pt x="340" y="196"/>
                    </a:cubicBezTo>
                    <a:cubicBezTo>
                      <a:pt x="341" y="194"/>
                      <a:pt x="346" y="189"/>
                      <a:pt x="344" y="187"/>
                    </a:cubicBezTo>
                    <a:cubicBezTo>
                      <a:pt x="338" y="189"/>
                      <a:pt x="334" y="194"/>
                      <a:pt x="326" y="194"/>
                    </a:cubicBezTo>
                    <a:close/>
                    <a:moveTo>
                      <a:pt x="283" y="183"/>
                    </a:moveTo>
                    <a:cubicBezTo>
                      <a:pt x="283" y="183"/>
                      <a:pt x="283" y="183"/>
                      <a:pt x="283" y="183"/>
                    </a:cubicBezTo>
                    <a:cubicBezTo>
                      <a:pt x="287" y="185"/>
                      <a:pt x="287" y="182"/>
                      <a:pt x="288" y="180"/>
                    </a:cubicBezTo>
                    <a:cubicBezTo>
                      <a:pt x="285" y="180"/>
                      <a:pt x="283" y="180"/>
                      <a:pt x="283" y="183"/>
                    </a:cubicBezTo>
                    <a:close/>
                    <a:moveTo>
                      <a:pt x="298" y="187"/>
                    </a:moveTo>
                    <a:cubicBezTo>
                      <a:pt x="298" y="187"/>
                      <a:pt x="298" y="187"/>
                      <a:pt x="298" y="187"/>
                    </a:cubicBezTo>
                    <a:cubicBezTo>
                      <a:pt x="302" y="188"/>
                      <a:pt x="304" y="186"/>
                      <a:pt x="305" y="183"/>
                    </a:cubicBezTo>
                    <a:cubicBezTo>
                      <a:pt x="302" y="183"/>
                      <a:pt x="299" y="184"/>
                      <a:pt x="298" y="187"/>
                    </a:cubicBezTo>
                    <a:close/>
                    <a:moveTo>
                      <a:pt x="350" y="194"/>
                    </a:moveTo>
                    <a:cubicBezTo>
                      <a:pt x="350" y="194"/>
                      <a:pt x="350" y="194"/>
                      <a:pt x="350" y="194"/>
                    </a:cubicBezTo>
                    <a:cubicBezTo>
                      <a:pt x="352" y="197"/>
                      <a:pt x="358" y="192"/>
                      <a:pt x="353" y="191"/>
                    </a:cubicBezTo>
                    <a:cubicBezTo>
                      <a:pt x="352" y="193"/>
                      <a:pt x="351" y="193"/>
                      <a:pt x="350" y="1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0" cap="none" spc="0" normalizeH="0" baseline="0" noProof="0"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9" name="Freeform 631">
                <a:extLst>
                  <a:ext uri="{FF2B5EF4-FFF2-40B4-BE49-F238E27FC236}">
                    <a16:creationId xmlns:a16="http://schemas.microsoft.com/office/drawing/2014/main" id="{FC212AA0-4B6A-4EB5-A34C-E8E90797B67C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3678209" y="6725123"/>
                <a:ext cx="348736" cy="373154"/>
              </a:xfrm>
              <a:custGeom>
                <a:avLst/>
                <a:gdLst>
                  <a:gd name="T0" fmla="*/ 109 w 163"/>
                  <a:gd name="T1" fmla="*/ 0 h 176"/>
                  <a:gd name="T2" fmla="*/ 111 w 163"/>
                  <a:gd name="T3" fmla="*/ 25 h 176"/>
                  <a:gd name="T4" fmla="*/ 113 w 163"/>
                  <a:gd name="T5" fmla="*/ 73 h 176"/>
                  <a:gd name="T6" fmla="*/ 163 w 163"/>
                  <a:gd name="T7" fmla="*/ 91 h 176"/>
                  <a:gd name="T8" fmla="*/ 134 w 163"/>
                  <a:gd name="T9" fmla="*/ 108 h 176"/>
                  <a:gd name="T10" fmla="*/ 107 w 163"/>
                  <a:gd name="T11" fmla="*/ 126 h 176"/>
                  <a:gd name="T12" fmla="*/ 97 w 163"/>
                  <a:gd name="T13" fmla="*/ 176 h 176"/>
                  <a:gd name="T14" fmla="*/ 72 w 163"/>
                  <a:gd name="T15" fmla="*/ 128 h 176"/>
                  <a:gd name="T16" fmla="*/ 14 w 163"/>
                  <a:gd name="T17" fmla="*/ 153 h 176"/>
                  <a:gd name="T18" fmla="*/ 33 w 163"/>
                  <a:gd name="T19" fmla="*/ 95 h 176"/>
                  <a:gd name="T20" fmla="*/ 0 w 163"/>
                  <a:gd name="T21" fmla="*/ 54 h 176"/>
                  <a:gd name="T22" fmla="*/ 53 w 163"/>
                  <a:gd name="T23" fmla="*/ 54 h 176"/>
                  <a:gd name="T24" fmla="*/ 76 w 163"/>
                  <a:gd name="T25" fmla="*/ 33 h 176"/>
                  <a:gd name="T26" fmla="*/ 109 w 163"/>
                  <a:gd name="T27" fmla="*/ 0 h 176"/>
                  <a:gd name="T28" fmla="*/ 97 w 163"/>
                  <a:gd name="T29" fmla="*/ 50 h 176"/>
                  <a:gd name="T30" fmla="*/ 97 w 163"/>
                  <a:gd name="T31" fmla="*/ 50 h 176"/>
                  <a:gd name="T32" fmla="*/ 72 w 163"/>
                  <a:gd name="T33" fmla="*/ 66 h 176"/>
                  <a:gd name="T34" fmla="*/ 86 w 163"/>
                  <a:gd name="T35" fmla="*/ 64 h 176"/>
                  <a:gd name="T36" fmla="*/ 45 w 163"/>
                  <a:gd name="T37" fmla="*/ 93 h 176"/>
                  <a:gd name="T38" fmla="*/ 80 w 163"/>
                  <a:gd name="T39" fmla="*/ 75 h 176"/>
                  <a:gd name="T40" fmla="*/ 95 w 163"/>
                  <a:gd name="T41" fmla="*/ 62 h 176"/>
                  <a:gd name="T42" fmla="*/ 88 w 163"/>
                  <a:gd name="T43" fmla="*/ 60 h 176"/>
                  <a:gd name="T44" fmla="*/ 97 w 163"/>
                  <a:gd name="T45" fmla="*/ 50 h 176"/>
                  <a:gd name="T46" fmla="*/ 78 w 163"/>
                  <a:gd name="T47" fmla="*/ 89 h 176"/>
                  <a:gd name="T48" fmla="*/ 78 w 163"/>
                  <a:gd name="T49" fmla="*/ 89 h 176"/>
                  <a:gd name="T50" fmla="*/ 97 w 163"/>
                  <a:gd name="T51" fmla="*/ 75 h 176"/>
                  <a:gd name="T52" fmla="*/ 78 w 163"/>
                  <a:gd name="T53" fmla="*/ 89 h 176"/>
                  <a:gd name="T54" fmla="*/ 68 w 163"/>
                  <a:gd name="T55" fmla="*/ 93 h 176"/>
                  <a:gd name="T56" fmla="*/ 68 w 163"/>
                  <a:gd name="T57" fmla="*/ 93 h 176"/>
                  <a:gd name="T58" fmla="*/ 41 w 163"/>
                  <a:gd name="T59" fmla="*/ 116 h 176"/>
                  <a:gd name="T60" fmla="*/ 76 w 163"/>
                  <a:gd name="T61" fmla="*/ 97 h 176"/>
                  <a:gd name="T62" fmla="*/ 45 w 163"/>
                  <a:gd name="T63" fmla="*/ 122 h 176"/>
                  <a:gd name="T64" fmla="*/ 74 w 163"/>
                  <a:gd name="T65" fmla="*/ 112 h 176"/>
                  <a:gd name="T66" fmla="*/ 89 w 163"/>
                  <a:gd name="T67" fmla="*/ 101 h 176"/>
                  <a:gd name="T68" fmla="*/ 84 w 163"/>
                  <a:gd name="T69" fmla="*/ 99 h 176"/>
                  <a:gd name="T70" fmla="*/ 95 w 163"/>
                  <a:gd name="T71" fmla="*/ 85 h 176"/>
                  <a:gd name="T72" fmla="*/ 68 w 163"/>
                  <a:gd name="T73" fmla="*/ 93 h 176"/>
                  <a:gd name="T74" fmla="*/ 49 w 163"/>
                  <a:gd name="T75" fmla="*/ 101 h 176"/>
                  <a:gd name="T76" fmla="*/ 49 w 163"/>
                  <a:gd name="T77" fmla="*/ 101 h 176"/>
                  <a:gd name="T78" fmla="*/ 58 w 163"/>
                  <a:gd name="T79" fmla="*/ 95 h 176"/>
                  <a:gd name="T80" fmla="*/ 49 w 163"/>
                  <a:gd name="T81" fmla="*/ 101 h 176"/>
                  <a:gd name="T82" fmla="*/ 82 w 163"/>
                  <a:gd name="T83" fmla="*/ 116 h 176"/>
                  <a:gd name="T84" fmla="*/ 82 w 163"/>
                  <a:gd name="T85" fmla="*/ 116 h 176"/>
                  <a:gd name="T86" fmla="*/ 101 w 163"/>
                  <a:gd name="T87" fmla="*/ 101 h 176"/>
                  <a:gd name="T88" fmla="*/ 82 w 163"/>
                  <a:gd name="T89" fmla="*/ 116 h 176"/>
                  <a:gd name="T90" fmla="*/ 109 w 163"/>
                  <a:gd name="T91" fmla="*/ 116 h 176"/>
                  <a:gd name="T92" fmla="*/ 109 w 163"/>
                  <a:gd name="T93" fmla="*/ 116 h 176"/>
                  <a:gd name="T94" fmla="*/ 119 w 163"/>
                  <a:gd name="T95" fmla="*/ 108 h 176"/>
                  <a:gd name="T96" fmla="*/ 109 w 163"/>
                  <a:gd name="T97" fmla="*/ 116 h 176"/>
                  <a:gd name="T98" fmla="*/ 86 w 163"/>
                  <a:gd name="T99" fmla="*/ 124 h 176"/>
                  <a:gd name="T100" fmla="*/ 86 w 163"/>
                  <a:gd name="T101" fmla="*/ 124 h 176"/>
                  <a:gd name="T102" fmla="*/ 93 w 163"/>
                  <a:gd name="T103" fmla="*/ 114 h 176"/>
                  <a:gd name="T104" fmla="*/ 86 w 163"/>
                  <a:gd name="T105" fmla="*/ 12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3" h="176">
                    <a:moveTo>
                      <a:pt x="109" y="0"/>
                    </a:moveTo>
                    <a:cubicBezTo>
                      <a:pt x="118" y="4"/>
                      <a:pt x="111" y="16"/>
                      <a:pt x="111" y="25"/>
                    </a:cubicBezTo>
                    <a:cubicBezTo>
                      <a:pt x="110" y="41"/>
                      <a:pt x="111" y="59"/>
                      <a:pt x="113" y="73"/>
                    </a:cubicBezTo>
                    <a:cubicBezTo>
                      <a:pt x="128" y="82"/>
                      <a:pt x="155" y="81"/>
                      <a:pt x="163" y="91"/>
                    </a:cubicBezTo>
                    <a:cubicBezTo>
                      <a:pt x="160" y="103"/>
                      <a:pt x="144" y="103"/>
                      <a:pt x="134" y="108"/>
                    </a:cubicBezTo>
                    <a:cubicBezTo>
                      <a:pt x="124" y="114"/>
                      <a:pt x="117" y="123"/>
                      <a:pt x="107" y="126"/>
                    </a:cubicBezTo>
                    <a:cubicBezTo>
                      <a:pt x="101" y="139"/>
                      <a:pt x="107" y="167"/>
                      <a:pt x="97" y="176"/>
                    </a:cubicBezTo>
                    <a:cubicBezTo>
                      <a:pt x="81" y="170"/>
                      <a:pt x="78" y="146"/>
                      <a:pt x="72" y="128"/>
                    </a:cubicBezTo>
                    <a:cubicBezTo>
                      <a:pt x="49" y="132"/>
                      <a:pt x="41" y="152"/>
                      <a:pt x="14" y="153"/>
                    </a:cubicBezTo>
                    <a:cubicBezTo>
                      <a:pt x="18" y="131"/>
                      <a:pt x="29" y="116"/>
                      <a:pt x="33" y="95"/>
                    </a:cubicBezTo>
                    <a:cubicBezTo>
                      <a:pt x="26" y="78"/>
                      <a:pt x="6" y="73"/>
                      <a:pt x="0" y="54"/>
                    </a:cubicBezTo>
                    <a:cubicBezTo>
                      <a:pt x="18" y="50"/>
                      <a:pt x="37" y="58"/>
                      <a:pt x="53" y="54"/>
                    </a:cubicBezTo>
                    <a:cubicBezTo>
                      <a:pt x="58" y="52"/>
                      <a:pt x="65" y="44"/>
                      <a:pt x="76" y="33"/>
                    </a:cubicBezTo>
                    <a:cubicBezTo>
                      <a:pt x="90" y="19"/>
                      <a:pt x="97" y="12"/>
                      <a:pt x="109" y="0"/>
                    </a:cubicBezTo>
                    <a:close/>
                    <a:moveTo>
                      <a:pt x="97" y="50"/>
                    </a:moveTo>
                    <a:cubicBezTo>
                      <a:pt x="97" y="50"/>
                      <a:pt x="97" y="50"/>
                      <a:pt x="97" y="50"/>
                    </a:cubicBezTo>
                    <a:cubicBezTo>
                      <a:pt x="84" y="50"/>
                      <a:pt x="78" y="58"/>
                      <a:pt x="72" y="66"/>
                    </a:cubicBezTo>
                    <a:cubicBezTo>
                      <a:pt x="76" y="71"/>
                      <a:pt x="83" y="59"/>
                      <a:pt x="86" y="64"/>
                    </a:cubicBezTo>
                    <a:cubicBezTo>
                      <a:pt x="73" y="75"/>
                      <a:pt x="54" y="78"/>
                      <a:pt x="45" y="93"/>
                    </a:cubicBezTo>
                    <a:cubicBezTo>
                      <a:pt x="61" y="90"/>
                      <a:pt x="70" y="82"/>
                      <a:pt x="80" y="75"/>
                    </a:cubicBezTo>
                    <a:cubicBezTo>
                      <a:pt x="86" y="71"/>
                      <a:pt x="92" y="68"/>
                      <a:pt x="95" y="62"/>
                    </a:cubicBezTo>
                    <a:cubicBezTo>
                      <a:pt x="95" y="55"/>
                      <a:pt x="87" y="65"/>
                      <a:pt x="88" y="60"/>
                    </a:cubicBezTo>
                    <a:cubicBezTo>
                      <a:pt x="90" y="56"/>
                      <a:pt x="98" y="57"/>
                      <a:pt x="97" y="50"/>
                    </a:cubicBezTo>
                    <a:close/>
                    <a:moveTo>
                      <a:pt x="78" y="89"/>
                    </a:moveTo>
                    <a:cubicBezTo>
                      <a:pt x="78" y="89"/>
                      <a:pt x="78" y="89"/>
                      <a:pt x="78" y="89"/>
                    </a:cubicBezTo>
                    <a:cubicBezTo>
                      <a:pt x="87" y="87"/>
                      <a:pt x="96" y="85"/>
                      <a:pt x="97" y="75"/>
                    </a:cubicBezTo>
                    <a:cubicBezTo>
                      <a:pt x="88" y="77"/>
                      <a:pt x="80" y="80"/>
                      <a:pt x="78" y="89"/>
                    </a:cubicBezTo>
                    <a:close/>
                    <a:moveTo>
                      <a:pt x="68" y="93"/>
                    </a:moveTo>
                    <a:cubicBezTo>
                      <a:pt x="68" y="93"/>
                      <a:pt x="68" y="93"/>
                      <a:pt x="68" y="93"/>
                    </a:cubicBezTo>
                    <a:cubicBezTo>
                      <a:pt x="60" y="102"/>
                      <a:pt x="47" y="105"/>
                      <a:pt x="41" y="116"/>
                    </a:cubicBezTo>
                    <a:cubicBezTo>
                      <a:pt x="55" y="112"/>
                      <a:pt x="61" y="100"/>
                      <a:pt x="76" y="97"/>
                    </a:cubicBezTo>
                    <a:cubicBezTo>
                      <a:pt x="68" y="108"/>
                      <a:pt x="53" y="111"/>
                      <a:pt x="45" y="122"/>
                    </a:cubicBezTo>
                    <a:cubicBezTo>
                      <a:pt x="57" y="123"/>
                      <a:pt x="66" y="102"/>
                      <a:pt x="74" y="112"/>
                    </a:cubicBezTo>
                    <a:cubicBezTo>
                      <a:pt x="81" y="111"/>
                      <a:pt x="87" y="107"/>
                      <a:pt x="89" y="101"/>
                    </a:cubicBezTo>
                    <a:cubicBezTo>
                      <a:pt x="90" y="95"/>
                      <a:pt x="84" y="106"/>
                      <a:pt x="84" y="99"/>
                    </a:cubicBezTo>
                    <a:cubicBezTo>
                      <a:pt x="85" y="92"/>
                      <a:pt x="100" y="91"/>
                      <a:pt x="95" y="85"/>
                    </a:cubicBezTo>
                    <a:cubicBezTo>
                      <a:pt x="86" y="89"/>
                      <a:pt x="81" y="96"/>
                      <a:pt x="68" y="93"/>
                    </a:cubicBezTo>
                    <a:close/>
                    <a:moveTo>
                      <a:pt x="49" y="101"/>
                    </a:moveTo>
                    <a:cubicBezTo>
                      <a:pt x="49" y="101"/>
                      <a:pt x="49" y="101"/>
                      <a:pt x="49" y="101"/>
                    </a:cubicBezTo>
                    <a:cubicBezTo>
                      <a:pt x="52" y="104"/>
                      <a:pt x="58" y="100"/>
                      <a:pt x="58" y="95"/>
                    </a:cubicBezTo>
                    <a:cubicBezTo>
                      <a:pt x="52" y="94"/>
                      <a:pt x="50" y="97"/>
                      <a:pt x="49" y="101"/>
                    </a:cubicBezTo>
                    <a:close/>
                    <a:moveTo>
                      <a:pt x="82" y="116"/>
                    </a:moveTo>
                    <a:cubicBezTo>
                      <a:pt x="82" y="116"/>
                      <a:pt x="82" y="116"/>
                      <a:pt x="82" y="116"/>
                    </a:cubicBezTo>
                    <a:cubicBezTo>
                      <a:pt x="92" y="115"/>
                      <a:pt x="99" y="110"/>
                      <a:pt x="101" y="101"/>
                    </a:cubicBezTo>
                    <a:cubicBezTo>
                      <a:pt x="94" y="105"/>
                      <a:pt x="85" y="108"/>
                      <a:pt x="82" y="116"/>
                    </a:cubicBezTo>
                    <a:close/>
                    <a:moveTo>
                      <a:pt x="109" y="116"/>
                    </a:moveTo>
                    <a:cubicBezTo>
                      <a:pt x="109" y="116"/>
                      <a:pt x="109" y="116"/>
                      <a:pt x="109" y="116"/>
                    </a:cubicBezTo>
                    <a:cubicBezTo>
                      <a:pt x="116" y="118"/>
                      <a:pt x="124" y="112"/>
                      <a:pt x="119" y="108"/>
                    </a:cubicBezTo>
                    <a:cubicBezTo>
                      <a:pt x="116" y="112"/>
                      <a:pt x="109" y="111"/>
                      <a:pt x="109" y="116"/>
                    </a:cubicBezTo>
                    <a:close/>
                    <a:moveTo>
                      <a:pt x="86" y="124"/>
                    </a:moveTo>
                    <a:cubicBezTo>
                      <a:pt x="86" y="124"/>
                      <a:pt x="86" y="124"/>
                      <a:pt x="86" y="124"/>
                    </a:cubicBezTo>
                    <a:cubicBezTo>
                      <a:pt x="92" y="126"/>
                      <a:pt x="99" y="118"/>
                      <a:pt x="93" y="114"/>
                    </a:cubicBezTo>
                    <a:cubicBezTo>
                      <a:pt x="92" y="119"/>
                      <a:pt x="87" y="119"/>
                      <a:pt x="86" y="1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0" cap="none" spc="0" normalizeH="0" baseline="0" noProof="0"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70" name="Group 80">
                <a:extLst>
                  <a:ext uri="{FF2B5EF4-FFF2-40B4-BE49-F238E27FC236}">
                    <a16:creationId xmlns:a16="http://schemas.microsoft.com/office/drawing/2014/main" id="{243BFAA3-73CE-4FFE-B634-AD3AA8C39D6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6081602">
                <a:off x="13544182" y="6232188"/>
                <a:ext cx="261328" cy="244410"/>
                <a:chOff x="10445750" y="4787900"/>
                <a:chExt cx="1814513" cy="1697038"/>
              </a:xfrm>
              <a:grpFill/>
            </p:grpSpPr>
            <p:sp>
              <p:nvSpPr>
                <p:cNvPr id="84" name="Freeform 515">
                  <a:extLst>
                    <a:ext uri="{FF2B5EF4-FFF2-40B4-BE49-F238E27FC236}">
                      <a16:creationId xmlns:a16="http://schemas.microsoft.com/office/drawing/2014/main" id="{36B89086-9604-4F26-A337-C7681BE7DF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15600" y="5568950"/>
                  <a:ext cx="61913" cy="134938"/>
                </a:xfrm>
                <a:custGeom>
                  <a:avLst/>
                  <a:gdLst>
                    <a:gd name="T0" fmla="*/ 2 w 14"/>
                    <a:gd name="T1" fmla="*/ 1 h 31"/>
                    <a:gd name="T2" fmla="*/ 7 w 14"/>
                    <a:gd name="T3" fmla="*/ 2 h 31"/>
                    <a:gd name="T4" fmla="*/ 14 w 14"/>
                    <a:gd name="T5" fmla="*/ 27 h 31"/>
                    <a:gd name="T6" fmla="*/ 2 w 14"/>
                    <a:gd name="T7" fmla="*/ 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31">
                      <a:moveTo>
                        <a:pt x="2" y="1"/>
                      </a:moveTo>
                      <a:cubicBezTo>
                        <a:pt x="4" y="0"/>
                        <a:pt x="5" y="2"/>
                        <a:pt x="7" y="2"/>
                      </a:cubicBezTo>
                      <a:cubicBezTo>
                        <a:pt x="9" y="13"/>
                        <a:pt x="8" y="19"/>
                        <a:pt x="14" y="27"/>
                      </a:cubicBezTo>
                      <a:cubicBezTo>
                        <a:pt x="0" y="31"/>
                        <a:pt x="0" y="9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Freeform 516">
                  <a:extLst>
                    <a:ext uri="{FF2B5EF4-FFF2-40B4-BE49-F238E27FC236}">
                      <a16:creationId xmlns:a16="http://schemas.microsoft.com/office/drawing/2014/main" id="{443E6317-5E35-4199-A5BB-EAF01D02DB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50688" y="5372100"/>
                  <a:ext cx="44450" cy="100013"/>
                </a:xfrm>
                <a:custGeom>
                  <a:avLst/>
                  <a:gdLst>
                    <a:gd name="T0" fmla="*/ 0 w 10"/>
                    <a:gd name="T1" fmla="*/ 0 h 23"/>
                    <a:gd name="T2" fmla="*/ 10 w 10"/>
                    <a:gd name="T3" fmla="*/ 22 h 23"/>
                    <a:gd name="T4" fmla="*/ 0 w 10"/>
                    <a:gd name="T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23">
                      <a:moveTo>
                        <a:pt x="0" y="0"/>
                      </a:moveTo>
                      <a:cubicBezTo>
                        <a:pt x="8" y="1"/>
                        <a:pt x="9" y="17"/>
                        <a:pt x="10" y="22"/>
                      </a:cubicBezTo>
                      <a:cubicBezTo>
                        <a:pt x="1" y="23"/>
                        <a:pt x="4" y="7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 517">
                  <a:extLst>
                    <a:ext uri="{FF2B5EF4-FFF2-40B4-BE49-F238E27FC236}">
                      <a16:creationId xmlns:a16="http://schemas.microsoft.com/office/drawing/2014/main" id="{B317B45D-264D-4C08-A02D-40184A72E3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72750" y="5748338"/>
                  <a:ext cx="88900" cy="95250"/>
                </a:xfrm>
                <a:custGeom>
                  <a:avLst/>
                  <a:gdLst>
                    <a:gd name="T0" fmla="*/ 2 w 20"/>
                    <a:gd name="T1" fmla="*/ 0 h 22"/>
                    <a:gd name="T2" fmla="*/ 20 w 20"/>
                    <a:gd name="T3" fmla="*/ 18 h 22"/>
                    <a:gd name="T4" fmla="*/ 2 w 20"/>
                    <a:gd name="T5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22">
                      <a:moveTo>
                        <a:pt x="2" y="0"/>
                      </a:moveTo>
                      <a:cubicBezTo>
                        <a:pt x="11" y="2"/>
                        <a:pt x="13" y="14"/>
                        <a:pt x="20" y="18"/>
                      </a:cubicBezTo>
                      <a:cubicBezTo>
                        <a:pt x="8" y="22"/>
                        <a:pt x="0" y="1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Freeform 518">
                  <a:extLst>
                    <a:ext uri="{FF2B5EF4-FFF2-40B4-BE49-F238E27FC236}">
                      <a16:creationId xmlns:a16="http://schemas.microsoft.com/office/drawing/2014/main" id="{D238FE35-F6C5-4314-AB09-9BB3BB9CBF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45925" y="5503863"/>
                  <a:ext cx="61913" cy="117475"/>
                </a:xfrm>
                <a:custGeom>
                  <a:avLst/>
                  <a:gdLst>
                    <a:gd name="T0" fmla="*/ 5 w 14"/>
                    <a:gd name="T1" fmla="*/ 1 h 27"/>
                    <a:gd name="T2" fmla="*/ 8 w 14"/>
                    <a:gd name="T3" fmla="*/ 2 h 27"/>
                    <a:gd name="T4" fmla="*/ 9 w 14"/>
                    <a:gd name="T5" fmla="*/ 27 h 27"/>
                    <a:gd name="T6" fmla="*/ 5 w 14"/>
                    <a:gd name="T7" fmla="*/ 1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27">
                      <a:moveTo>
                        <a:pt x="5" y="1"/>
                      </a:moveTo>
                      <a:cubicBezTo>
                        <a:pt x="6" y="0"/>
                        <a:pt x="8" y="1"/>
                        <a:pt x="8" y="2"/>
                      </a:cubicBezTo>
                      <a:cubicBezTo>
                        <a:pt x="14" y="9"/>
                        <a:pt x="10" y="20"/>
                        <a:pt x="9" y="27"/>
                      </a:cubicBezTo>
                      <a:cubicBezTo>
                        <a:pt x="0" y="23"/>
                        <a:pt x="10" y="12"/>
                        <a:pt x="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Freeform 519">
                  <a:extLst>
                    <a:ext uri="{FF2B5EF4-FFF2-40B4-BE49-F238E27FC236}">
                      <a16:creationId xmlns:a16="http://schemas.microsoft.com/office/drawing/2014/main" id="{053B4D95-B820-4F8E-A9EC-9FAAAC7F4C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87050" y="5838825"/>
                  <a:ext cx="88900" cy="49213"/>
                </a:xfrm>
                <a:custGeom>
                  <a:avLst/>
                  <a:gdLst>
                    <a:gd name="T0" fmla="*/ 1 w 20"/>
                    <a:gd name="T1" fmla="*/ 1 h 11"/>
                    <a:gd name="T2" fmla="*/ 20 w 20"/>
                    <a:gd name="T3" fmla="*/ 9 h 11"/>
                    <a:gd name="T4" fmla="*/ 1 w 20"/>
                    <a:gd name="T5" fmla="*/ 7 h 11"/>
                    <a:gd name="T6" fmla="*/ 1 w 20"/>
                    <a:gd name="T7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1">
                      <a:moveTo>
                        <a:pt x="1" y="1"/>
                      </a:moveTo>
                      <a:cubicBezTo>
                        <a:pt x="7" y="4"/>
                        <a:pt x="18" y="0"/>
                        <a:pt x="20" y="9"/>
                      </a:cubicBezTo>
                      <a:cubicBezTo>
                        <a:pt x="12" y="11"/>
                        <a:pt x="6" y="9"/>
                        <a:pt x="1" y="7"/>
                      </a:cubicBezTo>
                      <a:cubicBezTo>
                        <a:pt x="0" y="4"/>
                        <a:pt x="1" y="3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Freeform 520">
                  <a:extLst>
                    <a:ext uri="{FF2B5EF4-FFF2-40B4-BE49-F238E27FC236}">
                      <a16:creationId xmlns:a16="http://schemas.microsoft.com/office/drawing/2014/main" id="{3A8D7715-C792-483E-98A0-24A5C81EF9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93538" y="5621338"/>
                  <a:ext cx="69850" cy="69850"/>
                </a:xfrm>
                <a:custGeom>
                  <a:avLst/>
                  <a:gdLst>
                    <a:gd name="T0" fmla="*/ 14 w 16"/>
                    <a:gd name="T1" fmla="*/ 0 h 16"/>
                    <a:gd name="T2" fmla="*/ 0 w 16"/>
                    <a:gd name="T3" fmla="*/ 14 h 16"/>
                    <a:gd name="T4" fmla="*/ 14 w 16"/>
                    <a:gd name="T5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16">
                      <a:moveTo>
                        <a:pt x="14" y="0"/>
                      </a:moveTo>
                      <a:cubicBezTo>
                        <a:pt x="16" y="8"/>
                        <a:pt x="8" y="16"/>
                        <a:pt x="0" y="14"/>
                      </a:cubicBezTo>
                      <a:cubicBezTo>
                        <a:pt x="2" y="8"/>
                        <a:pt x="9" y="4"/>
                        <a:pt x="1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Freeform 521">
                  <a:extLst>
                    <a:ext uri="{FF2B5EF4-FFF2-40B4-BE49-F238E27FC236}">
                      <a16:creationId xmlns:a16="http://schemas.microsoft.com/office/drawing/2014/main" id="{1E68EEDE-7CBA-4122-ACA8-CD131B8189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98225" y="5813425"/>
                  <a:ext cx="123825" cy="42863"/>
                </a:xfrm>
                <a:custGeom>
                  <a:avLst/>
                  <a:gdLst>
                    <a:gd name="T0" fmla="*/ 0 w 28"/>
                    <a:gd name="T1" fmla="*/ 4 h 10"/>
                    <a:gd name="T2" fmla="*/ 28 w 28"/>
                    <a:gd name="T3" fmla="*/ 1 h 10"/>
                    <a:gd name="T4" fmla="*/ 1 w 28"/>
                    <a:gd name="T5" fmla="*/ 10 h 10"/>
                    <a:gd name="T6" fmla="*/ 0 w 28"/>
                    <a:gd name="T7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0">
                      <a:moveTo>
                        <a:pt x="0" y="4"/>
                      </a:moveTo>
                      <a:cubicBezTo>
                        <a:pt x="10" y="2"/>
                        <a:pt x="20" y="0"/>
                        <a:pt x="28" y="1"/>
                      </a:cubicBezTo>
                      <a:cubicBezTo>
                        <a:pt x="24" y="9"/>
                        <a:pt x="11" y="8"/>
                        <a:pt x="1" y="10"/>
                      </a:cubicBezTo>
                      <a:cubicBezTo>
                        <a:pt x="1" y="8"/>
                        <a:pt x="0" y="6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Freeform 522">
                  <a:extLst>
                    <a:ext uri="{FF2B5EF4-FFF2-40B4-BE49-F238E27FC236}">
                      <a16:creationId xmlns:a16="http://schemas.microsoft.com/office/drawing/2014/main" id="{92590ED7-D24F-4551-96E4-138F72E5F6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61738" y="5783263"/>
                  <a:ext cx="79375" cy="42863"/>
                </a:xfrm>
                <a:custGeom>
                  <a:avLst/>
                  <a:gdLst>
                    <a:gd name="T0" fmla="*/ 18 w 18"/>
                    <a:gd name="T1" fmla="*/ 2 h 10"/>
                    <a:gd name="T2" fmla="*/ 1 w 18"/>
                    <a:gd name="T3" fmla="*/ 9 h 10"/>
                    <a:gd name="T4" fmla="*/ 0 w 18"/>
                    <a:gd name="T5" fmla="*/ 5 h 10"/>
                    <a:gd name="T6" fmla="*/ 18 w 18"/>
                    <a:gd name="T7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10">
                      <a:moveTo>
                        <a:pt x="18" y="2"/>
                      </a:moveTo>
                      <a:cubicBezTo>
                        <a:pt x="18" y="10"/>
                        <a:pt x="7" y="8"/>
                        <a:pt x="1" y="9"/>
                      </a:cubicBezTo>
                      <a:cubicBezTo>
                        <a:pt x="0" y="8"/>
                        <a:pt x="0" y="6"/>
                        <a:pt x="0" y="5"/>
                      </a:cubicBezTo>
                      <a:cubicBezTo>
                        <a:pt x="4" y="0"/>
                        <a:pt x="14" y="0"/>
                        <a:pt x="18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Freeform 523">
                  <a:extLst>
                    <a:ext uri="{FF2B5EF4-FFF2-40B4-BE49-F238E27FC236}">
                      <a16:creationId xmlns:a16="http://schemas.microsoft.com/office/drawing/2014/main" id="{AD7DFCA1-52F7-4ADF-BBB9-9392DEBF286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445750" y="4787900"/>
                  <a:ext cx="1814513" cy="1697038"/>
                </a:xfrm>
                <a:custGeom>
                  <a:avLst/>
                  <a:gdLst>
                    <a:gd name="T0" fmla="*/ 315 w 412"/>
                    <a:gd name="T1" fmla="*/ 72 h 389"/>
                    <a:gd name="T2" fmla="*/ 393 w 412"/>
                    <a:gd name="T3" fmla="*/ 302 h 389"/>
                    <a:gd name="T4" fmla="*/ 98 w 412"/>
                    <a:gd name="T5" fmla="*/ 389 h 389"/>
                    <a:gd name="T6" fmla="*/ 14 w 412"/>
                    <a:gd name="T7" fmla="*/ 227 h 389"/>
                    <a:gd name="T8" fmla="*/ 92 w 412"/>
                    <a:gd name="T9" fmla="*/ 62 h 389"/>
                    <a:gd name="T10" fmla="*/ 225 w 412"/>
                    <a:gd name="T11" fmla="*/ 47 h 389"/>
                    <a:gd name="T12" fmla="*/ 121 w 412"/>
                    <a:gd name="T13" fmla="*/ 88 h 389"/>
                    <a:gd name="T14" fmla="*/ 243 w 412"/>
                    <a:gd name="T15" fmla="*/ 65 h 389"/>
                    <a:gd name="T16" fmla="*/ 92 w 412"/>
                    <a:gd name="T17" fmla="*/ 92 h 389"/>
                    <a:gd name="T18" fmla="*/ 230 w 412"/>
                    <a:gd name="T19" fmla="*/ 89 h 389"/>
                    <a:gd name="T20" fmla="*/ 121 w 412"/>
                    <a:gd name="T21" fmla="*/ 109 h 389"/>
                    <a:gd name="T22" fmla="*/ 251 w 412"/>
                    <a:gd name="T23" fmla="*/ 82 h 389"/>
                    <a:gd name="T24" fmla="*/ 266 w 412"/>
                    <a:gd name="T25" fmla="*/ 79 h 389"/>
                    <a:gd name="T26" fmla="*/ 269 w 412"/>
                    <a:gd name="T27" fmla="*/ 86 h 389"/>
                    <a:gd name="T28" fmla="*/ 19 w 412"/>
                    <a:gd name="T29" fmla="*/ 166 h 389"/>
                    <a:gd name="T30" fmla="*/ 103 w 412"/>
                    <a:gd name="T31" fmla="*/ 236 h 389"/>
                    <a:gd name="T32" fmla="*/ 119 w 412"/>
                    <a:gd name="T33" fmla="*/ 233 h 389"/>
                    <a:gd name="T34" fmla="*/ 144 w 412"/>
                    <a:gd name="T35" fmla="*/ 254 h 389"/>
                    <a:gd name="T36" fmla="*/ 239 w 412"/>
                    <a:gd name="T37" fmla="*/ 136 h 389"/>
                    <a:gd name="T38" fmla="*/ 288 w 412"/>
                    <a:gd name="T39" fmla="*/ 209 h 389"/>
                    <a:gd name="T40" fmla="*/ 330 w 412"/>
                    <a:gd name="T41" fmla="*/ 126 h 389"/>
                    <a:gd name="T42" fmla="*/ 269 w 412"/>
                    <a:gd name="T43" fmla="*/ 86 h 389"/>
                    <a:gd name="T44" fmla="*/ 244 w 412"/>
                    <a:gd name="T45" fmla="*/ 144 h 389"/>
                    <a:gd name="T46" fmla="*/ 352 w 412"/>
                    <a:gd name="T47" fmla="*/ 162 h 389"/>
                    <a:gd name="T48" fmla="*/ 371 w 412"/>
                    <a:gd name="T49" fmla="*/ 193 h 389"/>
                    <a:gd name="T50" fmla="*/ 262 w 412"/>
                    <a:gd name="T51" fmla="*/ 213 h 389"/>
                    <a:gd name="T52" fmla="*/ 117 w 412"/>
                    <a:gd name="T53" fmla="*/ 252 h 389"/>
                    <a:gd name="T54" fmla="*/ 61 w 412"/>
                    <a:gd name="T55" fmla="*/ 328 h 389"/>
                    <a:gd name="T56" fmla="*/ 378 w 412"/>
                    <a:gd name="T57" fmla="*/ 313 h 389"/>
                    <a:gd name="T58" fmla="*/ 313 w 412"/>
                    <a:gd name="T59" fmla="*/ 224 h 389"/>
                    <a:gd name="T60" fmla="*/ 257 w 412"/>
                    <a:gd name="T61" fmla="*/ 236 h 389"/>
                    <a:gd name="T62" fmla="*/ 109 w 412"/>
                    <a:gd name="T63" fmla="*/ 267 h 389"/>
                    <a:gd name="T64" fmla="*/ 259 w 412"/>
                    <a:gd name="T65" fmla="*/ 223 h 389"/>
                    <a:gd name="T66" fmla="*/ 357 w 412"/>
                    <a:gd name="T67" fmla="*/ 205 h 389"/>
                    <a:gd name="T68" fmla="*/ 345 w 412"/>
                    <a:gd name="T69" fmla="*/ 219 h 389"/>
                    <a:gd name="T70" fmla="*/ 106 w 412"/>
                    <a:gd name="T71" fmla="*/ 259 h 389"/>
                    <a:gd name="T72" fmla="*/ 275 w 412"/>
                    <a:gd name="T73" fmla="*/ 228 h 389"/>
                    <a:gd name="T74" fmla="*/ 119 w 412"/>
                    <a:gd name="T75" fmla="*/ 260 h 389"/>
                    <a:gd name="T76" fmla="*/ 118 w 412"/>
                    <a:gd name="T77" fmla="*/ 257 h 389"/>
                    <a:gd name="T78" fmla="*/ 136 w 412"/>
                    <a:gd name="T79" fmla="*/ 258 h 389"/>
                    <a:gd name="T80" fmla="*/ 242 w 412"/>
                    <a:gd name="T81" fmla="*/ 231 h 389"/>
                    <a:gd name="T82" fmla="*/ 373 w 412"/>
                    <a:gd name="T83" fmla="*/ 214 h 389"/>
                    <a:gd name="T84" fmla="*/ 391 w 412"/>
                    <a:gd name="T85" fmla="*/ 231 h 389"/>
                    <a:gd name="T86" fmla="*/ 123 w 412"/>
                    <a:gd name="T87" fmla="*/ 281 h 389"/>
                    <a:gd name="T88" fmla="*/ 123 w 412"/>
                    <a:gd name="T89" fmla="*/ 271 h 389"/>
                    <a:gd name="T90" fmla="*/ 358 w 412"/>
                    <a:gd name="T91" fmla="*/ 227 h 389"/>
                    <a:gd name="T92" fmla="*/ 375 w 412"/>
                    <a:gd name="T93" fmla="*/ 239 h 389"/>
                    <a:gd name="T94" fmla="*/ 375 w 412"/>
                    <a:gd name="T95" fmla="*/ 261 h 389"/>
                    <a:gd name="T96" fmla="*/ 402 w 412"/>
                    <a:gd name="T97" fmla="*/ 252 h 389"/>
                    <a:gd name="T98" fmla="*/ 383 w 412"/>
                    <a:gd name="T99" fmla="*/ 275 h 389"/>
                    <a:gd name="T100" fmla="*/ 134 w 412"/>
                    <a:gd name="T101" fmla="*/ 315 h 389"/>
                    <a:gd name="T102" fmla="*/ 138 w 412"/>
                    <a:gd name="T103" fmla="*/ 341 h 389"/>
                    <a:gd name="T104" fmla="*/ 285 w 412"/>
                    <a:gd name="T105" fmla="*/ 311 h 3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412" h="389">
                      <a:moveTo>
                        <a:pt x="253" y="63"/>
                      </a:moveTo>
                      <a:cubicBezTo>
                        <a:pt x="258" y="64"/>
                        <a:pt x="266" y="59"/>
                        <a:pt x="274" y="58"/>
                      </a:cubicBezTo>
                      <a:cubicBezTo>
                        <a:pt x="276" y="68"/>
                        <a:pt x="276" y="69"/>
                        <a:pt x="276" y="79"/>
                      </a:cubicBezTo>
                      <a:cubicBezTo>
                        <a:pt x="289" y="76"/>
                        <a:pt x="303" y="72"/>
                        <a:pt x="315" y="72"/>
                      </a:cubicBezTo>
                      <a:cubicBezTo>
                        <a:pt x="321" y="74"/>
                        <a:pt x="323" y="80"/>
                        <a:pt x="330" y="80"/>
                      </a:cubicBezTo>
                      <a:cubicBezTo>
                        <a:pt x="347" y="125"/>
                        <a:pt x="366" y="173"/>
                        <a:pt x="390" y="214"/>
                      </a:cubicBezTo>
                      <a:cubicBezTo>
                        <a:pt x="397" y="226"/>
                        <a:pt x="407" y="237"/>
                        <a:pt x="408" y="246"/>
                      </a:cubicBezTo>
                      <a:cubicBezTo>
                        <a:pt x="412" y="267"/>
                        <a:pt x="394" y="282"/>
                        <a:pt x="393" y="302"/>
                      </a:cubicBezTo>
                      <a:cubicBezTo>
                        <a:pt x="385" y="307"/>
                        <a:pt x="383" y="317"/>
                        <a:pt x="376" y="323"/>
                      </a:cubicBezTo>
                      <a:cubicBezTo>
                        <a:pt x="358" y="337"/>
                        <a:pt x="322" y="346"/>
                        <a:pt x="293" y="350"/>
                      </a:cubicBezTo>
                      <a:cubicBezTo>
                        <a:pt x="271" y="354"/>
                        <a:pt x="237" y="359"/>
                        <a:pt x="209" y="365"/>
                      </a:cubicBezTo>
                      <a:cubicBezTo>
                        <a:pt x="180" y="371"/>
                        <a:pt x="132" y="389"/>
                        <a:pt x="98" y="389"/>
                      </a:cubicBezTo>
                      <a:cubicBezTo>
                        <a:pt x="72" y="389"/>
                        <a:pt x="58" y="382"/>
                        <a:pt x="53" y="353"/>
                      </a:cubicBezTo>
                      <a:cubicBezTo>
                        <a:pt x="51" y="338"/>
                        <a:pt x="51" y="319"/>
                        <a:pt x="48" y="299"/>
                      </a:cubicBezTo>
                      <a:cubicBezTo>
                        <a:pt x="46" y="285"/>
                        <a:pt x="44" y="267"/>
                        <a:pt x="39" y="258"/>
                      </a:cubicBezTo>
                      <a:cubicBezTo>
                        <a:pt x="34" y="248"/>
                        <a:pt x="19" y="243"/>
                        <a:pt x="14" y="227"/>
                      </a:cubicBezTo>
                      <a:cubicBezTo>
                        <a:pt x="5" y="199"/>
                        <a:pt x="0" y="165"/>
                        <a:pt x="2" y="138"/>
                      </a:cubicBezTo>
                      <a:cubicBezTo>
                        <a:pt x="23" y="126"/>
                        <a:pt x="44" y="123"/>
                        <a:pt x="69" y="119"/>
                      </a:cubicBezTo>
                      <a:cubicBezTo>
                        <a:pt x="72" y="115"/>
                        <a:pt x="65" y="110"/>
                        <a:pt x="66" y="103"/>
                      </a:cubicBezTo>
                      <a:cubicBezTo>
                        <a:pt x="92" y="101"/>
                        <a:pt x="87" y="80"/>
                        <a:pt x="92" y="62"/>
                      </a:cubicBezTo>
                      <a:cubicBezTo>
                        <a:pt x="99" y="34"/>
                        <a:pt x="125" y="9"/>
                        <a:pt x="165" y="5"/>
                      </a:cubicBezTo>
                      <a:cubicBezTo>
                        <a:pt x="206" y="0"/>
                        <a:pt x="235" y="21"/>
                        <a:pt x="253" y="63"/>
                      </a:cubicBezTo>
                      <a:close/>
                      <a:moveTo>
                        <a:pt x="225" y="47"/>
                      </a:moveTo>
                      <a:cubicBezTo>
                        <a:pt x="225" y="47"/>
                        <a:pt x="225" y="47"/>
                        <a:pt x="225" y="47"/>
                      </a:cubicBezTo>
                      <a:cubicBezTo>
                        <a:pt x="220" y="41"/>
                        <a:pt x="217" y="31"/>
                        <a:pt x="209" y="25"/>
                      </a:cubicBezTo>
                      <a:cubicBezTo>
                        <a:pt x="183" y="6"/>
                        <a:pt x="121" y="23"/>
                        <a:pt x="110" y="50"/>
                      </a:cubicBezTo>
                      <a:cubicBezTo>
                        <a:pt x="104" y="63"/>
                        <a:pt x="105" y="79"/>
                        <a:pt x="102" y="93"/>
                      </a:cubicBezTo>
                      <a:cubicBezTo>
                        <a:pt x="108" y="91"/>
                        <a:pt x="115" y="90"/>
                        <a:pt x="121" y="88"/>
                      </a:cubicBezTo>
                      <a:cubicBezTo>
                        <a:pt x="125" y="93"/>
                        <a:pt x="132" y="104"/>
                        <a:pt x="125" y="108"/>
                      </a:cubicBezTo>
                      <a:cubicBezTo>
                        <a:pt x="153" y="104"/>
                        <a:pt x="188" y="99"/>
                        <a:pt x="214" y="92"/>
                      </a:cubicBezTo>
                      <a:cubicBezTo>
                        <a:pt x="218" y="86"/>
                        <a:pt x="207" y="78"/>
                        <a:pt x="211" y="72"/>
                      </a:cubicBezTo>
                      <a:cubicBezTo>
                        <a:pt x="221" y="71"/>
                        <a:pt x="234" y="70"/>
                        <a:pt x="243" y="65"/>
                      </a:cubicBezTo>
                      <a:cubicBezTo>
                        <a:pt x="236" y="58"/>
                        <a:pt x="230" y="54"/>
                        <a:pt x="225" y="47"/>
                      </a:cubicBezTo>
                      <a:close/>
                      <a:moveTo>
                        <a:pt x="98" y="68"/>
                      </a:moveTo>
                      <a:cubicBezTo>
                        <a:pt x="98" y="68"/>
                        <a:pt x="98" y="68"/>
                        <a:pt x="98" y="68"/>
                      </a:cubicBezTo>
                      <a:cubicBezTo>
                        <a:pt x="96" y="76"/>
                        <a:pt x="94" y="84"/>
                        <a:pt x="92" y="92"/>
                      </a:cubicBezTo>
                      <a:cubicBezTo>
                        <a:pt x="98" y="88"/>
                        <a:pt x="99" y="68"/>
                        <a:pt x="98" y="68"/>
                      </a:cubicBezTo>
                      <a:close/>
                      <a:moveTo>
                        <a:pt x="221" y="91"/>
                      </a:moveTo>
                      <a:cubicBezTo>
                        <a:pt x="221" y="91"/>
                        <a:pt x="221" y="91"/>
                        <a:pt x="221" y="91"/>
                      </a:cubicBezTo>
                      <a:cubicBezTo>
                        <a:pt x="224" y="90"/>
                        <a:pt x="227" y="89"/>
                        <a:pt x="230" y="89"/>
                      </a:cubicBezTo>
                      <a:cubicBezTo>
                        <a:pt x="230" y="86"/>
                        <a:pt x="229" y="84"/>
                        <a:pt x="229" y="81"/>
                      </a:cubicBezTo>
                      <a:cubicBezTo>
                        <a:pt x="221" y="86"/>
                        <a:pt x="224" y="75"/>
                        <a:pt x="217" y="79"/>
                      </a:cubicBezTo>
                      <a:cubicBezTo>
                        <a:pt x="219" y="82"/>
                        <a:pt x="221" y="85"/>
                        <a:pt x="221" y="91"/>
                      </a:cubicBezTo>
                      <a:close/>
                      <a:moveTo>
                        <a:pt x="121" y="109"/>
                      </a:moveTo>
                      <a:cubicBezTo>
                        <a:pt x="121" y="109"/>
                        <a:pt x="121" y="109"/>
                        <a:pt x="121" y="109"/>
                      </a:cubicBezTo>
                      <a:cubicBezTo>
                        <a:pt x="119" y="103"/>
                        <a:pt x="109" y="110"/>
                        <a:pt x="104" y="110"/>
                      </a:cubicBezTo>
                      <a:cubicBezTo>
                        <a:pt x="105" y="116"/>
                        <a:pt x="116" y="109"/>
                        <a:pt x="121" y="109"/>
                      </a:cubicBezTo>
                      <a:close/>
                      <a:moveTo>
                        <a:pt x="251" y="82"/>
                      </a:moveTo>
                      <a:cubicBezTo>
                        <a:pt x="251" y="82"/>
                        <a:pt x="251" y="82"/>
                        <a:pt x="251" y="82"/>
                      </a:cubicBezTo>
                      <a:cubicBezTo>
                        <a:pt x="245" y="79"/>
                        <a:pt x="248" y="89"/>
                        <a:pt x="251" y="82"/>
                      </a:cubicBezTo>
                      <a:close/>
                      <a:moveTo>
                        <a:pt x="266" y="79"/>
                      </a:moveTo>
                      <a:cubicBezTo>
                        <a:pt x="266" y="79"/>
                        <a:pt x="266" y="79"/>
                        <a:pt x="266" y="79"/>
                      </a:cubicBezTo>
                      <a:cubicBezTo>
                        <a:pt x="264" y="81"/>
                        <a:pt x="257" y="79"/>
                        <a:pt x="258" y="83"/>
                      </a:cubicBezTo>
                      <a:cubicBezTo>
                        <a:pt x="260" y="81"/>
                        <a:pt x="267" y="83"/>
                        <a:pt x="266" y="79"/>
                      </a:cubicBezTo>
                      <a:close/>
                      <a:moveTo>
                        <a:pt x="269" y="86"/>
                      </a:moveTo>
                      <a:cubicBezTo>
                        <a:pt x="269" y="86"/>
                        <a:pt x="269" y="86"/>
                        <a:pt x="269" y="86"/>
                      </a:cubicBezTo>
                      <a:cubicBezTo>
                        <a:pt x="266" y="87"/>
                        <a:pt x="264" y="84"/>
                        <a:pt x="261" y="85"/>
                      </a:cubicBezTo>
                      <a:cubicBezTo>
                        <a:pt x="235" y="91"/>
                        <a:pt x="209" y="99"/>
                        <a:pt x="181" y="104"/>
                      </a:cubicBezTo>
                      <a:cubicBezTo>
                        <a:pt x="122" y="114"/>
                        <a:pt x="67" y="122"/>
                        <a:pt x="18" y="136"/>
                      </a:cubicBezTo>
                      <a:cubicBezTo>
                        <a:pt x="17" y="144"/>
                        <a:pt x="23" y="157"/>
                        <a:pt x="19" y="166"/>
                      </a:cubicBezTo>
                      <a:cubicBezTo>
                        <a:pt x="9" y="164"/>
                        <a:pt x="16" y="148"/>
                        <a:pt x="10" y="142"/>
                      </a:cubicBezTo>
                      <a:cubicBezTo>
                        <a:pt x="4" y="159"/>
                        <a:pt x="17" y="221"/>
                        <a:pt x="26" y="235"/>
                      </a:cubicBezTo>
                      <a:cubicBezTo>
                        <a:pt x="40" y="256"/>
                        <a:pt x="69" y="258"/>
                        <a:pt x="95" y="259"/>
                      </a:cubicBezTo>
                      <a:cubicBezTo>
                        <a:pt x="89" y="248"/>
                        <a:pt x="101" y="246"/>
                        <a:pt x="103" y="236"/>
                      </a:cubicBezTo>
                      <a:cubicBezTo>
                        <a:pt x="103" y="230"/>
                        <a:pt x="98" y="219"/>
                        <a:pt x="97" y="209"/>
                      </a:cubicBezTo>
                      <a:cubicBezTo>
                        <a:pt x="95" y="194"/>
                        <a:pt x="94" y="180"/>
                        <a:pt x="92" y="164"/>
                      </a:cubicBezTo>
                      <a:cubicBezTo>
                        <a:pt x="98" y="162"/>
                        <a:pt x="101" y="164"/>
                        <a:pt x="107" y="163"/>
                      </a:cubicBezTo>
                      <a:cubicBezTo>
                        <a:pt x="119" y="183"/>
                        <a:pt x="117" y="210"/>
                        <a:pt x="119" y="233"/>
                      </a:cubicBezTo>
                      <a:cubicBezTo>
                        <a:pt x="124" y="232"/>
                        <a:pt x="128" y="231"/>
                        <a:pt x="133" y="230"/>
                      </a:cubicBezTo>
                      <a:cubicBezTo>
                        <a:pt x="136" y="233"/>
                        <a:pt x="140" y="236"/>
                        <a:pt x="141" y="244"/>
                      </a:cubicBezTo>
                      <a:cubicBezTo>
                        <a:pt x="146" y="246"/>
                        <a:pt x="155" y="241"/>
                        <a:pt x="158" y="246"/>
                      </a:cubicBezTo>
                      <a:cubicBezTo>
                        <a:pt x="156" y="253"/>
                        <a:pt x="145" y="247"/>
                        <a:pt x="144" y="254"/>
                      </a:cubicBezTo>
                      <a:cubicBezTo>
                        <a:pt x="175" y="252"/>
                        <a:pt x="217" y="241"/>
                        <a:pt x="240" y="235"/>
                      </a:cubicBezTo>
                      <a:cubicBezTo>
                        <a:pt x="235" y="227"/>
                        <a:pt x="238" y="219"/>
                        <a:pt x="232" y="215"/>
                      </a:cubicBezTo>
                      <a:cubicBezTo>
                        <a:pt x="236" y="208"/>
                        <a:pt x="243" y="205"/>
                        <a:pt x="249" y="203"/>
                      </a:cubicBezTo>
                      <a:cubicBezTo>
                        <a:pt x="245" y="180"/>
                        <a:pt x="235" y="154"/>
                        <a:pt x="239" y="136"/>
                      </a:cubicBezTo>
                      <a:cubicBezTo>
                        <a:pt x="245" y="139"/>
                        <a:pt x="252" y="129"/>
                        <a:pt x="259" y="133"/>
                      </a:cubicBezTo>
                      <a:cubicBezTo>
                        <a:pt x="264" y="151"/>
                        <a:pt x="259" y="174"/>
                        <a:pt x="267" y="199"/>
                      </a:cubicBezTo>
                      <a:cubicBezTo>
                        <a:pt x="272" y="200"/>
                        <a:pt x="278" y="199"/>
                        <a:pt x="284" y="199"/>
                      </a:cubicBezTo>
                      <a:cubicBezTo>
                        <a:pt x="286" y="205"/>
                        <a:pt x="286" y="204"/>
                        <a:pt x="288" y="209"/>
                      </a:cubicBezTo>
                      <a:cubicBezTo>
                        <a:pt x="294" y="208"/>
                        <a:pt x="297" y="199"/>
                        <a:pt x="302" y="203"/>
                      </a:cubicBezTo>
                      <a:cubicBezTo>
                        <a:pt x="304" y="213"/>
                        <a:pt x="282" y="209"/>
                        <a:pt x="289" y="223"/>
                      </a:cubicBezTo>
                      <a:cubicBezTo>
                        <a:pt x="323" y="221"/>
                        <a:pt x="345" y="201"/>
                        <a:pt x="343" y="170"/>
                      </a:cubicBezTo>
                      <a:cubicBezTo>
                        <a:pt x="342" y="156"/>
                        <a:pt x="334" y="141"/>
                        <a:pt x="330" y="126"/>
                      </a:cubicBezTo>
                      <a:cubicBezTo>
                        <a:pt x="325" y="108"/>
                        <a:pt x="324" y="83"/>
                        <a:pt x="309" y="78"/>
                      </a:cubicBezTo>
                      <a:cubicBezTo>
                        <a:pt x="309" y="91"/>
                        <a:pt x="325" y="117"/>
                        <a:pt x="320" y="131"/>
                      </a:cubicBezTo>
                      <a:cubicBezTo>
                        <a:pt x="310" y="117"/>
                        <a:pt x="310" y="88"/>
                        <a:pt x="298" y="79"/>
                      </a:cubicBezTo>
                      <a:cubicBezTo>
                        <a:pt x="288" y="78"/>
                        <a:pt x="279" y="86"/>
                        <a:pt x="269" y="86"/>
                      </a:cubicBezTo>
                      <a:close/>
                      <a:moveTo>
                        <a:pt x="244" y="144"/>
                      </a:moveTo>
                      <a:cubicBezTo>
                        <a:pt x="244" y="144"/>
                        <a:pt x="244" y="144"/>
                        <a:pt x="244" y="144"/>
                      </a:cubicBezTo>
                      <a:cubicBezTo>
                        <a:pt x="246" y="150"/>
                        <a:pt x="247" y="141"/>
                        <a:pt x="253" y="144"/>
                      </a:cubicBezTo>
                      <a:cubicBezTo>
                        <a:pt x="253" y="137"/>
                        <a:pt x="246" y="144"/>
                        <a:pt x="244" y="144"/>
                      </a:cubicBezTo>
                      <a:close/>
                      <a:moveTo>
                        <a:pt x="350" y="166"/>
                      </a:moveTo>
                      <a:cubicBezTo>
                        <a:pt x="350" y="166"/>
                        <a:pt x="350" y="166"/>
                        <a:pt x="350" y="166"/>
                      </a:cubicBezTo>
                      <a:cubicBezTo>
                        <a:pt x="351" y="165"/>
                        <a:pt x="352" y="165"/>
                        <a:pt x="353" y="165"/>
                      </a:cubicBezTo>
                      <a:cubicBezTo>
                        <a:pt x="353" y="164"/>
                        <a:pt x="352" y="163"/>
                        <a:pt x="352" y="162"/>
                      </a:cubicBezTo>
                      <a:cubicBezTo>
                        <a:pt x="351" y="162"/>
                        <a:pt x="350" y="162"/>
                        <a:pt x="349" y="163"/>
                      </a:cubicBezTo>
                      <a:cubicBezTo>
                        <a:pt x="349" y="164"/>
                        <a:pt x="350" y="165"/>
                        <a:pt x="350" y="166"/>
                      </a:cubicBezTo>
                      <a:close/>
                      <a:moveTo>
                        <a:pt x="371" y="193"/>
                      </a:moveTo>
                      <a:cubicBezTo>
                        <a:pt x="371" y="193"/>
                        <a:pt x="371" y="193"/>
                        <a:pt x="371" y="193"/>
                      </a:cubicBezTo>
                      <a:cubicBezTo>
                        <a:pt x="367" y="183"/>
                        <a:pt x="365" y="169"/>
                        <a:pt x="356" y="166"/>
                      </a:cubicBezTo>
                      <a:cubicBezTo>
                        <a:pt x="361" y="175"/>
                        <a:pt x="364" y="187"/>
                        <a:pt x="371" y="193"/>
                      </a:cubicBezTo>
                      <a:close/>
                      <a:moveTo>
                        <a:pt x="262" y="213"/>
                      </a:moveTo>
                      <a:cubicBezTo>
                        <a:pt x="262" y="213"/>
                        <a:pt x="262" y="213"/>
                        <a:pt x="262" y="213"/>
                      </a:cubicBezTo>
                      <a:cubicBezTo>
                        <a:pt x="262" y="212"/>
                        <a:pt x="261" y="211"/>
                        <a:pt x="261" y="210"/>
                      </a:cubicBezTo>
                      <a:cubicBezTo>
                        <a:pt x="257" y="206"/>
                        <a:pt x="255" y="216"/>
                        <a:pt x="262" y="213"/>
                      </a:cubicBezTo>
                      <a:close/>
                      <a:moveTo>
                        <a:pt x="117" y="252"/>
                      </a:moveTo>
                      <a:cubicBezTo>
                        <a:pt x="117" y="252"/>
                        <a:pt x="117" y="252"/>
                        <a:pt x="117" y="252"/>
                      </a:cubicBezTo>
                      <a:cubicBezTo>
                        <a:pt x="120" y="251"/>
                        <a:pt x="127" y="241"/>
                        <a:pt x="123" y="243"/>
                      </a:cubicBezTo>
                      <a:cubicBezTo>
                        <a:pt x="122" y="246"/>
                        <a:pt x="113" y="250"/>
                        <a:pt x="117" y="252"/>
                      </a:cubicBezTo>
                      <a:close/>
                      <a:moveTo>
                        <a:pt x="61" y="328"/>
                      </a:moveTo>
                      <a:cubicBezTo>
                        <a:pt x="61" y="328"/>
                        <a:pt x="61" y="328"/>
                        <a:pt x="61" y="328"/>
                      </a:cubicBezTo>
                      <a:cubicBezTo>
                        <a:pt x="62" y="342"/>
                        <a:pt x="60" y="356"/>
                        <a:pt x="64" y="365"/>
                      </a:cubicBezTo>
                      <a:cubicBezTo>
                        <a:pt x="71" y="383"/>
                        <a:pt x="95" y="383"/>
                        <a:pt x="119" y="380"/>
                      </a:cubicBezTo>
                      <a:cubicBezTo>
                        <a:pt x="154" y="375"/>
                        <a:pt x="206" y="361"/>
                        <a:pt x="239" y="354"/>
                      </a:cubicBezTo>
                      <a:cubicBezTo>
                        <a:pt x="294" y="342"/>
                        <a:pt x="349" y="336"/>
                        <a:pt x="378" y="313"/>
                      </a:cubicBezTo>
                      <a:cubicBezTo>
                        <a:pt x="380" y="309"/>
                        <a:pt x="378" y="303"/>
                        <a:pt x="382" y="301"/>
                      </a:cubicBezTo>
                      <a:cubicBezTo>
                        <a:pt x="380" y="272"/>
                        <a:pt x="359" y="262"/>
                        <a:pt x="349" y="243"/>
                      </a:cubicBezTo>
                      <a:cubicBezTo>
                        <a:pt x="344" y="233"/>
                        <a:pt x="342" y="222"/>
                        <a:pt x="337" y="208"/>
                      </a:cubicBezTo>
                      <a:cubicBezTo>
                        <a:pt x="329" y="211"/>
                        <a:pt x="324" y="220"/>
                        <a:pt x="313" y="224"/>
                      </a:cubicBezTo>
                      <a:cubicBezTo>
                        <a:pt x="301" y="229"/>
                        <a:pt x="286" y="229"/>
                        <a:pt x="273" y="233"/>
                      </a:cubicBezTo>
                      <a:cubicBezTo>
                        <a:pt x="278" y="262"/>
                        <a:pt x="297" y="289"/>
                        <a:pt x="295" y="315"/>
                      </a:cubicBezTo>
                      <a:cubicBezTo>
                        <a:pt x="290" y="314"/>
                        <a:pt x="282" y="319"/>
                        <a:pt x="276" y="316"/>
                      </a:cubicBezTo>
                      <a:cubicBezTo>
                        <a:pt x="268" y="292"/>
                        <a:pt x="267" y="264"/>
                        <a:pt x="257" y="236"/>
                      </a:cubicBezTo>
                      <a:cubicBezTo>
                        <a:pt x="212" y="250"/>
                        <a:pt x="171" y="257"/>
                        <a:pt x="129" y="264"/>
                      </a:cubicBezTo>
                      <a:cubicBezTo>
                        <a:pt x="138" y="290"/>
                        <a:pt x="156" y="323"/>
                        <a:pt x="147" y="348"/>
                      </a:cubicBezTo>
                      <a:cubicBezTo>
                        <a:pt x="140" y="348"/>
                        <a:pt x="131" y="351"/>
                        <a:pt x="127" y="345"/>
                      </a:cubicBezTo>
                      <a:cubicBezTo>
                        <a:pt x="122" y="323"/>
                        <a:pt x="113" y="285"/>
                        <a:pt x="109" y="267"/>
                      </a:cubicBezTo>
                      <a:cubicBezTo>
                        <a:pt x="88" y="265"/>
                        <a:pt x="66" y="265"/>
                        <a:pt x="47" y="259"/>
                      </a:cubicBezTo>
                      <a:cubicBezTo>
                        <a:pt x="52" y="285"/>
                        <a:pt x="58" y="306"/>
                        <a:pt x="61" y="328"/>
                      </a:cubicBezTo>
                      <a:close/>
                      <a:moveTo>
                        <a:pt x="259" y="223"/>
                      </a:moveTo>
                      <a:cubicBezTo>
                        <a:pt x="259" y="223"/>
                        <a:pt x="259" y="223"/>
                        <a:pt x="259" y="223"/>
                      </a:cubicBezTo>
                      <a:cubicBezTo>
                        <a:pt x="263" y="220"/>
                        <a:pt x="270" y="218"/>
                        <a:pt x="269" y="211"/>
                      </a:cubicBezTo>
                      <a:cubicBezTo>
                        <a:pt x="264" y="214"/>
                        <a:pt x="259" y="217"/>
                        <a:pt x="259" y="223"/>
                      </a:cubicBezTo>
                      <a:close/>
                      <a:moveTo>
                        <a:pt x="357" y="205"/>
                      </a:moveTo>
                      <a:cubicBezTo>
                        <a:pt x="357" y="205"/>
                        <a:pt x="357" y="205"/>
                        <a:pt x="357" y="205"/>
                      </a:cubicBezTo>
                      <a:cubicBezTo>
                        <a:pt x="362" y="204"/>
                        <a:pt x="362" y="199"/>
                        <a:pt x="362" y="195"/>
                      </a:cubicBezTo>
                      <a:cubicBezTo>
                        <a:pt x="360" y="195"/>
                        <a:pt x="360" y="193"/>
                        <a:pt x="357" y="194"/>
                      </a:cubicBezTo>
                      <a:cubicBezTo>
                        <a:pt x="359" y="199"/>
                        <a:pt x="355" y="200"/>
                        <a:pt x="357" y="205"/>
                      </a:cubicBezTo>
                      <a:close/>
                      <a:moveTo>
                        <a:pt x="345" y="219"/>
                      </a:moveTo>
                      <a:cubicBezTo>
                        <a:pt x="345" y="219"/>
                        <a:pt x="345" y="219"/>
                        <a:pt x="345" y="219"/>
                      </a:cubicBezTo>
                      <a:cubicBezTo>
                        <a:pt x="352" y="216"/>
                        <a:pt x="355" y="199"/>
                        <a:pt x="350" y="197"/>
                      </a:cubicBezTo>
                      <a:cubicBezTo>
                        <a:pt x="350" y="205"/>
                        <a:pt x="347" y="211"/>
                        <a:pt x="345" y="219"/>
                      </a:cubicBezTo>
                      <a:close/>
                      <a:moveTo>
                        <a:pt x="106" y="259"/>
                      </a:moveTo>
                      <a:cubicBezTo>
                        <a:pt x="106" y="259"/>
                        <a:pt x="106" y="259"/>
                        <a:pt x="106" y="259"/>
                      </a:cubicBezTo>
                      <a:cubicBezTo>
                        <a:pt x="109" y="261"/>
                        <a:pt x="117" y="260"/>
                        <a:pt x="114" y="254"/>
                      </a:cubicBezTo>
                      <a:cubicBezTo>
                        <a:pt x="110" y="255"/>
                        <a:pt x="105" y="255"/>
                        <a:pt x="106" y="259"/>
                      </a:cubicBezTo>
                      <a:close/>
                      <a:moveTo>
                        <a:pt x="275" y="228"/>
                      </a:moveTo>
                      <a:cubicBezTo>
                        <a:pt x="275" y="228"/>
                        <a:pt x="275" y="228"/>
                        <a:pt x="275" y="228"/>
                      </a:cubicBezTo>
                      <a:cubicBezTo>
                        <a:pt x="280" y="230"/>
                        <a:pt x="287" y="225"/>
                        <a:pt x="284" y="218"/>
                      </a:cubicBezTo>
                      <a:cubicBezTo>
                        <a:pt x="278" y="219"/>
                        <a:pt x="274" y="222"/>
                        <a:pt x="275" y="228"/>
                      </a:cubicBezTo>
                      <a:close/>
                      <a:moveTo>
                        <a:pt x="119" y="260"/>
                      </a:moveTo>
                      <a:cubicBezTo>
                        <a:pt x="119" y="260"/>
                        <a:pt x="119" y="260"/>
                        <a:pt x="119" y="260"/>
                      </a:cubicBezTo>
                      <a:cubicBezTo>
                        <a:pt x="120" y="259"/>
                        <a:pt x="122" y="259"/>
                        <a:pt x="123" y="259"/>
                      </a:cubicBezTo>
                      <a:cubicBezTo>
                        <a:pt x="123" y="258"/>
                        <a:pt x="123" y="257"/>
                        <a:pt x="122" y="256"/>
                      </a:cubicBezTo>
                      <a:cubicBezTo>
                        <a:pt x="121" y="256"/>
                        <a:pt x="119" y="256"/>
                        <a:pt x="118" y="257"/>
                      </a:cubicBezTo>
                      <a:cubicBezTo>
                        <a:pt x="118" y="258"/>
                        <a:pt x="118" y="259"/>
                        <a:pt x="119" y="260"/>
                      </a:cubicBezTo>
                      <a:close/>
                      <a:moveTo>
                        <a:pt x="130" y="259"/>
                      </a:moveTo>
                      <a:cubicBezTo>
                        <a:pt x="130" y="259"/>
                        <a:pt x="130" y="259"/>
                        <a:pt x="130" y="259"/>
                      </a:cubicBezTo>
                      <a:cubicBezTo>
                        <a:pt x="132" y="258"/>
                        <a:pt x="134" y="258"/>
                        <a:pt x="136" y="258"/>
                      </a:cubicBezTo>
                      <a:cubicBezTo>
                        <a:pt x="135" y="252"/>
                        <a:pt x="127" y="253"/>
                        <a:pt x="130" y="259"/>
                      </a:cubicBezTo>
                      <a:close/>
                      <a:moveTo>
                        <a:pt x="249" y="232"/>
                      </a:moveTo>
                      <a:cubicBezTo>
                        <a:pt x="249" y="232"/>
                        <a:pt x="249" y="232"/>
                        <a:pt x="249" y="232"/>
                      </a:cubicBezTo>
                      <a:cubicBezTo>
                        <a:pt x="246" y="233"/>
                        <a:pt x="245" y="231"/>
                        <a:pt x="242" y="231"/>
                      </a:cubicBezTo>
                      <a:cubicBezTo>
                        <a:pt x="241" y="236"/>
                        <a:pt x="250" y="234"/>
                        <a:pt x="249" y="232"/>
                      </a:cubicBezTo>
                      <a:close/>
                      <a:moveTo>
                        <a:pt x="364" y="246"/>
                      </a:moveTo>
                      <a:cubicBezTo>
                        <a:pt x="364" y="246"/>
                        <a:pt x="364" y="246"/>
                        <a:pt x="364" y="246"/>
                      </a:cubicBezTo>
                      <a:cubicBezTo>
                        <a:pt x="368" y="236"/>
                        <a:pt x="372" y="226"/>
                        <a:pt x="373" y="214"/>
                      </a:cubicBezTo>
                      <a:cubicBezTo>
                        <a:pt x="372" y="213"/>
                        <a:pt x="371" y="213"/>
                        <a:pt x="370" y="214"/>
                      </a:cubicBezTo>
                      <a:cubicBezTo>
                        <a:pt x="368" y="224"/>
                        <a:pt x="357" y="235"/>
                        <a:pt x="364" y="246"/>
                      </a:cubicBezTo>
                      <a:close/>
                      <a:moveTo>
                        <a:pt x="391" y="231"/>
                      </a:moveTo>
                      <a:cubicBezTo>
                        <a:pt x="391" y="231"/>
                        <a:pt x="391" y="231"/>
                        <a:pt x="391" y="231"/>
                      </a:cubicBezTo>
                      <a:cubicBezTo>
                        <a:pt x="391" y="227"/>
                        <a:pt x="385" y="218"/>
                        <a:pt x="381" y="214"/>
                      </a:cubicBezTo>
                      <a:cubicBezTo>
                        <a:pt x="384" y="219"/>
                        <a:pt x="383" y="232"/>
                        <a:pt x="391" y="231"/>
                      </a:cubicBezTo>
                      <a:close/>
                      <a:moveTo>
                        <a:pt x="123" y="281"/>
                      </a:moveTo>
                      <a:cubicBezTo>
                        <a:pt x="123" y="281"/>
                        <a:pt x="123" y="281"/>
                        <a:pt x="123" y="281"/>
                      </a:cubicBezTo>
                      <a:cubicBezTo>
                        <a:pt x="123" y="279"/>
                        <a:pt x="124" y="277"/>
                        <a:pt x="127" y="277"/>
                      </a:cubicBezTo>
                      <a:cubicBezTo>
                        <a:pt x="129" y="281"/>
                        <a:pt x="125" y="285"/>
                        <a:pt x="131" y="286"/>
                      </a:cubicBezTo>
                      <a:cubicBezTo>
                        <a:pt x="132" y="283"/>
                        <a:pt x="128" y="278"/>
                        <a:pt x="128" y="272"/>
                      </a:cubicBezTo>
                      <a:cubicBezTo>
                        <a:pt x="126" y="272"/>
                        <a:pt x="125" y="271"/>
                        <a:pt x="123" y="271"/>
                      </a:cubicBezTo>
                      <a:cubicBezTo>
                        <a:pt x="123" y="274"/>
                        <a:pt x="118" y="280"/>
                        <a:pt x="123" y="281"/>
                      </a:cubicBezTo>
                      <a:close/>
                      <a:moveTo>
                        <a:pt x="356" y="237"/>
                      </a:moveTo>
                      <a:cubicBezTo>
                        <a:pt x="356" y="237"/>
                        <a:pt x="356" y="237"/>
                        <a:pt x="356" y="237"/>
                      </a:cubicBezTo>
                      <a:cubicBezTo>
                        <a:pt x="361" y="237"/>
                        <a:pt x="361" y="228"/>
                        <a:pt x="358" y="227"/>
                      </a:cubicBezTo>
                      <a:cubicBezTo>
                        <a:pt x="357" y="230"/>
                        <a:pt x="356" y="234"/>
                        <a:pt x="356" y="237"/>
                      </a:cubicBezTo>
                      <a:close/>
                      <a:moveTo>
                        <a:pt x="369" y="253"/>
                      </a:moveTo>
                      <a:cubicBezTo>
                        <a:pt x="369" y="253"/>
                        <a:pt x="369" y="253"/>
                        <a:pt x="369" y="253"/>
                      </a:cubicBezTo>
                      <a:cubicBezTo>
                        <a:pt x="376" y="252"/>
                        <a:pt x="373" y="244"/>
                        <a:pt x="375" y="239"/>
                      </a:cubicBezTo>
                      <a:cubicBezTo>
                        <a:pt x="376" y="236"/>
                        <a:pt x="383" y="225"/>
                        <a:pt x="375" y="225"/>
                      </a:cubicBezTo>
                      <a:cubicBezTo>
                        <a:pt x="372" y="234"/>
                        <a:pt x="368" y="242"/>
                        <a:pt x="369" y="253"/>
                      </a:cubicBezTo>
                      <a:close/>
                      <a:moveTo>
                        <a:pt x="375" y="261"/>
                      </a:moveTo>
                      <a:cubicBezTo>
                        <a:pt x="375" y="261"/>
                        <a:pt x="375" y="261"/>
                        <a:pt x="375" y="261"/>
                      </a:cubicBezTo>
                      <a:cubicBezTo>
                        <a:pt x="380" y="258"/>
                        <a:pt x="388" y="238"/>
                        <a:pt x="381" y="236"/>
                      </a:cubicBezTo>
                      <a:cubicBezTo>
                        <a:pt x="380" y="245"/>
                        <a:pt x="374" y="251"/>
                        <a:pt x="375" y="261"/>
                      </a:cubicBezTo>
                      <a:close/>
                      <a:moveTo>
                        <a:pt x="402" y="252"/>
                      </a:moveTo>
                      <a:cubicBezTo>
                        <a:pt x="402" y="252"/>
                        <a:pt x="402" y="252"/>
                        <a:pt x="402" y="252"/>
                      </a:cubicBezTo>
                      <a:cubicBezTo>
                        <a:pt x="402" y="245"/>
                        <a:pt x="398" y="237"/>
                        <a:pt x="393" y="234"/>
                      </a:cubicBezTo>
                      <a:cubicBezTo>
                        <a:pt x="389" y="239"/>
                        <a:pt x="395" y="252"/>
                        <a:pt x="402" y="252"/>
                      </a:cubicBezTo>
                      <a:close/>
                      <a:moveTo>
                        <a:pt x="383" y="275"/>
                      </a:moveTo>
                      <a:cubicBezTo>
                        <a:pt x="383" y="275"/>
                        <a:pt x="383" y="275"/>
                        <a:pt x="383" y="275"/>
                      </a:cubicBezTo>
                      <a:cubicBezTo>
                        <a:pt x="383" y="269"/>
                        <a:pt x="385" y="264"/>
                        <a:pt x="385" y="258"/>
                      </a:cubicBezTo>
                      <a:cubicBezTo>
                        <a:pt x="387" y="255"/>
                        <a:pt x="395" y="245"/>
                        <a:pt x="387" y="244"/>
                      </a:cubicBezTo>
                      <a:cubicBezTo>
                        <a:pt x="387" y="254"/>
                        <a:pt x="374" y="268"/>
                        <a:pt x="383" y="275"/>
                      </a:cubicBezTo>
                      <a:close/>
                      <a:moveTo>
                        <a:pt x="134" y="315"/>
                      </a:moveTo>
                      <a:cubicBezTo>
                        <a:pt x="134" y="315"/>
                        <a:pt x="134" y="315"/>
                        <a:pt x="134" y="315"/>
                      </a:cubicBezTo>
                      <a:cubicBezTo>
                        <a:pt x="133" y="310"/>
                        <a:pt x="143" y="306"/>
                        <a:pt x="137" y="302"/>
                      </a:cubicBezTo>
                      <a:cubicBezTo>
                        <a:pt x="137" y="306"/>
                        <a:pt x="129" y="312"/>
                        <a:pt x="134" y="315"/>
                      </a:cubicBezTo>
                      <a:close/>
                      <a:moveTo>
                        <a:pt x="138" y="341"/>
                      </a:moveTo>
                      <a:cubicBezTo>
                        <a:pt x="138" y="341"/>
                        <a:pt x="138" y="341"/>
                        <a:pt x="138" y="341"/>
                      </a:cubicBezTo>
                      <a:cubicBezTo>
                        <a:pt x="140" y="340"/>
                        <a:pt x="139" y="328"/>
                        <a:pt x="134" y="331"/>
                      </a:cubicBezTo>
                      <a:cubicBezTo>
                        <a:pt x="132" y="332"/>
                        <a:pt x="133" y="344"/>
                        <a:pt x="138" y="341"/>
                      </a:cubicBezTo>
                      <a:close/>
                      <a:moveTo>
                        <a:pt x="285" y="311"/>
                      </a:moveTo>
                      <a:cubicBezTo>
                        <a:pt x="285" y="311"/>
                        <a:pt x="285" y="311"/>
                        <a:pt x="285" y="311"/>
                      </a:cubicBezTo>
                      <a:cubicBezTo>
                        <a:pt x="287" y="307"/>
                        <a:pt x="284" y="306"/>
                        <a:pt x="280" y="305"/>
                      </a:cubicBezTo>
                      <a:cubicBezTo>
                        <a:pt x="281" y="309"/>
                        <a:pt x="282" y="311"/>
                        <a:pt x="285" y="3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1" name="Freeform 158">
                <a:extLst>
                  <a:ext uri="{FF2B5EF4-FFF2-40B4-BE49-F238E27FC236}">
                    <a16:creationId xmlns:a16="http://schemas.microsoft.com/office/drawing/2014/main" id="{4022228B-49EB-4EC5-8A43-E793397A4C3C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 rot="2887505">
                <a:off x="13838412" y="6982175"/>
                <a:ext cx="239925" cy="273081"/>
              </a:xfrm>
              <a:custGeom>
                <a:avLst/>
                <a:gdLst>
                  <a:gd name="T0" fmla="*/ 15 w 186"/>
                  <a:gd name="T1" fmla="*/ 214 h 214"/>
                  <a:gd name="T2" fmla="*/ 58 w 186"/>
                  <a:gd name="T3" fmla="*/ 140 h 214"/>
                  <a:gd name="T4" fmla="*/ 60 w 186"/>
                  <a:gd name="T5" fmla="*/ 62 h 214"/>
                  <a:gd name="T6" fmla="*/ 164 w 186"/>
                  <a:gd name="T7" fmla="*/ 10 h 214"/>
                  <a:gd name="T8" fmla="*/ 173 w 186"/>
                  <a:gd name="T9" fmla="*/ 2 h 214"/>
                  <a:gd name="T10" fmla="*/ 178 w 186"/>
                  <a:gd name="T11" fmla="*/ 91 h 214"/>
                  <a:gd name="T12" fmla="*/ 72 w 186"/>
                  <a:gd name="T13" fmla="*/ 140 h 214"/>
                  <a:gd name="T14" fmla="*/ 135 w 186"/>
                  <a:gd name="T15" fmla="*/ 64 h 214"/>
                  <a:gd name="T16" fmla="*/ 135 w 186"/>
                  <a:gd name="T17" fmla="*/ 64 h 214"/>
                  <a:gd name="T18" fmla="*/ 143 w 186"/>
                  <a:gd name="T19" fmla="*/ 66 h 214"/>
                  <a:gd name="T20" fmla="*/ 172 w 186"/>
                  <a:gd name="T21" fmla="*/ 21 h 214"/>
                  <a:gd name="T22" fmla="*/ 119 w 186"/>
                  <a:gd name="T23" fmla="*/ 33 h 214"/>
                  <a:gd name="T24" fmla="*/ 114 w 186"/>
                  <a:gd name="T25" fmla="*/ 86 h 214"/>
                  <a:gd name="T26" fmla="*/ 143 w 186"/>
                  <a:gd name="T27" fmla="*/ 25 h 214"/>
                  <a:gd name="T28" fmla="*/ 169 w 186"/>
                  <a:gd name="T29" fmla="*/ 65 h 214"/>
                  <a:gd name="T30" fmla="*/ 151 w 186"/>
                  <a:gd name="T31" fmla="*/ 72 h 214"/>
                  <a:gd name="T32" fmla="*/ 169 w 186"/>
                  <a:gd name="T33" fmla="*/ 65 h 214"/>
                  <a:gd name="T34" fmla="*/ 83 w 186"/>
                  <a:gd name="T35" fmla="*/ 54 h 214"/>
                  <a:gd name="T36" fmla="*/ 107 w 186"/>
                  <a:gd name="T37" fmla="*/ 90 h 214"/>
                  <a:gd name="T38" fmla="*/ 109 w 186"/>
                  <a:gd name="T39" fmla="*/ 35 h 214"/>
                  <a:gd name="T40" fmla="*/ 133 w 186"/>
                  <a:gd name="T41" fmla="*/ 74 h 214"/>
                  <a:gd name="T42" fmla="*/ 126 w 186"/>
                  <a:gd name="T43" fmla="*/ 84 h 214"/>
                  <a:gd name="T44" fmla="*/ 164 w 186"/>
                  <a:gd name="T45" fmla="*/ 94 h 214"/>
                  <a:gd name="T46" fmla="*/ 117 w 186"/>
                  <a:gd name="T47" fmla="*/ 108 h 214"/>
                  <a:gd name="T48" fmla="*/ 141 w 186"/>
                  <a:gd name="T49" fmla="*/ 119 h 214"/>
                  <a:gd name="T50" fmla="*/ 85 w 186"/>
                  <a:gd name="T51" fmla="*/ 117 h 214"/>
                  <a:gd name="T52" fmla="*/ 125 w 186"/>
                  <a:gd name="T53" fmla="*/ 128 h 214"/>
                  <a:gd name="T54" fmla="*/ 158 w 186"/>
                  <a:gd name="T55" fmla="*/ 104 h 214"/>
                  <a:gd name="T56" fmla="*/ 117 w 186"/>
                  <a:gd name="T57" fmla="*/ 108 h 214"/>
                  <a:gd name="T58" fmla="*/ 63 w 186"/>
                  <a:gd name="T59" fmla="*/ 86 h 214"/>
                  <a:gd name="T60" fmla="*/ 75 w 186"/>
                  <a:gd name="T61" fmla="*/ 63 h 214"/>
                  <a:gd name="T62" fmla="*/ 61 w 186"/>
                  <a:gd name="T63" fmla="*/ 93 h 214"/>
                  <a:gd name="T64" fmla="*/ 65 w 186"/>
                  <a:gd name="T65" fmla="*/ 130 h 214"/>
                  <a:gd name="T66" fmla="*/ 61 w 186"/>
                  <a:gd name="T67" fmla="*/ 93 h 214"/>
                  <a:gd name="T68" fmla="*/ 82 w 186"/>
                  <a:gd name="T69" fmla="*/ 122 h 214"/>
                  <a:gd name="T70" fmla="*/ 110 w 186"/>
                  <a:gd name="T71" fmla="*/ 136 h 214"/>
                  <a:gd name="T72" fmla="*/ 82 w 186"/>
                  <a:gd name="T73" fmla="*/ 122 h 214"/>
                  <a:gd name="T74" fmla="*/ 22 w 186"/>
                  <a:gd name="T75" fmla="*/ 182 h 214"/>
                  <a:gd name="T76" fmla="*/ 22 w 186"/>
                  <a:gd name="T77" fmla="*/ 182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214">
                    <a:moveTo>
                      <a:pt x="72" y="140"/>
                    </a:moveTo>
                    <a:cubicBezTo>
                      <a:pt x="55" y="170"/>
                      <a:pt x="31" y="179"/>
                      <a:pt x="15" y="214"/>
                    </a:cubicBezTo>
                    <a:cubicBezTo>
                      <a:pt x="5" y="209"/>
                      <a:pt x="0" y="204"/>
                      <a:pt x="0" y="196"/>
                    </a:cubicBezTo>
                    <a:cubicBezTo>
                      <a:pt x="15" y="176"/>
                      <a:pt x="40" y="159"/>
                      <a:pt x="58" y="140"/>
                    </a:cubicBezTo>
                    <a:cubicBezTo>
                      <a:pt x="57" y="128"/>
                      <a:pt x="50" y="123"/>
                      <a:pt x="48" y="113"/>
                    </a:cubicBezTo>
                    <a:cubicBezTo>
                      <a:pt x="46" y="97"/>
                      <a:pt x="53" y="74"/>
                      <a:pt x="60" y="62"/>
                    </a:cubicBezTo>
                    <a:cubicBezTo>
                      <a:pt x="69" y="45"/>
                      <a:pt x="86" y="30"/>
                      <a:pt x="103" y="24"/>
                    </a:cubicBezTo>
                    <a:cubicBezTo>
                      <a:pt x="124" y="17"/>
                      <a:pt x="147" y="21"/>
                      <a:pt x="164" y="10"/>
                    </a:cubicBezTo>
                    <a:cubicBezTo>
                      <a:pt x="166" y="6"/>
                      <a:pt x="167" y="1"/>
                      <a:pt x="170" y="0"/>
                    </a:cubicBezTo>
                    <a:cubicBezTo>
                      <a:pt x="171" y="1"/>
                      <a:pt x="172" y="1"/>
                      <a:pt x="173" y="2"/>
                    </a:cubicBezTo>
                    <a:cubicBezTo>
                      <a:pt x="178" y="8"/>
                      <a:pt x="182" y="18"/>
                      <a:pt x="183" y="27"/>
                    </a:cubicBezTo>
                    <a:cubicBezTo>
                      <a:pt x="186" y="44"/>
                      <a:pt x="184" y="71"/>
                      <a:pt x="178" y="91"/>
                    </a:cubicBezTo>
                    <a:cubicBezTo>
                      <a:pt x="174" y="106"/>
                      <a:pt x="163" y="118"/>
                      <a:pt x="155" y="133"/>
                    </a:cubicBezTo>
                    <a:cubicBezTo>
                      <a:pt x="130" y="146"/>
                      <a:pt x="107" y="161"/>
                      <a:pt x="72" y="140"/>
                    </a:cubicBezTo>
                    <a:close/>
                    <a:moveTo>
                      <a:pt x="135" y="64"/>
                    </a:moveTo>
                    <a:cubicBezTo>
                      <a:pt x="135" y="64"/>
                      <a:pt x="135" y="64"/>
                      <a:pt x="135" y="64"/>
                    </a:cubicBezTo>
                    <a:cubicBezTo>
                      <a:pt x="145" y="49"/>
                      <a:pt x="165" y="34"/>
                      <a:pt x="166" y="14"/>
                    </a:cubicBezTo>
                    <a:cubicBezTo>
                      <a:pt x="153" y="22"/>
                      <a:pt x="129" y="45"/>
                      <a:pt x="135" y="64"/>
                    </a:cubicBezTo>
                    <a:close/>
                    <a:moveTo>
                      <a:pt x="143" y="66"/>
                    </a:moveTo>
                    <a:cubicBezTo>
                      <a:pt x="143" y="66"/>
                      <a:pt x="143" y="66"/>
                      <a:pt x="143" y="66"/>
                    </a:cubicBezTo>
                    <a:cubicBezTo>
                      <a:pt x="154" y="64"/>
                      <a:pt x="166" y="66"/>
                      <a:pt x="175" y="56"/>
                    </a:cubicBezTo>
                    <a:cubicBezTo>
                      <a:pt x="174" y="44"/>
                      <a:pt x="178" y="31"/>
                      <a:pt x="172" y="21"/>
                    </a:cubicBezTo>
                    <a:cubicBezTo>
                      <a:pt x="165" y="41"/>
                      <a:pt x="149" y="51"/>
                      <a:pt x="143" y="66"/>
                    </a:cubicBezTo>
                    <a:close/>
                    <a:moveTo>
                      <a:pt x="119" y="33"/>
                    </a:moveTo>
                    <a:cubicBezTo>
                      <a:pt x="119" y="33"/>
                      <a:pt x="119" y="33"/>
                      <a:pt x="119" y="33"/>
                    </a:cubicBezTo>
                    <a:cubicBezTo>
                      <a:pt x="111" y="46"/>
                      <a:pt x="101" y="73"/>
                      <a:pt x="114" y="86"/>
                    </a:cubicBezTo>
                    <a:cubicBezTo>
                      <a:pt x="119" y="82"/>
                      <a:pt x="123" y="77"/>
                      <a:pt x="127" y="72"/>
                    </a:cubicBezTo>
                    <a:cubicBezTo>
                      <a:pt x="125" y="58"/>
                      <a:pt x="136" y="39"/>
                      <a:pt x="143" y="25"/>
                    </a:cubicBezTo>
                    <a:cubicBezTo>
                      <a:pt x="135" y="27"/>
                      <a:pt x="126" y="27"/>
                      <a:pt x="119" y="33"/>
                    </a:cubicBezTo>
                    <a:close/>
                    <a:moveTo>
                      <a:pt x="169" y="65"/>
                    </a:moveTo>
                    <a:cubicBezTo>
                      <a:pt x="169" y="65"/>
                      <a:pt x="169" y="65"/>
                      <a:pt x="169" y="65"/>
                    </a:cubicBezTo>
                    <a:cubicBezTo>
                      <a:pt x="164" y="68"/>
                      <a:pt x="157" y="69"/>
                      <a:pt x="151" y="72"/>
                    </a:cubicBezTo>
                    <a:cubicBezTo>
                      <a:pt x="155" y="78"/>
                      <a:pt x="160" y="83"/>
                      <a:pt x="166" y="88"/>
                    </a:cubicBezTo>
                    <a:cubicBezTo>
                      <a:pt x="169" y="80"/>
                      <a:pt x="174" y="71"/>
                      <a:pt x="169" y="65"/>
                    </a:cubicBezTo>
                    <a:close/>
                    <a:moveTo>
                      <a:pt x="83" y="54"/>
                    </a:moveTo>
                    <a:cubicBezTo>
                      <a:pt x="83" y="54"/>
                      <a:pt x="83" y="54"/>
                      <a:pt x="83" y="54"/>
                    </a:cubicBezTo>
                    <a:cubicBezTo>
                      <a:pt x="74" y="68"/>
                      <a:pt x="80" y="91"/>
                      <a:pt x="89" y="103"/>
                    </a:cubicBezTo>
                    <a:cubicBezTo>
                      <a:pt x="95" y="100"/>
                      <a:pt x="101" y="95"/>
                      <a:pt x="107" y="90"/>
                    </a:cubicBezTo>
                    <a:cubicBezTo>
                      <a:pt x="103" y="74"/>
                      <a:pt x="95" y="60"/>
                      <a:pt x="112" y="38"/>
                    </a:cubicBezTo>
                    <a:cubicBezTo>
                      <a:pt x="110" y="37"/>
                      <a:pt x="111" y="36"/>
                      <a:pt x="109" y="35"/>
                    </a:cubicBezTo>
                    <a:cubicBezTo>
                      <a:pt x="101" y="43"/>
                      <a:pt x="89" y="44"/>
                      <a:pt x="83" y="54"/>
                    </a:cubicBezTo>
                    <a:close/>
                    <a:moveTo>
                      <a:pt x="133" y="74"/>
                    </a:moveTo>
                    <a:cubicBezTo>
                      <a:pt x="133" y="74"/>
                      <a:pt x="133" y="74"/>
                      <a:pt x="133" y="74"/>
                    </a:cubicBezTo>
                    <a:cubicBezTo>
                      <a:pt x="131" y="75"/>
                      <a:pt x="129" y="82"/>
                      <a:pt x="126" y="84"/>
                    </a:cubicBezTo>
                    <a:cubicBezTo>
                      <a:pt x="120" y="90"/>
                      <a:pt x="112" y="91"/>
                      <a:pt x="107" y="98"/>
                    </a:cubicBezTo>
                    <a:cubicBezTo>
                      <a:pt x="129" y="105"/>
                      <a:pt x="146" y="99"/>
                      <a:pt x="164" y="94"/>
                    </a:cubicBezTo>
                    <a:cubicBezTo>
                      <a:pt x="151" y="85"/>
                      <a:pt x="148" y="65"/>
                      <a:pt x="133" y="74"/>
                    </a:cubicBezTo>
                    <a:close/>
                    <a:moveTo>
                      <a:pt x="117" y="108"/>
                    </a:moveTo>
                    <a:cubicBezTo>
                      <a:pt x="117" y="108"/>
                      <a:pt x="117" y="108"/>
                      <a:pt x="117" y="108"/>
                    </a:cubicBezTo>
                    <a:cubicBezTo>
                      <a:pt x="125" y="114"/>
                      <a:pt x="137" y="117"/>
                      <a:pt x="141" y="119"/>
                    </a:cubicBezTo>
                    <a:cubicBezTo>
                      <a:pt x="132" y="129"/>
                      <a:pt x="111" y="110"/>
                      <a:pt x="103" y="104"/>
                    </a:cubicBezTo>
                    <a:cubicBezTo>
                      <a:pt x="95" y="104"/>
                      <a:pt x="90" y="110"/>
                      <a:pt x="85" y="117"/>
                    </a:cubicBezTo>
                    <a:cubicBezTo>
                      <a:pt x="93" y="121"/>
                      <a:pt x="106" y="127"/>
                      <a:pt x="117" y="129"/>
                    </a:cubicBezTo>
                    <a:cubicBezTo>
                      <a:pt x="120" y="129"/>
                      <a:pt x="123" y="127"/>
                      <a:pt x="125" y="128"/>
                    </a:cubicBezTo>
                    <a:cubicBezTo>
                      <a:pt x="126" y="129"/>
                      <a:pt x="126" y="133"/>
                      <a:pt x="127" y="133"/>
                    </a:cubicBezTo>
                    <a:cubicBezTo>
                      <a:pt x="136" y="133"/>
                      <a:pt x="153" y="119"/>
                      <a:pt x="158" y="104"/>
                    </a:cubicBezTo>
                    <a:cubicBezTo>
                      <a:pt x="159" y="103"/>
                      <a:pt x="158" y="102"/>
                      <a:pt x="156" y="102"/>
                    </a:cubicBezTo>
                    <a:cubicBezTo>
                      <a:pt x="144" y="107"/>
                      <a:pt x="129" y="105"/>
                      <a:pt x="117" y="108"/>
                    </a:cubicBezTo>
                    <a:close/>
                    <a:moveTo>
                      <a:pt x="63" y="86"/>
                    </a:moveTo>
                    <a:cubicBezTo>
                      <a:pt x="63" y="86"/>
                      <a:pt x="63" y="86"/>
                      <a:pt x="63" y="86"/>
                    </a:cubicBezTo>
                    <a:cubicBezTo>
                      <a:pt x="67" y="88"/>
                      <a:pt x="71" y="92"/>
                      <a:pt x="75" y="91"/>
                    </a:cubicBezTo>
                    <a:cubicBezTo>
                      <a:pt x="76" y="81"/>
                      <a:pt x="74" y="73"/>
                      <a:pt x="75" y="63"/>
                    </a:cubicBezTo>
                    <a:cubicBezTo>
                      <a:pt x="70" y="69"/>
                      <a:pt x="64" y="79"/>
                      <a:pt x="63" y="86"/>
                    </a:cubicBezTo>
                    <a:close/>
                    <a:moveTo>
                      <a:pt x="61" y="93"/>
                    </a:moveTo>
                    <a:cubicBezTo>
                      <a:pt x="61" y="93"/>
                      <a:pt x="61" y="93"/>
                      <a:pt x="61" y="93"/>
                    </a:cubicBezTo>
                    <a:cubicBezTo>
                      <a:pt x="57" y="107"/>
                      <a:pt x="58" y="119"/>
                      <a:pt x="65" y="130"/>
                    </a:cubicBezTo>
                    <a:cubicBezTo>
                      <a:pt x="71" y="124"/>
                      <a:pt x="77" y="116"/>
                      <a:pt x="83" y="108"/>
                    </a:cubicBezTo>
                    <a:cubicBezTo>
                      <a:pt x="83" y="98"/>
                      <a:pt x="71" y="93"/>
                      <a:pt x="61" y="93"/>
                    </a:cubicBezTo>
                    <a:close/>
                    <a:moveTo>
                      <a:pt x="82" y="122"/>
                    </a:moveTo>
                    <a:cubicBezTo>
                      <a:pt x="82" y="122"/>
                      <a:pt x="82" y="122"/>
                      <a:pt x="82" y="122"/>
                    </a:cubicBezTo>
                    <a:cubicBezTo>
                      <a:pt x="78" y="122"/>
                      <a:pt x="76" y="129"/>
                      <a:pt x="72" y="132"/>
                    </a:cubicBezTo>
                    <a:cubicBezTo>
                      <a:pt x="81" y="139"/>
                      <a:pt x="100" y="138"/>
                      <a:pt x="110" y="136"/>
                    </a:cubicBezTo>
                    <a:cubicBezTo>
                      <a:pt x="112" y="136"/>
                      <a:pt x="122" y="138"/>
                      <a:pt x="118" y="133"/>
                    </a:cubicBezTo>
                    <a:cubicBezTo>
                      <a:pt x="107" y="131"/>
                      <a:pt x="95" y="128"/>
                      <a:pt x="82" y="122"/>
                    </a:cubicBezTo>
                    <a:close/>
                    <a:moveTo>
                      <a:pt x="22" y="182"/>
                    </a:moveTo>
                    <a:cubicBezTo>
                      <a:pt x="22" y="182"/>
                      <a:pt x="22" y="182"/>
                      <a:pt x="22" y="182"/>
                    </a:cubicBezTo>
                    <a:cubicBezTo>
                      <a:pt x="23" y="180"/>
                      <a:pt x="30" y="177"/>
                      <a:pt x="28" y="173"/>
                    </a:cubicBezTo>
                    <a:cubicBezTo>
                      <a:pt x="27" y="177"/>
                      <a:pt x="19" y="178"/>
                      <a:pt x="22" y="1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0" cap="none" spc="0" normalizeH="0" baseline="0" noProof="0"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72" name="Group 82">
                <a:extLst>
                  <a:ext uri="{FF2B5EF4-FFF2-40B4-BE49-F238E27FC236}">
                    <a16:creationId xmlns:a16="http://schemas.microsoft.com/office/drawing/2014/main" id="{7E3169C2-1966-4BD0-AC05-8A6BF065EF1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759446">
                <a:off x="13798219" y="7180089"/>
                <a:ext cx="293630" cy="245171"/>
                <a:chOff x="10240737" y="4052888"/>
                <a:chExt cx="1462088" cy="1354138"/>
              </a:xfrm>
              <a:grpFill/>
            </p:grpSpPr>
            <p:sp>
              <p:nvSpPr>
                <p:cNvPr id="82" name="Freeform 224">
                  <a:extLst>
                    <a:ext uri="{FF2B5EF4-FFF2-40B4-BE49-F238E27FC236}">
                      <a16:creationId xmlns:a16="http://schemas.microsoft.com/office/drawing/2014/main" id="{6D6C1ECB-8064-4688-85D8-4BC7EBEAD28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240737" y="4052888"/>
                  <a:ext cx="1462088" cy="1354138"/>
                </a:xfrm>
                <a:custGeom>
                  <a:avLst/>
                  <a:gdLst>
                    <a:gd name="T0" fmla="*/ 456 w 462"/>
                    <a:gd name="T1" fmla="*/ 319 h 428"/>
                    <a:gd name="T2" fmla="*/ 425 w 462"/>
                    <a:gd name="T3" fmla="*/ 348 h 428"/>
                    <a:gd name="T4" fmla="*/ 236 w 462"/>
                    <a:gd name="T5" fmla="*/ 402 h 428"/>
                    <a:gd name="T6" fmla="*/ 103 w 462"/>
                    <a:gd name="T7" fmla="*/ 427 h 428"/>
                    <a:gd name="T8" fmla="*/ 68 w 462"/>
                    <a:gd name="T9" fmla="*/ 394 h 428"/>
                    <a:gd name="T10" fmla="*/ 29 w 462"/>
                    <a:gd name="T11" fmla="*/ 279 h 428"/>
                    <a:gd name="T12" fmla="*/ 2 w 462"/>
                    <a:gd name="T13" fmla="*/ 126 h 428"/>
                    <a:gd name="T14" fmla="*/ 3 w 462"/>
                    <a:gd name="T15" fmla="*/ 105 h 428"/>
                    <a:gd name="T16" fmla="*/ 102 w 462"/>
                    <a:gd name="T17" fmla="*/ 64 h 428"/>
                    <a:gd name="T18" fmla="*/ 149 w 462"/>
                    <a:gd name="T19" fmla="*/ 49 h 428"/>
                    <a:gd name="T20" fmla="*/ 255 w 462"/>
                    <a:gd name="T21" fmla="*/ 25 h 428"/>
                    <a:gd name="T22" fmla="*/ 338 w 462"/>
                    <a:gd name="T23" fmla="*/ 1 h 428"/>
                    <a:gd name="T24" fmla="*/ 381 w 462"/>
                    <a:gd name="T25" fmla="*/ 9 h 428"/>
                    <a:gd name="T26" fmla="*/ 398 w 462"/>
                    <a:gd name="T27" fmla="*/ 54 h 428"/>
                    <a:gd name="T28" fmla="*/ 440 w 462"/>
                    <a:gd name="T29" fmla="*/ 215 h 428"/>
                    <a:gd name="T30" fmla="*/ 462 w 462"/>
                    <a:gd name="T31" fmla="*/ 289 h 428"/>
                    <a:gd name="T32" fmla="*/ 335 w 462"/>
                    <a:gd name="T33" fmla="*/ 24 h 428"/>
                    <a:gd name="T34" fmla="*/ 286 w 462"/>
                    <a:gd name="T35" fmla="*/ 33 h 428"/>
                    <a:gd name="T36" fmla="*/ 194 w 462"/>
                    <a:gd name="T37" fmla="*/ 56 h 428"/>
                    <a:gd name="T38" fmla="*/ 118 w 462"/>
                    <a:gd name="T39" fmla="*/ 75 h 428"/>
                    <a:gd name="T40" fmla="*/ 33 w 462"/>
                    <a:gd name="T41" fmla="*/ 98 h 428"/>
                    <a:gd name="T42" fmla="*/ 21 w 462"/>
                    <a:gd name="T43" fmla="*/ 121 h 428"/>
                    <a:gd name="T44" fmla="*/ 44 w 462"/>
                    <a:gd name="T45" fmla="*/ 269 h 428"/>
                    <a:gd name="T46" fmla="*/ 82 w 462"/>
                    <a:gd name="T47" fmla="*/ 389 h 428"/>
                    <a:gd name="T48" fmla="*/ 111 w 462"/>
                    <a:gd name="T49" fmla="*/ 409 h 428"/>
                    <a:gd name="T50" fmla="*/ 225 w 462"/>
                    <a:gd name="T51" fmla="*/ 390 h 428"/>
                    <a:gd name="T52" fmla="*/ 396 w 462"/>
                    <a:gd name="T53" fmla="*/ 345 h 428"/>
                    <a:gd name="T54" fmla="*/ 417 w 462"/>
                    <a:gd name="T55" fmla="*/ 310 h 428"/>
                    <a:gd name="T56" fmla="*/ 397 w 462"/>
                    <a:gd name="T57" fmla="*/ 242 h 428"/>
                    <a:gd name="T58" fmla="*/ 367 w 462"/>
                    <a:gd name="T59" fmla="*/ 137 h 428"/>
                    <a:gd name="T60" fmla="*/ 345 w 462"/>
                    <a:gd name="T61" fmla="*/ 53 h 428"/>
                    <a:gd name="T62" fmla="*/ 335 w 462"/>
                    <a:gd name="T63" fmla="*/ 24 h 428"/>
                    <a:gd name="T64" fmla="*/ 358 w 462"/>
                    <a:gd name="T65" fmla="*/ 30 h 428"/>
                    <a:gd name="T66" fmla="*/ 378 w 462"/>
                    <a:gd name="T67" fmla="*/ 117 h 428"/>
                    <a:gd name="T68" fmla="*/ 412 w 462"/>
                    <a:gd name="T69" fmla="*/ 256 h 428"/>
                    <a:gd name="T70" fmla="*/ 426 w 462"/>
                    <a:gd name="T71" fmla="*/ 293 h 428"/>
                    <a:gd name="T72" fmla="*/ 435 w 462"/>
                    <a:gd name="T73" fmla="*/ 327 h 428"/>
                    <a:gd name="T74" fmla="*/ 449 w 462"/>
                    <a:gd name="T75" fmla="*/ 297 h 428"/>
                    <a:gd name="T76" fmla="*/ 429 w 462"/>
                    <a:gd name="T77" fmla="*/ 229 h 428"/>
                    <a:gd name="T78" fmla="*/ 401 w 462"/>
                    <a:gd name="T79" fmla="*/ 130 h 428"/>
                    <a:gd name="T80" fmla="*/ 356 w 462"/>
                    <a:gd name="T81" fmla="*/ 22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62" h="428">
                      <a:moveTo>
                        <a:pt x="462" y="317"/>
                      </a:moveTo>
                      <a:cubicBezTo>
                        <a:pt x="460" y="318"/>
                        <a:pt x="458" y="318"/>
                        <a:pt x="456" y="319"/>
                      </a:cubicBezTo>
                      <a:cubicBezTo>
                        <a:pt x="454" y="320"/>
                        <a:pt x="453" y="323"/>
                        <a:pt x="452" y="325"/>
                      </a:cubicBezTo>
                      <a:cubicBezTo>
                        <a:pt x="445" y="335"/>
                        <a:pt x="437" y="343"/>
                        <a:pt x="425" y="348"/>
                      </a:cubicBezTo>
                      <a:cubicBezTo>
                        <a:pt x="386" y="365"/>
                        <a:pt x="345" y="379"/>
                        <a:pt x="304" y="391"/>
                      </a:cubicBezTo>
                      <a:cubicBezTo>
                        <a:pt x="282" y="397"/>
                        <a:pt x="259" y="400"/>
                        <a:pt x="236" y="402"/>
                      </a:cubicBezTo>
                      <a:cubicBezTo>
                        <a:pt x="220" y="404"/>
                        <a:pt x="204" y="409"/>
                        <a:pt x="188" y="411"/>
                      </a:cubicBezTo>
                      <a:cubicBezTo>
                        <a:pt x="159" y="413"/>
                        <a:pt x="131" y="421"/>
                        <a:pt x="103" y="427"/>
                      </a:cubicBezTo>
                      <a:cubicBezTo>
                        <a:pt x="95" y="428"/>
                        <a:pt x="89" y="426"/>
                        <a:pt x="83" y="420"/>
                      </a:cubicBezTo>
                      <a:cubicBezTo>
                        <a:pt x="77" y="412"/>
                        <a:pt x="71" y="404"/>
                        <a:pt x="68" y="394"/>
                      </a:cubicBezTo>
                      <a:cubicBezTo>
                        <a:pt x="59" y="371"/>
                        <a:pt x="50" y="347"/>
                        <a:pt x="42" y="323"/>
                      </a:cubicBezTo>
                      <a:cubicBezTo>
                        <a:pt x="37" y="309"/>
                        <a:pt x="33" y="294"/>
                        <a:pt x="29" y="279"/>
                      </a:cubicBezTo>
                      <a:cubicBezTo>
                        <a:pt x="24" y="259"/>
                        <a:pt x="18" y="239"/>
                        <a:pt x="15" y="218"/>
                      </a:cubicBezTo>
                      <a:cubicBezTo>
                        <a:pt x="9" y="187"/>
                        <a:pt x="6" y="156"/>
                        <a:pt x="2" y="126"/>
                      </a:cubicBezTo>
                      <a:cubicBezTo>
                        <a:pt x="2" y="123"/>
                        <a:pt x="1" y="121"/>
                        <a:pt x="1" y="119"/>
                      </a:cubicBezTo>
                      <a:cubicBezTo>
                        <a:pt x="1" y="114"/>
                        <a:pt x="0" y="107"/>
                        <a:pt x="3" y="105"/>
                      </a:cubicBezTo>
                      <a:cubicBezTo>
                        <a:pt x="13" y="97"/>
                        <a:pt x="18" y="84"/>
                        <a:pt x="34" y="81"/>
                      </a:cubicBezTo>
                      <a:cubicBezTo>
                        <a:pt x="57" y="77"/>
                        <a:pt x="80" y="70"/>
                        <a:pt x="102" y="64"/>
                      </a:cubicBezTo>
                      <a:cubicBezTo>
                        <a:pt x="108" y="62"/>
                        <a:pt x="114" y="59"/>
                        <a:pt x="120" y="57"/>
                      </a:cubicBezTo>
                      <a:cubicBezTo>
                        <a:pt x="130" y="53"/>
                        <a:pt x="139" y="51"/>
                        <a:pt x="149" y="49"/>
                      </a:cubicBezTo>
                      <a:cubicBezTo>
                        <a:pt x="162" y="48"/>
                        <a:pt x="175" y="44"/>
                        <a:pt x="188" y="42"/>
                      </a:cubicBezTo>
                      <a:cubicBezTo>
                        <a:pt x="210" y="36"/>
                        <a:pt x="233" y="31"/>
                        <a:pt x="255" y="25"/>
                      </a:cubicBezTo>
                      <a:cubicBezTo>
                        <a:pt x="269" y="22"/>
                        <a:pt x="282" y="16"/>
                        <a:pt x="296" y="13"/>
                      </a:cubicBezTo>
                      <a:cubicBezTo>
                        <a:pt x="310" y="10"/>
                        <a:pt x="325" y="9"/>
                        <a:pt x="338" y="1"/>
                      </a:cubicBezTo>
                      <a:cubicBezTo>
                        <a:pt x="340" y="0"/>
                        <a:pt x="343" y="0"/>
                        <a:pt x="346" y="0"/>
                      </a:cubicBezTo>
                      <a:cubicBezTo>
                        <a:pt x="358" y="1"/>
                        <a:pt x="370" y="4"/>
                        <a:pt x="381" y="9"/>
                      </a:cubicBezTo>
                      <a:cubicBezTo>
                        <a:pt x="383" y="11"/>
                        <a:pt x="386" y="14"/>
                        <a:pt x="387" y="17"/>
                      </a:cubicBezTo>
                      <a:cubicBezTo>
                        <a:pt x="391" y="29"/>
                        <a:pt x="395" y="42"/>
                        <a:pt x="398" y="54"/>
                      </a:cubicBezTo>
                      <a:cubicBezTo>
                        <a:pt x="409" y="94"/>
                        <a:pt x="420" y="134"/>
                        <a:pt x="430" y="174"/>
                      </a:cubicBezTo>
                      <a:cubicBezTo>
                        <a:pt x="434" y="188"/>
                        <a:pt x="437" y="201"/>
                        <a:pt x="440" y="215"/>
                      </a:cubicBezTo>
                      <a:cubicBezTo>
                        <a:pt x="446" y="238"/>
                        <a:pt x="452" y="261"/>
                        <a:pt x="459" y="284"/>
                      </a:cubicBezTo>
                      <a:cubicBezTo>
                        <a:pt x="459" y="286"/>
                        <a:pt x="461" y="287"/>
                        <a:pt x="462" y="289"/>
                      </a:cubicBezTo>
                      <a:cubicBezTo>
                        <a:pt x="462" y="298"/>
                        <a:pt x="462" y="308"/>
                        <a:pt x="462" y="317"/>
                      </a:cubicBezTo>
                      <a:close/>
                      <a:moveTo>
                        <a:pt x="335" y="24"/>
                      </a:moveTo>
                      <a:cubicBezTo>
                        <a:pt x="327" y="25"/>
                        <a:pt x="320" y="27"/>
                        <a:pt x="312" y="28"/>
                      </a:cubicBezTo>
                      <a:cubicBezTo>
                        <a:pt x="303" y="30"/>
                        <a:pt x="295" y="31"/>
                        <a:pt x="286" y="33"/>
                      </a:cubicBezTo>
                      <a:cubicBezTo>
                        <a:pt x="270" y="37"/>
                        <a:pt x="254" y="42"/>
                        <a:pt x="237" y="46"/>
                      </a:cubicBezTo>
                      <a:cubicBezTo>
                        <a:pt x="223" y="49"/>
                        <a:pt x="209" y="53"/>
                        <a:pt x="194" y="56"/>
                      </a:cubicBezTo>
                      <a:cubicBezTo>
                        <a:pt x="180" y="59"/>
                        <a:pt x="166" y="63"/>
                        <a:pt x="152" y="65"/>
                      </a:cubicBezTo>
                      <a:cubicBezTo>
                        <a:pt x="140" y="66"/>
                        <a:pt x="129" y="70"/>
                        <a:pt x="118" y="75"/>
                      </a:cubicBezTo>
                      <a:cubicBezTo>
                        <a:pt x="113" y="77"/>
                        <a:pt x="107" y="79"/>
                        <a:pt x="102" y="80"/>
                      </a:cubicBezTo>
                      <a:cubicBezTo>
                        <a:pt x="79" y="86"/>
                        <a:pt x="56" y="92"/>
                        <a:pt x="33" y="98"/>
                      </a:cubicBezTo>
                      <a:cubicBezTo>
                        <a:pt x="30" y="99"/>
                        <a:pt x="28" y="101"/>
                        <a:pt x="27" y="102"/>
                      </a:cubicBezTo>
                      <a:cubicBezTo>
                        <a:pt x="22" y="107"/>
                        <a:pt x="20" y="113"/>
                        <a:pt x="21" y="121"/>
                      </a:cubicBezTo>
                      <a:cubicBezTo>
                        <a:pt x="23" y="137"/>
                        <a:pt x="25" y="154"/>
                        <a:pt x="27" y="171"/>
                      </a:cubicBezTo>
                      <a:cubicBezTo>
                        <a:pt x="30" y="204"/>
                        <a:pt x="36" y="237"/>
                        <a:pt x="44" y="269"/>
                      </a:cubicBezTo>
                      <a:cubicBezTo>
                        <a:pt x="50" y="295"/>
                        <a:pt x="57" y="320"/>
                        <a:pt x="67" y="345"/>
                      </a:cubicBezTo>
                      <a:cubicBezTo>
                        <a:pt x="72" y="359"/>
                        <a:pt x="77" y="374"/>
                        <a:pt x="82" y="389"/>
                      </a:cubicBezTo>
                      <a:cubicBezTo>
                        <a:pt x="83" y="392"/>
                        <a:pt x="84" y="395"/>
                        <a:pt x="86" y="398"/>
                      </a:cubicBezTo>
                      <a:cubicBezTo>
                        <a:pt x="92" y="411"/>
                        <a:pt x="97" y="412"/>
                        <a:pt x="111" y="409"/>
                      </a:cubicBezTo>
                      <a:cubicBezTo>
                        <a:pt x="134" y="405"/>
                        <a:pt x="157" y="399"/>
                        <a:pt x="180" y="397"/>
                      </a:cubicBezTo>
                      <a:cubicBezTo>
                        <a:pt x="195" y="396"/>
                        <a:pt x="210" y="392"/>
                        <a:pt x="225" y="390"/>
                      </a:cubicBezTo>
                      <a:cubicBezTo>
                        <a:pt x="253" y="386"/>
                        <a:pt x="280" y="384"/>
                        <a:pt x="307" y="375"/>
                      </a:cubicBezTo>
                      <a:cubicBezTo>
                        <a:pt x="337" y="366"/>
                        <a:pt x="366" y="355"/>
                        <a:pt x="396" y="345"/>
                      </a:cubicBezTo>
                      <a:cubicBezTo>
                        <a:pt x="404" y="342"/>
                        <a:pt x="412" y="338"/>
                        <a:pt x="421" y="334"/>
                      </a:cubicBezTo>
                      <a:cubicBezTo>
                        <a:pt x="419" y="325"/>
                        <a:pt x="418" y="318"/>
                        <a:pt x="417" y="310"/>
                      </a:cubicBezTo>
                      <a:cubicBezTo>
                        <a:pt x="416" y="304"/>
                        <a:pt x="416" y="297"/>
                        <a:pt x="414" y="291"/>
                      </a:cubicBezTo>
                      <a:cubicBezTo>
                        <a:pt x="409" y="275"/>
                        <a:pt x="403" y="258"/>
                        <a:pt x="397" y="242"/>
                      </a:cubicBezTo>
                      <a:cubicBezTo>
                        <a:pt x="393" y="229"/>
                        <a:pt x="388" y="216"/>
                        <a:pt x="386" y="203"/>
                      </a:cubicBezTo>
                      <a:cubicBezTo>
                        <a:pt x="381" y="180"/>
                        <a:pt x="376" y="158"/>
                        <a:pt x="367" y="137"/>
                      </a:cubicBezTo>
                      <a:cubicBezTo>
                        <a:pt x="365" y="133"/>
                        <a:pt x="364" y="129"/>
                        <a:pt x="363" y="125"/>
                      </a:cubicBezTo>
                      <a:cubicBezTo>
                        <a:pt x="357" y="101"/>
                        <a:pt x="351" y="77"/>
                        <a:pt x="345" y="53"/>
                      </a:cubicBezTo>
                      <a:cubicBezTo>
                        <a:pt x="344" y="49"/>
                        <a:pt x="343" y="45"/>
                        <a:pt x="341" y="41"/>
                      </a:cubicBezTo>
                      <a:cubicBezTo>
                        <a:pt x="339" y="36"/>
                        <a:pt x="337" y="30"/>
                        <a:pt x="335" y="24"/>
                      </a:cubicBezTo>
                      <a:close/>
                      <a:moveTo>
                        <a:pt x="356" y="22"/>
                      </a:moveTo>
                      <a:cubicBezTo>
                        <a:pt x="357" y="25"/>
                        <a:pt x="357" y="28"/>
                        <a:pt x="358" y="30"/>
                      </a:cubicBezTo>
                      <a:cubicBezTo>
                        <a:pt x="360" y="38"/>
                        <a:pt x="362" y="46"/>
                        <a:pt x="364" y="53"/>
                      </a:cubicBezTo>
                      <a:cubicBezTo>
                        <a:pt x="369" y="75"/>
                        <a:pt x="373" y="96"/>
                        <a:pt x="378" y="117"/>
                      </a:cubicBezTo>
                      <a:cubicBezTo>
                        <a:pt x="383" y="134"/>
                        <a:pt x="389" y="150"/>
                        <a:pt x="393" y="167"/>
                      </a:cubicBezTo>
                      <a:cubicBezTo>
                        <a:pt x="400" y="196"/>
                        <a:pt x="406" y="226"/>
                        <a:pt x="412" y="256"/>
                      </a:cubicBezTo>
                      <a:cubicBezTo>
                        <a:pt x="413" y="258"/>
                        <a:pt x="413" y="263"/>
                        <a:pt x="415" y="264"/>
                      </a:cubicBezTo>
                      <a:cubicBezTo>
                        <a:pt x="424" y="272"/>
                        <a:pt x="424" y="283"/>
                        <a:pt x="426" y="293"/>
                      </a:cubicBezTo>
                      <a:cubicBezTo>
                        <a:pt x="428" y="303"/>
                        <a:pt x="430" y="312"/>
                        <a:pt x="432" y="321"/>
                      </a:cubicBezTo>
                      <a:cubicBezTo>
                        <a:pt x="432" y="323"/>
                        <a:pt x="434" y="325"/>
                        <a:pt x="435" y="327"/>
                      </a:cubicBezTo>
                      <a:cubicBezTo>
                        <a:pt x="440" y="321"/>
                        <a:pt x="443" y="315"/>
                        <a:pt x="447" y="310"/>
                      </a:cubicBezTo>
                      <a:cubicBezTo>
                        <a:pt x="450" y="306"/>
                        <a:pt x="451" y="302"/>
                        <a:pt x="449" y="297"/>
                      </a:cubicBezTo>
                      <a:cubicBezTo>
                        <a:pt x="444" y="280"/>
                        <a:pt x="439" y="263"/>
                        <a:pt x="434" y="246"/>
                      </a:cubicBezTo>
                      <a:cubicBezTo>
                        <a:pt x="432" y="240"/>
                        <a:pt x="431" y="234"/>
                        <a:pt x="429" y="229"/>
                      </a:cubicBezTo>
                      <a:cubicBezTo>
                        <a:pt x="426" y="217"/>
                        <a:pt x="424" y="204"/>
                        <a:pt x="420" y="192"/>
                      </a:cubicBezTo>
                      <a:cubicBezTo>
                        <a:pt x="414" y="171"/>
                        <a:pt x="407" y="151"/>
                        <a:pt x="401" y="130"/>
                      </a:cubicBezTo>
                      <a:cubicBezTo>
                        <a:pt x="392" y="98"/>
                        <a:pt x="384" y="66"/>
                        <a:pt x="375" y="34"/>
                      </a:cubicBezTo>
                      <a:cubicBezTo>
                        <a:pt x="372" y="22"/>
                        <a:pt x="371" y="22"/>
                        <a:pt x="356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 375">
                  <a:extLst>
                    <a:ext uri="{FF2B5EF4-FFF2-40B4-BE49-F238E27FC236}">
                      <a16:creationId xmlns:a16="http://schemas.microsoft.com/office/drawing/2014/main" id="{1748F30F-8281-4359-BD88-7A3C3E5A27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418537" y="4205288"/>
                  <a:ext cx="1076325" cy="1076325"/>
                </a:xfrm>
                <a:custGeom>
                  <a:avLst/>
                  <a:gdLst>
                    <a:gd name="T0" fmla="*/ 304 w 340"/>
                    <a:gd name="T1" fmla="*/ 130 h 340"/>
                    <a:gd name="T2" fmla="*/ 325 w 340"/>
                    <a:gd name="T3" fmla="*/ 225 h 340"/>
                    <a:gd name="T4" fmla="*/ 308 w 340"/>
                    <a:gd name="T5" fmla="*/ 293 h 340"/>
                    <a:gd name="T6" fmla="*/ 78 w 340"/>
                    <a:gd name="T7" fmla="*/ 340 h 340"/>
                    <a:gd name="T8" fmla="*/ 2 w 340"/>
                    <a:gd name="T9" fmla="*/ 142 h 340"/>
                    <a:gd name="T10" fmla="*/ 180 w 340"/>
                    <a:gd name="T11" fmla="*/ 16 h 340"/>
                    <a:gd name="T12" fmla="*/ 287 w 340"/>
                    <a:gd name="T13" fmla="*/ 49 h 340"/>
                    <a:gd name="T14" fmla="*/ 130 w 340"/>
                    <a:gd name="T15" fmla="*/ 190 h 340"/>
                    <a:gd name="T16" fmla="*/ 74 w 340"/>
                    <a:gd name="T17" fmla="*/ 203 h 340"/>
                    <a:gd name="T18" fmla="*/ 132 w 340"/>
                    <a:gd name="T19" fmla="*/ 262 h 340"/>
                    <a:gd name="T20" fmla="*/ 188 w 340"/>
                    <a:gd name="T21" fmla="*/ 233 h 340"/>
                    <a:gd name="T22" fmla="*/ 242 w 340"/>
                    <a:gd name="T23" fmla="*/ 214 h 340"/>
                    <a:gd name="T24" fmla="*/ 297 w 340"/>
                    <a:gd name="T25" fmla="*/ 213 h 340"/>
                    <a:gd name="T26" fmla="*/ 221 w 340"/>
                    <a:gd name="T27" fmla="*/ 173 h 340"/>
                    <a:gd name="T28" fmla="*/ 222 w 340"/>
                    <a:gd name="T29" fmla="*/ 144 h 340"/>
                    <a:gd name="T30" fmla="*/ 251 w 340"/>
                    <a:gd name="T31" fmla="*/ 72 h 340"/>
                    <a:gd name="T32" fmla="*/ 200 w 340"/>
                    <a:gd name="T33" fmla="*/ 102 h 340"/>
                    <a:gd name="T34" fmla="*/ 127 w 340"/>
                    <a:gd name="T35" fmla="*/ 107 h 340"/>
                    <a:gd name="T36" fmla="*/ 48 w 340"/>
                    <a:gd name="T37" fmla="*/ 128 h 340"/>
                    <a:gd name="T38" fmla="*/ 69 w 340"/>
                    <a:gd name="T39" fmla="*/ 175 h 340"/>
                    <a:gd name="T40" fmla="*/ 130 w 340"/>
                    <a:gd name="T41" fmla="*/ 147 h 340"/>
                    <a:gd name="T42" fmla="*/ 181 w 340"/>
                    <a:gd name="T43" fmla="*/ 138 h 340"/>
                    <a:gd name="T44" fmla="*/ 100 w 340"/>
                    <a:gd name="T45" fmla="*/ 324 h 340"/>
                    <a:gd name="T46" fmla="*/ 319 w 340"/>
                    <a:gd name="T47" fmla="*/ 274 h 340"/>
                    <a:gd name="T48" fmla="*/ 288 w 340"/>
                    <a:gd name="T49" fmla="*/ 238 h 340"/>
                    <a:gd name="T50" fmla="*/ 245 w 340"/>
                    <a:gd name="T51" fmla="*/ 253 h 340"/>
                    <a:gd name="T52" fmla="*/ 159 w 340"/>
                    <a:gd name="T53" fmla="*/ 289 h 340"/>
                    <a:gd name="T54" fmla="*/ 99 w 340"/>
                    <a:gd name="T55" fmla="*/ 100 h 340"/>
                    <a:gd name="T56" fmla="*/ 238 w 340"/>
                    <a:gd name="T57" fmla="*/ 44 h 340"/>
                    <a:gd name="T58" fmla="*/ 236 w 340"/>
                    <a:gd name="T59" fmla="*/ 16 h 340"/>
                    <a:gd name="T60" fmla="*/ 84 w 340"/>
                    <a:gd name="T61" fmla="*/ 60 h 340"/>
                    <a:gd name="T62" fmla="*/ 15 w 340"/>
                    <a:gd name="T63" fmla="*/ 120 h 340"/>
                    <a:gd name="T64" fmla="*/ 75 w 340"/>
                    <a:gd name="T65" fmla="*/ 90 h 340"/>
                    <a:gd name="T66" fmla="*/ 168 w 340"/>
                    <a:gd name="T67" fmla="*/ 160 h 340"/>
                    <a:gd name="T68" fmla="*/ 131 w 340"/>
                    <a:gd name="T69" fmla="*/ 177 h 340"/>
                    <a:gd name="T70" fmla="*/ 85 w 340"/>
                    <a:gd name="T71" fmla="*/ 195 h 340"/>
                    <a:gd name="T72" fmla="*/ 113 w 340"/>
                    <a:gd name="T73" fmla="*/ 181 h 340"/>
                    <a:gd name="T74" fmla="*/ 78 w 340"/>
                    <a:gd name="T75" fmla="*/ 179 h 340"/>
                    <a:gd name="T76" fmla="*/ 159 w 340"/>
                    <a:gd name="T77" fmla="*/ 244 h 340"/>
                    <a:gd name="T78" fmla="*/ 205 w 340"/>
                    <a:gd name="T79" fmla="*/ 87 h 340"/>
                    <a:gd name="T80" fmla="*/ 174 w 340"/>
                    <a:gd name="T81" fmla="*/ 94 h 340"/>
                    <a:gd name="T82" fmla="*/ 237 w 340"/>
                    <a:gd name="T83" fmla="*/ 58 h 340"/>
                    <a:gd name="T84" fmla="*/ 233 w 340"/>
                    <a:gd name="T85" fmla="*/ 85 h 340"/>
                    <a:gd name="T86" fmla="*/ 197 w 340"/>
                    <a:gd name="T87" fmla="*/ 140 h 340"/>
                    <a:gd name="T88" fmla="*/ 58 w 340"/>
                    <a:gd name="T89" fmla="*/ 113 h 340"/>
                    <a:gd name="T90" fmla="*/ 85 w 340"/>
                    <a:gd name="T91" fmla="*/ 108 h 340"/>
                    <a:gd name="T92" fmla="*/ 206 w 340"/>
                    <a:gd name="T93" fmla="*/ 257 h 340"/>
                    <a:gd name="T94" fmla="*/ 264 w 340"/>
                    <a:gd name="T95" fmla="*/ 224 h 340"/>
                    <a:gd name="T96" fmla="*/ 278 w 340"/>
                    <a:gd name="T97" fmla="*/ 214 h 340"/>
                    <a:gd name="T98" fmla="*/ 243 w 340"/>
                    <a:gd name="T99" fmla="*/ 242 h 3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40" h="340">
                      <a:moveTo>
                        <a:pt x="287" y="49"/>
                      </a:moveTo>
                      <a:cubicBezTo>
                        <a:pt x="283" y="55"/>
                        <a:pt x="284" y="60"/>
                        <a:pt x="286" y="66"/>
                      </a:cubicBezTo>
                      <a:cubicBezTo>
                        <a:pt x="289" y="73"/>
                        <a:pt x="291" y="82"/>
                        <a:pt x="293" y="90"/>
                      </a:cubicBezTo>
                      <a:cubicBezTo>
                        <a:pt x="297" y="103"/>
                        <a:pt x="301" y="116"/>
                        <a:pt x="304" y="130"/>
                      </a:cubicBezTo>
                      <a:cubicBezTo>
                        <a:pt x="308" y="143"/>
                        <a:pt x="310" y="157"/>
                        <a:pt x="313" y="170"/>
                      </a:cubicBezTo>
                      <a:cubicBezTo>
                        <a:pt x="314" y="178"/>
                        <a:pt x="315" y="187"/>
                        <a:pt x="317" y="195"/>
                      </a:cubicBezTo>
                      <a:cubicBezTo>
                        <a:pt x="318" y="200"/>
                        <a:pt x="321" y="205"/>
                        <a:pt x="324" y="212"/>
                      </a:cubicBezTo>
                      <a:cubicBezTo>
                        <a:pt x="324" y="215"/>
                        <a:pt x="324" y="220"/>
                        <a:pt x="325" y="225"/>
                      </a:cubicBezTo>
                      <a:cubicBezTo>
                        <a:pt x="327" y="234"/>
                        <a:pt x="329" y="242"/>
                        <a:pt x="331" y="251"/>
                      </a:cubicBezTo>
                      <a:cubicBezTo>
                        <a:pt x="332" y="255"/>
                        <a:pt x="334" y="259"/>
                        <a:pt x="336" y="264"/>
                      </a:cubicBezTo>
                      <a:cubicBezTo>
                        <a:pt x="340" y="271"/>
                        <a:pt x="339" y="279"/>
                        <a:pt x="332" y="283"/>
                      </a:cubicBezTo>
                      <a:cubicBezTo>
                        <a:pt x="324" y="287"/>
                        <a:pt x="316" y="291"/>
                        <a:pt x="308" y="293"/>
                      </a:cubicBezTo>
                      <a:cubicBezTo>
                        <a:pt x="278" y="300"/>
                        <a:pt x="249" y="306"/>
                        <a:pt x="220" y="315"/>
                      </a:cubicBezTo>
                      <a:cubicBezTo>
                        <a:pt x="205" y="320"/>
                        <a:pt x="189" y="322"/>
                        <a:pt x="173" y="326"/>
                      </a:cubicBezTo>
                      <a:cubicBezTo>
                        <a:pt x="160" y="329"/>
                        <a:pt x="146" y="333"/>
                        <a:pt x="133" y="335"/>
                      </a:cubicBezTo>
                      <a:cubicBezTo>
                        <a:pt x="115" y="337"/>
                        <a:pt x="96" y="338"/>
                        <a:pt x="78" y="340"/>
                      </a:cubicBezTo>
                      <a:cubicBezTo>
                        <a:pt x="67" y="340"/>
                        <a:pt x="65" y="338"/>
                        <a:pt x="62" y="328"/>
                      </a:cubicBezTo>
                      <a:cubicBezTo>
                        <a:pt x="56" y="306"/>
                        <a:pt x="50" y="283"/>
                        <a:pt x="43" y="261"/>
                      </a:cubicBezTo>
                      <a:cubicBezTo>
                        <a:pt x="35" y="239"/>
                        <a:pt x="26" y="219"/>
                        <a:pt x="18" y="197"/>
                      </a:cubicBezTo>
                      <a:cubicBezTo>
                        <a:pt x="12" y="179"/>
                        <a:pt x="6" y="160"/>
                        <a:pt x="2" y="142"/>
                      </a:cubicBezTo>
                      <a:cubicBezTo>
                        <a:pt x="0" y="126"/>
                        <a:pt x="0" y="109"/>
                        <a:pt x="2" y="93"/>
                      </a:cubicBezTo>
                      <a:cubicBezTo>
                        <a:pt x="4" y="81"/>
                        <a:pt x="12" y="70"/>
                        <a:pt x="25" y="66"/>
                      </a:cubicBezTo>
                      <a:cubicBezTo>
                        <a:pt x="39" y="61"/>
                        <a:pt x="55" y="58"/>
                        <a:pt x="69" y="51"/>
                      </a:cubicBezTo>
                      <a:cubicBezTo>
                        <a:pt x="105" y="34"/>
                        <a:pt x="143" y="27"/>
                        <a:pt x="180" y="16"/>
                      </a:cubicBezTo>
                      <a:cubicBezTo>
                        <a:pt x="196" y="11"/>
                        <a:pt x="212" y="7"/>
                        <a:pt x="228" y="2"/>
                      </a:cubicBezTo>
                      <a:cubicBezTo>
                        <a:pt x="235" y="0"/>
                        <a:pt x="240" y="1"/>
                        <a:pt x="246" y="6"/>
                      </a:cubicBezTo>
                      <a:cubicBezTo>
                        <a:pt x="259" y="16"/>
                        <a:pt x="270" y="28"/>
                        <a:pt x="278" y="42"/>
                      </a:cubicBezTo>
                      <a:cubicBezTo>
                        <a:pt x="280" y="45"/>
                        <a:pt x="283" y="47"/>
                        <a:pt x="287" y="49"/>
                      </a:cubicBezTo>
                      <a:close/>
                      <a:moveTo>
                        <a:pt x="175" y="164"/>
                      </a:moveTo>
                      <a:cubicBezTo>
                        <a:pt x="176" y="177"/>
                        <a:pt x="172" y="186"/>
                        <a:pt x="165" y="193"/>
                      </a:cubicBezTo>
                      <a:cubicBezTo>
                        <a:pt x="156" y="201"/>
                        <a:pt x="149" y="203"/>
                        <a:pt x="139" y="197"/>
                      </a:cubicBezTo>
                      <a:cubicBezTo>
                        <a:pt x="136" y="195"/>
                        <a:pt x="133" y="192"/>
                        <a:pt x="130" y="190"/>
                      </a:cubicBezTo>
                      <a:cubicBezTo>
                        <a:pt x="129" y="189"/>
                        <a:pt x="127" y="188"/>
                        <a:pt x="124" y="186"/>
                      </a:cubicBezTo>
                      <a:cubicBezTo>
                        <a:pt x="122" y="191"/>
                        <a:pt x="121" y="196"/>
                        <a:pt x="119" y="200"/>
                      </a:cubicBezTo>
                      <a:cubicBezTo>
                        <a:pt x="114" y="213"/>
                        <a:pt x="105" y="217"/>
                        <a:pt x="92" y="212"/>
                      </a:cubicBezTo>
                      <a:cubicBezTo>
                        <a:pt x="86" y="210"/>
                        <a:pt x="80" y="206"/>
                        <a:pt x="74" y="203"/>
                      </a:cubicBezTo>
                      <a:cubicBezTo>
                        <a:pt x="63" y="207"/>
                        <a:pt x="53" y="212"/>
                        <a:pt x="41" y="216"/>
                      </a:cubicBezTo>
                      <a:cubicBezTo>
                        <a:pt x="49" y="238"/>
                        <a:pt x="57" y="260"/>
                        <a:pt x="65" y="282"/>
                      </a:cubicBezTo>
                      <a:cubicBezTo>
                        <a:pt x="70" y="280"/>
                        <a:pt x="74" y="278"/>
                        <a:pt x="78" y="276"/>
                      </a:cubicBezTo>
                      <a:cubicBezTo>
                        <a:pt x="95" y="270"/>
                        <a:pt x="113" y="264"/>
                        <a:pt x="132" y="262"/>
                      </a:cubicBezTo>
                      <a:cubicBezTo>
                        <a:pt x="137" y="262"/>
                        <a:pt x="140" y="259"/>
                        <a:pt x="141" y="255"/>
                      </a:cubicBezTo>
                      <a:cubicBezTo>
                        <a:pt x="144" y="248"/>
                        <a:pt x="147" y="242"/>
                        <a:pt x="151" y="237"/>
                      </a:cubicBezTo>
                      <a:cubicBezTo>
                        <a:pt x="156" y="230"/>
                        <a:pt x="163" y="227"/>
                        <a:pt x="172" y="228"/>
                      </a:cubicBezTo>
                      <a:cubicBezTo>
                        <a:pt x="178" y="230"/>
                        <a:pt x="183" y="232"/>
                        <a:pt x="188" y="233"/>
                      </a:cubicBezTo>
                      <a:cubicBezTo>
                        <a:pt x="193" y="221"/>
                        <a:pt x="197" y="219"/>
                        <a:pt x="210" y="223"/>
                      </a:cubicBezTo>
                      <a:cubicBezTo>
                        <a:pt x="215" y="224"/>
                        <a:pt x="219" y="226"/>
                        <a:pt x="224" y="227"/>
                      </a:cubicBezTo>
                      <a:cubicBezTo>
                        <a:pt x="225" y="225"/>
                        <a:pt x="225" y="224"/>
                        <a:pt x="225" y="223"/>
                      </a:cubicBezTo>
                      <a:cubicBezTo>
                        <a:pt x="229" y="212"/>
                        <a:pt x="231" y="211"/>
                        <a:pt x="242" y="214"/>
                      </a:cubicBezTo>
                      <a:cubicBezTo>
                        <a:pt x="246" y="215"/>
                        <a:pt x="250" y="215"/>
                        <a:pt x="255" y="216"/>
                      </a:cubicBezTo>
                      <a:cubicBezTo>
                        <a:pt x="256" y="214"/>
                        <a:pt x="257" y="212"/>
                        <a:pt x="258" y="211"/>
                      </a:cubicBezTo>
                      <a:cubicBezTo>
                        <a:pt x="264" y="201"/>
                        <a:pt x="270" y="199"/>
                        <a:pt x="280" y="204"/>
                      </a:cubicBezTo>
                      <a:cubicBezTo>
                        <a:pt x="286" y="207"/>
                        <a:pt x="291" y="210"/>
                        <a:pt x="297" y="213"/>
                      </a:cubicBezTo>
                      <a:cubicBezTo>
                        <a:pt x="301" y="211"/>
                        <a:pt x="305" y="209"/>
                        <a:pt x="308" y="208"/>
                      </a:cubicBezTo>
                      <a:cubicBezTo>
                        <a:pt x="303" y="183"/>
                        <a:pt x="298" y="160"/>
                        <a:pt x="293" y="137"/>
                      </a:cubicBezTo>
                      <a:cubicBezTo>
                        <a:pt x="269" y="145"/>
                        <a:pt x="247" y="153"/>
                        <a:pt x="223" y="161"/>
                      </a:cubicBezTo>
                      <a:cubicBezTo>
                        <a:pt x="222" y="164"/>
                        <a:pt x="222" y="168"/>
                        <a:pt x="221" y="173"/>
                      </a:cubicBezTo>
                      <a:cubicBezTo>
                        <a:pt x="220" y="175"/>
                        <a:pt x="220" y="177"/>
                        <a:pt x="219" y="179"/>
                      </a:cubicBezTo>
                      <a:cubicBezTo>
                        <a:pt x="210" y="190"/>
                        <a:pt x="193" y="189"/>
                        <a:pt x="185" y="177"/>
                      </a:cubicBezTo>
                      <a:cubicBezTo>
                        <a:pt x="182" y="174"/>
                        <a:pt x="180" y="170"/>
                        <a:pt x="175" y="164"/>
                      </a:cubicBezTo>
                      <a:close/>
                      <a:moveTo>
                        <a:pt x="222" y="144"/>
                      </a:moveTo>
                      <a:cubicBezTo>
                        <a:pt x="244" y="137"/>
                        <a:pt x="266" y="131"/>
                        <a:pt x="289" y="124"/>
                      </a:cubicBezTo>
                      <a:cubicBezTo>
                        <a:pt x="282" y="103"/>
                        <a:pt x="280" y="81"/>
                        <a:pt x="270" y="62"/>
                      </a:cubicBezTo>
                      <a:cubicBezTo>
                        <a:pt x="263" y="63"/>
                        <a:pt x="258" y="64"/>
                        <a:pt x="252" y="65"/>
                      </a:cubicBezTo>
                      <a:cubicBezTo>
                        <a:pt x="251" y="68"/>
                        <a:pt x="252" y="70"/>
                        <a:pt x="251" y="72"/>
                      </a:cubicBezTo>
                      <a:cubicBezTo>
                        <a:pt x="248" y="80"/>
                        <a:pt x="245" y="88"/>
                        <a:pt x="242" y="95"/>
                      </a:cubicBezTo>
                      <a:cubicBezTo>
                        <a:pt x="238" y="102"/>
                        <a:pt x="236" y="102"/>
                        <a:pt x="229" y="99"/>
                      </a:cubicBezTo>
                      <a:cubicBezTo>
                        <a:pt x="223" y="96"/>
                        <a:pt x="216" y="94"/>
                        <a:pt x="210" y="91"/>
                      </a:cubicBezTo>
                      <a:cubicBezTo>
                        <a:pt x="207" y="95"/>
                        <a:pt x="203" y="98"/>
                        <a:pt x="200" y="102"/>
                      </a:cubicBezTo>
                      <a:cubicBezTo>
                        <a:pt x="192" y="113"/>
                        <a:pt x="180" y="115"/>
                        <a:pt x="170" y="105"/>
                      </a:cubicBezTo>
                      <a:cubicBezTo>
                        <a:pt x="167" y="102"/>
                        <a:pt x="165" y="99"/>
                        <a:pt x="161" y="96"/>
                      </a:cubicBezTo>
                      <a:cubicBezTo>
                        <a:pt x="152" y="99"/>
                        <a:pt x="144" y="102"/>
                        <a:pt x="135" y="104"/>
                      </a:cubicBezTo>
                      <a:cubicBezTo>
                        <a:pt x="132" y="105"/>
                        <a:pt x="130" y="106"/>
                        <a:pt x="127" y="107"/>
                      </a:cubicBezTo>
                      <a:cubicBezTo>
                        <a:pt x="122" y="109"/>
                        <a:pt x="117" y="110"/>
                        <a:pt x="112" y="112"/>
                      </a:cubicBezTo>
                      <a:cubicBezTo>
                        <a:pt x="107" y="114"/>
                        <a:pt x="101" y="118"/>
                        <a:pt x="94" y="114"/>
                      </a:cubicBezTo>
                      <a:cubicBezTo>
                        <a:pt x="89" y="122"/>
                        <a:pt x="87" y="133"/>
                        <a:pt x="75" y="135"/>
                      </a:cubicBezTo>
                      <a:cubicBezTo>
                        <a:pt x="65" y="137"/>
                        <a:pt x="55" y="137"/>
                        <a:pt x="48" y="128"/>
                      </a:cubicBezTo>
                      <a:cubicBezTo>
                        <a:pt x="37" y="132"/>
                        <a:pt x="27" y="135"/>
                        <a:pt x="16" y="139"/>
                      </a:cubicBezTo>
                      <a:cubicBezTo>
                        <a:pt x="19" y="160"/>
                        <a:pt x="24" y="178"/>
                        <a:pt x="33" y="196"/>
                      </a:cubicBezTo>
                      <a:cubicBezTo>
                        <a:pt x="46" y="197"/>
                        <a:pt x="57" y="190"/>
                        <a:pt x="68" y="188"/>
                      </a:cubicBezTo>
                      <a:cubicBezTo>
                        <a:pt x="69" y="183"/>
                        <a:pt x="69" y="179"/>
                        <a:pt x="69" y="175"/>
                      </a:cubicBezTo>
                      <a:cubicBezTo>
                        <a:pt x="70" y="170"/>
                        <a:pt x="70" y="166"/>
                        <a:pt x="71" y="162"/>
                      </a:cubicBezTo>
                      <a:cubicBezTo>
                        <a:pt x="75" y="149"/>
                        <a:pt x="83" y="145"/>
                        <a:pt x="95" y="148"/>
                      </a:cubicBezTo>
                      <a:cubicBezTo>
                        <a:pt x="105" y="151"/>
                        <a:pt x="114" y="156"/>
                        <a:pt x="120" y="166"/>
                      </a:cubicBezTo>
                      <a:cubicBezTo>
                        <a:pt x="124" y="159"/>
                        <a:pt x="127" y="153"/>
                        <a:pt x="130" y="147"/>
                      </a:cubicBezTo>
                      <a:cubicBezTo>
                        <a:pt x="138" y="136"/>
                        <a:pt x="149" y="133"/>
                        <a:pt x="161" y="140"/>
                      </a:cubicBezTo>
                      <a:cubicBezTo>
                        <a:pt x="165" y="143"/>
                        <a:pt x="168" y="146"/>
                        <a:pt x="171" y="149"/>
                      </a:cubicBezTo>
                      <a:cubicBezTo>
                        <a:pt x="173" y="151"/>
                        <a:pt x="174" y="153"/>
                        <a:pt x="176" y="156"/>
                      </a:cubicBezTo>
                      <a:cubicBezTo>
                        <a:pt x="178" y="149"/>
                        <a:pt x="179" y="144"/>
                        <a:pt x="181" y="138"/>
                      </a:cubicBezTo>
                      <a:cubicBezTo>
                        <a:pt x="185" y="129"/>
                        <a:pt x="191" y="127"/>
                        <a:pt x="200" y="129"/>
                      </a:cubicBezTo>
                      <a:cubicBezTo>
                        <a:pt x="209" y="132"/>
                        <a:pt x="217" y="136"/>
                        <a:pt x="222" y="144"/>
                      </a:cubicBezTo>
                      <a:close/>
                      <a:moveTo>
                        <a:pt x="77" y="326"/>
                      </a:moveTo>
                      <a:cubicBezTo>
                        <a:pt x="85" y="325"/>
                        <a:pt x="93" y="325"/>
                        <a:pt x="100" y="324"/>
                      </a:cubicBezTo>
                      <a:cubicBezTo>
                        <a:pt x="113" y="323"/>
                        <a:pt x="126" y="323"/>
                        <a:pt x="139" y="320"/>
                      </a:cubicBezTo>
                      <a:cubicBezTo>
                        <a:pt x="168" y="312"/>
                        <a:pt x="198" y="307"/>
                        <a:pt x="228" y="298"/>
                      </a:cubicBezTo>
                      <a:cubicBezTo>
                        <a:pt x="251" y="291"/>
                        <a:pt x="274" y="287"/>
                        <a:pt x="298" y="281"/>
                      </a:cubicBezTo>
                      <a:cubicBezTo>
                        <a:pt x="305" y="279"/>
                        <a:pt x="312" y="277"/>
                        <a:pt x="319" y="274"/>
                      </a:cubicBezTo>
                      <a:cubicBezTo>
                        <a:pt x="327" y="270"/>
                        <a:pt x="329" y="264"/>
                        <a:pt x="326" y="255"/>
                      </a:cubicBezTo>
                      <a:cubicBezTo>
                        <a:pt x="323" y="246"/>
                        <a:pt x="320" y="236"/>
                        <a:pt x="316" y="227"/>
                      </a:cubicBezTo>
                      <a:cubicBezTo>
                        <a:pt x="316" y="225"/>
                        <a:pt x="315" y="224"/>
                        <a:pt x="314" y="222"/>
                      </a:cubicBezTo>
                      <a:cubicBezTo>
                        <a:pt x="303" y="224"/>
                        <a:pt x="292" y="225"/>
                        <a:pt x="288" y="238"/>
                      </a:cubicBezTo>
                      <a:cubicBezTo>
                        <a:pt x="287" y="240"/>
                        <a:pt x="285" y="241"/>
                        <a:pt x="283" y="243"/>
                      </a:cubicBezTo>
                      <a:cubicBezTo>
                        <a:pt x="278" y="248"/>
                        <a:pt x="275" y="249"/>
                        <a:pt x="268" y="245"/>
                      </a:cubicBezTo>
                      <a:cubicBezTo>
                        <a:pt x="265" y="243"/>
                        <a:pt x="262" y="242"/>
                        <a:pt x="261" y="241"/>
                      </a:cubicBezTo>
                      <a:cubicBezTo>
                        <a:pt x="255" y="246"/>
                        <a:pt x="251" y="251"/>
                        <a:pt x="245" y="253"/>
                      </a:cubicBezTo>
                      <a:cubicBezTo>
                        <a:pt x="240" y="255"/>
                        <a:pt x="233" y="253"/>
                        <a:pt x="227" y="253"/>
                      </a:cubicBezTo>
                      <a:cubicBezTo>
                        <a:pt x="215" y="272"/>
                        <a:pt x="212" y="273"/>
                        <a:pt x="197" y="263"/>
                      </a:cubicBezTo>
                      <a:cubicBezTo>
                        <a:pt x="192" y="270"/>
                        <a:pt x="188" y="278"/>
                        <a:pt x="183" y="284"/>
                      </a:cubicBezTo>
                      <a:cubicBezTo>
                        <a:pt x="175" y="294"/>
                        <a:pt x="170" y="295"/>
                        <a:pt x="159" y="289"/>
                      </a:cubicBezTo>
                      <a:cubicBezTo>
                        <a:pt x="152" y="285"/>
                        <a:pt x="145" y="280"/>
                        <a:pt x="137" y="275"/>
                      </a:cubicBezTo>
                      <a:cubicBezTo>
                        <a:pt x="115" y="282"/>
                        <a:pt x="92" y="290"/>
                        <a:pt x="68" y="298"/>
                      </a:cubicBezTo>
                      <a:cubicBezTo>
                        <a:pt x="67" y="308"/>
                        <a:pt x="73" y="316"/>
                        <a:pt x="77" y="326"/>
                      </a:cubicBezTo>
                      <a:close/>
                      <a:moveTo>
                        <a:pt x="99" y="100"/>
                      </a:moveTo>
                      <a:cubicBezTo>
                        <a:pt x="117" y="90"/>
                        <a:pt x="138" y="85"/>
                        <a:pt x="160" y="83"/>
                      </a:cubicBezTo>
                      <a:cubicBezTo>
                        <a:pt x="167" y="62"/>
                        <a:pt x="175" y="57"/>
                        <a:pt x="200" y="58"/>
                      </a:cubicBezTo>
                      <a:cubicBezTo>
                        <a:pt x="200" y="57"/>
                        <a:pt x="201" y="56"/>
                        <a:pt x="202" y="56"/>
                      </a:cubicBezTo>
                      <a:cubicBezTo>
                        <a:pt x="210" y="40"/>
                        <a:pt x="222" y="36"/>
                        <a:pt x="238" y="44"/>
                      </a:cubicBezTo>
                      <a:cubicBezTo>
                        <a:pt x="243" y="46"/>
                        <a:pt x="248" y="50"/>
                        <a:pt x="254" y="53"/>
                      </a:cubicBezTo>
                      <a:cubicBezTo>
                        <a:pt x="257" y="51"/>
                        <a:pt x="260" y="49"/>
                        <a:pt x="263" y="47"/>
                      </a:cubicBezTo>
                      <a:cubicBezTo>
                        <a:pt x="263" y="46"/>
                        <a:pt x="264" y="46"/>
                        <a:pt x="263" y="46"/>
                      </a:cubicBezTo>
                      <a:cubicBezTo>
                        <a:pt x="258" y="33"/>
                        <a:pt x="247" y="24"/>
                        <a:pt x="236" y="16"/>
                      </a:cubicBezTo>
                      <a:cubicBezTo>
                        <a:pt x="234" y="15"/>
                        <a:pt x="231" y="16"/>
                        <a:pt x="229" y="16"/>
                      </a:cubicBezTo>
                      <a:cubicBezTo>
                        <a:pt x="221" y="18"/>
                        <a:pt x="214" y="20"/>
                        <a:pt x="206" y="23"/>
                      </a:cubicBezTo>
                      <a:cubicBezTo>
                        <a:pt x="183" y="29"/>
                        <a:pt x="159" y="37"/>
                        <a:pt x="135" y="43"/>
                      </a:cubicBezTo>
                      <a:cubicBezTo>
                        <a:pt x="118" y="47"/>
                        <a:pt x="100" y="51"/>
                        <a:pt x="84" y="60"/>
                      </a:cubicBezTo>
                      <a:cubicBezTo>
                        <a:pt x="83" y="61"/>
                        <a:pt x="81" y="61"/>
                        <a:pt x="80" y="62"/>
                      </a:cubicBezTo>
                      <a:cubicBezTo>
                        <a:pt x="64" y="67"/>
                        <a:pt x="48" y="73"/>
                        <a:pt x="31" y="78"/>
                      </a:cubicBezTo>
                      <a:cubicBezTo>
                        <a:pt x="27" y="79"/>
                        <a:pt x="24" y="82"/>
                        <a:pt x="21" y="86"/>
                      </a:cubicBezTo>
                      <a:cubicBezTo>
                        <a:pt x="12" y="96"/>
                        <a:pt x="16" y="108"/>
                        <a:pt x="15" y="120"/>
                      </a:cubicBezTo>
                      <a:cubicBezTo>
                        <a:pt x="20" y="119"/>
                        <a:pt x="23" y="117"/>
                        <a:pt x="26" y="116"/>
                      </a:cubicBezTo>
                      <a:cubicBezTo>
                        <a:pt x="30" y="115"/>
                        <a:pt x="34" y="114"/>
                        <a:pt x="38" y="114"/>
                      </a:cubicBezTo>
                      <a:cubicBezTo>
                        <a:pt x="45" y="113"/>
                        <a:pt x="48" y="110"/>
                        <a:pt x="50" y="104"/>
                      </a:cubicBezTo>
                      <a:cubicBezTo>
                        <a:pt x="55" y="91"/>
                        <a:pt x="62" y="87"/>
                        <a:pt x="75" y="90"/>
                      </a:cubicBezTo>
                      <a:cubicBezTo>
                        <a:pt x="82" y="92"/>
                        <a:pt x="90" y="96"/>
                        <a:pt x="99" y="100"/>
                      </a:cubicBezTo>
                      <a:close/>
                      <a:moveTo>
                        <a:pt x="161" y="189"/>
                      </a:moveTo>
                      <a:cubicBezTo>
                        <a:pt x="163" y="186"/>
                        <a:pt x="165" y="183"/>
                        <a:pt x="166" y="180"/>
                      </a:cubicBezTo>
                      <a:cubicBezTo>
                        <a:pt x="169" y="173"/>
                        <a:pt x="170" y="167"/>
                        <a:pt x="168" y="160"/>
                      </a:cubicBezTo>
                      <a:cubicBezTo>
                        <a:pt x="165" y="152"/>
                        <a:pt x="159" y="148"/>
                        <a:pt x="151" y="146"/>
                      </a:cubicBezTo>
                      <a:cubicBezTo>
                        <a:pt x="143" y="145"/>
                        <a:pt x="139" y="151"/>
                        <a:pt x="136" y="156"/>
                      </a:cubicBezTo>
                      <a:cubicBezTo>
                        <a:pt x="134" y="160"/>
                        <a:pt x="132" y="165"/>
                        <a:pt x="130" y="169"/>
                      </a:cubicBezTo>
                      <a:cubicBezTo>
                        <a:pt x="130" y="171"/>
                        <a:pt x="129" y="176"/>
                        <a:pt x="131" y="177"/>
                      </a:cubicBezTo>
                      <a:cubicBezTo>
                        <a:pt x="139" y="185"/>
                        <a:pt x="147" y="194"/>
                        <a:pt x="161" y="189"/>
                      </a:cubicBezTo>
                      <a:close/>
                      <a:moveTo>
                        <a:pt x="78" y="179"/>
                      </a:moveTo>
                      <a:cubicBezTo>
                        <a:pt x="78" y="183"/>
                        <a:pt x="78" y="187"/>
                        <a:pt x="83" y="189"/>
                      </a:cubicBezTo>
                      <a:cubicBezTo>
                        <a:pt x="84" y="189"/>
                        <a:pt x="84" y="193"/>
                        <a:pt x="85" y="195"/>
                      </a:cubicBezTo>
                      <a:cubicBezTo>
                        <a:pt x="86" y="196"/>
                        <a:pt x="86" y="199"/>
                        <a:pt x="87" y="200"/>
                      </a:cubicBezTo>
                      <a:cubicBezTo>
                        <a:pt x="91" y="203"/>
                        <a:pt x="96" y="206"/>
                        <a:pt x="101" y="203"/>
                      </a:cubicBezTo>
                      <a:cubicBezTo>
                        <a:pt x="106" y="201"/>
                        <a:pt x="110" y="198"/>
                        <a:pt x="111" y="192"/>
                      </a:cubicBezTo>
                      <a:cubicBezTo>
                        <a:pt x="111" y="188"/>
                        <a:pt x="113" y="184"/>
                        <a:pt x="113" y="181"/>
                      </a:cubicBezTo>
                      <a:cubicBezTo>
                        <a:pt x="112" y="177"/>
                        <a:pt x="112" y="172"/>
                        <a:pt x="110" y="168"/>
                      </a:cubicBezTo>
                      <a:cubicBezTo>
                        <a:pt x="106" y="162"/>
                        <a:pt x="100" y="159"/>
                        <a:pt x="93" y="158"/>
                      </a:cubicBezTo>
                      <a:cubicBezTo>
                        <a:pt x="86" y="157"/>
                        <a:pt x="83" y="158"/>
                        <a:pt x="81" y="165"/>
                      </a:cubicBezTo>
                      <a:cubicBezTo>
                        <a:pt x="80" y="169"/>
                        <a:pt x="79" y="174"/>
                        <a:pt x="78" y="179"/>
                      </a:cubicBezTo>
                      <a:close/>
                      <a:moveTo>
                        <a:pt x="150" y="270"/>
                      </a:moveTo>
                      <a:cubicBezTo>
                        <a:pt x="168" y="280"/>
                        <a:pt x="176" y="277"/>
                        <a:pt x="183" y="258"/>
                      </a:cubicBezTo>
                      <a:cubicBezTo>
                        <a:pt x="189" y="245"/>
                        <a:pt x="182" y="237"/>
                        <a:pt x="168" y="239"/>
                      </a:cubicBezTo>
                      <a:cubicBezTo>
                        <a:pt x="165" y="239"/>
                        <a:pt x="161" y="242"/>
                        <a:pt x="159" y="244"/>
                      </a:cubicBezTo>
                      <a:cubicBezTo>
                        <a:pt x="155" y="248"/>
                        <a:pt x="153" y="254"/>
                        <a:pt x="150" y="259"/>
                      </a:cubicBezTo>
                      <a:cubicBezTo>
                        <a:pt x="152" y="261"/>
                        <a:pt x="153" y="262"/>
                        <a:pt x="155" y="264"/>
                      </a:cubicBezTo>
                      <a:cubicBezTo>
                        <a:pt x="153" y="266"/>
                        <a:pt x="152" y="268"/>
                        <a:pt x="150" y="270"/>
                      </a:cubicBezTo>
                      <a:close/>
                      <a:moveTo>
                        <a:pt x="205" y="87"/>
                      </a:moveTo>
                      <a:cubicBezTo>
                        <a:pt x="203" y="81"/>
                        <a:pt x="201" y="74"/>
                        <a:pt x="199" y="67"/>
                      </a:cubicBezTo>
                      <a:cubicBezTo>
                        <a:pt x="185" y="63"/>
                        <a:pt x="175" y="67"/>
                        <a:pt x="169" y="82"/>
                      </a:cubicBezTo>
                      <a:cubicBezTo>
                        <a:pt x="172" y="83"/>
                        <a:pt x="174" y="85"/>
                        <a:pt x="177" y="86"/>
                      </a:cubicBezTo>
                      <a:cubicBezTo>
                        <a:pt x="176" y="89"/>
                        <a:pt x="175" y="91"/>
                        <a:pt x="174" y="94"/>
                      </a:cubicBezTo>
                      <a:cubicBezTo>
                        <a:pt x="184" y="103"/>
                        <a:pt x="189" y="103"/>
                        <a:pt x="198" y="93"/>
                      </a:cubicBezTo>
                      <a:cubicBezTo>
                        <a:pt x="200" y="91"/>
                        <a:pt x="203" y="89"/>
                        <a:pt x="205" y="87"/>
                      </a:cubicBezTo>
                      <a:close/>
                      <a:moveTo>
                        <a:pt x="240" y="72"/>
                      </a:moveTo>
                      <a:cubicBezTo>
                        <a:pt x="239" y="68"/>
                        <a:pt x="238" y="63"/>
                        <a:pt x="237" y="58"/>
                      </a:cubicBezTo>
                      <a:cubicBezTo>
                        <a:pt x="236" y="56"/>
                        <a:pt x="234" y="54"/>
                        <a:pt x="232" y="53"/>
                      </a:cubicBezTo>
                      <a:cubicBezTo>
                        <a:pt x="222" y="48"/>
                        <a:pt x="212" y="53"/>
                        <a:pt x="211" y="64"/>
                      </a:cubicBezTo>
                      <a:cubicBezTo>
                        <a:pt x="211" y="70"/>
                        <a:pt x="213" y="76"/>
                        <a:pt x="217" y="80"/>
                      </a:cubicBezTo>
                      <a:cubicBezTo>
                        <a:pt x="222" y="86"/>
                        <a:pt x="228" y="87"/>
                        <a:pt x="233" y="85"/>
                      </a:cubicBezTo>
                      <a:cubicBezTo>
                        <a:pt x="240" y="83"/>
                        <a:pt x="239" y="78"/>
                        <a:pt x="240" y="72"/>
                      </a:cubicBezTo>
                      <a:close/>
                      <a:moveTo>
                        <a:pt x="200" y="176"/>
                      </a:moveTo>
                      <a:cubicBezTo>
                        <a:pt x="211" y="168"/>
                        <a:pt x="212" y="167"/>
                        <a:pt x="213" y="157"/>
                      </a:cubicBezTo>
                      <a:cubicBezTo>
                        <a:pt x="214" y="148"/>
                        <a:pt x="207" y="140"/>
                        <a:pt x="197" y="140"/>
                      </a:cubicBezTo>
                      <a:cubicBezTo>
                        <a:pt x="195" y="140"/>
                        <a:pt x="192" y="142"/>
                        <a:pt x="191" y="144"/>
                      </a:cubicBezTo>
                      <a:cubicBezTo>
                        <a:pt x="184" y="156"/>
                        <a:pt x="188" y="167"/>
                        <a:pt x="200" y="176"/>
                      </a:cubicBezTo>
                      <a:close/>
                      <a:moveTo>
                        <a:pt x="73" y="99"/>
                      </a:moveTo>
                      <a:cubicBezTo>
                        <a:pt x="63" y="99"/>
                        <a:pt x="58" y="105"/>
                        <a:pt x="58" y="113"/>
                      </a:cubicBezTo>
                      <a:cubicBezTo>
                        <a:pt x="58" y="115"/>
                        <a:pt x="58" y="118"/>
                        <a:pt x="59" y="120"/>
                      </a:cubicBezTo>
                      <a:cubicBezTo>
                        <a:pt x="61" y="122"/>
                        <a:pt x="63" y="125"/>
                        <a:pt x="65" y="126"/>
                      </a:cubicBezTo>
                      <a:cubicBezTo>
                        <a:pt x="74" y="129"/>
                        <a:pt x="82" y="124"/>
                        <a:pt x="84" y="115"/>
                      </a:cubicBezTo>
                      <a:cubicBezTo>
                        <a:pt x="84" y="112"/>
                        <a:pt x="84" y="110"/>
                        <a:pt x="85" y="108"/>
                      </a:cubicBezTo>
                      <a:cubicBezTo>
                        <a:pt x="86" y="104"/>
                        <a:pt x="84" y="101"/>
                        <a:pt x="80" y="100"/>
                      </a:cubicBezTo>
                      <a:cubicBezTo>
                        <a:pt x="78" y="99"/>
                        <a:pt x="75" y="99"/>
                        <a:pt x="73" y="99"/>
                      </a:cubicBezTo>
                      <a:close/>
                      <a:moveTo>
                        <a:pt x="201" y="234"/>
                      </a:moveTo>
                      <a:cubicBezTo>
                        <a:pt x="199" y="242"/>
                        <a:pt x="201" y="252"/>
                        <a:pt x="206" y="257"/>
                      </a:cubicBezTo>
                      <a:cubicBezTo>
                        <a:pt x="209" y="260"/>
                        <a:pt x="213" y="260"/>
                        <a:pt x="215" y="256"/>
                      </a:cubicBezTo>
                      <a:cubicBezTo>
                        <a:pt x="218" y="252"/>
                        <a:pt x="220" y="248"/>
                        <a:pt x="222" y="244"/>
                      </a:cubicBezTo>
                      <a:cubicBezTo>
                        <a:pt x="217" y="234"/>
                        <a:pt x="213" y="232"/>
                        <a:pt x="201" y="234"/>
                      </a:cubicBezTo>
                      <a:close/>
                      <a:moveTo>
                        <a:pt x="264" y="224"/>
                      </a:moveTo>
                      <a:cubicBezTo>
                        <a:pt x="264" y="229"/>
                        <a:pt x="267" y="233"/>
                        <a:pt x="272" y="236"/>
                      </a:cubicBezTo>
                      <a:cubicBezTo>
                        <a:pt x="278" y="238"/>
                        <a:pt x="283" y="236"/>
                        <a:pt x="283" y="229"/>
                      </a:cubicBezTo>
                      <a:cubicBezTo>
                        <a:pt x="283" y="225"/>
                        <a:pt x="282" y="221"/>
                        <a:pt x="281" y="217"/>
                      </a:cubicBezTo>
                      <a:cubicBezTo>
                        <a:pt x="281" y="216"/>
                        <a:pt x="280" y="215"/>
                        <a:pt x="278" y="214"/>
                      </a:cubicBezTo>
                      <a:cubicBezTo>
                        <a:pt x="271" y="210"/>
                        <a:pt x="265" y="214"/>
                        <a:pt x="264" y="224"/>
                      </a:cubicBezTo>
                      <a:close/>
                      <a:moveTo>
                        <a:pt x="236" y="222"/>
                      </a:moveTo>
                      <a:cubicBezTo>
                        <a:pt x="236" y="228"/>
                        <a:pt x="235" y="233"/>
                        <a:pt x="236" y="238"/>
                      </a:cubicBezTo>
                      <a:cubicBezTo>
                        <a:pt x="236" y="243"/>
                        <a:pt x="239" y="244"/>
                        <a:pt x="243" y="242"/>
                      </a:cubicBezTo>
                      <a:cubicBezTo>
                        <a:pt x="246" y="241"/>
                        <a:pt x="249" y="239"/>
                        <a:pt x="251" y="237"/>
                      </a:cubicBezTo>
                      <a:cubicBezTo>
                        <a:pt x="255" y="232"/>
                        <a:pt x="253" y="225"/>
                        <a:pt x="246" y="223"/>
                      </a:cubicBezTo>
                      <a:cubicBezTo>
                        <a:pt x="243" y="222"/>
                        <a:pt x="240" y="222"/>
                        <a:pt x="236" y="2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3" name="Freeform 507">
                <a:extLst>
                  <a:ext uri="{FF2B5EF4-FFF2-40B4-BE49-F238E27FC236}">
                    <a16:creationId xmlns:a16="http://schemas.microsoft.com/office/drawing/2014/main" id="{B3320B77-88C3-4C3C-A0B0-40D863F8DAD4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 rot="21267793">
                <a:off x="14075716" y="6911646"/>
                <a:ext cx="252355" cy="498661"/>
              </a:xfrm>
              <a:custGeom>
                <a:avLst/>
                <a:gdLst>
                  <a:gd name="T0" fmla="*/ 134 w 163"/>
                  <a:gd name="T1" fmla="*/ 141 h 329"/>
                  <a:gd name="T2" fmla="*/ 1 w 163"/>
                  <a:gd name="T3" fmla="*/ 270 h 329"/>
                  <a:gd name="T4" fmla="*/ 79 w 163"/>
                  <a:gd name="T5" fmla="*/ 17 h 329"/>
                  <a:gd name="T6" fmla="*/ 70 w 163"/>
                  <a:gd name="T7" fmla="*/ 239 h 329"/>
                  <a:gd name="T8" fmla="*/ 68 w 163"/>
                  <a:gd name="T9" fmla="*/ 256 h 329"/>
                  <a:gd name="T10" fmla="*/ 86 w 163"/>
                  <a:gd name="T11" fmla="*/ 18 h 329"/>
                  <a:gd name="T12" fmla="*/ 100 w 163"/>
                  <a:gd name="T13" fmla="*/ 42 h 329"/>
                  <a:gd name="T14" fmla="*/ 106 w 163"/>
                  <a:gd name="T15" fmla="*/ 45 h 329"/>
                  <a:gd name="T16" fmla="*/ 127 w 163"/>
                  <a:gd name="T17" fmla="*/ 34 h 329"/>
                  <a:gd name="T18" fmla="*/ 120 w 163"/>
                  <a:gd name="T19" fmla="*/ 24 h 329"/>
                  <a:gd name="T20" fmla="*/ 45 w 163"/>
                  <a:gd name="T21" fmla="*/ 92 h 329"/>
                  <a:gd name="T22" fmla="*/ 65 w 163"/>
                  <a:gd name="T23" fmla="*/ 99 h 329"/>
                  <a:gd name="T24" fmla="*/ 76 w 163"/>
                  <a:gd name="T25" fmla="*/ 53 h 329"/>
                  <a:gd name="T26" fmla="*/ 112 w 163"/>
                  <a:gd name="T27" fmla="*/ 73 h 329"/>
                  <a:gd name="T28" fmla="*/ 100 w 163"/>
                  <a:gd name="T29" fmla="*/ 56 h 329"/>
                  <a:gd name="T30" fmla="*/ 129 w 163"/>
                  <a:gd name="T31" fmla="*/ 129 h 329"/>
                  <a:gd name="T32" fmla="*/ 119 w 163"/>
                  <a:gd name="T33" fmla="*/ 59 h 329"/>
                  <a:gd name="T34" fmla="*/ 117 w 163"/>
                  <a:gd name="T35" fmla="*/ 70 h 329"/>
                  <a:gd name="T36" fmla="*/ 123 w 163"/>
                  <a:gd name="T37" fmla="*/ 106 h 329"/>
                  <a:gd name="T38" fmla="*/ 107 w 163"/>
                  <a:gd name="T39" fmla="*/ 127 h 329"/>
                  <a:gd name="T40" fmla="*/ 21 w 163"/>
                  <a:gd name="T41" fmla="*/ 198 h 329"/>
                  <a:gd name="T42" fmla="*/ 78 w 163"/>
                  <a:gd name="T43" fmla="*/ 310 h 329"/>
                  <a:gd name="T44" fmla="*/ 19 w 163"/>
                  <a:gd name="T45" fmla="*/ 280 h 329"/>
                  <a:gd name="T46" fmla="*/ 85 w 163"/>
                  <a:gd name="T47" fmla="*/ 189 h 329"/>
                  <a:gd name="T48" fmla="*/ 106 w 163"/>
                  <a:gd name="T49" fmla="*/ 131 h 329"/>
                  <a:gd name="T50" fmla="*/ 120 w 163"/>
                  <a:gd name="T51" fmla="*/ 133 h 329"/>
                  <a:gd name="T52" fmla="*/ 117 w 163"/>
                  <a:gd name="T53" fmla="*/ 201 h 329"/>
                  <a:gd name="T54" fmla="*/ 39 w 163"/>
                  <a:gd name="T55" fmla="*/ 191 h 329"/>
                  <a:gd name="T56" fmla="*/ 41 w 163"/>
                  <a:gd name="T57" fmla="*/ 182 h 329"/>
                  <a:gd name="T58" fmla="*/ 35 w 163"/>
                  <a:gd name="T59" fmla="*/ 195 h 329"/>
                  <a:gd name="T60" fmla="*/ 103 w 163"/>
                  <a:gd name="T61" fmla="*/ 204 h 329"/>
                  <a:gd name="T62" fmla="*/ 36 w 163"/>
                  <a:gd name="T63" fmla="*/ 216 h 329"/>
                  <a:gd name="T64" fmla="*/ 106 w 163"/>
                  <a:gd name="T65" fmla="*/ 208 h 329"/>
                  <a:gd name="T66" fmla="*/ 103 w 163"/>
                  <a:gd name="T67" fmla="*/ 243 h 329"/>
                  <a:gd name="T68" fmla="*/ 86 w 163"/>
                  <a:gd name="T69" fmla="*/ 299 h 329"/>
                  <a:gd name="T70" fmla="*/ 113 w 163"/>
                  <a:gd name="T71" fmla="*/ 212 h 329"/>
                  <a:gd name="T72" fmla="*/ 73 w 163"/>
                  <a:gd name="T73" fmla="*/ 214 h 329"/>
                  <a:gd name="T74" fmla="*/ 107 w 163"/>
                  <a:gd name="T75" fmla="*/ 216 h 329"/>
                  <a:gd name="T76" fmla="*/ 38 w 163"/>
                  <a:gd name="T77" fmla="*/ 236 h 329"/>
                  <a:gd name="T78" fmla="*/ 34 w 163"/>
                  <a:gd name="T79" fmla="*/ 231 h 329"/>
                  <a:gd name="T80" fmla="*/ 31 w 163"/>
                  <a:gd name="T81" fmla="*/ 260 h 329"/>
                  <a:gd name="T82" fmla="*/ 85 w 163"/>
                  <a:gd name="T83" fmla="*/ 238 h 329"/>
                  <a:gd name="T84" fmla="*/ 24 w 163"/>
                  <a:gd name="T85" fmla="*/ 233 h 329"/>
                  <a:gd name="T86" fmla="*/ 25 w 163"/>
                  <a:gd name="T87" fmla="*/ 229 h 329"/>
                  <a:gd name="T88" fmla="*/ 95 w 163"/>
                  <a:gd name="T89" fmla="*/ 235 h 329"/>
                  <a:gd name="T90" fmla="*/ 66 w 163"/>
                  <a:gd name="T91" fmla="*/ 280 h 329"/>
                  <a:gd name="T92" fmla="*/ 21 w 163"/>
                  <a:gd name="T93" fmla="*/ 253 h 329"/>
                  <a:gd name="T94" fmla="*/ 79 w 163"/>
                  <a:gd name="T95" fmla="*/ 256 h 329"/>
                  <a:gd name="T96" fmla="*/ 29 w 163"/>
                  <a:gd name="T97" fmla="*/ 272 h 329"/>
                  <a:gd name="T98" fmla="*/ 35 w 163"/>
                  <a:gd name="T99" fmla="*/ 274 h 329"/>
                  <a:gd name="T100" fmla="*/ 78 w 163"/>
                  <a:gd name="T101" fmla="*/ 269 h 329"/>
                  <a:gd name="T102" fmla="*/ 19 w 163"/>
                  <a:gd name="T103" fmla="*/ 265 h 329"/>
                  <a:gd name="T104" fmla="*/ 19 w 163"/>
                  <a:gd name="T105" fmla="*/ 276 h 329"/>
                  <a:gd name="T106" fmla="*/ 78 w 163"/>
                  <a:gd name="T107" fmla="*/ 283 h 329"/>
                  <a:gd name="T108" fmla="*/ 25 w 163"/>
                  <a:gd name="T109" fmla="*/ 286 h 329"/>
                  <a:gd name="T110" fmla="*/ 25 w 163"/>
                  <a:gd name="T111" fmla="*/ 286 h 329"/>
                  <a:gd name="T112" fmla="*/ 36 w 163"/>
                  <a:gd name="T113" fmla="*/ 294 h 329"/>
                  <a:gd name="T114" fmla="*/ 48 w 163"/>
                  <a:gd name="T115" fmla="*/ 296 h 329"/>
                  <a:gd name="T116" fmla="*/ 62 w 163"/>
                  <a:gd name="T117" fmla="*/ 29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3" h="329">
                    <a:moveTo>
                      <a:pt x="129" y="55"/>
                    </a:moveTo>
                    <a:cubicBezTo>
                      <a:pt x="138" y="69"/>
                      <a:pt x="163" y="96"/>
                      <a:pt x="143" y="114"/>
                    </a:cubicBezTo>
                    <a:cubicBezTo>
                      <a:pt x="146" y="120"/>
                      <a:pt x="146" y="129"/>
                      <a:pt x="144" y="136"/>
                    </a:cubicBezTo>
                    <a:cubicBezTo>
                      <a:pt x="143" y="139"/>
                      <a:pt x="138" y="140"/>
                      <a:pt x="134" y="141"/>
                    </a:cubicBezTo>
                    <a:cubicBezTo>
                      <a:pt x="128" y="187"/>
                      <a:pt x="119" y="233"/>
                      <a:pt x="107" y="276"/>
                    </a:cubicBezTo>
                    <a:cubicBezTo>
                      <a:pt x="102" y="298"/>
                      <a:pt x="95" y="322"/>
                      <a:pt x="73" y="325"/>
                    </a:cubicBezTo>
                    <a:cubicBezTo>
                      <a:pt x="52" y="329"/>
                      <a:pt x="13" y="314"/>
                      <a:pt x="5" y="303"/>
                    </a:cubicBezTo>
                    <a:cubicBezTo>
                      <a:pt x="1" y="297"/>
                      <a:pt x="0" y="283"/>
                      <a:pt x="1" y="270"/>
                    </a:cubicBezTo>
                    <a:cubicBezTo>
                      <a:pt x="5" y="220"/>
                      <a:pt x="25" y="157"/>
                      <a:pt x="32" y="117"/>
                    </a:cubicBezTo>
                    <a:cubicBezTo>
                      <a:pt x="21" y="99"/>
                      <a:pt x="43" y="89"/>
                      <a:pt x="36" y="72"/>
                    </a:cubicBezTo>
                    <a:cubicBezTo>
                      <a:pt x="46" y="61"/>
                      <a:pt x="61" y="56"/>
                      <a:pt x="75" y="49"/>
                    </a:cubicBezTo>
                    <a:cubicBezTo>
                      <a:pt x="79" y="37"/>
                      <a:pt x="76" y="25"/>
                      <a:pt x="79" y="17"/>
                    </a:cubicBezTo>
                    <a:cubicBezTo>
                      <a:pt x="82" y="8"/>
                      <a:pt x="94" y="2"/>
                      <a:pt x="104" y="1"/>
                    </a:cubicBezTo>
                    <a:cubicBezTo>
                      <a:pt x="118" y="0"/>
                      <a:pt x="129" y="3"/>
                      <a:pt x="134" y="12"/>
                    </a:cubicBezTo>
                    <a:cubicBezTo>
                      <a:pt x="141" y="23"/>
                      <a:pt x="134" y="41"/>
                      <a:pt x="129" y="55"/>
                    </a:cubicBezTo>
                    <a:close/>
                    <a:moveTo>
                      <a:pt x="70" y="239"/>
                    </a:moveTo>
                    <a:cubicBezTo>
                      <a:pt x="70" y="239"/>
                      <a:pt x="70" y="239"/>
                      <a:pt x="70" y="239"/>
                    </a:cubicBezTo>
                    <a:cubicBezTo>
                      <a:pt x="65" y="240"/>
                      <a:pt x="62" y="245"/>
                      <a:pt x="59" y="249"/>
                    </a:cubicBezTo>
                    <a:cubicBezTo>
                      <a:pt x="66" y="251"/>
                      <a:pt x="67" y="240"/>
                      <a:pt x="70" y="243"/>
                    </a:cubicBezTo>
                    <a:cubicBezTo>
                      <a:pt x="67" y="248"/>
                      <a:pt x="69" y="250"/>
                      <a:pt x="68" y="256"/>
                    </a:cubicBezTo>
                    <a:cubicBezTo>
                      <a:pt x="66" y="259"/>
                      <a:pt x="60" y="261"/>
                      <a:pt x="56" y="265"/>
                    </a:cubicBezTo>
                    <a:cubicBezTo>
                      <a:pt x="53" y="268"/>
                      <a:pt x="46" y="275"/>
                      <a:pt x="51" y="276"/>
                    </a:cubicBezTo>
                    <a:cubicBezTo>
                      <a:pt x="58" y="271"/>
                      <a:pt x="80" y="256"/>
                      <a:pt x="70" y="239"/>
                    </a:cubicBezTo>
                    <a:close/>
                    <a:moveTo>
                      <a:pt x="86" y="18"/>
                    </a:moveTo>
                    <a:cubicBezTo>
                      <a:pt x="86" y="18"/>
                      <a:pt x="86" y="18"/>
                      <a:pt x="86" y="18"/>
                    </a:cubicBezTo>
                    <a:cubicBezTo>
                      <a:pt x="99" y="20"/>
                      <a:pt x="114" y="19"/>
                      <a:pt x="127" y="18"/>
                    </a:cubicBezTo>
                    <a:cubicBezTo>
                      <a:pt x="123" y="1"/>
                      <a:pt x="92" y="6"/>
                      <a:pt x="86" y="18"/>
                    </a:cubicBezTo>
                    <a:close/>
                    <a:moveTo>
                      <a:pt x="100" y="42"/>
                    </a:moveTo>
                    <a:cubicBezTo>
                      <a:pt x="100" y="42"/>
                      <a:pt x="100" y="42"/>
                      <a:pt x="100" y="42"/>
                    </a:cubicBezTo>
                    <a:cubicBezTo>
                      <a:pt x="105" y="40"/>
                      <a:pt x="113" y="27"/>
                      <a:pt x="107" y="24"/>
                    </a:cubicBezTo>
                    <a:cubicBezTo>
                      <a:pt x="105" y="30"/>
                      <a:pt x="101" y="34"/>
                      <a:pt x="100" y="42"/>
                    </a:cubicBezTo>
                    <a:close/>
                    <a:moveTo>
                      <a:pt x="106" y="45"/>
                    </a:moveTo>
                    <a:cubicBezTo>
                      <a:pt x="106" y="45"/>
                      <a:pt x="106" y="45"/>
                      <a:pt x="106" y="45"/>
                    </a:cubicBezTo>
                    <a:cubicBezTo>
                      <a:pt x="113" y="43"/>
                      <a:pt x="118" y="27"/>
                      <a:pt x="114" y="24"/>
                    </a:cubicBezTo>
                    <a:cubicBezTo>
                      <a:pt x="113" y="32"/>
                      <a:pt x="108" y="37"/>
                      <a:pt x="106" y="45"/>
                    </a:cubicBezTo>
                    <a:close/>
                    <a:moveTo>
                      <a:pt x="127" y="34"/>
                    </a:moveTo>
                    <a:cubicBezTo>
                      <a:pt x="127" y="34"/>
                      <a:pt x="127" y="34"/>
                      <a:pt x="127" y="34"/>
                    </a:cubicBezTo>
                    <a:cubicBezTo>
                      <a:pt x="128" y="40"/>
                      <a:pt x="117" y="48"/>
                      <a:pt x="124" y="51"/>
                    </a:cubicBezTo>
                    <a:cubicBezTo>
                      <a:pt x="128" y="44"/>
                      <a:pt x="131" y="35"/>
                      <a:pt x="131" y="25"/>
                    </a:cubicBezTo>
                    <a:cubicBezTo>
                      <a:pt x="128" y="24"/>
                      <a:pt x="125" y="23"/>
                      <a:pt x="120" y="24"/>
                    </a:cubicBezTo>
                    <a:cubicBezTo>
                      <a:pt x="120" y="30"/>
                      <a:pt x="128" y="27"/>
                      <a:pt x="127" y="34"/>
                    </a:cubicBezTo>
                    <a:close/>
                    <a:moveTo>
                      <a:pt x="76" y="53"/>
                    </a:moveTo>
                    <a:cubicBezTo>
                      <a:pt x="76" y="53"/>
                      <a:pt x="76" y="53"/>
                      <a:pt x="76" y="53"/>
                    </a:cubicBezTo>
                    <a:cubicBezTo>
                      <a:pt x="65" y="65"/>
                      <a:pt x="37" y="66"/>
                      <a:pt x="45" y="92"/>
                    </a:cubicBezTo>
                    <a:cubicBezTo>
                      <a:pt x="39" y="94"/>
                      <a:pt x="35" y="98"/>
                      <a:pt x="36" y="107"/>
                    </a:cubicBezTo>
                    <a:cubicBezTo>
                      <a:pt x="57" y="113"/>
                      <a:pt x="74" y="122"/>
                      <a:pt x="97" y="124"/>
                    </a:cubicBezTo>
                    <a:cubicBezTo>
                      <a:pt x="98" y="119"/>
                      <a:pt x="99" y="113"/>
                      <a:pt x="100" y="109"/>
                    </a:cubicBezTo>
                    <a:cubicBezTo>
                      <a:pt x="87" y="106"/>
                      <a:pt x="76" y="102"/>
                      <a:pt x="65" y="99"/>
                    </a:cubicBezTo>
                    <a:cubicBezTo>
                      <a:pt x="59" y="97"/>
                      <a:pt x="48" y="97"/>
                      <a:pt x="48" y="89"/>
                    </a:cubicBezTo>
                    <a:cubicBezTo>
                      <a:pt x="65" y="87"/>
                      <a:pt x="83" y="103"/>
                      <a:pt x="100" y="102"/>
                    </a:cubicBezTo>
                    <a:cubicBezTo>
                      <a:pt x="100" y="86"/>
                      <a:pt x="91" y="73"/>
                      <a:pt x="96" y="58"/>
                    </a:cubicBezTo>
                    <a:cubicBezTo>
                      <a:pt x="89" y="56"/>
                      <a:pt x="83" y="54"/>
                      <a:pt x="76" y="53"/>
                    </a:cubicBezTo>
                    <a:close/>
                    <a:moveTo>
                      <a:pt x="112" y="73"/>
                    </a:moveTo>
                    <a:cubicBezTo>
                      <a:pt x="112" y="73"/>
                      <a:pt x="112" y="73"/>
                      <a:pt x="112" y="73"/>
                    </a:cubicBezTo>
                    <a:cubicBezTo>
                      <a:pt x="110" y="65"/>
                      <a:pt x="114" y="57"/>
                      <a:pt x="109" y="55"/>
                    </a:cubicBezTo>
                    <a:cubicBezTo>
                      <a:pt x="107" y="60"/>
                      <a:pt x="106" y="69"/>
                      <a:pt x="112" y="73"/>
                    </a:cubicBezTo>
                    <a:close/>
                    <a:moveTo>
                      <a:pt x="107" y="90"/>
                    </a:moveTo>
                    <a:cubicBezTo>
                      <a:pt x="107" y="90"/>
                      <a:pt x="107" y="90"/>
                      <a:pt x="107" y="90"/>
                    </a:cubicBezTo>
                    <a:cubicBezTo>
                      <a:pt x="108" y="77"/>
                      <a:pt x="103" y="70"/>
                      <a:pt x="103" y="58"/>
                    </a:cubicBezTo>
                    <a:cubicBezTo>
                      <a:pt x="103" y="57"/>
                      <a:pt x="102" y="56"/>
                      <a:pt x="100" y="56"/>
                    </a:cubicBezTo>
                    <a:cubicBezTo>
                      <a:pt x="99" y="69"/>
                      <a:pt x="101" y="82"/>
                      <a:pt x="107" y="90"/>
                    </a:cubicBezTo>
                    <a:close/>
                    <a:moveTo>
                      <a:pt x="136" y="86"/>
                    </a:moveTo>
                    <a:cubicBezTo>
                      <a:pt x="136" y="86"/>
                      <a:pt x="136" y="86"/>
                      <a:pt x="136" y="86"/>
                    </a:cubicBezTo>
                    <a:cubicBezTo>
                      <a:pt x="137" y="98"/>
                      <a:pt x="127" y="112"/>
                      <a:pt x="129" y="129"/>
                    </a:cubicBezTo>
                    <a:cubicBezTo>
                      <a:pt x="135" y="127"/>
                      <a:pt x="134" y="132"/>
                      <a:pt x="137" y="133"/>
                    </a:cubicBezTo>
                    <a:cubicBezTo>
                      <a:pt x="143" y="127"/>
                      <a:pt x="138" y="118"/>
                      <a:pt x="134" y="113"/>
                    </a:cubicBezTo>
                    <a:cubicBezTo>
                      <a:pt x="155" y="100"/>
                      <a:pt x="133" y="75"/>
                      <a:pt x="126" y="59"/>
                    </a:cubicBezTo>
                    <a:cubicBezTo>
                      <a:pt x="122" y="61"/>
                      <a:pt x="120" y="55"/>
                      <a:pt x="119" y="59"/>
                    </a:cubicBezTo>
                    <a:cubicBezTo>
                      <a:pt x="121" y="70"/>
                      <a:pt x="134" y="74"/>
                      <a:pt x="136" y="86"/>
                    </a:cubicBezTo>
                    <a:close/>
                    <a:moveTo>
                      <a:pt x="129" y="89"/>
                    </a:moveTo>
                    <a:cubicBezTo>
                      <a:pt x="129" y="89"/>
                      <a:pt x="129" y="89"/>
                      <a:pt x="129" y="89"/>
                    </a:cubicBezTo>
                    <a:cubicBezTo>
                      <a:pt x="128" y="79"/>
                      <a:pt x="122" y="75"/>
                      <a:pt x="117" y="70"/>
                    </a:cubicBezTo>
                    <a:cubicBezTo>
                      <a:pt x="118" y="79"/>
                      <a:pt x="122" y="91"/>
                      <a:pt x="129" y="89"/>
                    </a:cubicBezTo>
                    <a:close/>
                    <a:moveTo>
                      <a:pt x="110" y="104"/>
                    </a:moveTo>
                    <a:cubicBezTo>
                      <a:pt x="110" y="104"/>
                      <a:pt x="110" y="104"/>
                      <a:pt x="110" y="104"/>
                    </a:cubicBezTo>
                    <a:cubicBezTo>
                      <a:pt x="112" y="107"/>
                      <a:pt x="118" y="106"/>
                      <a:pt x="123" y="106"/>
                    </a:cubicBezTo>
                    <a:cubicBezTo>
                      <a:pt x="125" y="99"/>
                      <a:pt x="120" y="89"/>
                      <a:pt x="114" y="85"/>
                    </a:cubicBezTo>
                    <a:cubicBezTo>
                      <a:pt x="113" y="91"/>
                      <a:pt x="111" y="97"/>
                      <a:pt x="110" y="104"/>
                    </a:cubicBezTo>
                    <a:close/>
                    <a:moveTo>
                      <a:pt x="107" y="127"/>
                    </a:moveTo>
                    <a:cubicBezTo>
                      <a:pt x="107" y="127"/>
                      <a:pt x="107" y="127"/>
                      <a:pt x="107" y="127"/>
                    </a:cubicBezTo>
                    <a:cubicBezTo>
                      <a:pt x="114" y="126"/>
                      <a:pt x="117" y="129"/>
                      <a:pt x="121" y="127"/>
                    </a:cubicBezTo>
                    <a:cubicBezTo>
                      <a:pt x="122" y="122"/>
                      <a:pt x="124" y="118"/>
                      <a:pt x="123" y="111"/>
                    </a:cubicBezTo>
                    <a:cubicBezTo>
                      <a:pt x="110" y="104"/>
                      <a:pt x="105" y="119"/>
                      <a:pt x="107" y="127"/>
                    </a:cubicBezTo>
                    <a:close/>
                    <a:moveTo>
                      <a:pt x="21" y="198"/>
                    </a:moveTo>
                    <a:cubicBezTo>
                      <a:pt x="21" y="198"/>
                      <a:pt x="21" y="198"/>
                      <a:pt x="21" y="198"/>
                    </a:cubicBezTo>
                    <a:cubicBezTo>
                      <a:pt x="14" y="225"/>
                      <a:pt x="6" y="257"/>
                      <a:pt x="7" y="280"/>
                    </a:cubicBezTo>
                    <a:cubicBezTo>
                      <a:pt x="7" y="300"/>
                      <a:pt x="17" y="304"/>
                      <a:pt x="35" y="311"/>
                    </a:cubicBezTo>
                    <a:cubicBezTo>
                      <a:pt x="50" y="318"/>
                      <a:pt x="75" y="327"/>
                      <a:pt x="78" y="310"/>
                    </a:cubicBezTo>
                    <a:cubicBezTo>
                      <a:pt x="70" y="309"/>
                      <a:pt x="68" y="313"/>
                      <a:pt x="63" y="314"/>
                    </a:cubicBezTo>
                    <a:cubicBezTo>
                      <a:pt x="61" y="313"/>
                      <a:pt x="64" y="306"/>
                      <a:pt x="59" y="307"/>
                    </a:cubicBezTo>
                    <a:cubicBezTo>
                      <a:pt x="38" y="306"/>
                      <a:pt x="24" y="297"/>
                      <a:pt x="11" y="289"/>
                    </a:cubicBezTo>
                    <a:cubicBezTo>
                      <a:pt x="13" y="285"/>
                      <a:pt x="18" y="284"/>
                      <a:pt x="19" y="280"/>
                    </a:cubicBezTo>
                    <a:cubicBezTo>
                      <a:pt x="17" y="280"/>
                      <a:pt x="12" y="282"/>
                      <a:pt x="14" y="277"/>
                    </a:cubicBezTo>
                    <a:cubicBezTo>
                      <a:pt x="15" y="250"/>
                      <a:pt x="20" y="230"/>
                      <a:pt x="25" y="209"/>
                    </a:cubicBezTo>
                    <a:cubicBezTo>
                      <a:pt x="28" y="197"/>
                      <a:pt x="30" y="183"/>
                      <a:pt x="36" y="175"/>
                    </a:cubicBezTo>
                    <a:cubicBezTo>
                      <a:pt x="53" y="179"/>
                      <a:pt x="72" y="182"/>
                      <a:pt x="85" y="189"/>
                    </a:cubicBezTo>
                    <a:cubicBezTo>
                      <a:pt x="89" y="171"/>
                      <a:pt x="93" y="151"/>
                      <a:pt x="96" y="130"/>
                    </a:cubicBezTo>
                    <a:cubicBezTo>
                      <a:pt x="74" y="127"/>
                      <a:pt x="56" y="121"/>
                      <a:pt x="38" y="114"/>
                    </a:cubicBezTo>
                    <a:cubicBezTo>
                      <a:pt x="34" y="140"/>
                      <a:pt x="28" y="168"/>
                      <a:pt x="21" y="198"/>
                    </a:cubicBezTo>
                    <a:close/>
                    <a:moveTo>
                      <a:pt x="106" y="131"/>
                    </a:moveTo>
                    <a:cubicBezTo>
                      <a:pt x="106" y="131"/>
                      <a:pt x="106" y="131"/>
                      <a:pt x="106" y="131"/>
                    </a:cubicBezTo>
                    <a:cubicBezTo>
                      <a:pt x="101" y="152"/>
                      <a:pt x="98" y="173"/>
                      <a:pt x="92" y="192"/>
                    </a:cubicBezTo>
                    <a:cubicBezTo>
                      <a:pt x="96" y="194"/>
                      <a:pt x="100" y="195"/>
                      <a:pt x="104" y="197"/>
                    </a:cubicBezTo>
                    <a:cubicBezTo>
                      <a:pt x="109" y="174"/>
                      <a:pt x="115" y="154"/>
                      <a:pt x="120" y="133"/>
                    </a:cubicBezTo>
                    <a:cubicBezTo>
                      <a:pt x="117" y="130"/>
                      <a:pt x="111" y="132"/>
                      <a:pt x="106" y="131"/>
                    </a:cubicBezTo>
                    <a:close/>
                    <a:moveTo>
                      <a:pt x="109" y="198"/>
                    </a:moveTo>
                    <a:cubicBezTo>
                      <a:pt x="109" y="198"/>
                      <a:pt x="109" y="198"/>
                      <a:pt x="109" y="198"/>
                    </a:cubicBezTo>
                    <a:cubicBezTo>
                      <a:pt x="111" y="199"/>
                      <a:pt x="114" y="200"/>
                      <a:pt x="117" y="201"/>
                    </a:cubicBezTo>
                    <a:cubicBezTo>
                      <a:pt x="123" y="180"/>
                      <a:pt x="123" y="153"/>
                      <a:pt x="131" y="134"/>
                    </a:cubicBezTo>
                    <a:cubicBezTo>
                      <a:pt x="130" y="134"/>
                      <a:pt x="129" y="134"/>
                      <a:pt x="127" y="134"/>
                    </a:cubicBezTo>
                    <a:cubicBezTo>
                      <a:pt x="121" y="155"/>
                      <a:pt x="115" y="177"/>
                      <a:pt x="109" y="198"/>
                    </a:cubicBezTo>
                    <a:close/>
                    <a:moveTo>
                      <a:pt x="39" y="191"/>
                    </a:moveTo>
                    <a:cubicBezTo>
                      <a:pt x="39" y="191"/>
                      <a:pt x="39" y="191"/>
                      <a:pt x="39" y="191"/>
                    </a:cubicBezTo>
                    <a:cubicBezTo>
                      <a:pt x="54" y="195"/>
                      <a:pt x="63" y="205"/>
                      <a:pt x="82" y="205"/>
                    </a:cubicBezTo>
                    <a:cubicBezTo>
                      <a:pt x="81" y="201"/>
                      <a:pt x="84" y="200"/>
                      <a:pt x="83" y="195"/>
                    </a:cubicBezTo>
                    <a:cubicBezTo>
                      <a:pt x="70" y="190"/>
                      <a:pt x="58" y="183"/>
                      <a:pt x="41" y="182"/>
                    </a:cubicBezTo>
                    <a:cubicBezTo>
                      <a:pt x="39" y="185"/>
                      <a:pt x="41" y="187"/>
                      <a:pt x="39" y="191"/>
                    </a:cubicBezTo>
                    <a:close/>
                    <a:moveTo>
                      <a:pt x="34" y="204"/>
                    </a:moveTo>
                    <a:cubicBezTo>
                      <a:pt x="34" y="204"/>
                      <a:pt x="34" y="204"/>
                      <a:pt x="34" y="204"/>
                    </a:cubicBezTo>
                    <a:cubicBezTo>
                      <a:pt x="35" y="202"/>
                      <a:pt x="39" y="197"/>
                      <a:pt x="35" y="195"/>
                    </a:cubicBezTo>
                    <a:cubicBezTo>
                      <a:pt x="35" y="197"/>
                      <a:pt x="30" y="202"/>
                      <a:pt x="34" y="204"/>
                    </a:cubicBezTo>
                    <a:close/>
                    <a:moveTo>
                      <a:pt x="89" y="209"/>
                    </a:moveTo>
                    <a:cubicBezTo>
                      <a:pt x="89" y="209"/>
                      <a:pt x="89" y="209"/>
                      <a:pt x="89" y="209"/>
                    </a:cubicBezTo>
                    <a:cubicBezTo>
                      <a:pt x="95" y="209"/>
                      <a:pt x="103" y="210"/>
                      <a:pt x="103" y="204"/>
                    </a:cubicBezTo>
                    <a:cubicBezTo>
                      <a:pt x="101" y="199"/>
                      <a:pt x="96" y="198"/>
                      <a:pt x="90" y="198"/>
                    </a:cubicBezTo>
                    <a:cubicBezTo>
                      <a:pt x="91" y="203"/>
                      <a:pt x="88" y="204"/>
                      <a:pt x="89" y="209"/>
                    </a:cubicBezTo>
                    <a:close/>
                    <a:moveTo>
                      <a:pt x="36" y="216"/>
                    </a:moveTo>
                    <a:cubicBezTo>
                      <a:pt x="36" y="216"/>
                      <a:pt x="36" y="216"/>
                      <a:pt x="36" y="216"/>
                    </a:cubicBezTo>
                    <a:cubicBezTo>
                      <a:pt x="41" y="213"/>
                      <a:pt x="49" y="207"/>
                      <a:pt x="48" y="204"/>
                    </a:cubicBezTo>
                    <a:cubicBezTo>
                      <a:pt x="46" y="209"/>
                      <a:pt x="33" y="210"/>
                      <a:pt x="36" y="216"/>
                    </a:cubicBezTo>
                    <a:close/>
                    <a:moveTo>
                      <a:pt x="106" y="208"/>
                    </a:moveTo>
                    <a:cubicBezTo>
                      <a:pt x="106" y="208"/>
                      <a:pt x="106" y="208"/>
                      <a:pt x="106" y="208"/>
                    </a:cubicBezTo>
                    <a:cubicBezTo>
                      <a:pt x="107" y="208"/>
                      <a:pt x="109" y="208"/>
                      <a:pt x="110" y="208"/>
                    </a:cubicBezTo>
                    <a:cubicBezTo>
                      <a:pt x="110" y="205"/>
                      <a:pt x="109" y="204"/>
                      <a:pt x="107" y="204"/>
                    </a:cubicBezTo>
                    <a:cubicBezTo>
                      <a:pt x="107" y="206"/>
                      <a:pt x="107" y="207"/>
                      <a:pt x="106" y="208"/>
                    </a:cubicBezTo>
                    <a:close/>
                    <a:moveTo>
                      <a:pt x="103" y="243"/>
                    </a:moveTo>
                    <a:cubicBezTo>
                      <a:pt x="103" y="243"/>
                      <a:pt x="103" y="243"/>
                      <a:pt x="103" y="243"/>
                    </a:cubicBezTo>
                    <a:cubicBezTo>
                      <a:pt x="100" y="252"/>
                      <a:pt x="95" y="262"/>
                      <a:pt x="93" y="270"/>
                    </a:cubicBezTo>
                    <a:cubicBezTo>
                      <a:pt x="92" y="276"/>
                      <a:pt x="93" y="284"/>
                      <a:pt x="92" y="290"/>
                    </a:cubicBezTo>
                    <a:cubicBezTo>
                      <a:pt x="91" y="293"/>
                      <a:pt x="87" y="296"/>
                      <a:pt x="86" y="299"/>
                    </a:cubicBezTo>
                    <a:cubicBezTo>
                      <a:pt x="84" y="303"/>
                      <a:pt x="84" y="307"/>
                      <a:pt x="83" y="311"/>
                    </a:cubicBezTo>
                    <a:cubicBezTo>
                      <a:pt x="96" y="304"/>
                      <a:pt x="97" y="288"/>
                      <a:pt x="102" y="273"/>
                    </a:cubicBezTo>
                    <a:cubicBezTo>
                      <a:pt x="107" y="254"/>
                      <a:pt x="113" y="233"/>
                      <a:pt x="116" y="214"/>
                    </a:cubicBezTo>
                    <a:cubicBezTo>
                      <a:pt x="115" y="212"/>
                      <a:pt x="115" y="212"/>
                      <a:pt x="113" y="212"/>
                    </a:cubicBezTo>
                    <a:cubicBezTo>
                      <a:pt x="110" y="223"/>
                      <a:pt x="106" y="233"/>
                      <a:pt x="103" y="243"/>
                    </a:cubicBezTo>
                    <a:close/>
                    <a:moveTo>
                      <a:pt x="31" y="250"/>
                    </a:moveTo>
                    <a:cubicBezTo>
                      <a:pt x="31" y="250"/>
                      <a:pt x="31" y="250"/>
                      <a:pt x="31" y="250"/>
                    </a:cubicBezTo>
                    <a:cubicBezTo>
                      <a:pt x="47" y="241"/>
                      <a:pt x="66" y="227"/>
                      <a:pt x="73" y="214"/>
                    </a:cubicBezTo>
                    <a:cubicBezTo>
                      <a:pt x="58" y="225"/>
                      <a:pt x="41" y="234"/>
                      <a:pt x="31" y="250"/>
                    </a:cubicBezTo>
                    <a:close/>
                    <a:moveTo>
                      <a:pt x="99" y="246"/>
                    </a:moveTo>
                    <a:cubicBezTo>
                      <a:pt x="99" y="246"/>
                      <a:pt x="99" y="246"/>
                      <a:pt x="99" y="246"/>
                    </a:cubicBezTo>
                    <a:cubicBezTo>
                      <a:pt x="101" y="236"/>
                      <a:pt x="106" y="228"/>
                      <a:pt x="107" y="216"/>
                    </a:cubicBezTo>
                    <a:cubicBezTo>
                      <a:pt x="107" y="215"/>
                      <a:pt x="106" y="215"/>
                      <a:pt x="104" y="215"/>
                    </a:cubicBezTo>
                    <a:cubicBezTo>
                      <a:pt x="103" y="225"/>
                      <a:pt x="97" y="238"/>
                      <a:pt x="99" y="246"/>
                    </a:cubicBezTo>
                    <a:close/>
                    <a:moveTo>
                      <a:pt x="38" y="236"/>
                    </a:moveTo>
                    <a:cubicBezTo>
                      <a:pt x="38" y="236"/>
                      <a:pt x="38" y="236"/>
                      <a:pt x="38" y="236"/>
                    </a:cubicBezTo>
                    <a:cubicBezTo>
                      <a:pt x="45" y="230"/>
                      <a:pt x="55" y="227"/>
                      <a:pt x="59" y="218"/>
                    </a:cubicBezTo>
                    <a:cubicBezTo>
                      <a:pt x="51" y="222"/>
                      <a:pt x="38" y="229"/>
                      <a:pt x="38" y="236"/>
                    </a:cubicBezTo>
                    <a:close/>
                    <a:moveTo>
                      <a:pt x="34" y="231"/>
                    </a:moveTo>
                    <a:cubicBezTo>
                      <a:pt x="34" y="231"/>
                      <a:pt x="34" y="231"/>
                      <a:pt x="34" y="231"/>
                    </a:cubicBezTo>
                    <a:cubicBezTo>
                      <a:pt x="40" y="229"/>
                      <a:pt x="44" y="225"/>
                      <a:pt x="46" y="219"/>
                    </a:cubicBezTo>
                    <a:cubicBezTo>
                      <a:pt x="41" y="221"/>
                      <a:pt x="35" y="224"/>
                      <a:pt x="34" y="231"/>
                    </a:cubicBezTo>
                    <a:close/>
                    <a:moveTo>
                      <a:pt x="31" y="260"/>
                    </a:moveTo>
                    <a:cubicBezTo>
                      <a:pt x="31" y="260"/>
                      <a:pt x="31" y="260"/>
                      <a:pt x="31" y="260"/>
                    </a:cubicBezTo>
                    <a:cubicBezTo>
                      <a:pt x="48" y="254"/>
                      <a:pt x="57" y="239"/>
                      <a:pt x="70" y="229"/>
                    </a:cubicBezTo>
                    <a:cubicBezTo>
                      <a:pt x="70" y="227"/>
                      <a:pt x="71" y="225"/>
                      <a:pt x="69" y="225"/>
                    </a:cubicBezTo>
                    <a:cubicBezTo>
                      <a:pt x="56" y="236"/>
                      <a:pt x="42" y="246"/>
                      <a:pt x="31" y="260"/>
                    </a:cubicBezTo>
                    <a:close/>
                    <a:moveTo>
                      <a:pt x="85" y="238"/>
                    </a:moveTo>
                    <a:cubicBezTo>
                      <a:pt x="85" y="238"/>
                      <a:pt x="85" y="238"/>
                      <a:pt x="85" y="238"/>
                    </a:cubicBezTo>
                    <a:cubicBezTo>
                      <a:pt x="88" y="233"/>
                      <a:pt x="95" y="231"/>
                      <a:pt x="97" y="225"/>
                    </a:cubicBezTo>
                    <a:cubicBezTo>
                      <a:pt x="91" y="226"/>
                      <a:pt x="81" y="232"/>
                      <a:pt x="85" y="238"/>
                    </a:cubicBezTo>
                    <a:close/>
                    <a:moveTo>
                      <a:pt x="24" y="233"/>
                    </a:moveTo>
                    <a:cubicBezTo>
                      <a:pt x="24" y="233"/>
                      <a:pt x="24" y="233"/>
                      <a:pt x="24" y="233"/>
                    </a:cubicBezTo>
                    <a:cubicBezTo>
                      <a:pt x="25" y="233"/>
                      <a:pt x="27" y="233"/>
                      <a:pt x="28" y="233"/>
                    </a:cubicBezTo>
                    <a:cubicBezTo>
                      <a:pt x="28" y="232"/>
                      <a:pt x="28" y="231"/>
                      <a:pt x="28" y="229"/>
                    </a:cubicBezTo>
                    <a:cubicBezTo>
                      <a:pt x="27" y="229"/>
                      <a:pt x="26" y="229"/>
                      <a:pt x="25" y="229"/>
                    </a:cubicBezTo>
                    <a:cubicBezTo>
                      <a:pt x="25" y="231"/>
                      <a:pt x="23" y="231"/>
                      <a:pt x="24" y="233"/>
                    </a:cubicBezTo>
                    <a:close/>
                    <a:moveTo>
                      <a:pt x="80" y="246"/>
                    </a:moveTo>
                    <a:cubicBezTo>
                      <a:pt x="80" y="246"/>
                      <a:pt x="80" y="246"/>
                      <a:pt x="80" y="246"/>
                    </a:cubicBezTo>
                    <a:cubicBezTo>
                      <a:pt x="88" y="245"/>
                      <a:pt x="92" y="241"/>
                      <a:pt x="95" y="235"/>
                    </a:cubicBezTo>
                    <a:cubicBezTo>
                      <a:pt x="88" y="237"/>
                      <a:pt x="84" y="241"/>
                      <a:pt x="80" y="246"/>
                    </a:cubicBezTo>
                    <a:close/>
                    <a:moveTo>
                      <a:pt x="53" y="276"/>
                    </a:moveTo>
                    <a:cubicBezTo>
                      <a:pt x="53" y="276"/>
                      <a:pt x="53" y="276"/>
                      <a:pt x="53" y="276"/>
                    </a:cubicBezTo>
                    <a:cubicBezTo>
                      <a:pt x="56" y="280"/>
                      <a:pt x="60" y="283"/>
                      <a:pt x="66" y="280"/>
                    </a:cubicBezTo>
                    <a:cubicBezTo>
                      <a:pt x="68" y="273"/>
                      <a:pt x="59" y="278"/>
                      <a:pt x="59" y="276"/>
                    </a:cubicBezTo>
                    <a:cubicBezTo>
                      <a:pt x="59" y="272"/>
                      <a:pt x="69" y="271"/>
                      <a:pt x="65" y="267"/>
                    </a:cubicBezTo>
                    <a:cubicBezTo>
                      <a:pt x="61" y="271"/>
                      <a:pt x="60" y="271"/>
                      <a:pt x="53" y="276"/>
                    </a:cubicBezTo>
                    <a:close/>
                    <a:moveTo>
                      <a:pt x="21" y="253"/>
                    </a:moveTo>
                    <a:cubicBezTo>
                      <a:pt x="21" y="253"/>
                      <a:pt x="21" y="253"/>
                      <a:pt x="21" y="253"/>
                    </a:cubicBezTo>
                    <a:cubicBezTo>
                      <a:pt x="25" y="252"/>
                      <a:pt x="35" y="244"/>
                      <a:pt x="29" y="243"/>
                    </a:cubicBezTo>
                    <a:cubicBezTo>
                      <a:pt x="27" y="247"/>
                      <a:pt x="18" y="245"/>
                      <a:pt x="21" y="253"/>
                    </a:cubicBezTo>
                    <a:close/>
                    <a:moveTo>
                      <a:pt x="79" y="256"/>
                    </a:moveTo>
                    <a:cubicBezTo>
                      <a:pt x="79" y="256"/>
                      <a:pt x="79" y="256"/>
                      <a:pt x="79" y="256"/>
                    </a:cubicBezTo>
                    <a:cubicBezTo>
                      <a:pt x="85" y="254"/>
                      <a:pt x="89" y="249"/>
                      <a:pt x="93" y="245"/>
                    </a:cubicBezTo>
                    <a:cubicBezTo>
                      <a:pt x="88" y="248"/>
                      <a:pt x="81" y="249"/>
                      <a:pt x="79" y="256"/>
                    </a:cubicBezTo>
                    <a:close/>
                    <a:moveTo>
                      <a:pt x="29" y="272"/>
                    </a:moveTo>
                    <a:cubicBezTo>
                      <a:pt x="29" y="272"/>
                      <a:pt x="29" y="272"/>
                      <a:pt x="29" y="272"/>
                    </a:cubicBezTo>
                    <a:cubicBezTo>
                      <a:pt x="41" y="267"/>
                      <a:pt x="45" y="255"/>
                      <a:pt x="55" y="249"/>
                    </a:cubicBezTo>
                    <a:cubicBezTo>
                      <a:pt x="44" y="254"/>
                      <a:pt x="36" y="262"/>
                      <a:pt x="29" y="272"/>
                    </a:cubicBezTo>
                    <a:close/>
                    <a:moveTo>
                      <a:pt x="35" y="274"/>
                    </a:moveTo>
                    <a:cubicBezTo>
                      <a:pt x="35" y="274"/>
                      <a:pt x="35" y="274"/>
                      <a:pt x="35" y="274"/>
                    </a:cubicBezTo>
                    <a:cubicBezTo>
                      <a:pt x="49" y="272"/>
                      <a:pt x="56" y="262"/>
                      <a:pt x="63" y="253"/>
                    </a:cubicBezTo>
                    <a:cubicBezTo>
                      <a:pt x="51" y="258"/>
                      <a:pt x="44" y="267"/>
                      <a:pt x="35" y="274"/>
                    </a:cubicBezTo>
                    <a:close/>
                    <a:moveTo>
                      <a:pt x="78" y="269"/>
                    </a:moveTo>
                    <a:cubicBezTo>
                      <a:pt x="78" y="269"/>
                      <a:pt x="78" y="269"/>
                      <a:pt x="78" y="269"/>
                    </a:cubicBezTo>
                    <a:cubicBezTo>
                      <a:pt x="84" y="265"/>
                      <a:pt x="92" y="264"/>
                      <a:pt x="92" y="255"/>
                    </a:cubicBezTo>
                    <a:cubicBezTo>
                      <a:pt x="88" y="254"/>
                      <a:pt x="77" y="260"/>
                      <a:pt x="78" y="269"/>
                    </a:cubicBezTo>
                    <a:close/>
                    <a:moveTo>
                      <a:pt x="19" y="265"/>
                    </a:moveTo>
                    <a:cubicBezTo>
                      <a:pt x="19" y="265"/>
                      <a:pt x="19" y="265"/>
                      <a:pt x="19" y="265"/>
                    </a:cubicBezTo>
                    <a:cubicBezTo>
                      <a:pt x="23" y="265"/>
                      <a:pt x="29" y="260"/>
                      <a:pt x="25" y="257"/>
                    </a:cubicBezTo>
                    <a:cubicBezTo>
                      <a:pt x="24" y="261"/>
                      <a:pt x="18" y="259"/>
                      <a:pt x="19" y="265"/>
                    </a:cubicBezTo>
                    <a:close/>
                    <a:moveTo>
                      <a:pt x="19" y="276"/>
                    </a:moveTo>
                    <a:cubicBezTo>
                      <a:pt x="19" y="276"/>
                      <a:pt x="19" y="276"/>
                      <a:pt x="19" y="276"/>
                    </a:cubicBezTo>
                    <a:cubicBezTo>
                      <a:pt x="24" y="274"/>
                      <a:pt x="28" y="271"/>
                      <a:pt x="29" y="266"/>
                    </a:cubicBezTo>
                    <a:cubicBezTo>
                      <a:pt x="24" y="268"/>
                      <a:pt x="21" y="271"/>
                      <a:pt x="19" y="276"/>
                    </a:cubicBezTo>
                    <a:close/>
                    <a:moveTo>
                      <a:pt x="78" y="283"/>
                    </a:moveTo>
                    <a:cubicBezTo>
                      <a:pt x="78" y="283"/>
                      <a:pt x="78" y="283"/>
                      <a:pt x="78" y="283"/>
                    </a:cubicBezTo>
                    <a:cubicBezTo>
                      <a:pt x="86" y="283"/>
                      <a:pt x="87" y="275"/>
                      <a:pt x="89" y="269"/>
                    </a:cubicBezTo>
                    <a:cubicBezTo>
                      <a:pt x="82" y="270"/>
                      <a:pt x="77" y="274"/>
                      <a:pt x="78" y="283"/>
                    </a:cubicBezTo>
                    <a:close/>
                    <a:moveTo>
                      <a:pt x="25" y="286"/>
                    </a:moveTo>
                    <a:cubicBezTo>
                      <a:pt x="25" y="286"/>
                      <a:pt x="25" y="286"/>
                      <a:pt x="25" y="286"/>
                    </a:cubicBezTo>
                    <a:cubicBezTo>
                      <a:pt x="24" y="291"/>
                      <a:pt x="28" y="292"/>
                      <a:pt x="31" y="294"/>
                    </a:cubicBezTo>
                    <a:cubicBezTo>
                      <a:pt x="31" y="287"/>
                      <a:pt x="41" y="285"/>
                      <a:pt x="38" y="280"/>
                    </a:cubicBezTo>
                    <a:cubicBezTo>
                      <a:pt x="32" y="280"/>
                      <a:pt x="30" y="285"/>
                      <a:pt x="25" y="286"/>
                    </a:cubicBezTo>
                    <a:close/>
                    <a:moveTo>
                      <a:pt x="36" y="294"/>
                    </a:moveTo>
                    <a:cubicBezTo>
                      <a:pt x="36" y="294"/>
                      <a:pt x="36" y="294"/>
                      <a:pt x="36" y="294"/>
                    </a:cubicBezTo>
                    <a:cubicBezTo>
                      <a:pt x="43" y="294"/>
                      <a:pt x="50" y="287"/>
                      <a:pt x="48" y="283"/>
                    </a:cubicBezTo>
                    <a:cubicBezTo>
                      <a:pt x="44" y="287"/>
                      <a:pt x="37" y="288"/>
                      <a:pt x="36" y="294"/>
                    </a:cubicBezTo>
                    <a:close/>
                    <a:moveTo>
                      <a:pt x="48" y="296"/>
                    </a:moveTo>
                    <a:cubicBezTo>
                      <a:pt x="48" y="296"/>
                      <a:pt x="48" y="296"/>
                      <a:pt x="48" y="296"/>
                    </a:cubicBezTo>
                    <a:cubicBezTo>
                      <a:pt x="53" y="296"/>
                      <a:pt x="54" y="293"/>
                      <a:pt x="56" y="290"/>
                    </a:cubicBezTo>
                    <a:cubicBezTo>
                      <a:pt x="53" y="287"/>
                      <a:pt x="48" y="291"/>
                      <a:pt x="48" y="296"/>
                    </a:cubicBezTo>
                    <a:close/>
                    <a:moveTo>
                      <a:pt x="62" y="299"/>
                    </a:moveTo>
                    <a:cubicBezTo>
                      <a:pt x="62" y="299"/>
                      <a:pt x="62" y="299"/>
                      <a:pt x="62" y="299"/>
                    </a:cubicBezTo>
                    <a:cubicBezTo>
                      <a:pt x="58" y="299"/>
                      <a:pt x="53" y="299"/>
                      <a:pt x="49" y="299"/>
                    </a:cubicBezTo>
                    <a:cubicBezTo>
                      <a:pt x="48" y="304"/>
                      <a:pt x="62" y="302"/>
                      <a:pt x="62" y="2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0" cap="none" spc="0" normalizeH="0" baseline="0" noProof="0"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4" name="Freeform 254">
                <a:extLst>
                  <a:ext uri="{FF2B5EF4-FFF2-40B4-BE49-F238E27FC236}">
                    <a16:creationId xmlns:a16="http://schemas.microsoft.com/office/drawing/2014/main" id="{5C6A4DDA-2B99-4188-BF1B-114FA2DD010F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 rot="534842" flipH="1" flipV="1">
                <a:off x="13526979" y="6473054"/>
                <a:ext cx="154480" cy="391760"/>
              </a:xfrm>
              <a:custGeom>
                <a:avLst/>
                <a:gdLst>
                  <a:gd name="T0" fmla="*/ 171 w 188"/>
                  <a:gd name="T1" fmla="*/ 419 h 477"/>
                  <a:gd name="T2" fmla="*/ 152 w 188"/>
                  <a:gd name="T3" fmla="*/ 461 h 477"/>
                  <a:gd name="T4" fmla="*/ 88 w 188"/>
                  <a:gd name="T5" fmla="*/ 471 h 477"/>
                  <a:gd name="T6" fmla="*/ 42 w 188"/>
                  <a:gd name="T7" fmla="*/ 467 h 477"/>
                  <a:gd name="T8" fmla="*/ 49 w 188"/>
                  <a:gd name="T9" fmla="*/ 430 h 477"/>
                  <a:gd name="T10" fmla="*/ 29 w 188"/>
                  <a:gd name="T11" fmla="*/ 334 h 477"/>
                  <a:gd name="T12" fmla="*/ 6 w 188"/>
                  <a:gd name="T13" fmla="*/ 115 h 477"/>
                  <a:gd name="T14" fmla="*/ 25 w 188"/>
                  <a:gd name="T15" fmla="*/ 8 h 477"/>
                  <a:gd name="T16" fmla="*/ 65 w 188"/>
                  <a:gd name="T17" fmla="*/ 4 h 477"/>
                  <a:gd name="T18" fmla="*/ 101 w 188"/>
                  <a:gd name="T19" fmla="*/ 60 h 477"/>
                  <a:gd name="T20" fmla="*/ 113 w 188"/>
                  <a:gd name="T21" fmla="*/ 95 h 477"/>
                  <a:gd name="T22" fmla="*/ 133 w 188"/>
                  <a:gd name="T23" fmla="*/ 247 h 477"/>
                  <a:gd name="T24" fmla="*/ 160 w 188"/>
                  <a:gd name="T25" fmla="*/ 419 h 477"/>
                  <a:gd name="T26" fmla="*/ 62 w 188"/>
                  <a:gd name="T27" fmla="*/ 187 h 477"/>
                  <a:gd name="T28" fmla="*/ 35 w 188"/>
                  <a:gd name="T29" fmla="*/ 240 h 477"/>
                  <a:gd name="T30" fmla="*/ 71 w 188"/>
                  <a:gd name="T31" fmla="*/ 237 h 477"/>
                  <a:gd name="T32" fmla="*/ 117 w 188"/>
                  <a:gd name="T33" fmla="*/ 242 h 477"/>
                  <a:gd name="T34" fmla="*/ 99 w 188"/>
                  <a:gd name="T35" fmla="*/ 128 h 477"/>
                  <a:gd name="T36" fmla="*/ 62 w 188"/>
                  <a:gd name="T37" fmla="*/ 22 h 477"/>
                  <a:gd name="T38" fmla="*/ 33 w 188"/>
                  <a:gd name="T39" fmla="*/ 24 h 477"/>
                  <a:gd name="T40" fmla="*/ 20 w 188"/>
                  <a:gd name="T41" fmla="*/ 80 h 477"/>
                  <a:gd name="T42" fmla="*/ 19 w 188"/>
                  <a:gd name="T43" fmla="*/ 93 h 477"/>
                  <a:gd name="T44" fmla="*/ 55 w 188"/>
                  <a:gd name="T45" fmla="*/ 132 h 477"/>
                  <a:gd name="T46" fmla="*/ 28 w 188"/>
                  <a:gd name="T47" fmla="*/ 180 h 477"/>
                  <a:gd name="T48" fmla="*/ 57 w 188"/>
                  <a:gd name="T49" fmla="*/ 388 h 477"/>
                  <a:gd name="T50" fmla="*/ 59 w 188"/>
                  <a:gd name="T51" fmla="*/ 398 h 477"/>
                  <a:gd name="T52" fmla="*/ 56 w 188"/>
                  <a:gd name="T53" fmla="*/ 445 h 477"/>
                  <a:gd name="T54" fmla="*/ 72 w 188"/>
                  <a:gd name="T55" fmla="*/ 461 h 477"/>
                  <a:gd name="T56" fmla="*/ 151 w 188"/>
                  <a:gd name="T57" fmla="*/ 450 h 477"/>
                  <a:gd name="T58" fmla="*/ 171 w 188"/>
                  <a:gd name="T59" fmla="*/ 433 h 477"/>
                  <a:gd name="T60" fmla="*/ 149 w 188"/>
                  <a:gd name="T61" fmla="*/ 419 h 477"/>
                  <a:gd name="T62" fmla="*/ 123 w 188"/>
                  <a:gd name="T63" fmla="*/ 277 h 477"/>
                  <a:gd name="T64" fmla="*/ 38 w 188"/>
                  <a:gd name="T65" fmla="*/ 277 h 477"/>
                  <a:gd name="T66" fmla="*/ 81 w 188"/>
                  <a:gd name="T67" fmla="*/ 283 h 477"/>
                  <a:gd name="T68" fmla="*/ 47 w 188"/>
                  <a:gd name="T69" fmla="*/ 339 h 477"/>
                  <a:gd name="T70" fmla="*/ 48 w 188"/>
                  <a:gd name="T71" fmla="*/ 350 h 477"/>
                  <a:gd name="T72" fmla="*/ 39 w 188"/>
                  <a:gd name="T73" fmla="*/ 269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8" h="477">
                    <a:moveTo>
                      <a:pt x="160" y="419"/>
                    </a:moveTo>
                    <a:cubicBezTo>
                      <a:pt x="165" y="419"/>
                      <a:pt x="168" y="419"/>
                      <a:pt x="171" y="419"/>
                    </a:cubicBezTo>
                    <a:cubicBezTo>
                      <a:pt x="181" y="420"/>
                      <a:pt x="188" y="434"/>
                      <a:pt x="181" y="443"/>
                    </a:cubicBezTo>
                    <a:cubicBezTo>
                      <a:pt x="174" y="452"/>
                      <a:pt x="165" y="460"/>
                      <a:pt x="152" y="461"/>
                    </a:cubicBezTo>
                    <a:cubicBezTo>
                      <a:pt x="138" y="462"/>
                      <a:pt x="125" y="466"/>
                      <a:pt x="111" y="468"/>
                    </a:cubicBezTo>
                    <a:cubicBezTo>
                      <a:pt x="103" y="470"/>
                      <a:pt x="95" y="470"/>
                      <a:pt x="88" y="471"/>
                    </a:cubicBezTo>
                    <a:cubicBezTo>
                      <a:pt x="85" y="472"/>
                      <a:pt x="82" y="472"/>
                      <a:pt x="80" y="473"/>
                    </a:cubicBezTo>
                    <a:cubicBezTo>
                      <a:pt x="66" y="477"/>
                      <a:pt x="54" y="473"/>
                      <a:pt x="42" y="467"/>
                    </a:cubicBezTo>
                    <a:cubicBezTo>
                      <a:pt x="32" y="462"/>
                      <a:pt x="31" y="458"/>
                      <a:pt x="36" y="448"/>
                    </a:cubicBezTo>
                    <a:cubicBezTo>
                      <a:pt x="39" y="442"/>
                      <a:pt x="41" y="435"/>
                      <a:pt x="49" y="430"/>
                    </a:cubicBezTo>
                    <a:cubicBezTo>
                      <a:pt x="46" y="416"/>
                      <a:pt x="44" y="401"/>
                      <a:pt x="40" y="387"/>
                    </a:cubicBezTo>
                    <a:cubicBezTo>
                      <a:pt x="35" y="370"/>
                      <a:pt x="32" y="352"/>
                      <a:pt x="29" y="334"/>
                    </a:cubicBezTo>
                    <a:cubicBezTo>
                      <a:pt x="20" y="283"/>
                      <a:pt x="17" y="231"/>
                      <a:pt x="11" y="180"/>
                    </a:cubicBezTo>
                    <a:cubicBezTo>
                      <a:pt x="8" y="158"/>
                      <a:pt x="8" y="136"/>
                      <a:pt x="6" y="115"/>
                    </a:cubicBezTo>
                    <a:cubicBezTo>
                      <a:pt x="5" y="97"/>
                      <a:pt x="4" y="80"/>
                      <a:pt x="3" y="63"/>
                    </a:cubicBezTo>
                    <a:cubicBezTo>
                      <a:pt x="0" y="41"/>
                      <a:pt x="10" y="23"/>
                      <a:pt x="25" y="8"/>
                    </a:cubicBezTo>
                    <a:cubicBezTo>
                      <a:pt x="26" y="7"/>
                      <a:pt x="28" y="5"/>
                      <a:pt x="30" y="5"/>
                    </a:cubicBezTo>
                    <a:cubicBezTo>
                      <a:pt x="41" y="2"/>
                      <a:pt x="53" y="0"/>
                      <a:pt x="65" y="4"/>
                    </a:cubicBezTo>
                    <a:cubicBezTo>
                      <a:pt x="83" y="11"/>
                      <a:pt x="95" y="24"/>
                      <a:pt x="98" y="44"/>
                    </a:cubicBezTo>
                    <a:cubicBezTo>
                      <a:pt x="99" y="50"/>
                      <a:pt x="100" y="55"/>
                      <a:pt x="101" y="60"/>
                    </a:cubicBezTo>
                    <a:cubicBezTo>
                      <a:pt x="102" y="65"/>
                      <a:pt x="105" y="69"/>
                      <a:pt x="106" y="73"/>
                    </a:cubicBezTo>
                    <a:cubicBezTo>
                      <a:pt x="109" y="81"/>
                      <a:pt x="112" y="88"/>
                      <a:pt x="113" y="95"/>
                    </a:cubicBezTo>
                    <a:cubicBezTo>
                      <a:pt x="118" y="133"/>
                      <a:pt x="123" y="171"/>
                      <a:pt x="128" y="209"/>
                    </a:cubicBezTo>
                    <a:cubicBezTo>
                      <a:pt x="130" y="221"/>
                      <a:pt x="131" y="234"/>
                      <a:pt x="133" y="247"/>
                    </a:cubicBezTo>
                    <a:cubicBezTo>
                      <a:pt x="137" y="273"/>
                      <a:pt x="143" y="300"/>
                      <a:pt x="147" y="326"/>
                    </a:cubicBezTo>
                    <a:cubicBezTo>
                      <a:pt x="152" y="357"/>
                      <a:pt x="156" y="387"/>
                      <a:pt x="160" y="419"/>
                    </a:cubicBezTo>
                    <a:close/>
                    <a:moveTo>
                      <a:pt x="28" y="180"/>
                    </a:moveTo>
                    <a:cubicBezTo>
                      <a:pt x="40" y="181"/>
                      <a:pt x="52" y="178"/>
                      <a:pt x="62" y="187"/>
                    </a:cubicBezTo>
                    <a:cubicBezTo>
                      <a:pt x="52" y="195"/>
                      <a:pt x="40" y="191"/>
                      <a:pt x="29" y="193"/>
                    </a:cubicBezTo>
                    <a:cubicBezTo>
                      <a:pt x="31" y="209"/>
                      <a:pt x="32" y="224"/>
                      <a:pt x="35" y="240"/>
                    </a:cubicBezTo>
                    <a:cubicBezTo>
                      <a:pt x="42" y="238"/>
                      <a:pt x="49" y="237"/>
                      <a:pt x="55" y="235"/>
                    </a:cubicBezTo>
                    <a:cubicBezTo>
                      <a:pt x="61" y="234"/>
                      <a:pt x="66" y="233"/>
                      <a:pt x="71" y="237"/>
                    </a:cubicBezTo>
                    <a:cubicBezTo>
                      <a:pt x="74" y="238"/>
                      <a:pt x="77" y="238"/>
                      <a:pt x="79" y="237"/>
                    </a:cubicBezTo>
                    <a:cubicBezTo>
                      <a:pt x="92" y="236"/>
                      <a:pt x="105" y="235"/>
                      <a:pt x="117" y="242"/>
                    </a:cubicBezTo>
                    <a:cubicBezTo>
                      <a:pt x="117" y="238"/>
                      <a:pt x="117" y="235"/>
                      <a:pt x="117" y="233"/>
                    </a:cubicBezTo>
                    <a:cubicBezTo>
                      <a:pt x="111" y="198"/>
                      <a:pt x="105" y="163"/>
                      <a:pt x="99" y="128"/>
                    </a:cubicBezTo>
                    <a:cubicBezTo>
                      <a:pt x="95" y="103"/>
                      <a:pt x="90" y="78"/>
                      <a:pt x="85" y="53"/>
                    </a:cubicBezTo>
                    <a:cubicBezTo>
                      <a:pt x="82" y="39"/>
                      <a:pt x="76" y="28"/>
                      <a:pt x="62" y="22"/>
                    </a:cubicBezTo>
                    <a:cubicBezTo>
                      <a:pt x="55" y="18"/>
                      <a:pt x="49" y="20"/>
                      <a:pt x="42" y="20"/>
                    </a:cubicBezTo>
                    <a:cubicBezTo>
                      <a:pt x="38" y="19"/>
                      <a:pt x="35" y="21"/>
                      <a:pt x="33" y="24"/>
                    </a:cubicBezTo>
                    <a:cubicBezTo>
                      <a:pt x="32" y="26"/>
                      <a:pt x="31" y="28"/>
                      <a:pt x="29" y="30"/>
                    </a:cubicBezTo>
                    <a:cubicBezTo>
                      <a:pt x="15" y="45"/>
                      <a:pt x="18" y="62"/>
                      <a:pt x="20" y="80"/>
                    </a:cubicBezTo>
                    <a:cubicBezTo>
                      <a:pt x="31" y="79"/>
                      <a:pt x="42" y="76"/>
                      <a:pt x="51" y="86"/>
                    </a:cubicBezTo>
                    <a:cubicBezTo>
                      <a:pt x="41" y="93"/>
                      <a:pt x="30" y="89"/>
                      <a:pt x="19" y="93"/>
                    </a:cubicBezTo>
                    <a:cubicBezTo>
                      <a:pt x="20" y="105"/>
                      <a:pt x="21" y="116"/>
                      <a:pt x="22" y="128"/>
                    </a:cubicBezTo>
                    <a:cubicBezTo>
                      <a:pt x="34" y="128"/>
                      <a:pt x="45" y="126"/>
                      <a:pt x="55" y="132"/>
                    </a:cubicBezTo>
                    <a:cubicBezTo>
                      <a:pt x="47" y="143"/>
                      <a:pt x="35" y="139"/>
                      <a:pt x="24" y="142"/>
                    </a:cubicBezTo>
                    <a:cubicBezTo>
                      <a:pt x="26" y="155"/>
                      <a:pt x="27" y="167"/>
                      <a:pt x="28" y="180"/>
                    </a:cubicBezTo>
                    <a:close/>
                    <a:moveTo>
                      <a:pt x="48" y="350"/>
                    </a:moveTo>
                    <a:cubicBezTo>
                      <a:pt x="51" y="363"/>
                      <a:pt x="54" y="375"/>
                      <a:pt x="57" y="388"/>
                    </a:cubicBezTo>
                    <a:cubicBezTo>
                      <a:pt x="69" y="384"/>
                      <a:pt x="80" y="375"/>
                      <a:pt x="95" y="380"/>
                    </a:cubicBezTo>
                    <a:cubicBezTo>
                      <a:pt x="84" y="391"/>
                      <a:pt x="71" y="393"/>
                      <a:pt x="59" y="398"/>
                    </a:cubicBezTo>
                    <a:cubicBezTo>
                      <a:pt x="58" y="408"/>
                      <a:pt x="61" y="418"/>
                      <a:pt x="63" y="427"/>
                    </a:cubicBezTo>
                    <a:cubicBezTo>
                      <a:pt x="66" y="437"/>
                      <a:pt x="64" y="441"/>
                      <a:pt x="56" y="445"/>
                    </a:cubicBezTo>
                    <a:cubicBezTo>
                      <a:pt x="52" y="447"/>
                      <a:pt x="50" y="450"/>
                      <a:pt x="49" y="455"/>
                    </a:cubicBezTo>
                    <a:cubicBezTo>
                      <a:pt x="56" y="459"/>
                      <a:pt x="64" y="462"/>
                      <a:pt x="72" y="461"/>
                    </a:cubicBezTo>
                    <a:cubicBezTo>
                      <a:pt x="86" y="460"/>
                      <a:pt x="101" y="458"/>
                      <a:pt x="115" y="456"/>
                    </a:cubicBezTo>
                    <a:cubicBezTo>
                      <a:pt x="127" y="455"/>
                      <a:pt x="139" y="452"/>
                      <a:pt x="151" y="450"/>
                    </a:cubicBezTo>
                    <a:cubicBezTo>
                      <a:pt x="158" y="449"/>
                      <a:pt x="164" y="445"/>
                      <a:pt x="169" y="439"/>
                    </a:cubicBezTo>
                    <a:cubicBezTo>
                      <a:pt x="170" y="438"/>
                      <a:pt x="170" y="435"/>
                      <a:pt x="171" y="433"/>
                    </a:cubicBezTo>
                    <a:cubicBezTo>
                      <a:pt x="165" y="432"/>
                      <a:pt x="161" y="432"/>
                      <a:pt x="157" y="431"/>
                    </a:cubicBezTo>
                    <a:cubicBezTo>
                      <a:pt x="150" y="430"/>
                      <a:pt x="148" y="426"/>
                      <a:pt x="149" y="419"/>
                    </a:cubicBezTo>
                    <a:cubicBezTo>
                      <a:pt x="150" y="414"/>
                      <a:pt x="150" y="409"/>
                      <a:pt x="149" y="404"/>
                    </a:cubicBezTo>
                    <a:cubicBezTo>
                      <a:pt x="139" y="362"/>
                      <a:pt x="126" y="320"/>
                      <a:pt x="123" y="277"/>
                    </a:cubicBezTo>
                    <a:cubicBezTo>
                      <a:pt x="122" y="271"/>
                      <a:pt x="121" y="265"/>
                      <a:pt x="120" y="258"/>
                    </a:cubicBezTo>
                    <a:cubicBezTo>
                      <a:pt x="95" y="275"/>
                      <a:pt x="67" y="278"/>
                      <a:pt x="38" y="277"/>
                    </a:cubicBezTo>
                    <a:cubicBezTo>
                      <a:pt x="39" y="281"/>
                      <a:pt x="39" y="285"/>
                      <a:pt x="40" y="289"/>
                    </a:cubicBezTo>
                    <a:cubicBezTo>
                      <a:pt x="66" y="279"/>
                      <a:pt x="72" y="278"/>
                      <a:pt x="81" y="283"/>
                    </a:cubicBezTo>
                    <a:cubicBezTo>
                      <a:pt x="71" y="295"/>
                      <a:pt x="55" y="296"/>
                      <a:pt x="41" y="303"/>
                    </a:cubicBezTo>
                    <a:cubicBezTo>
                      <a:pt x="43" y="315"/>
                      <a:pt x="45" y="327"/>
                      <a:pt x="47" y="339"/>
                    </a:cubicBezTo>
                    <a:cubicBezTo>
                      <a:pt x="59" y="337"/>
                      <a:pt x="70" y="334"/>
                      <a:pt x="82" y="341"/>
                    </a:cubicBezTo>
                    <a:cubicBezTo>
                      <a:pt x="72" y="352"/>
                      <a:pt x="61" y="349"/>
                      <a:pt x="48" y="350"/>
                    </a:cubicBezTo>
                    <a:close/>
                    <a:moveTo>
                      <a:pt x="113" y="254"/>
                    </a:moveTo>
                    <a:cubicBezTo>
                      <a:pt x="92" y="245"/>
                      <a:pt x="56" y="253"/>
                      <a:pt x="39" y="269"/>
                    </a:cubicBezTo>
                    <a:cubicBezTo>
                      <a:pt x="64" y="268"/>
                      <a:pt x="89" y="265"/>
                      <a:pt x="113" y="2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0" cap="none" spc="0" normalizeH="0" baseline="0" noProof="0"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75" name="Group 85">
                <a:extLst>
                  <a:ext uri="{FF2B5EF4-FFF2-40B4-BE49-F238E27FC236}">
                    <a16:creationId xmlns:a16="http://schemas.microsoft.com/office/drawing/2014/main" id="{BCB93675-1F1A-4C4D-B585-869FA9B9F26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7633912">
                <a:off x="13466056" y="7022334"/>
                <a:ext cx="433221" cy="387856"/>
                <a:chOff x="8253413" y="8278813"/>
                <a:chExt cx="1379538" cy="1235075"/>
              </a:xfrm>
              <a:grpFill/>
            </p:grpSpPr>
            <p:sp>
              <p:nvSpPr>
                <p:cNvPr id="76" name="Freeform 149">
                  <a:extLst>
                    <a:ext uri="{FF2B5EF4-FFF2-40B4-BE49-F238E27FC236}">
                      <a16:creationId xmlns:a16="http://schemas.microsoft.com/office/drawing/2014/main" id="{C060CDEB-3473-4254-931D-53B381B264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67738" y="8766175"/>
                  <a:ext cx="57150" cy="77788"/>
                </a:xfrm>
                <a:custGeom>
                  <a:avLst/>
                  <a:gdLst>
                    <a:gd name="T0" fmla="*/ 2 w 13"/>
                    <a:gd name="T1" fmla="*/ 2 h 18"/>
                    <a:gd name="T2" fmla="*/ 13 w 13"/>
                    <a:gd name="T3" fmla="*/ 8 h 18"/>
                    <a:gd name="T4" fmla="*/ 6 w 13"/>
                    <a:gd name="T5" fmla="*/ 18 h 18"/>
                    <a:gd name="T6" fmla="*/ 0 w 13"/>
                    <a:gd name="T7" fmla="*/ 5 h 18"/>
                    <a:gd name="T8" fmla="*/ 2 w 13"/>
                    <a:gd name="T9" fmla="*/ 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8">
                      <a:moveTo>
                        <a:pt x="2" y="2"/>
                      </a:moveTo>
                      <a:cubicBezTo>
                        <a:pt x="9" y="0"/>
                        <a:pt x="6" y="8"/>
                        <a:pt x="13" y="8"/>
                      </a:cubicBezTo>
                      <a:cubicBezTo>
                        <a:pt x="13" y="12"/>
                        <a:pt x="10" y="16"/>
                        <a:pt x="6" y="18"/>
                      </a:cubicBezTo>
                      <a:cubicBezTo>
                        <a:pt x="6" y="12"/>
                        <a:pt x="6" y="8"/>
                        <a:pt x="0" y="5"/>
                      </a:cubicBezTo>
                      <a:cubicBezTo>
                        <a:pt x="0" y="4"/>
                        <a:pt x="3" y="3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Freeform 150">
                  <a:extLst>
                    <a:ext uri="{FF2B5EF4-FFF2-40B4-BE49-F238E27FC236}">
                      <a16:creationId xmlns:a16="http://schemas.microsoft.com/office/drawing/2014/main" id="{59D904A7-65CD-42C1-95A3-17D9A7FB77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47175" y="8529638"/>
                  <a:ext cx="44450" cy="60325"/>
                </a:xfrm>
                <a:custGeom>
                  <a:avLst/>
                  <a:gdLst>
                    <a:gd name="T0" fmla="*/ 1 w 10"/>
                    <a:gd name="T1" fmla="*/ 1 h 14"/>
                    <a:gd name="T2" fmla="*/ 9 w 10"/>
                    <a:gd name="T3" fmla="*/ 13 h 14"/>
                    <a:gd name="T4" fmla="*/ 0 w 10"/>
                    <a:gd name="T5" fmla="*/ 11 h 14"/>
                    <a:gd name="T6" fmla="*/ 1 w 10"/>
                    <a:gd name="T7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14">
                      <a:moveTo>
                        <a:pt x="1" y="1"/>
                      </a:moveTo>
                      <a:cubicBezTo>
                        <a:pt x="7" y="0"/>
                        <a:pt x="10" y="8"/>
                        <a:pt x="9" y="13"/>
                      </a:cubicBezTo>
                      <a:cubicBezTo>
                        <a:pt x="5" y="13"/>
                        <a:pt x="2" y="14"/>
                        <a:pt x="0" y="11"/>
                      </a:cubicBezTo>
                      <a:cubicBezTo>
                        <a:pt x="1" y="8"/>
                        <a:pt x="0" y="4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Freeform 151">
                  <a:extLst>
                    <a:ext uri="{FF2B5EF4-FFF2-40B4-BE49-F238E27FC236}">
                      <a16:creationId xmlns:a16="http://schemas.microsoft.com/office/drawing/2014/main" id="{194D3B77-4DA3-4F8C-808C-5AA877246C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43913" y="8843963"/>
                  <a:ext cx="88900" cy="49213"/>
                </a:xfrm>
                <a:custGeom>
                  <a:avLst/>
                  <a:gdLst>
                    <a:gd name="T0" fmla="*/ 7 w 20"/>
                    <a:gd name="T1" fmla="*/ 0 h 11"/>
                    <a:gd name="T2" fmla="*/ 10 w 20"/>
                    <a:gd name="T3" fmla="*/ 6 h 11"/>
                    <a:gd name="T4" fmla="*/ 20 w 20"/>
                    <a:gd name="T5" fmla="*/ 1 h 11"/>
                    <a:gd name="T6" fmla="*/ 6 w 20"/>
                    <a:gd name="T7" fmla="*/ 11 h 11"/>
                    <a:gd name="T8" fmla="*/ 0 w 20"/>
                    <a:gd name="T9" fmla="*/ 6 h 11"/>
                    <a:gd name="T10" fmla="*/ 7 w 20"/>
                    <a:gd name="T11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" h="11">
                      <a:moveTo>
                        <a:pt x="7" y="0"/>
                      </a:moveTo>
                      <a:cubicBezTo>
                        <a:pt x="8" y="2"/>
                        <a:pt x="9" y="4"/>
                        <a:pt x="10" y="6"/>
                      </a:cubicBezTo>
                      <a:cubicBezTo>
                        <a:pt x="15" y="5"/>
                        <a:pt x="17" y="1"/>
                        <a:pt x="20" y="1"/>
                      </a:cubicBezTo>
                      <a:cubicBezTo>
                        <a:pt x="19" y="6"/>
                        <a:pt x="11" y="11"/>
                        <a:pt x="6" y="11"/>
                      </a:cubicBezTo>
                      <a:cubicBezTo>
                        <a:pt x="5" y="6"/>
                        <a:pt x="4" y="5"/>
                        <a:pt x="0" y="6"/>
                      </a:cubicBezTo>
                      <a:cubicBezTo>
                        <a:pt x="0" y="2"/>
                        <a:pt x="4" y="0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152">
                  <a:extLst>
                    <a:ext uri="{FF2B5EF4-FFF2-40B4-BE49-F238E27FC236}">
                      <a16:creationId xmlns:a16="http://schemas.microsoft.com/office/drawing/2014/main" id="{60E1F251-713F-44C8-AD58-F7F6C9FE6D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77238" y="8893175"/>
                  <a:ext cx="44450" cy="60325"/>
                </a:xfrm>
                <a:custGeom>
                  <a:avLst/>
                  <a:gdLst>
                    <a:gd name="T0" fmla="*/ 1 w 10"/>
                    <a:gd name="T1" fmla="*/ 0 h 14"/>
                    <a:gd name="T2" fmla="*/ 5 w 10"/>
                    <a:gd name="T3" fmla="*/ 0 h 14"/>
                    <a:gd name="T4" fmla="*/ 9 w 10"/>
                    <a:gd name="T5" fmla="*/ 12 h 14"/>
                    <a:gd name="T6" fmla="*/ 1 w 10"/>
                    <a:gd name="T7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14">
                      <a:moveTo>
                        <a:pt x="1" y="0"/>
                      </a:moveTo>
                      <a:cubicBezTo>
                        <a:pt x="2" y="0"/>
                        <a:pt x="3" y="0"/>
                        <a:pt x="5" y="0"/>
                      </a:cubicBezTo>
                      <a:cubicBezTo>
                        <a:pt x="6" y="4"/>
                        <a:pt x="10" y="9"/>
                        <a:pt x="9" y="12"/>
                      </a:cubicBezTo>
                      <a:cubicBezTo>
                        <a:pt x="3" y="14"/>
                        <a:pt x="0" y="4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153">
                  <a:extLst>
                    <a:ext uri="{FF2B5EF4-FFF2-40B4-BE49-F238E27FC236}">
                      <a16:creationId xmlns:a16="http://schemas.microsoft.com/office/drawing/2014/main" id="{4705AA12-C9BC-450F-BF53-C1B456B0EE3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545513" y="8594725"/>
                  <a:ext cx="609600" cy="534988"/>
                </a:xfrm>
                <a:custGeom>
                  <a:avLst/>
                  <a:gdLst>
                    <a:gd name="T0" fmla="*/ 131 w 138"/>
                    <a:gd name="T1" fmla="*/ 1 h 122"/>
                    <a:gd name="T2" fmla="*/ 133 w 138"/>
                    <a:gd name="T3" fmla="*/ 0 h 122"/>
                    <a:gd name="T4" fmla="*/ 125 w 138"/>
                    <a:gd name="T5" fmla="*/ 18 h 122"/>
                    <a:gd name="T6" fmla="*/ 109 w 138"/>
                    <a:gd name="T7" fmla="*/ 33 h 122"/>
                    <a:gd name="T8" fmla="*/ 23 w 138"/>
                    <a:gd name="T9" fmla="*/ 122 h 122"/>
                    <a:gd name="T10" fmla="*/ 0 w 138"/>
                    <a:gd name="T11" fmla="*/ 69 h 122"/>
                    <a:gd name="T12" fmla="*/ 131 w 138"/>
                    <a:gd name="T13" fmla="*/ 1 h 122"/>
                    <a:gd name="T14" fmla="*/ 6 w 138"/>
                    <a:gd name="T15" fmla="*/ 71 h 122"/>
                    <a:gd name="T16" fmla="*/ 6 w 138"/>
                    <a:gd name="T17" fmla="*/ 71 h 122"/>
                    <a:gd name="T18" fmla="*/ 25 w 138"/>
                    <a:gd name="T19" fmla="*/ 114 h 122"/>
                    <a:gd name="T20" fmla="*/ 118 w 138"/>
                    <a:gd name="T21" fmla="*/ 14 h 122"/>
                    <a:gd name="T22" fmla="*/ 6 w 138"/>
                    <a:gd name="T23" fmla="*/ 7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8" h="122">
                      <a:moveTo>
                        <a:pt x="131" y="1"/>
                      </a:moveTo>
                      <a:cubicBezTo>
                        <a:pt x="131" y="1"/>
                        <a:pt x="132" y="0"/>
                        <a:pt x="133" y="0"/>
                      </a:cubicBezTo>
                      <a:cubicBezTo>
                        <a:pt x="138" y="8"/>
                        <a:pt x="129" y="14"/>
                        <a:pt x="125" y="18"/>
                      </a:cubicBezTo>
                      <a:cubicBezTo>
                        <a:pt x="120" y="23"/>
                        <a:pt x="113" y="28"/>
                        <a:pt x="109" y="33"/>
                      </a:cubicBezTo>
                      <a:cubicBezTo>
                        <a:pt x="83" y="61"/>
                        <a:pt x="57" y="95"/>
                        <a:pt x="23" y="122"/>
                      </a:cubicBezTo>
                      <a:cubicBezTo>
                        <a:pt x="12" y="106"/>
                        <a:pt x="5" y="88"/>
                        <a:pt x="0" y="69"/>
                      </a:cubicBezTo>
                      <a:cubicBezTo>
                        <a:pt x="38" y="46"/>
                        <a:pt x="93" y="26"/>
                        <a:pt x="131" y="1"/>
                      </a:cubicBezTo>
                      <a:close/>
                      <a:moveTo>
                        <a:pt x="6" y="71"/>
                      </a:moveTo>
                      <a:cubicBezTo>
                        <a:pt x="6" y="71"/>
                        <a:pt x="6" y="71"/>
                        <a:pt x="6" y="71"/>
                      </a:cubicBezTo>
                      <a:cubicBezTo>
                        <a:pt x="10" y="84"/>
                        <a:pt x="18" y="102"/>
                        <a:pt x="25" y="114"/>
                      </a:cubicBezTo>
                      <a:cubicBezTo>
                        <a:pt x="61" y="82"/>
                        <a:pt x="89" y="48"/>
                        <a:pt x="118" y="14"/>
                      </a:cubicBezTo>
                      <a:cubicBezTo>
                        <a:pt x="84" y="33"/>
                        <a:pt x="41" y="51"/>
                        <a:pt x="6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154">
                  <a:extLst>
                    <a:ext uri="{FF2B5EF4-FFF2-40B4-BE49-F238E27FC236}">
                      <a16:creationId xmlns:a16="http://schemas.microsoft.com/office/drawing/2014/main" id="{D6552593-4ACA-41A6-B196-D5DF3FB79AC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253413" y="8278813"/>
                  <a:ext cx="1379538" cy="1235075"/>
                </a:xfrm>
                <a:custGeom>
                  <a:avLst/>
                  <a:gdLst>
                    <a:gd name="T0" fmla="*/ 194 w 312"/>
                    <a:gd name="T1" fmla="*/ 150 h 282"/>
                    <a:gd name="T2" fmla="*/ 24 w 312"/>
                    <a:gd name="T3" fmla="*/ 168 h 282"/>
                    <a:gd name="T4" fmla="*/ 31 w 312"/>
                    <a:gd name="T5" fmla="*/ 105 h 282"/>
                    <a:gd name="T6" fmla="*/ 144 w 312"/>
                    <a:gd name="T7" fmla="*/ 60 h 282"/>
                    <a:gd name="T8" fmla="*/ 64 w 312"/>
                    <a:gd name="T9" fmla="*/ 97 h 282"/>
                    <a:gd name="T10" fmla="*/ 89 w 312"/>
                    <a:gd name="T11" fmla="*/ 86 h 282"/>
                    <a:gd name="T12" fmla="*/ 111 w 312"/>
                    <a:gd name="T13" fmla="*/ 79 h 282"/>
                    <a:gd name="T14" fmla="*/ 111 w 312"/>
                    <a:gd name="T15" fmla="*/ 79 h 282"/>
                    <a:gd name="T16" fmla="*/ 114 w 312"/>
                    <a:gd name="T17" fmla="*/ 75 h 282"/>
                    <a:gd name="T18" fmla="*/ 145 w 312"/>
                    <a:gd name="T19" fmla="*/ 65 h 282"/>
                    <a:gd name="T20" fmla="*/ 163 w 312"/>
                    <a:gd name="T21" fmla="*/ 56 h 282"/>
                    <a:gd name="T22" fmla="*/ 192 w 312"/>
                    <a:gd name="T23" fmla="*/ 45 h 282"/>
                    <a:gd name="T24" fmla="*/ 192 w 312"/>
                    <a:gd name="T25" fmla="*/ 45 h 282"/>
                    <a:gd name="T26" fmla="*/ 92 w 312"/>
                    <a:gd name="T27" fmla="*/ 94 h 282"/>
                    <a:gd name="T28" fmla="*/ 100 w 312"/>
                    <a:gd name="T29" fmla="*/ 92 h 282"/>
                    <a:gd name="T30" fmla="*/ 117 w 312"/>
                    <a:gd name="T31" fmla="*/ 83 h 282"/>
                    <a:gd name="T32" fmla="*/ 117 w 312"/>
                    <a:gd name="T33" fmla="*/ 83 h 282"/>
                    <a:gd name="T34" fmla="*/ 135 w 312"/>
                    <a:gd name="T35" fmla="*/ 75 h 282"/>
                    <a:gd name="T36" fmla="*/ 168 w 312"/>
                    <a:gd name="T37" fmla="*/ 65 h 282"/>
                    <a:gd name="T38" fmla="*/ 171 w 312"/>
                    <a:gd name="T39" fmla="*/ 63 h 282"/>
                    <a:gd name="T40" fmla="*/ 171 w 312"/>
                    <a:gd name="T41" fmla="*/ 63 h 282"/>
                    <a:gd name="T42" fmla="*/ 28 w 312"/>
                    <a:gd name="T43" fmla="*/ 137 h 282"/>
                    <a:gd name="T44" fmla="*/ 12 w 312"/>
                    <a:gd name="T45" fmla="*/ 134 h 282"/>
                    <a:gd name="T46" fmla="*/ 180 w 312"/>
                    <a:gd name="T47" fmla="*/ 151 h 282"/>
                    <a:gd name="T48" fmla="*/ 272 w 312"/>
                    <a:gd name="T49" fmla="*/ 34 h 282"/>
                    <a:gd name="T50" fmla="*/ 253 w 312"/>
                    <a:gd name="T51" fmla="*/ 44 h 282"/>
                    <a:gd name="T52" fmla="*/ 233 w 312"/>
                    <a:gd name="T53" fmla="*/ 44 h 282"/>
                    <a:gd name="T54" fmla="*/ 220 w 312"/>
                    <a:gd name="T55" fmla="*/ 47 h 282"/>
                    <a:gd name="T56" fmla="*/ 190 w 312"/>
                    <a:gd name="T57" fmla="*/ 64 h 282"/>
                    <a:gd name="T58" fmla="*/ 177 w 312"/>
                    <a:gd name="T59" fmla="*/ 73 h 282"/>
                    <a:gd name="T60" fmla="*/ 161 w 312"/>
                    <a:gd name="T61" fmla="*/ 85 h 282"/>
                    <a:gd name="T62" fmla="*/ 129 w 312"/>
                    <a:gd name="T63" fmla="*/ 89 h 282"/>
                    <a:gd name="T64" fmla="*/ 131 w 312"/>
                    <a:gd name="T65" fmla="*/ 96 h 282"/>
                    <a:gd name="T66" fmla="*/ 101 w 312"/>
                    <a:gd name="T67" fmla="*/ 99 h 282"/>
                    <a:gd name="T68" fmla="*/ 98 w 312"/>
                    <a:gd name="T69" fmla="*/ 104 h 282"/>
                    <a:gd name="T70" fmla="*/ 59 w 312"/>
                    <a:gd name="T71" fmla="*/ 120 h 282"/>
                    <a:gd name="T72" fmla="*/ 43 w 312"/>
                    <a:gd name="T73" fmla="*/ 127 h 282"/>
                    <a:gd name="T74" fmla="*/ 24 w 312"/>
                    <a:gd name="T75" fmla="*/ 128 h 282"/>
                    <a:gd name="T76" fmla="*/ 187 w 312"/>
                    <a:gd name="T77" fmla="*/ 55 h 282"/>
                    <a:gd name="T78" fmla="*/ 273 w 312"/>
                    <a:gd name="T79" fmla="*/ 25 h 282"/>
                    <a:gd name="T80" fmla="*/ 290 w 312"/>
                    <a:gd name="T81" fmla="*/ 15 h 282"/>
                    <a:gd name="T82" fmla="*/ 113 w 312"/>
                    <a:gd name="T83" fmla="*/ 248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12" h="282">
                      <a:moveTo>
                        <a:pt x="301" y="0"/>
                      </a:moveTo>
                      <a:cubicBezTo>
                        <a:pt x="312" y="23"/>
                        <a:pt x="290" y="38"/>
                        <a:pt x="275" y="54"/>
                      </a:cubicBezTo>
                      <a:cubicBezTo>
                        <a:pt x="247" y="86"/>
                        <a:pt x="220" y="119"/>
                        <a:pt x="194" y="150"/>
                      </a:cubicBezTo>
                      <a:cubicBezTo>
                        <a:pt x="155" y="195"/>
                        <a:pt x="125" y="239"/>
                        <a:pt x="96" y="281"/>
                      </a:cubicBezTo>
                      <a:cubicBezTo>
                        <a:pt x="91" y="282"/>
                        <a:pt x="88" y="276"/>
                        <a:pt x="83" y="282"/>
                      </a:cubicBezTo>
                      <a:cubicBezTo>
                        <a:pt x="64" y="247"/>
                        <a:pt x="45" y="207"/>
                        <a:pt x="24" y="168"/>
                      </a:cubicBezTo>
                      <a:cubicBezTo>
                        <a:pt x="19" y="157"/>
                        <a:pt x="13" y="145"/>
                        <a:pt x="5" y="136"/>
                      </a:cubicBezTo>
                      <a:cubicBezTo>
                        <a:pt x="7" y="130"/>
                        <a:pt x="3" y="127"/>
                        <a:pt x="0" y="120"/>
                      </a:cubicBezTo>
                      <a:cubicBezTo>
                        <a:pt x="12" y="116"/>
                        <a:pt x="23" y="113"/>
                        <a:pt x="31" y="105"/>
                      </a:cubicBezTo>
                      <a:cubicBezTo>
                        <a:pt x="40" y="108"/>
                        <a:pt x="55" y="96"/>
                        <a:pt x="68" y="92"/>
                      </a:cubicBezTo>
                      <a:cubicBezTo>
                        <a:pt x="66" y="87"/>
                        <a:pt x="72" y="86"/>
                        <a:pt x="74" y="90"/>
                      </a:cubicBezTo>
                      <a:cubicBezTo>
                        <a:pt x="96" y="78"/>
                        <a:pt x="119" y="71"/>
                        <a:pt x="144" y="60"/>
                      </a:cubicBezTo>
                      <a:cubicBezTo>
                        <a:pt x="159" y="53"/>
                        <a:pt x="175" y="47"/>
                        <a:pt x="194" y="40"/>
                      </a:cubicBezTo>
                      <a:cubicBezTo>
                        <a:pt x="224" y="30"/>
                        <a:pt x="266" y="16"/>
                        <a:pt x="301" y="0"/>
                      </a:cubicBezTo>
                      <a:close/>
                      <a:moveTo>
                        <a:pt x="64" y="97"/>
                      </a:moveTo>
                      <a:cubicBezTo>
                        <a:pt x="64" y="97"/>
                        <a:pt x="64" y="97"/>
                        <a:pt x="64" y="97"/>
                      </a:cubicBezTo>
                      <a:cubicBezTo>
                        <a:pt x="53" y="101"/>
                        <a:pt x="60" y="103"/>
                        <a:pt x="64" y="97"/>
                      </a:cubicBezTo>
                      <a:close/>
                      <a:moveTo>
                        <a:pt x="89" y="86"/>
                      </a:moveTo>
                      <a:cubicBezTo>
                        <a:pt x="89" y="86"/>
                        <a:pt x="89" y="86"/>
                        <a:pt x="89" y="86"/>
                      </a:cubicBezTo>
                      <a:cubicBezTo>
                        <a:pt x="85" y="91"/>
                        <a:pt x="94" y="88"/>
                        <a:pt x="89" y="86"/>
                      </a:cubicBezTo>
                      <a:close/>
                      <a:moveTo>
                        <a:pt x="111" y="79"/>
                      </a:moveTo>
                      <a:cubicBezTo>
                        <a:pt x="111" y="79"/>
                        <a:pt x="111" y="79"/>
                        <a:pt x="111" y="79"/>
                      </a:cubicBezTo>
                      <a:cubicBezTo>
                        <a:pt x="109" y="75"/>
                        <a:pt x="102" y="82"/>
                        <a:pt x="98" y="82"/>
                      </a:cubicBezTo>
                      <a:cubicBezTo>
                        <a:pt x="100" y="87"/>
                        <a:pt x="107" y="80"/>
                        <a:pt x="111" y="79"/>
                      </a:cubicBezTo>
                      <a:close/>
                      <a:moveTo>
                        <a:pt x="122" y="73"/>
                      </a:moveTo>
                      <a:cubicBezTo>
                        <a:pt x="122" y="73"/>
                        <a:pt x="122" y="73"/>
                        <a:pt x="122" y="73"/>
                      </a:cubicBezTo>
                      <a:cubicBezTo>
                        <a:pt x="119" y="75"/>
                        <a:pt x="117" y="75"/>
                        <a:pt x="114" y="75"/>
                      </a:cubicBezTo>
                      <a:cubicBezTo>
                        <a:pt x="114" y="80"/>
                        <a:pt x="123" y="75"/>
                        <a:pt x="122" y="73"/>
                      </a:cubicBezTo>
                      <a:close/>
                      <a:moveTo>
                        <a:pt x="145" y="65"/>
                      </a:moveTo>
                      <a:cubicBezTo>
                        <a:pt x="145" y="65"/>
                        <a:pt x="145" y="65"/>
                        <a:pt x="145" y="65"/>
                      </a:cubicBezTo>
                      <a:cubicBezTo>
                        <a:pt x="133" y="67"/>
                        <a:pt x="135" y="73"/>
                        <a:pt x="145" y="65"/>
                      </a:cubicBezTo>
                      <a:close/>
                      <a:moveTo>
                        <a:pt x="163" y="56"/>
                      </a:moveTo>
                      <a:cubicBezTo>
                        <a:pt x="163" y="56"/>
                        <a:pt x="163" y="56"/>
                        <a:pt x="163" y="56"/>
                      </a:cubicBezTo>
                      <a:cubicBezTo>
                        <a:pt x="159" y="59"/>
                        <a:pt x="152" y="60"/>
                        <a:pt x="151" y="63"/>
                      </a:cubicBezTo>
                      <a:cubicBezTo>
                        <a:pt x="154" y="61"/>
                        <a:pt x="162" y="60"/>
                        <a:pt x="163" y="56"/>
                      </a:cubicBezTo>
                      <a:close/>
                      <a:moveTo>
                        <a:pt x="192" y="45"/>
                      </a:moveTo>
                      <a:cubicBezTo>
                        <a:pt x="192" y="45"/>
                        <a:pt x="192" y="45"/>
                        <a:pt x="192" y="45"/>
                      </a:cubicBezTo>
                      <a:cubicBezTo>
                        <a:pt x="174" y="51"/>
                        <a:pt x="198" y="48"/>
                        <a:pt x="199" y="43"/>
                      </a:cubicBezTo>
                      <a:cubicBezTo>
                        <a:pt x="198" y="45"/>
                        <a:pt x="195" y="44"/>
                        <a:pt x="192" y="45"/>
                      </a:cubicBezTo>
                      <a:close/>
                      <a:moveTo>
                        <a:pt x="96" y="93"/>
                      </a:moveTo>
                      <a:cubicBezTo>
                        <a:pt x="96" y="93"/>
                        <a:pt x="96" y="93"/>
                        <a:pt x="96" y="93"/>
                      </a:cubicBezTo>
                      <a:cubicBezTo>
                        <a:pt x="95" y="92"/>
                        <a:pt x="92" y="92"/>
                        <a:pt x="92" y="94"/>
                      </a:cubicBezTo>
                      <a:cubicBezTo>
                        <a:pt x="93" y="97"/>
                        <a:pt x="98" y="94"/>
                        <a:pt x="96" y="93"/>
                      </a:cubicBezTo>
                      <a:close/>
                      <a:moveTo>
                        <a:pt x="100" y="92"/>
                      </a:moveTo>
                      <a:cubicBezTo>
                        <a:pt x="100" y="92"/>
                        <a:pt x="100" y="92"/>
                        <a:pt x="100" y="92"/>
                      </a:cubicBezTo>
                      <a:cubicBezTo>
                        <a:pt x="104" y="90"/>
                        <a:pt x="112" y="90"/>
                        <a:pt x="113" y="85"/>
                      </a:cubicBezTo>
                      <a:cubicBezTo>
                        <a:pt x="110" y="84"/>
                        <a:pt x="101" y="88"/>
                        <a:pt x="100" y="92"/>
                      </a:cubicBezTo>
                      <a:close/>
                      <a:moveTo>
                        <a:pt x="117" y="83"/>
                      </a:moveTo>
                      <a:cubicBezTo>
                        <a:pt x="117" y="83"/>
                        <a:pt x="117" y="83"/>
                        <a:pt x="117" y="83"/>
                      </a:cubicBezTo>
                      <a:cubicBezTo>
                        <a:pt x="120" y="87"/>
                        <a:pt x="132" y="80"/>
                        <a:pt x="132" y="77"/>
                      </a:cubicBezTo>
                      <a:cubicBezTo>
                        <a:pt x="127" y="77"/>
                        <a:pt x="122" y="81"/>
                        <a:pt x="117" y="83"/>
                      </a:cubicBezTo>
                      <a:close/>
                      <a:moveTo>
                        <a:pt x="147" y="71"/>
                      </a:moveTo>
                      <a:cubicBezTo>
                        <a:pt x="147" y="71"/>
                        <a:pt x="147" y="71"/>
                        <a:pt x="147" y="71"/>
                      </a:cubicBezTo>
                      <a:cubicBezTo>
                        <a:pt x="145" y="69"/>
                        <a:pt x="139" y="74"/>
                        <a:pt x="135" y="75"/>
                      </a:cubicBezTo>
                      <a:cubicBezTo>
                        <a:pt x="136" y="81"/>
                        <a:pt x="149" y="75"/>
                        <a:pt x="147" y="71"/>
                      </a:cubicBezTo>
                      <a:close/>
                      <a:moveTo>
                        <a:pt x="168" y="65"/>
                      </a:moveTo>
                      <a:cubicBezTo>
                        <a:pt x="168" y="65"/>
                        <a:pt x="168" y="65"/>
                        <a:pt x="168" y="65"/>
                      </a:cubicBezTo>
                      <a:cubicBezTo>
                        <a:pt x="165" y="59"/>
                        <a:pt x="157" y="67"/>
                        <a:pt x="151" y="68"/>
                      </a:cubicBezTo>
                      <a:cubicBezTo>
                        <a:pt x="153" y="76"/>
                        <a:pt x="165" y="67"/>
                        <a:pt x="168" y="65"/>
                      </a:cubicBezTo>
                      <a:close/>
                      <a:moveTo>
                        <a:pt x="171" y="63"/>
                      </a:moveTo>
                      <a:cubicBezTo>
                        <a:pt x="171" y="63"/>
                        <a:pt x="171" y="63"/>
                        <a:pt x="171" y="63"/>
                      </a:cubicBezTo>
                      <a:cubicBezTo>
                        <a:pt x="174" y="64"/>
                        <a:pt x="183" y="61"/>
                        <a:pt x="182" y="57"/>
                      </a:cubicBezTo>
                      <a:cubicBezTo>
                        <a:pt x="179" y="58"/>
                        <a:pt x="170" y="59"/>
                        <a:pt x="171" y="63"/>
                      </a:cubicBezTo>
                      <a:close/>
                      <a:moveTo>
                        <a:pt x="24" y="128"/>
                      </a:moveTo>
                      <a:cubicBezTo>
                        <a:pt x="24" y="128"/>
                        <a:pt x="24" y="128"/>
                        <a:pt x="24" y="128"/>
                      </a:cubicBezTo>
                      <a:cubicBezTo>
                        <a:pt x="21" y="131"/>
                        <a:pt x="30" y="135"/>
                        <a:pt x="28" y="137"/>
                      </a:cubicBezTo>
                      <a:cubicBezTo>
                        <a:pt x="25" y="137"/>
                        <a:pt x="26" y="139"/>
                        <a:pt x="24" y="140"/>
                      </a:cubicBezTo>
                      <a:cubicBezTo>
                        <a:pt x="21" y="139"/>
                        <a:pt x="20" y="134"/>
                        <a:pt x="19" y="131"/>
                      </a:cubicBezTo>
                      <a:cubicBezTo>
                        <a:pt x="17" y="132"/>
                        <a:pt x="14" y="133"/>
                        <a:pt x="12" y="134"/>
                      </a:cubicBezTo>
                      <a:cubicBezTo>
                        <a:pt x="38" y="183"/>
                        <a:pt x="59" y="229"/>
                        <a:pt x="86" y="274"/>
                      </a:cubicBezTo>
                      <a:cubicBezTo>
                        <a:pt x="103" y="254"/>
                        <a:pt x="117" y="233"/>
                        <a:pt x="132" y="212"/>
                      </a:cubicBezTo>
                      <a:cubicBezTo>
                        <a:pt x="148" y="192"/>
                        <a:pt x="163" y="171"/>
                        <a:pt x="180" y="151"/>
                      </a:cubicBezTo>
                      <a:cubicBezTo>
                        <a:pt x="205" y="120"/>
                        <a:pt x="232" y="91"/>
                        <a:pt x="258" y="62"/>
                      </a:cubicBezTo>
                      <a:cubicBezTo>
                        <a:pt x="266" y="52"/>
                        <a:pt x="277" y="43"/>
                        <a:pt x="280" y="30"/>
                      </a:cubicBezTo>
                      <a:cubicBezTo>
                        <a:pt x="277" y="32"/>
                        <a:pt x="276" y="34"/>
                        <a:pt x="272" y="34"/>
                      </a:cubicBezTo>
                      <a:cubicBezTo>
                        <a:pt x="271" y="31"/>
                        <a:pt x="270" y="28"/>
                        <a:pt x="268" y="28"/>
                      </a:cubicBezTo>
                      <a:cubicBezTo>
                        <a:pt x="264" y="29"/>
                        <a:pt x="261" y="30"/>
                        <a:pt x="258" y="32"/>
                      </a:cubicBezTo>
                      <a:cubicBezTo>
                        <a:pt x="264" y="37"/>
                        <a:pt x="261" y="45"/>
                        <a:pt x="253" y="44"/>
                      </a:cubicBezTo>
                      <a:cubicBezTo>
                        <a:pt x="252" y="41"/>
                        <a:pt x="257" y="34"/>
                        <a:pt x="251" y="35"/>
                      </a:cubicBezTo>
                      <a:cubicBezTo>
                        <a:pt x="246" y="38"/>
                        <a:pt x="254" y="46"/>
                        <a:pt x="248" y="48"/>
                      </a:cubicBezTo>
                      <a:cubicBezTo>
                        <a:pt x="246" y="44"/>
                        <a:pt x="240" y="37"/>
                        <a:pt x="233" y="44"/>
                      </a:cubicBezTo>
                      <a:cubicBezTo>
                        <a:pt x="238" y="50"/>
                        <a:pt x="237" y="58"/>
                        <a:pt x="231" y="58"/>
                      </a:cubicBezTo>
                      <a:cubicBezTo>
                        <a:pt x="229" y="55"/>
                        <a:pt x="234" y="54"/>
                        <a:pt x="231" y="50"/>
                      </a:cubicBezTo>
                      <a:cubicBezTo>
                        <a:pt x="227" y="51"/>
                        <a:pt x="225" y="46"/>
                        <a:pt x="220" y="47"/>
                      </a:cubicBezTo>
                      <a:cubicBezTo>
                        <a:pt x="216" y="48"/>
                        <a:pt x="214" y="52"/>
                        <a:pt x="209" y="55"/>
                      </a:cubicBezTo>
                      <a:cubicBezTo>
                        <a:pt x="207" y="55"/>
                        <a:pt x="205" y="54"/>
                        <a:pt x="203" y="55"/>
                      </a:cubicBezTo>
                      <a:cubicBezTo>
                        <a:pt x="195" y="57"/>
                        <a:pt x="190" y="61"/>
                        <a:pt x="190" y="64"/>
                      </a:cubicBezTo>
                      <a:cubicBezTo>
                        <a:pt x="187" y="66"/>
                        <a:pt x="186" y="62"/>
                        <a:pt x="183" y="63"/>
                      </a:cubicBezTo>
                      <a:cubicBezTo>
                        <a:pt x="181" y="69"/>
                        <a:pt x="190" y="67"/>
                        <a:pt x="188" y="72"/>
                      </a:cubicBezTo>
                      <a:cubicBezTo>
                        <a:pt x="183" y="75"/>
                        <a:pt x="180" y="78"/>
                        <a:pt x="177" y="73"/>
                      </a:cubicBezTo>
                      <a:cubicBezTo>
                        <a:pt x="178" y="71"/>
                        <a:pt x="181" y="70"/>
                        <a:pt x="179" y="66"/>
                      </a:cubicBezTo>
                      <a:cubicBezTo>
                        <a:pt x="171" y="70"/>
                        <a:pt x="165" y="70"/>
                        <a:pt x="157" y="75"/>
                      </a:cubicBezTo>
                      <a:cubicBezTo>
                        <a:pt x="156" y="80"/>
                        <a:pt x="157" y="82"/>
                        <a:pt x="161" y="85"/>
                      </a:cubicBezTo>
                      <a:cubicBezTo>
                        <a:pt x="159" y="88"/>
                        <a:pt x="155" y="89"/>
                        <a:pt x="153" y="86"/>
                      </a:cubicBezTo>
                      <a:cubicBezTo>
                        <a:pt x="153" y="82"/>
                        <a:pt x="153" y="80"/>
                        <a:pt x="150" y="78"/>
                      </a:cubicBezTo>
                      <a:cubicBezTo>
                        <a:pt x="140" y="77"/>
                        <a:pt x="141" y="88"/>
                        <a:pt x="129" y="89"/>
                      </a:cubicBezTo>
                      <a:cubicBezTo>
                        <a:pt x="131" y="93"/>
                        <a:pt x="135" y="90"/>
                        <a:pt x="136" y="93"/>
                      </a:cubicBezTo>
                      <a:cubicBezTo>
                        <a:pt x="136" y="96"/>
                        <a:pt x="131" y="103"/>
                        <a:pt x="127" y="99"/>
                      </a:cubicBezTo>
                      <a:cubicBezTo>
                        <a:pt x="129" y="99"/>
                        <a:pt x="129" y="97"/>
                        <a:pt x="131" y="96"/>
                      </a:cubicBezTo>
                      <a:cubicBezTo>
                        <a:pt x="128" y="94"/>
                        <a:pt x="123" y="93"/>
                        <a:pt x="124" y="87"/>
                      </a:cubicBezTo>
                      <a:cubicBezTo>
                        <a:pt x="121" y="88"/>
                        <a:pt x="122" y="92"/>
                        <a:pt x="118" y="93"/>
                      </a:cubicBezTo>
                      <a:cubicBezTo>
                        <a:pt x="114" y="88"/>
                        <a:pt x="104" y="96"/>
                        <a:pt x="101" y="99"/>
                      </a:cubicBezTo>
                      <a:cubicBezTo>
                        <a:pt x="102" y="104"/>
                        <a:pt x="105" y="96"/>
                        <a:pt x="108" y="100"/>
                      </a:cubicBezTo>
                      <a:cubicBezTo>
                        <a:pt x="107" y="105"/>
                        <a:pt x="115" y="104"/>
                        <a:pt x="110" y="108"/>
                      </a:cubicBezTo>
                      <a:cubicBezTo>
                        <a:pt x="105" y="111"/>
                        <a:pt x="104" y="102"/>
                        <a:pt x="98" y="104"/>
                      </a:cubicBezTo>
                      <a:cubicBezTo>
                        <a:pt x="95" y="103"/>
                        <a:pt x="98" y="102"/>
                        <a:pt x="96" y="99"/>
                      </a:cubicBezTo>
                      <a:cubicBezTo>
                        <a:pt x="83" y="103"/>
                        <a:pt x="78" y="106"/>
                        <a:pt x="64" y="112"/>
                      </a:cubicBezTo>
                      <a:cubicBezTo>
                        <a:pt x="64" y="115"/>
                        <a:pt x="63" y="118"/>
                        <a:pt x="59" y="120"/>
                      </a:cubicBezTo>
                      <a:cubicBezTo>
                        <a:pt x="57" y="119"/>
                        <a:pt x="57" y="115"/>
                        <a:pt x="54" y="114"/>
                      </a:cubicBezTo>
                      <a:cubicBezTo>
                        <a:pt x="49" y="118"/>
                        <a:pt x="46" y="116"/>
                        <a:pt x="41" y="119"/>
                      </a:cubicBezTo>
                      <a:cubicBezTo>
                        <a:pt x="38" y="122"/>
                        <a:pt x="45" y="125"/>
                        <a:pt x="43" y="127"/>
                      </a:cubicBezTo>
                      <a:cubicBezTo>
                        <a:pt x="42" y="128"/>
                        <a:pt x="42" y="130"/>
                        <a:pt x="39" y="130"/>
                      </a:cubicBezTo>
                      <a:cubicBezTo>
                        <a:pt x="38" y="127"/>
                        <a:pt x="37" y="124"/>
                        <a:pt x="35" y="123"/>
                      </a:cubicBezTo>
                      <a:cubicBezTo>
                        <a:pt x="30" y="126"/>
                        <a:pt x="26" y="124"/>
                        <a:pt x="24" y="128"/>
                      </a:cubicBezTo>
                      <a:close/>
                      <a:moveTo>
                        <a:pt x="200" y="52"/>
                      </a:moveTo>
                      <a:cubicBezTo>
                        <a:pt x="200" y="52"/>
                        <a:pt x="200" y="52"/>
                        <a:pt x="200" y="52"/>
                      </a:cubicBezTo>
                      <a:cubicBezTo>
                        <a:pt x="198" y="47"/>
                        <a:pt x="191" y="55"/>
                        <a:pt x="187" y="55"/>
                      </a:cubicBezTo>
                      <a:cubicBezTo>
                        <a:pt x="189" y="60"/>
                        <a:pt x="196" y="52"/>
                        <a:pt x="200" y="52"/>
                      </a:cubicBezTo>
                      <a:close/>
                      <a:moveTo>
                        <a:pt x="273" y="25"/>
                      </a:moveTo>
                      <a:cubicBezTo>
                        <a:pt x="273" y="25"/>
                        <a:pt x="273" y="25"/>
                        <a:pt x="273" y="25"/>
                      </a:cubicBezTo>
                      <a:cubicBezTo>
                        <a:pt x="274" y="27"/>
                        <a:pt x="274" y="28"/>
                        <a:pt x="275" y="30"/>
                      </a:cubicBezTo>
                      <a:cubicBezTo>
                        <a:pt x="279" y="28"/>
                        <a:pt x="281" y="23"/>
                        <a:pt x="284" y="28"/>
                      </a:cubicBezTo>
                      <a:cubicBezTo>
                        <a:pt x="287" y="24"/>
                        <a:pt x="292" y="21"/>
                        <a:pt x="290" y="15"/>
                      </a:cubicBezTo>
                      <a:cubicBezTo>
                        <a:pt x="284" y="22"/>
                        <a:pt x="280" y="21"/>
                        <a:pt x="273" y="25"/>
                      </a:cubicBezTo>
                      <a:close/>
                      <a:moveTo>
                        <a:pt x="113" y="248"/>
                      </a:moveTo>
                      <a:cubicBezTo>
                        <a:pt x="113" y="248"/>
                        <a:pt x="113" y="248"/>
                        <a:pt x="113" y="248"/>
                      </a:cubicBezTo>
                      <a:cubicBezTo>
                        <a:pt x="114" y="246"/>
                        <a:pt x="117" y="245"/>
                        <a:pt x="117" y="243"/>
                      </a:cubicBezTo>
                      <a:cubicBezTo>
                        <a:pt x="113" y="243"/>
                        <a:pt x="111" y="251"/>
                        <a:pt x="113" y="2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7" name="Freeform: Shape 252">
              <a:extLst>
                <a:ext uri="{FF2B5EF4-FFF2-40B4-BE49-F238E27FC236}">
                  <a16:creationId xmlns:a16="http://schemas.microsoft.com/office/drawing/2014/main" id="{4215E031-D185-472B-9742-C0D5321CD88C}"/>
                </a:ext>
              </a:extLst>
            </p:cNvPr>
            <p:cNvSpPr/>
            <p:nvPr/>
          </p:nvSpPr>
          <p:spPr>
            <a:xfrm rot="16200000" flipH="1">
              <a:off x="7690175" y="1345990"/>
              <a:ext cx="810214" cy="3559402"/>
            </a:xfrm>
            <a:custGeom>
              <a:avLst/>
              <a:gdLst>
                <a:gd name="connsiteX0" fmla="*/ 40458 w 958683"/>
                <a:gd name="connsiteY0" fmla="*/ 2838632 h 4211650"/>
                <a:gd name="connsiteX1" fmla="*/ 40458 w 958683"/>
                <a:gd name="connsiteY1" fmla="*/ 4211650 h 4211650"/>
                <a:gd name="connsiteX2" fmla="*/ 149531 w 958683"/>
                <a:gd name="connsiteY2" fmla="*/ 4211650 h 4211650"/>
                <a:gd name="connsiteX3" fmla="*/ 862663 w 958683"/>
                <a:gd name="connsiteY3" fmla="*/ 4211650 h 4211650"/>
                <a:gd name="connsiteX4" fmla="*/ 954858 w 958683"/>
                <a:gd name="connsiteY4" fmla="*/ 4211650 h 4211650"/>
                <a:gd name="connsiteX5" fmla="*/ 954858 w 958683"/>
                <a:gd name="connsiteY5" fmla="*/ 2801695 h 4211650"/>
                <a:gd name="connsiteX6" fmla="*/ 951045 w 958683"/>
                <a:gd name="connsiteY6" fmla="*/ 2800485 h 4211650"/>
                <a:gd name="connsiteX7" fmla="*/ 534409 w 958683"/>
                <a:gd name="connsiteY7" fmla="*/ 2744800 h 4211650"/>
                <a:gd name="connsiteX8" fmla="*/ 111082 w 958683"/>
                <a:gd name="connsiteY8" fmla="*/ 2811640 h 4211650"/>
                <a:gd name="connsiteX9" fmla="*/ 0 w 958683"/>
                <a:gd name="connsiteY9" fmla="*/ 461728 h 4211650"/>
                <a:gd name="connsiteX10" fmla="*/ 1 w 958683"/>
                <a:gd name="connsiteY10" fmla="*/ 1071060 h 4211650"/>
                <a:gd name="connsiteX11" fmla="*/ 5433 w 958683"/>
                <a:gd name="connsiteY11" fmla="*/ 1071060 h 4211650"/>
                <a:gd name="connsiteX12" fmla="*/ 5433 w 958683"/>
                <a:gd name="connsiteY12" fmla="*/ 2729449 h 4211650"/>
                <a:gd name="connsiteX13" fmla="*/ 78751 w 958683"/>
                <a:gd name="connsiteY13" fmla="*/ 2702457 h 4211650"/>
                <a:gd name="connsiteX14" fmla="*/ 518226 w 958683"/>
                <a:gd name="connsiteY14" fmla="*/ 2635617 h 4211650"/>
                <a:gd name="connsiteX15" fmla="*/ 950755 w 958683"/>
                <a:gd name="connsiteY15" fmla="*/ 2691303 h 4211650"/>
                <a:gd name="connsiteX16" fmla="*/ 954713 w 958683"/>
                <a:gd name="connsiteY16" fmla="*/ 2692513 h 4211650"/>
                <a:gd name="connsiteX17" fmla="*/ 954713 w 958683"/>
                <a:gd name="connsiteY17" fmla="*/ 1071060 h 4211650"/>
                <a:gd name="connsiteX18" fmla="*/ 958683 w 958683"/>
                <a:gd name="connsiteY18" fmla="*/ 1071060 h 4211650"/>
                <a:gd name="connsiteX19" fmla="*/ 958683 w 958683"/>
                <a:gd name="connsiteY19" fmla="*/ 461728 h 4211650"/>
                <a:gd name="connsiteX20" fmla="*/ 479342 w 958683"/>
                <a:gd name="connsiteY20" fmla="*/ 0 h 421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58683" h="4211650">
                  <a:moveTo>
                    <a:pt x="40458" y="2838632"/>
                  </a:moveTo>
                  <a:lnTo>
                    <a:pt x="40458" y="4211650"/>
                  </a:lnTo>
                  <a:lnTo>
                    <a:pt x="149531" y="4211650"/>
                  </a:lnTo>
                  <a:cubicBezTo>
                    <a:pt x="347200" y="4211650"/>
                    <a:pt x="582520" y="4211650"/>
                    <a:pt x="862663" y="4211650"/>
                  </a:cubicBezTo>
                  <a:lnTo>
                    <a:pt x="954858" y="4211650"/>
                  </a:lnTo>
                  <a:lnTo>
                    <a:pt x="954858" y="2801695"/>
                  </a:lnTo>
                  <a:lnTo>
                    <a:pt x="951045" y="2800485"/>
                  </a:lnTo>
                  <a:cubicBezTo>
                    <a:pt x="816449" y="2764061"/>
                    <a:pt x="676347" y="2744800"/>
                    <a:pt x="534409" y="2744800"/>
                  </a:cubicBezTo>
                  <a:cubicBezTo>
                    <a:pt x="386762" y="2744800"/>
                    <a:pt x="244620" y="2768254"/>
                    <a:pt x="111082" y="2811640"/>
                  </a:cubicBezTo>
                  <a:close/>
                  <a:moveTo>
                    <a:pt x="0" y="461728"/>
                  </a:moveTo>
                  <a:lnTo>
                    <a:pt x="1" y="1071060"/>
                  </a:lnTo>
                  <a:lnTo>
                    <a:pt x="5433" y="1071060"/>
                  </a:lnTo>
                  <a:lnTo>
                    <a:pt x="5433" y="2729449"/>
                  </a:lnTo>
                  <a:lnTo>
                    <a:pt x="78751" y="2702457"/>
                  </a:lnTo>
                  <a:cubicBezTo>
                    <a:pt x="217383" y="2659071"/>
                    <a:pt x="364947" y="2635617"/>
                    <a:pt x="518226" y="2635617"/>
                  </a:cubicBezTo>
                  <a:cubicBezTo>
                    <a:pt x="665578" y="2635617"/>
                    <a:pt x="811025" y="2654879"/>
                    <a:pt x="950755" y="2691303"/>
                  </a:cubicBezTo>
                  <a:lnTo>
                    <a:pt x="954713" y="2692513"/>
                  </a:lnTo>
                  <a:lnTo>
                    <a:pt x="954713" y="1071060"/>
                  </a:lnTo>
                  <a:lnTo>
                    <a:pt x="958683" y="1071060"/>
                  </a:lnTo>
                  <a:lnTo>
                    <a:pt x="958683" y="461728"/>
                  </a:lnTo>
                  <a:lnTo>
                    <a:pt x="479342" y="0"/>
                  </a:lnTo>
                  <a:close/>
                </a:path>
              </a:pathLst>
            </a:custGeom>
            <a:solidFill>
              <a:srgbClr val="F7E9EC"/>
            </a:solidFill>
            <a:ln w="254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0" cap="none" spc="0" normalizeH="0" baseline="0" noProof="0"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Freeform: Shape 253">
              <a:extLst>
                <a:ext uri="{FF2B5EF4-FFF2-40B4-BE49-F238E27FC236}">
                  <a16:creationId xmlns:a16="http://schemas.microsoft.com/office/drawing/2014/main" id="{5F727AA8-3217-4B82-B209-35EA4F49B20E}"/>
                </a:ext>
              </a:extLst>
            </p:cNvPr>
            <p:cNvSpPr/>
            <p:nvPr/>
          </p:nvSpPr>
          <p:spPr>
            <a:xfrm rot="16200000" flipH="1">
              <a:off x="7702848" y="2140299"/>
              <a:ext cx="784866" cy="3559398"/>
            </a:xfrm>
            <a:custGeom>
              <a:avLst/>
              <a:gdLst>
                <a:gd name="connsiteX0" fmla="*/ 1 w 928690"/>
                <a:gd name="connsiteY0" fmla="*/ 937108 h 4211646"/>
                <a:gd name="connsiteX1" fmla="*/ 1 w 928690"/>
                <a:gd name="connsiteY1" fmla="*/ 2692508 h 4211646"/>
                <a:gd name="connsiteX2" fmla="*/ 128813 w 928690"/>
                <a:gd name="connsiteY2" fmla="*/ 2733366 h 4211646"/>
                <a:gd name="connsiteX3" fmla="*/ 606289 w 928690"/>
                <a:gd name="connsiteY3" fmla="*/ 3006744 h 4211646"/>
                <a:gd name="connsiteX4" fmla="*/ 867451 w 928690"/>
                <a:gd name="connsiteY4" fmla="*/ 3153373 h 4211646"/>
                <a:gd name="connsiteX5" fmla="*/ 914401 w 928690"/>
                <a:gd name="connsiteY5" fmla="*/ 3176987 h 4211646"/>
                <a:gd name="connsiteX6" fmla="*/ 914401 w 928690"/>
                <a:gd name="connsiteY6" fmla="*/ 1071059 h 4211646"/>
                <a:gd name="connsiteX7" fmla="*/ 928690 w 928690"/>
                <a:gd name="connsiteY7" fmla="*/ 1071059 h 4211646"/>
                <a:gd name="connsiteX8" fmla="*/ 928690 w 928690"/>
                <a:gd name="connsiteY8" fmla="*/ 462432 h 4211646"/>
                <a:gd name="connsiteX9" fmla="*/ 466258 w 928690"/>
                <a:gd name="connsiteY9" fmla="*/ 0 h 4211646"/>
                <a:gd name="connsiteX10" fmla="*/ 3825 w 928690"/>
                <a:gd name="connsiteY10" fmla="*/ 462432 h 4211646"/>
                <a:gd name="connsiteX11" fmla="*/ 3825 w 928690"/>
                <a:gd name="connsiteY11" fmla="*/ 899179 h 4211646"/>
                <a:gd name="connsiteX12" fmla="*/ 0 w 928690"/>
                <a:gd name="connsiteY12" fmla="*/ 2801691 h 4211646"/>
                <a:gd name="connsiteX13" fmla="*/ 0 w 928690"/>
                <a:gd name="connsiteY13" fmla="*/ 4211646 h 4211646"/>
                <a:gd name="connsiteX14" fmla="*/ 126428 w 928690"/>
                <a:gd name="connsiteY14" fmla="*/ 4211646 h 4211646"/>
                <a:gd name="connsiteX15" fmla="*/ 889874 w 928690"/>
                <a:gd name="connsiteY15" fmla="*/ 4211646 h 4211646"/>
                <a:gd name="connsiteX16" fmla="*/ 914400 w 928690"/>
                <a:gd name="connsiteY16" fmla="*/ 4211646 h 4211646"/>
                <a:gd name="connsiteX17" fmla="*/ 914400 w 928690"/>
                <a:gd name="connsiteY17" fmla="*/ 3286171 h 4211646"/>
                <a:gd name="connsiteX18" fmla="*/ 867450 w 928690"/>
                <a:gd name="connsiteY18" fmla="*/ 3262556 h 4211646"/>
                <a:gd name="connsiteX19" fmla="*/ 606288 w 928690"/>
                <a:gd name="connsiteY19" fmla="*/ 3115927 h 4211646"/>
                <a:gd name="connsiteX20" fmla="*/ 128812 w 928690"/>
                <a:gd name="connsiteY20" fmla="*/ 2842549 h 421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8690" h="4211646">
                  <a:moveTo>
                    <a:pt x="1" y="937108"/>
                  </a:moveTo>
                  <a:lnTo>
                    <a:pt x="1" y="2692508"/>
                  </a:lnTo>
                  <a:lnTo>
                    <a:pt x="128813" y="2733366"/>
                  </a:lnTo>
                  <a:cubicBezTo>
                    <a:pt x="302836" y="2796878"/>
                    <a:pt x="464895" y="2889662"/>
                    <a:pt x="606289" y="3006744"/>
                  </a:cubicBezTo>
                  <a:cubicBezTo>
                    <a:pt x="676442" y="3048165"/>
                    <a:pt x="768008" y="3101389"/>
                    <a:pt x="867451" y="3153373"/>
                  </a:cubicBezTo>
                  <a:lnTo>
                    <a:pt x="914401" y="3176987"/>
                  </a:lnTo>
                  <a:lnTo>
                    <a:pt x="914401" y="1071059"/>
                  </a:lnTo>
                  <a:lnTo>
                    <a:pt x="928690" y="1071059"/>
                  </a:lnTo>
                  <a:lnTo>
                    <a:pt x="928690" y="462432"/>
                  </a:lnTo>
                  <a:lnTo>
                    <a:pt x="466258" y="0"/>
                  </a:lnTo>
                  <a:lnTo>
                    <a:pt x="3825" y="462432"/>
                  </a:lnTo>
                  <a:lnTo>
                    <a:pt x="3825" y="899179"/>
                  </a:lnTo>
                  <a:close/>
                  <a:moveTo>
                    <a:pt x="0" y="2801691"/>
                  </a:moveTo>
                  <a:lnTo>
                    <a:pt x="0" y="4211646"/>
                  </a:lnTo>
                  <a:lnTo>
                    <a:pt x="126428" y="4211646"/>
                  </a:lnTo>
                  <a:cubicBezTo>
                    <a:pt x="353680" y="4211646"/>
                    <a:pt x="607153" y="4211646"/>
                    <a:pt x="889874" y="4211646"/>
                  </a:cubicBezTo>
                  <a:lnTo>
                    <a:pt x="914400" y="4211646"/>
                  </a:lnTo>
                  <a:lnTo>
                    <a:pt x="914400" y="3286171"/>
                  </a:lnTo>
                  <a:lnTo>
                    <a:pt x="867450" y="3262556"/>
                  </a:lnTo>
                  <a:cubicBezTo>
                    <a:pt x="768007" y="3210573"/>
                    <a:pt x="676441" y="3157348"/>
                    <a:pt x="606288" y="3115927"/>
                  </a:cubicBezTo>
                  <a:cubicBezTo>
                    <a:pt x="464894" y="2998844"/>
                    <a:pt x="302835" y="2906061"/>
                    <a:pt x="128812" y="2842549"/>
                  </a:cubicBezTo>
                  <a:close/>
                </a:path>
              </a:pathLst>
            </a:custGeom>
            <a:grpFill/>
            <a:ln w="254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0" cap="none" spc="0" normalizeH="0" baseline="0" noProof="0"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: Shape 254">
              <a:extLst>
                <a:ext uri="{FF2B5EF4-FFF2-40B4-BE49-F238E27FC236}">
                  <a16:creationId xmlns:a16="http://schemas.microsoft.com/office/drawing/2014/main" id="{0E8A18B4-9944-4CE2-93E7-BADDBCDE0CBB}"/>
                </a:ext>
              </a:extLst>
            </p:cNvPr>
            <p:cNvSpPr/>
            <p:nvPr/>
          </p:nvSpPr>
          <p:spPr>
            <a:xfrm rot="16200000" flipH="1">
              <a:off x="7708886" y="2907049"/>
              <a:ext cx="772791" cy="3559400"/>
            </a:xfrm>
            <a:custGeom>
              <a:avLst/>
              <a:gdLst>
                <a:gd name="connsiteX0" fmla="*/ 2 w 914403"/>
                <a:gd name="connsiteY0" fmla="*/ 3286174 h 4211649"/>
                <a:gd name="connsiteX1" fmla="*/ 2 w 914403"/>
                <a:gd name="connsiteY1" fmla="*/ 4211649 h 4211649"/>
                <a:gd name="connsiteX2" fmla="*/ 268057 w 914403"/>
                <a:gd name="connsiteY2" fmla="*/ 4211649 h 4211649"/>
                <a:gd name="connsiteX3" fmla="*/ 914402 w 914403"/>
                <a:gd name="connsiteY3" fmla="*/ 4211649 h 4211649"/>
                <a:gd name="connsiteX4" fmla="*/ 914402 w 914403"/>
                <a:gd name="connsiteY4" fmla="*/ 3597516 h 4211649"/>
                <a:gd name="connsiteX5" fmla="*/ 814339 w 914403"/>
                <a:gd name="connsiteY5" fmla="*/ 3491479 h 4211649"/>
                <a:gd name="connsiteX6" fmla="*/ 453241 w 914403"/>
                <a:gd name="connsiteY6" fmla="*/ 3451715 h 4211649"/>
                <a:gd name="connsiteX7" fmla="*/ 54619 w 914403"/>
                <a:gd name="connsiteY7" fmla="*/ 3313645 h 4211649"/>
                <a:gd name="connsiteX8" fmla="*/ 0 w 914403"/>
                <a:gd name="connsiteY8" fmla="*/ 457203 h 4211649"/>
                <a:gd name="connsiteX9" fmla="*/ 0 w 914403"/>
                <a:gd name="connsiteY9" fmla="*/ 1071061 h 4211649"/>
                <a:gd name="connsiteX10" fmla="*/ 2 w 914403"/>
                <a:gd name="connsiteY10" fmla="*/ 1071061 h 4211649"/>
                <a:gd name="connsiteX11" fmla="*/ 2 w 914403"/>
                <a:gd name="connsiteY11" fmla="*/ 3176991 h 4211649"/>
                <a:gd name="connsiteX12" fmla="*/ 54619 w 914403"/>
                <a:gd name="connsiteY12" fmla="*/ 3204463 h 4211649"/>
                <a:gd name="connsiteX13" fmla="*/ 453241 w 914403"/>
                <a:gd name="connsiteY13" fmla="*/ 3342533 h 4211649"/>
                <a:gd name="connsiteX14" fmla="*/ 814339 w 914403"/>
                <a:gd name="connsiteY14" fmla="*/ 3382297 h 4211649"/>
                <a:gd name="connsiteX15" fmla="*/ 914402 w 914403"/>
                <a:gd name="connsiteY15" fmla="*/ 3488333 h 4211649"/>
                <a:gd name="connsiteX16" fmla="*/ 914402 w 914403"/>
                <a:gd name="connsiteY16" fmla="*/ 1071061 h 4211649"/>
                <a:gd name="connsiteX17" fmla="*/ 914403 w 914403"/>
                <a:gd name="connsiteY17" fmla="*/ 1071061 h 4211649"/>
                <a:gd name="connsiteX18" fmla="*/ 914403 w 914403"/>
                <a:gd name="connsiteY18" fmla="*/ 457203 h 4211649"/>
                <a:gd name="connsiteX19" fmla="*/ 457202 w 914403"/>
                <a:gd name="connsiteY19" fmla="*/ 0 h 421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4403" h="4211649">
                  <a:moveTo>
                    <a:pt x="2" y="3286174"/>
                  </a:moveTo>
                  <a:lnTo>
                    <a:pt x="2" y="4211649"/>
                  </a:lnTo>
                  <a:lnTo>
                    <a:pt x="268057" y="4211649"/>
                  </a:lnTo>
                  <a:cubicBezTo>
                    <a:pt x="469760" y="4211649"/>
                    <a:pt x="684909" y="4211649"/>
                    <a:pt x="914402" y="4211649"/>
                  </a:cubicBezTo>
                  <a:cubicBezTo>
                    <a:pt x="914402" y="4211649"/>
                    <a:pt x="914402" y="4211649"/>
                    <a:pt x="914402" y="3597516"/>
                  </a:cubicBezTo>
                  <a:cubicBezTo>
                    <a:pt x="914402" y="3540079"/>
                    <a:pt x="870896" y="3495897"/>
                    <a:pt x="814339" y="3491479"/>
                  </a:cubicBezTo>
                  <a:cubicBezTo>
                    <a:pt x="727327" y="3482642"/>
                    <a:pt x="644666" y="3478224"/>
                    <a:pt x="453241" y="3451715"/>
                  </a:cubicBezTo>
                  <a:cubicBezTo>
                    <a:pt x="335776" y="3436251"/>
                    <a:pt x="192206" y="3379918"/>
                    <a:pt x="54619" y="3313645"/>
                  </a:cubicBezTo>
                  <a:close/>
                  <a:moveTo>
                    <a:pt x="0" y="457203"/>
                  </a:moveTo>
                  <a:lnTo>
                    <a:pt x="0" y="1071061"/>
                  </a:lnTo>
                  <a:lnTo>
                    <a:pt x="2" y="1071061"/>
                  </a:lnTo>
                  <a:lnTo>
                    <a:pt x="2" y="3176991"/>
                  </a:lnTo>
                  <a:lnTo>
                    <a:pt x="54619" y="3204463"/>
                  </a:lnTo>
                  <a:cubicBezTo>
                    <a:pt x="192206" y="3270735"/>
                    <a:pt x="335776" y="3327069"/>
                    <a:pt x="453241" y="3342533"/>
                  </a:cubicBezTo>
                  <a:cubicBezTo>
                    <a:pt x="644666" y="3369041"/>
                    <a:pt x="727327" y="3373459"/>
                    <a:pt x="814339" y="3382297"/>
                  </a:cubicBezTo>
                  <a:cubicBezTo>
                    <a:pt x="870896" y="3386715"/>
                    <a:pt x="914402" y="3430897"/>
                    <a:pt x="914402" y="3488333"/>
                  </a:cubicBezTo>
                  <a:lnTo>
                    <a:pt x="914402" y="1071061"/>
                  </a:lnTo>
                  <a:lnTo>
                    <a:pt x="914403" y="1071061"/>
                  </a:lnTo>
                  <a:lnTo>
                    <a:pt x="914403" y="457203"/>
                  </a:lnTo>
                  <a:lnTo>
                    <a:pt x="457202" y="0"/>
                  </a:lnTo>
                  <a:close/>
                </a:path>
              </a:pathLst>
            </a:custGeom>
            <a:solidFill>
              <a:srgbClr val="F7E9EC"/>
            </a:solidFill>
            <a:ln w="254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0" cap="none" spc="0" normalizeH="0" baseline="0" noProof="0"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TextBox 272">
              <a:extLst>
                <a:ext uri="{FF2B5EF4-FFF2-40B4-BE49-F238E27FC236}">
                  <a16:creationId xmlns:a16="http://schemas.microsoft.com/office/drawing/2014/main" id="{DF927A51-5008-4AD5-8CB5-C388EE2140DA}"/>
                </a:ext>
              </a:extLst>
            </p:cNvPr>
            <p:cNvSpPr txBox="1"/>
            <p:nvPr/>
          </p:nvSpPr>
          <p:spPr>
            <a:xfrm>
              <a:off x="6739778" y="2197701"/>
              <a:ext cx="1729783" cy="27392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400" normalizeH="0" baseline="0" noProof="0" dirty="0"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200" b="0" i="0" u="none" strike="noStrike" kern="0" cap="none" spc="400" normalizeH="0" baseline="0" noProof="0" dirty="0"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TextBox 273">
              <a:extLst>
                <a:ext uri="{FF2B5EF4-FFF2-40B4-BE49-F238E27FC236}">
                  <a16:creationId xmlns:a16="http://schemas.microsoft.com/office/drawing/2014/main" id="{9FBBF456-890B-4738-879E-72D0C3469756}"/>
                </a:ext>
              </a:extLst>
            </p:cNvPr>
            <p:cNvSpPr txBox="1"/>
            <p:nvPr/>
          </p:nvSpPr>
          <p:spPr>
            <a:xfrm>
              <a:off x="6739778" y="2991363"/>
              <a:ext cx="1729783" cy="273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400" normalizeH="0" baseline="0" noProof="0" dirty="0"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200" b="0" i="0" u="none" strike="noStrike" kern="0" cap="none" spc="400" normalizeH="0" baseline="0" noProof="0" dirty="0"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TextBox 274">
              <a:extLst>
                <a:ext uri="{FF2B5EF4-FFF2-40B4-BE49-F238E27FC236}">
                  <a16:creationId xmlns:a16="http://schemas.microsoft.com/office/drawing/2014/main" id="{504DB781-7F64-4207-AB47-5E12E8662BE5}"/>
                </a:ext>
              </a:extLst>
            </p:cNvPr>
            <p:cNvSpPr txBox="1"/>
            <p:nvPr/>
          </p:nvSpPr>
          <p:spPr>
            <a:xfrm>
              <a:off x="6739778" y="3774293"/>
              <a:ext cx="1729783" cy="27392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400" normalizeH="0" baseline="0" noProof="0" dirty="0"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200" b="0" i="0" u="none" strike="noStrike" kern="0" cap="none" spc="400" normalizeH="0" baseline="0" noProof="0" dirty="0"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TextBox 275">
              <a:extLst>
                <a:ext uri="{FF2B5EF4-FFF2-40B4-BE49-F238E27FC236}">
                  <a16:creationId xmlns:a16="http://schemas.microsoft.com/office/drawing/2014/main" id="{357E4425-DD17-4633-930E-3A40A94DFC27}"/>
                </a:ext>
              </a:extLst>
            </p:cNvPr>
            <p:cNvSpPr txBox="1"/>
            <p:nvPr/>
          </p:nvSpPr>
          <p:spPr>
            <a:xfrm>
              <a:off x="6739778" y="4546489"/>
              <a:ext cx="1729783" cy="273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400" normalizeH="0" baseline="0" noProof="0" dirty="0"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200" b="0" i="0" u="none" strike="noStrike" kern="0" cap="none" spc="400" normalizeH="0" baseline="0" noProof="0" dirty="0"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4" name="Group 229">
              <a:extLst>
                <a:ext uri="{FF2B5EF4-FFF2-40B4-BE49-F238E27FC236}">
                  <a16:creationId xmlns:a16="http://schemas.microsoft.com/office/drawing/2014/main" id="{D36425F7-14DD-4D74-A003-93A615EA46CF}"/>
                </a:ext>
              </a:extLst>
            </p:cNvPr>
            <p:cNvGrpSpPr/>
            <p:nvPr/>
          </p:nvGrpSpPr>
          <p:grpSpPr>
            <a:xfrm>
              <a:off x="9257976" y="2153510"/>
              <a:ext cx="564526" cy="2714149"/>
              <a:chOff x="12729088" y="2804589"/>
              <a:chExt cx="667976" cy="3211508"/>
            </a:xfrm>
            <a:grpFill/>
          </p:grpSpPr>
          <p:sp>
            <p:nvSpPr>
              <p:cNvPr id="28" name="TextBox 230">
                <a:extLst>
                  <a:ext uri="{FF2B5EF4-FFF2-40B4-BE49-F238E27FC236}">
                    <a16:creationId xmlns:a16="http://schemas.microsoft.com/office/drawing/2014/main" id="{ADB8BA84-963E-47FA-A89A-E559458FA985}"/>
                  </a:ext>
                </a:extLst>
              </p:cNvPr>
              <p:cNvSpPr txBox="1"/>
              <p:nvPr/>
            </p:nvSpPr>
            <p:spPr>
              <a:xfrm>
                <a:off x="12729088" y="5619950"/>
                <a:ext cx="617482" cy="3961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0" i="0" u="none" strike="noStrike" kern="0" cap="none" spc="400" normalizeH="0" baseline="0" noProof="0" dirty="0">
                    <a:effectLst/>
                    <a:uLnTx/>
                    <a:uFillTx/>
                    <a:cs typeface="+mn-ea"/>
                    <a:sym typeface="+mn-lt"/>
                  </a:rPr>
                  <a:t>01</a:t>
                </a:r>
                <a:endParaRPr kumimoji="0" lang="ko-KR" altLang="en-US" sz="1600" b="0" i="0" u="none" strike="noStrike" kern="0" cap="none" spc="400" normalizeH="0" baseline="0" noProof="0" dirty="0"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TextBox 231">
                <a:extLst>
                  <a:ext uri="{FF2B5EF4-FFF2-40B4-BE49-F238E27FC236}">
                    <a16:creationId xmlns:a16="http://schemas.microsoft.com/office/drawing/2014/main" id="{44C5A3D3-7D66-4485-98E9-B2796B53CA66}"/>
                  </a:ext>
                </a:extLst>
              </p:cNvPr>
              <p:cNvSpPr txBox="1"/>
              <p:nvPr/>
            </p:nvSpPr>
            <p:spPr>
              <a:xfrm>
                <a:off x="12773973" y="4683614"/>
                <a:ext cx="617482" cy="39614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0" i="0" u="none" strike="noStrike" kern="0" cap="none" spc="400" normalizeH="0" baseline="0" noProof="0" dirty="0">
                    <a:effectLst/>
                    <a:uLnTx/>
                    <a:uFillTx/>
                    <a:cs typeface="+mn-ea"/>
                    <a:sym typeface="+mn-lt"/>
                  </a:rPr>
                  <a:t>02</a:t>
                </a:r>
                <a:endParaRPr kumimoji="0" lang="ko-KR" altLang="en-US" sz="1600" b="0" i="0" u="none" strike="noStrike" kern="0" cap="none" spc="400" normalizeH="0" baseline="0" noProof="0" dirty="0"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TextBox 232">
                <a:extLst>
                  <a:ext uri="{FF2B5EF4-FFF2-40B4-BE49-F238E27FC236}">
                    <a16:creationId xmlns:a16="http://schemas.microsoft.com/office/drawing/2014/main" id="{F8B08701-49C9-4691-939C-086C9191755C}"/>
                  </a:ext>
                </a:extLst>
              </p:cNvPr>
              <p:cNvSpPr txBox="1"/>
              <p:nvPr/>
            </p:nvSpPr>
            <p:spPr>
              <a:xfrm>
                <a:off x="12763555" y="3766326"/>
                <a:ext cx="617481" cy="3961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0" i="0" u="none" strike="noStrike" kern="0" cap="none" spc="400" normalizeH="0" baseline="0" noProof="0" dirty="0">
                    <a:effectLst/>
                    <a:uLnTx/>
                    <a:uFillTx/>
                    <a:cs typeface="+mn-ea"/>
                    <a:sym typeface="+mn-lt"/>
                  </a:rPr>
                  <a:t>03</a:t>
                </a:r>
                <a:endParaRPr kumimoji="0" lang="ko-KR" altLang="en-US" sz="1600" b="0" i="0" u="none" strike="noStrike" kern="0" cap="none" spc="400" normalizeH="0" baseline="0" noProof="0" dirty="0"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TextBox 233">
                <a:extLst>
                  <a:ext uri="{FF2B5EF4-FFF2-40B4-BE49-F238E27FC236}">
                    <a16:creationId xmlns:a16="http://schemas.microsoft.com/office/drawing/2014/main" id="{7F5EA5F1-5AB4-45E4-9FA7-3769FC378911}"/>
                  </a:ext>
                </a:extLst>
              </p:cNvPr>
              <p:cNvSpPr txBox="1"/>
              <p:nvPr/>
            </p:nvSpPr>
            <p:spPr>
              <a:xfrm>
                <a:off x="12779583" y="2804589"/>
                <a:ext cx="617481" cy="39614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0" i="0" u="none" strike="noStrike" kern="0" cap="none" spc="400" normalizeH="0" baseline="0" noProof="0" dirty="0">
                    <a:effectLst/>
                    <a:uLnTx/>
                    <a:uFillTx/>
                    <a:cs typeface="+mn-ea"/>
                    <a:sym typeface="+mn-lt"/>
                  </a:rPr>
                  <a:t>04</a:t>
                </a:r>
                <a:endParaRPr kumimoji="0" lang="ko-KR" altLang="en-US" sz="1600" b="0" i="0" u="none" strike="noStrike" kern="0" cap="none" spc="400" normalizeH="0" baseline="0" noProof="0" dirty="0"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255">
              <a:extLst>
                <a:ext uri="{FF2B5EF4-FFF2-40B4-BE49-F238E27FC236}">
                  <a16:creationId xmlns:a16="http://schemas.microsoft.com/office/drawing/2014/main" id="{9065103F-E866-45AB-98B4-88F1880D9597}"/>
                </a:ext>
              </a:extLst>
            </p:cNvPr>
            <p:cNvGrpSpPr/>
            <p:nvPr/>
          </p:nvGrpSpPr>
          <p:grpSpPr>
            <a:xfrm>
              <a:off x="9300000" y="5154013"/>
              <a:ext cx="1168576" cy="1086736"/>
              <a:chOff x="11679948" y="7980321"/>
              <a:chExt cx="1382713" cy="1285876"/>
            </a:xfrm>
            <a:grpFill/>
            <a:effectLst>
              <a:outerShdw blurRad="457200" dist="139700" dir="8100000" algn="tr" rotWithShape="0">
                <a:prstClr val="black">
                  <a:alpha val="18000"/>
                </a:prstClr>
              </a:outerShdw>
            </a:effectLst>
          </p:grpSpPr>
          <p:grpSp>
            <p:nvGrpSpPr>
              <p:cNvPr id="16" name="Group 256">
                <a:extLst>
                  <a:ext uri="{FF2B5EF4-FFF2-40B4-BE49-F238E27FC236}">
                    <a16:creationId xmlns:a16="http://schemas.microsoft.com/office/drawing/2014/main" id="{C8102618-EFE5-42A6-962A-4E6CE3FBBBA8}"/>
                  </a:ext>
                </a:extLst>
              </p:cNvPr>
              <p:cNvGrpSpPr/>
              <p:nvPr/>
            </p:nvGrpSpPr>
            <p:grpSpPr>
              <a:xfrm>
                <a:off x="11679948" y="7980321"/>
                <a:ext cx="679450" cy="1277938"/>
                <a:chOff x="13015263" y="6470836"/>
                <a:chExt cx="679450" cy="1277938"/>
              </a:xfrm>
              <a:grpFill/>
            </p:grpSpPr>
            <p:sp>
              <p:nvSpPr>
                <p:cNvPr id="23" name="Freeform 10">
                  <a:extLst>
                    <a:ext uri="{FF2B5EF4-FFF2-40B4-BE49-F238E27FC236}">
                      <a16:creationId xmlns:a16="http://schemas.microsoft.com/office/drawing/2014/main" id="{FAA00ED5-6E38-442A-9FD8-E072C7318F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15263" y="6470836"/>
                  <a:ext cx="679450" cy="219075"/>
                </a:xfrm>
                <a:custGeom>
                  <a:avLst/>
                  <a:gdLst>
                    <a:gd name="T0" fmla="*/ 0 w 428"/>
                    <a:gd name="T1" fmla="*/ 0 h 138"/>
                    <a:gd name="T2" fmla="*/ 0 w 428"/>
                    <a:gd name="T3" fmla="*/ 138 h 138"/>
                    <a:gd name="T4" fmla="*/ 428 w 428"/>
                    <a:gd name="T5" fmla="*/ 105 h 138"/>
                    <a:gd name="T6" fmla="*/ 428 w 428"/>
                    <a:gd name="T7" fmla="*/ 0 h 138"/>
                    <a:gd name="T8" fmla="*/ 0 w 428"/>
                    <a:gd name="T9" fmla="*/ 0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8" h="138">
                      <a:moveTo>
                        <a:pt x="0" y="0"/>
                      </a:moveTo>
                      <a:lnTo>
                        <a:pt x="0" y="138"/>
                      </a:lnTo>
                      <a:lnTo>
                        <a:pt x="428" y="105"/>
                      </a:lnTo>
                      <a:lnTo>
                        <a:pt x="42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Rectangle 12">
                  <a:extLst>
                    <a:ext uri="{FF2B5EF4-FFF2-40B4-BE49-F238E27FC236}">
                      <a16:creationId xmlns:a16="http://schemas.microsoft.com/office/drawing/2014/main" id="{4F6F347D-35B5-44DB-B2F9-176A9DC769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015263" y="6747061"/>
                  <a:ext cx="679450" cy="16510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14">
                  <a:extLst>
                    <a:ext uri="{FF2B5EF4-FFF2-40B4-BE49-F238E27FC236}">
                      <a16:creationId xmlns:a16="http://schemas.microsoft.com/office/drawing/2014/main" id="{F49CB08A-1C80-45A2-95D8-2415526EC2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15263" y="6978836"/>
                  <a:ext cx="679450" cy="204788"/>
                </a:xfrm>
                <a:custGeom>
                  <a:avLst/>
                  <a:gdLst>
                    <a:gd name="T0" fmla="*/ 0 w 428"/>
                    <a:gd name="T1" fmla="*/ 0 h 129"/>
                    <a:gd name="T2" fmla="*/ 0 w 428"/>
                    <a:gd name="T3" fmla="*/ 129 h 129"/>
                    <a:gd name="T4" fmla="*/ 428 w 428"/>
                    <a:gd name="T5" fmla="*/ 102 h 129"/>
                    <a:gd name="T6" fmla="*/ 428 w 428"/>
                    <a:gd name="T7" fmla="*/ 0 h 129"/>
                    <a:gd name="T8" fmla="*/ 0 w 428"/>
                    <a:gd name="T9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8" h="129">
                      <a:moveTo>
                        <a:pt x="0" y="0"/>
                      </a:moveTo>
                      <a:lnTo>
                        <a:pt x="0" y="129"/>
                      </a:lnTo>
                      <a:lnTo>
                        <a:pt x="428" y="102"/>
                      </a:lnTo>
                      <a:lnTo>
                        <a:pt x="42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Rectangle 16">
                  <a:extLst>
                    <a:ext uri="{FF2B5EF4-FFF2-40B4-BE49-F238E27FC236}">
                      <a16:creationId xmlns:a16="http://schemas.microsoft.com/office/drawing/2014/main" id="{8C1ACEAA-EB63-42B8-9FB5-429617FEC3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015263" y="7250299"/>
                  <a:ext cx="679450" cy="65088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18">
                  <a:extLst>
                    <a:ext uri="{FF2B5EF4-FFF2-40B4-BE49-F238E27FC236}">
                      <a16:creationId xmlns:a16="http://schemas.microsoft.com/office/drawing/2014/main" id="{E25BC331-3BDD-419D-90D6-8A549FE02C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15263" y="7380474"/>
                  <a:ext cx="679450" cy="368300"/>
                </a:xfrm>
                <a:custGeom>
                  <a:avLst/>
                  <a:gdLst>
                    <a:gd name="T0" fmla="*/ 0 w 154"/>
                    <a:gd name="T1" fmla="*/ 0 h 84"/>
                    <a:gd name="T2" fmla="*/ 0 w 154"/>
                    <a:gd name="T3" fmla="*/ 21 h 84"/>
                    <a:gd name="T4" fmla="*/ 154 w 154"/>
                    <a:gd name="T5" fmla="*/ 84 h 84"/>
                    <a:gd name="T6" fmla="*/ 154 w 154"/>
                    <a:gd name="T7" fmla="*/ 0 h 84"/>
                    <a:gd name="T8" fmla="*/ 0 w 154"/>
                    <a:gd name="T9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4" h="84">
                      <a:moveTo>
                        <a:pt x="0" y="0"/>
                      </a:move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91" y="80"/>
                        <a:pt x="154" y="84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7" name="Group 257">
                <a:extLst>
                  <a:ext uri="{FF2B5EF4-FFF2-40B4-BE49-F238E27FC236}">
                    <a16:creationId xmlns:a16="http://schemas.microsoft.com/office/drawing/2014/main" id="{E02C1E1A-C8FD-465F-8FD8-39B026E44FAC}"/>
                  </a:ext>
                </a:extLst>
              </p:cNvPr>
              <p:cNvGrpSpPr/>
              <p:nvPr/>
            </p:nvGrpSpPr>
            <p:grpSpPr>
              <a:xfrm>
                <a:off x="12359398" y="7980321"/>
                <a:ext cx="703263" cy="1285876"/>
                <a:chOff x="13694713" y="6470836"/>
                <a:chExt cx="703263" cy="1285876"/>
              </a:xfrm>
              <a:grpFill/>
            </p:grpSpPr>
            <p:sp>
              <p:nvSpPr>
                <p:cNvPr id="18" name="Freeform 11">
                  <a:extLst>
                    <a:ext uri="{FF2B5EF4-FFF2-40B4-BE49-F238E27FC236}">
                      <a16:creationId xmlns:a16="http://schemas.microsoft.com/office/drawing/2014/main" id="{37F22A15-5E9C-49C5-84D6-FE2151E74C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94713" y="6470836"/>
                  <a:ext cx="703263" cy="166688"/>
                </a:xfrm>
                <a:custGeom>
                  <a:avLst/>
                  <a:gdLst>
                    <a:gd name="T0" fmla="*/ 443 w 443"/>
                    <a:gd name="T1" fmla="*/ 0 h 105"/>
                    <a:gd name="T2" fmla="*/ 0 w 443"/>
                    <a:gd name="T3" fmla="*/ 0 h 105"/>
                    <a:gd name="T4" fmla="*/ 0 w 443"/>
                    <a:gd name="T5" fmla="*/ 105 h 105"/>
                    <a:gd name="T6" fmla="*/ 443 w 443"/>
                    <a:gd name="T7" fmla="*/ 69 h 105"/>
                    <a:gd name="T8" fmla="*/ 443 w 443"/>
                    <a:gd name="T9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3" h="105">
                      <a:moveTo>
                        <a:pt x="443" y="0"/>
                      </a:moveTo>
                      <a:lnTo>
                        <a:pt x="0" y="0"/>
                      </a:lnTo>
                      <a:lnTo>
                        <a:pt x="0" y="105"/>
                      </a:lnTo>
                      <a:lnTo>
                        <a:pt x="443" y="69"/>
                      </a:lnTo>
                      <a:lnTo>
                        <a:pt x="44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Rectangle 13">
                  <a:extLst>
                    <a:ext uri="{FF2B5EF4-FFF2-40B4-BE49-F238E27FC236}">
                      <a16:creationId xmlns:a16="http://schemas.microsoft.com/office/drawing/2014/main" id="{EDBE2B77-7E8B-44D4-B1A9-C32F2B45E9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94713" y="6747061"/>
                  <a:ext cx="703263" cy="16510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15">
                  <a:extLst>
                    <a:ext uri="{FF2B5EF4-FFF2-40B4-BE49-F238E27FC236}">
                      <a16:creationId xmlns:a16="http://schemas.microsoft.com/office/drawing/2014/main" id="{78D05799-0356-4BF4-BEA4-149EB0366B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94713" y="6978836"/>
                  <a:ext cx="703263" cy="161925"/>
                </a:xfrm>
                <a:custGeom>
                  <a:avLst/>
                  <a:gdLst>
                    <a:gd name="T0" fmla="*/ 443 w 443"/>
                    <a:gd name="T1" fmla="*/ 0 h 102"/>
                    <a:gd name="T2" fmla="*/ 0 w 443"/>
                    <a:gd name="T3" fmla="*/ 0 h 102"/>
                    <a:gd name="T4" fmla="*/ 0 w 443"/>
                    <a:gd name="T5" fmla="*/ 102 h 102"/>
                    <a:gd name="T6" fmla="*/ 443 w 443"/>
                    <a:gd name="T7" fmla="*/ 74 h 102"/>
                    <a:gd name="T8" fmla="*/ 443 w 443"/>
                    <a:gd name="T9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3" h="102">
                      <a:moveTo>
                        <a:pt x="443" y="0"/>
                      </a:moveTo>
                      <a:lnTo>
                        <a:pt x="0" y="0"/>
                      </a:lnTo>
                      <a:lnTo>
                        <a:pt x="0" y="102"/>
                      </a:lnTo>
                      <a:lnTo>
                        <a:pt x="443" y="74"/>
                      </a:lnTo>
                      <a:lnTo>
                        <a:pt x="44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Rectangle 17">
                  <a:extLst>
                    <a:ext uri="{FF2B5EF4-FFF2-40B4-BE49-F238E27FC236}">
                      <a16:creationId xmlns:a16="http://schemas.microsoft.com/office/drawing/2014/main" id="{1C08FF94-48B6-4AD3-B9B3-F30F4241A9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94713" y="7250299"/>
                  <a:ext cx="703263" cy="65088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19">
                  <a:extLst>
                    <a:ext uri="{FF2B5EF4-FFF2-40B4-BE49-F238E27FC236}">
                      <a16:creationId xmlns:a16="http://schemas.microsoft.com/office/drawing/2014/main" id="{FB3F680E-7B49-4724-B5F6-0FDD6EEBB1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94713" y="7380474"/>
                  <a:ext cx="703263" cy="376238"/>
                </a:xfrm>
                <a:custGeom>
                  <a:avLst/>
                  <a:gdLst>
                    <a:gd name="T0" fmla="*/ 159 w 159"/>
                    <a:gd name="T1" fmla="*/ 21 h 86"/>
                    <a:gd name="T2" fmla="*/ 159 w 159"/>
                    <a:gd name="T3" fmla="*/ 0 h 86"/>
                    <a:gd name="T4" fmla="*/ 0 w 159"/>
                    <a:gd name="T5" fmla="*/ 0 h 86"/>
                    <a:gd name="T6" fmla="*/ 0 w 159"/>
                    <a:gd name="T7" fmla="*/ 84 h 86"/>
                    <a:gd name="T8" fmla="*/ 4 w 159"/>
                    <a:gd name="T9" fmla="*/ 84 h 86"/>
                    <a:gd name="T10" fmla="*/ 159 w 159"/>
                    <a:gd name="T11" fmla="*/ 21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9" h="86">
                      <a:moveTo>
                        <a:pt x="159" y="21"/>
                      </a:moveTo>
                      <a:cubicBezTo>
                        <a:pt x="159" y="0"/>
                        <a:pt x="159" y="0"/>
                        <a:pt x="15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1" y="84"/>
                        <a:pt x="3" y="84"/>
                        <a:pt x="4" y="84"/>
                      </a:cubicBezTo>
                      <a:cubicBezTo>
                        <a:pt x="67" y="86"/>
                        <a:pt x="159" y="21"/>
                        <a:pt x="159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vert="horz" wrap="square" lIns="60960" tIns="30480" rIns="60960" bIns="3048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215" name="Shape 4632" descr="e7d195523061f1c03a90ee8e42cb24248e56383cd534985688F9F494128731F165EE95AB4B0C0A38076AAEA07667B1565C446FC45FF01DFB0E885BCDBDF3A284F3DB14DA61DD97F0BAB2E6C668FB4931021EB1247EDB05E3AD344D338CFB3F6E14BE3286BB5829F853791FC1C75213FC2BBF93526C4B1690ECC8F7D4A48ECD863332E806751EBEB4">
            <a:extLst>
              <a:ext uri="{FF2B5EF4-FFF2-40B4-BE49-F238E27FC236}">
                <a16:creationId xmlns:a16="http://schemas.microsoft.com/office/drawing/2014/main" id="{F90EA2AC-2029-4CD6-B714-537239375DAB}"/>
              </a:ext>
            </a:extLst>
          </p:cNvPr>
          <p:cNvSpPr/>
          <p:nvPr/>
        </p:nvSpPr>
        <p:spPr>
          <a:xfrm>
            <a:off x="1270174" y="4169198"/>
            <a:ext cx="360442" cy="3712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1373" y="64164"/>
                </a:moveTo>
                <a:lnTo>
                  <a:pt x="51373" y="64164"/>
                </a:lnTo>
                <a:cubicBezTo>
                  <a:pt x="17059" y="64164"/>
                  <a:pt x="17059" y="64164"/>
                  <a:pt x="17059" y="64164"/>
                </a:cubicBezTo>
                <a:lnTo>
                  <a:pt x="14151" y="67003"/>
                </a:lnTo>
                <a:cubicBezTo>
                  <a:pt x="14151" y="69842"/>
                  <a:pt x="17059" y="72492"/>
                  <a:pt x="17059" y="72492"/>
                </a:cubicBezTo>
                <a:cubicBezTo>
                  <a:pt x="42843" y="72492"/>
                  <a:pt x="42843" y="72492"/>
                  <a:pt x="42843" y="72492"/>
                </a:cubicBezTo>
                <a:cubicBezTo>
                  <a:pt x="17059" y="97665"/>
                  <a:pt x="17059" y="97665"/>
                  <a:pt x="17059" y="97665"/>
                </a:cubicBezTo>
                <a:cubicBezTo>
                  <a:pt x="22875" y="103154"/>
                  <a:pt x="22875" y="103154"/>
                  <a:pt x="22875" y="103154"/>
                </a:cubicBezTo>
                <a:cubicBezTo>
                  <a:pt x="48465" y="77981"/>
                  <a:pt x="48465" y="77981"/>
                  <a:pt x="48465" y="77981"/>
                </a:cubicBezTo>
                <a:cubicBezTo>
                  <a:pt x="48465" y="100315"/>
                  <a:pt x="48465" y="100315"/>
                  <a:pt x="48465" y="100315"/>
                </a:cubicBezTo>
                <a:cubicBezTo>
                  <a:pt x="48465" y="103154"/>
                  <a:pt x="51373" y="105993"/>
                  <a:pt x="51373" y="105993"/>
                </a:cubicBezTo>
                <a:cubicBezTo>
                  <a:pt x="54281" y="105993"/>
                  <a:pt x="56995" y="103154"/>
                  <a:pt x="56995" y="100315"/>
                </a:cubicBezTo>
                <a:cubicBezTo>
                  <a:pt x="56995" y="67003"/>
                  <a:pt x="56995" y="67003"/>
                  <a:pt x="56995" y="67003"/>
                </a:cubicBezTo>
                <a:cubicBezTo>
                  <a:pt x="56995" y="67003"/>
                  <a:pt x="56995" y="67003"/>
                  <a:pt x="54281" y="64164"/>
                </a:cubicBezTo>
                <a:cubicBezTo>
                  <a:pt x="54281" y="64164"/>
                  <a:pt x="54281" y="64164"/>
                  <a:pt x="51373" y="64164"/>
                </a:cubicBezTo>
                <a:close/>
                <a:moveTo>
                  <a:pt x="102746" y="50347"/>
                </a:moveTo>
                <a:lnTo>
                  <a:pt x="102746" y="50347"/>
                </a:lnTo>
                <a:cubicBezTo>
                  <a:pt x="76962" y="50347"/>
                  <a:pt x="76962" y="50347"/>
                  <a:pt x="76962" y="50347"/>
                </a:cubicBezTo>
                <a:cubicBezTo>
                  <a:pt x="102746" y="25173"/>
                  <a:pt x="102746" y="25173"/>
                  <a:pt x="102746" y="25173"/>
                </a:cubicBezTo>
                <a:cubicBezTo>
                  <a:pt x="96930" y="19495"/>
                  <a:pt x="96930" y="19495"/>
                  <a:pt x="96930" y="19495"/>
                </a:cubicBezTo>
                <a:cubicBezTo>
                  <a:pt x="71340" y="44668"/>
                  <a:pt x="71340" y="44668"/>
                  <a:pt x="71340" y="44668"/>
                </a:cubicBezTo>
                <a:cubicBezTo>
                  <a:pt x="71340" y="19495"/>
                  <a:pt x="71340" y="19495"/>
                  <a:pt x="71340" y="19495"/>
                </a:cubicBezTo>
                <a:cubicBezTo>
                  <a:pt x="71340" y="16845"/>
                  <a:pt x="68432" y="16845"/>
                  <a:pt x="68432" y="16845"/>
                </a:cubicBezTo>
                <a:cubicBezTo>
                  <a:pt x="65718" y="16845"/>
                  <a:pt x="62810" y="16845"/>
                  <a:pt x="62810" y="19495"/>
                </a:cubicBezTo>
                <a:cubicBezTo>
                  <a:pt x="62810" y="52996"/>
                  <a:pt x="62810" y="52996"/>
                  <a:pt x="62810" y="52996"/>
                </a:cubicBezTo>
                <a:cubicBezTo>
                  <a:pt x="62810" y="52996"/>
                  <a:pt x="62810" y="55835"/>
                  <a:pt x="65718" y="55835"/>
                </a:cubicBezTo>
                <a:cubicBezTo>
                  <a:pt x="65718" y="55835"/>
                  <a:pt x="65718" y="55835"/>
                  <a:pt x="68432" y="55835"/>
                </a:cubicBezTo>
                <a:cubicBezTo>
                  <a:pt x="102746" y="55835"/>
                  <a:pt x="102746" y="55835"/>
                  <a:pt x="102746" y="55835"/>
                </a:cubicBezTo>
                <a:cubicBezTo>
                  <a:pt x="102746" y="55835"/>
                  <a:pt x="105460" y="55835"/>
                  <a:pt x="105460" y="52996"/>
                </a:cubicBezTo>
                <a:cubicBezTo>
                  <a:pt x="105460" y="50347"/>
                  <a:pt x="102746" y="50347"/>
                  <a:pt x="102746" y="50347"/>
                </a:cubicBezTo>
                <a:close/>
                <a:moveTo>
                  <a:pt x="105460" y="0"/>
                </a:moveTo>
                <a:lnTo>
                  <a:pt x="105460" y="0"/>
                </a:lnTo>
                <a:cubicBezTo>
                  <a:pt x="14151" y="0"/>
                  <a:pt x="14151" y="0"/>
                  <a:pt x="14151" y="0"/>
                </a:cubicBezTo>
                <a:cubicBezTo>
                  <a:pt x="5621" y="0"/>
                  <a:pt x="0" y="8517"/>
                  <a:pt x="0" y="16845"/>
                </a:cubicBezTo>
                <a:cubicBezTo>
                  <a:pt x="0" y="105993"/>
                  <a:pt x="0" y="105993"/>
                  <a:pt x="0" y="105993"/>
                </a:cubicBezTo>
                <a:cubicBezTo>
                  <a:pt x="0" y="114321"/>
                  <a:pt x="5621" y="119810"/>
                  <a:pt x="14151" y="119810"/>
                </a:cubicBezTo>
                <a:cubicBezTo>
                  <a:pt x="105460" y="119810"/>
                  <a:pt x="105460" y="119810"/>
                  <a:pt x="105460" y="119810"/>
                </a:cubicBezTo>
                <a:cubicBezTo>
                  <a:pt x="114184" y="119810"/>
                  <a:pt x="119806" y="114321"/>
                  <a:pt x="119806" y="105993"/>
                </a:cubicBezTo>
                <a:cubicBezTo>
                  <a:pt x="119806" y="16845"/>
                  <a:pt x="119806" y="16845"/>
                  <a:pt x="119806" y="16845"/>
                </a:cubicBezTo>
                <a:cubicBezTo>
                  <a:pt x="119806" y="8517"/>
                  <a:pt x="114184" y="0"/>
                  <a:pt x="105460" y="0"/>
                </a:cubicBezTo>
                <a:close/>
                <a:moveTo>
                  <a:pt x="114184" y="105993"/>
                </a:moveTo>
                <a:lnTo>
                  <a:pt x="114184" y="105993"/>
                </a:lnTo>
                <a:cubicBezTo>
                  <a:pt x="114184" y="108832"/>
                  <a:pt x="108368" y="111482"/>
                  <a:pt x="105460" y="111482"/>
                </a:cubicBezTo>
                <a:cubicBezTo>
                  <a:pt x="14151" y="111482"/>
                  <a:pt x="14151" y="111482"/>
                  <a:pt x="14151" y="111482"/>
                </a:cubicBezTo>
                <a:cubicBezTo>
                  <a:pt x="11437" y="111482"/>
                  <a:pt x="5621" y="108832"/>
                  <a:pt x="5621" y="105993"/>
                </a:cubicBezTo>
                <a:cubicBezTo>
                  <a:pt x="5621" y="16845"/>
                  <a:pt x="5621" y="16845"/>
                  <a:pt x="5621" y="16845"/>
                </a:cubicBezTo>
                <a:cubicBezTo>
                  <a:pt x="5621" y="11167"/>
                  <a:pt x="11437" y="8517"/>
                  <a:pt x="14151" y="8517"/>
                </a:cubicBezTo>
                <a:cubicBezTo>
                  <a:pt x="105460" y="8517"/>
                  <a:pt x="105460" y="8517"/>
                  <a:pt x="105460" y="8517"/>
                </a:cubicBezTo>
                <a:cubicBezTo>
                  <a:pt x="108368" y="8517"/>
                  <a:pt x="114184" y="11167"/>
                  <a:pt x="114184" y="16845"/>
                </a:cubicBezTo>
                <a:lnTo>
                  <a:pt x="114184" y="105993"/>
                </a:lnTo>
                <a:close/>
              </a:path>
            </a:pathLst>
          </a:custGeom>
          <a:solidFill>
            <a:srgbClr val="8AC0B4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216" name="Shape 4690" descr="e7d195523061f1c03a90ee8e42cb24248e56383cd534985688F9F494128731F165EE95AB4B0C0A38076AAEA07667B1565C446FC45FF01DFB0E885BCDBDF3A284F3DB14DA61DD97F0BAB2E6C668FB4931021EB1247EDB05E3AD344D338CFB3F6E14BE3286BB5829F853791FC1C75213FC2BBF93526C4B1690ECC8F7D4A48ECD863332E806751EBEB4">
            <a:extLst>
              <a:ext uri="{FF2B5EF4-FFF2-40B4-BE49-F238E27FC236}">
                <a16:creationId xmlns:a16="http://schemas.microsoft.com/office/drawing/2014/main" id="{CAE4AA07-32AC-4C6C-BB8F-B1B45F473624}"/>
              </a:ext>
            </a:extLst>
          </p:cNvPr>
          <p:cNvSpPr/>
          <p:nvPr/>
        </p:nvSpPr>
        <p:spPr>
          <a:xfrm>
            <a:off x="1264811" y="2200125"/>
            <a:ext cx="371170" cy="3712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1324" y="0"/>
                </a:moveTo>
                <a:lnTo>
                  <a:pt x="61324" y="0"/>
                </a:lnTo>
                <a:cubicBezTo>
                  <a:pt x="28012" y="0"/>
                  <a:pt x="0" y="27823"/>
                  <a:pt x="0" y="61324"/>
                </a:cubicBezTo>
                <a:cubicBezTo>
                  <a:pt x="0" y="91987"/>
                  <a:pt x="28012" y="119810"/>
                  <a:pt x="61324" y="119810"/>
                </a:cubicBezTo>
                <a:cubicBezTo>
                  <a:pt x="91987" y="119810"/>
                  <a:pt x="119810" y="91987"/>
                  <a:pt x="119810" y="61324"/>
                </a:cubicBezTo>
                <a:cubicBezTo>
                  <a:pt x="119810" y="27823"/>
                  <a:pt x="91987" y="0"/>
                  <a:pt x="61324" y="0"/>
                </a:cubicBezTo>
                <a:close/>
                <a:moveTo>
                  <a:pt x="103154" y="30662"/>
                </a:moveTo>
                <a:lnTo>
                  <a:pt x="103154" y="30662"/>
                </a:lnTo>
                <a:cubicBezTo>
                  <a:pt x="108643" y="38990"/>
                  <a:pt x="111482" y="47507"/>
                  <a:pt x="111482" y="55646"/>
                </a:cubicBezTo>
                <a:cubicBezTo>
                  <a:pt x="83659" y="55646"/>
                  <a:pt x="83659" y="55646"/>
                  <a:pt x="83659" y="55646"/>
                </a:cubicBezTo>
                <a:cubicBezTo>
                  <a:pt x="83659" y="50157"/>
                  <a:pt x="80820" y="41829"/>
                  <a:pt x="80820" y="36340"/>
                </a:cubicBezTo>
                <a:cubicBezTo>
                  <a:pt x="89148" y="36340"/>
                  <a:pt x="97665" y="33501"/>
                  <a:pt x="103154" y="30662"/>
                </a:cubicBezTo>
                <a:close/>
                <a:moveTo>
                  <a:pt x="97665" y="25173"/>
                </a:moveTo>
                <a:lnTo>
                  <a:pt x="97665" y="25173"/>
                </a:lnTo>
                <a:cubicBezTo>
                  <a:pt x="91987" y="27823"/>
                  <a:pt x="86498" y="27823"/>
                  <a:pt x="77981" y="27823"/>
                </a:cubicBezTo>
                <a:cubicBezTo>
                  <a:pt x="77981" y="22334"/>
                  <a:pt x="75331" y="16845"/>
                  <a:pt x="72492" y="11167"/>
                </a:cubicBezTo>
                <a:cubicBezTo>
                  <a:pt x="83659" y="11167"/>
                  <a:pt x="91987" y="16845"/>
                  <a:pt x="97665" y="25173"/>
                </a:cubicBezTo>
                <a:close/>
                <a:moveTo>
                  <a:pt x="44668" y="55646"/>
                </a:moveTo>
                <a:lnTo>
                  <a:pt x="44668" y="55646"/>
                </a:lnTo>
                <a:cubicBezTo>
                  <a:pt x="44668" y="50157"/>
                  <a:pt x="47507" y="44668"/>
                  <a:pt x="47507" y="36340"/>
                </a:cubicBezTo>
                <a:cubicBezTo>
                  <a:pt x="52996" y="38990"/>
                  <a:pt x="55835" y="38990"/>
                  <a:pt x="61324" y="38990"/>
                </a:cubicBezTo>
                <a:cubicBezTo>
                  <a:pt x="64164" y="38990"/>
                  <a:pt x="69842" y="38990"/>
                  <a:pt x="72492" y="36340"/>
                </a:cubicBezTo>
                <a:cubicBezTo>
                  <a:pt x="75331" y="44668"/>
                  <a:pt x="75331" y="50157"/>
                  <a:pt x="75331" y="55646"/>
                </a:cubicBezTo>
                <a:lnTo>
                  <a:pt x="44668" y="55646"/>
                </a:lnTo>
                <a:close/>
                <a:moveTo>
                  <a:pt x="75331" y="64164"/>
                </a:moveTo>
                <a:lnTo>
                  <a:pt x="75331" y="64164"/>
                </a:lnTo>
                <a:cubicBezTo>
                  <a:pt x="75331" y="69652"/>
                  <a:pt x="75331" y="77981"/>
                  <a:pt x="72492" y="83659"/>
                </a:cubicBezTo>
                <a:cubicBezTo>
                  <a:pt x="69842" y="83659"/>
                  <a:pt x="64164" y="83659"/>
                  <a:pt x="61324" y="83659"/>
                </a:cubicBezTo>
                <a:cubicBezTo>
                  <a:pt x="55835" y="83659"/>
                  <a:pt x="52996" y="83659"/>
                  <a:pt x="47507" y="83659"/>
                </a:cubicBezTo>
                <a:cubicBezTo>
                  <a:pt x="47507" y="77981"/>
                  <a:pt x="44668" y="69652"/>
                  <a:pt x="44668" y="64164"/>
                </a:cubicBezTo>
                <a:lnTo>
                  <a:pt x="75331" y="64164"/>
                </a:lnTo>
                <a:close/>
                <a:moveTo>
                  <a:pt x="55835" y="8328"/>
                </a:moveTo>
                <a:lnTo>
                  <a:pt x="55835" y="8328"/>
                </a:lnTo>
                <a:cubicBezTo>
                  <a:pt x="58675" y="8328"/>
                  <a:pt x="58675" y="8328"/>
                  <a:pt x="61324" y="8328"/>
                </a:cubicBezTo>
                <a:lnTo>
                  <a:pt x="64164" y="8328"/>
                </a:lnTo>
                <a:cubicBezTo>
                  <a:pt x="67003" y="14006"/>
                  <a:pt x="69842" y="22334"/>
                  <a:pt x="72492" y="30662"/>
                </a:cubicBezTo>
                <a:cubicBezTo>
                  <a:pt x="67003" y="30662"/>
                  <a:pt x="64164" y="30662"/>
                  <a:pt x="61324" y="30662"/>
                </a:cubicBezTo>
                <a:cubicBezTo>
                  <a:pt x="55835" y="30662"/>
                  <a:pt x="52996" y="30662"/>
                  <a:pt x="50157" y="30662"/>
                </a:cubicBezTo>
                <a:cubicBezTo>
                  <a:pt x="50157" y="22334"/>
                  <a:pt x="52996" y="14006"/>
                  <a:pt x="55835" y="8328"/>
                </a:cubicBezTo>
                <a:close/>
                <a:moveTo>
                  <a:pt x="47507" y="11167"/>
                </a:moveTo>
                <a:lnTo>
                  <a:pt x="47507" y="11167"/>
                </a:lnTo>
                <a:cubicBezTo>
                  <a:pt x="44668" y="16845"/>
                  <a:pt x="41829" y="22334"/>
                  <a:pt x="41829" y="27823"/>
                </a:cubicBezTo>
                <a:cubicBezTo>
                  <a:pt x="36340" y="27823"/>
                  <a:pt x="28012" y="27823"/>
                  <a:pt x="22334" y="25173"/>
                </a:cubicBezTo>
                <a:cubicBezTo>
                  <a:pt x="28012" y="16845"/>
                  <a:pt x="39179" y="11167"/>
                  <a:pt x="47507" y="11167"/>
                </a:cubicBezTo>
                <a:close/>
                <a:moveTo>
                  <a:pt x="16845" y="30662"/>
                </a:moveTo>
                <a:lnTo>
                  <a:pt x="16845" y="30662"/>
                </a:lnTo>
                <a:cubicBezTo>
                  <a:pt x="25173" y="33501"/>
                  <a:pt x="33501" y="36340"/>
                  <a:pt x="39179" y="36340"/>
                </a:cubicBezTo>
                <a:cubicBezTo>
                  <a:pt x="39179" y="41829"/>
                  <a:pt x="39179" y="50157"/>
                  <a:pt x="39179" y="55646"/>
                </a:cubicBezTo>
                <a:cubicBezTo>
                  <a:pt x="8328" y="55646"/>
                  <a:pt x="8328" y="55646"/>
                  <a:pt x="8328" y="55646"/>
                </a:cubicBezTo>
                <a:cubicBezTo>
                  <a:pt x="8328" y="47507"/>
                  <a:pt x="11167" y="38990"/>
                  <a:pt x="16845" y="30662"/>
                </a:cubicBezTo>
                <a:close/>
                <a:moveTo>
                  <a:pt x="16845" y="89148"/>
                </a:moveTo>
                <a:lnTo>
                  <a:pt x="16845" y="89148"/>
                </a:lnTo>
                <a:cubicBezTo>
                  <a:pt x="11167" y="80820"/>
                  <a:pt x="8328" y="72492"/>
                  <a:pt x="8328" y="64164"/>
                </a:cubicBezTo>
                <a:cubicBezTo>
                  <a:pt x="39179" y="64164"/>
                  <a:pt x="39179" y="64164"/>
                  <a:pt x="39179" y="64164"/>
                </a:cubicBezTo>
                <a:cubicBezTo>
                  <a:pt x="39179" y="69652"/>
                  <a:pt x="39179" y="77981"/>
                  <a:pt x="39179" y="83659"/>
                </a:cubicBezTo>
                <a:cubicBezTo>
                  <a:pt x="33501" y="86498"/>
                  <a:pt x="25173" y="86498"/>
                  <a:pt x="16845" y="89148"/>
                </a:cubicBezTo>
                <a:close/>
                <a:moveTo>
                  <a:pt x="22334" y="94826"/>
                </a:moveTo>
                <a:lnTo>
                  <a:pt x="22334" y="94826"/>
                </a:lnTo>
                <a:cubicBezTo>
                  <a:pt x="28012" y="94826"/>
                  <a:pt x="36340" y="91987"/>
                  <a:pt x="41829" y="91987"/>
                </a:cubicBezTo>
                <a:cubicBezTo>
                  <a:pt x="41829" y="97476"/>
                  <a:pt x="44668" y="105993"/>
                  <a:pt x="47507" y="111482"/>
                </a:cubicBezTo>
                <a:cubicBezTo>
                  <a:pt x="39179" y="108643"/>
                  <a:pt x="28012" y="103154"/>
                  <a:pt x="22334" y="94826"/>
                </a:cubicBezTo>
                <a:close/>
                <a:moveTo>
                  <a:pt x="64164" y="111482"/>
                </a:moveTo>
                <a:lnTo>
                  <a:pt x="64164" y="111482"/>
                </a:lnTo>
                <a:lnTo>
                  <a:pt x="61324" y="111482"/>
                </a:lnTo>
                <a:cubicBezTo>
                  <a:pt x="58675" y="111482"/>
                  <a:pt x="58675" y="111482"/>
                  <a:pt x="55835" y="111482"/>
                </a:cubicBezTo>
                <a:cubicBezTo>
                  <a:pt x="52996" y="105993"/>
                  <a:pt x="50157" y="97476"/>
                  <a:pt x="50157" y="89148"/>
                </a:cubicBezTo>
                <a:cubicBezTo>
                  <a:pt x="52996" y="89148"/>
                  <a:pt x="55835" y="89148"/>
                  <a:pt x="61324" y="89148"/>
                </a:cubicBezTo>
                <a:cubicBezTo>
                  <a:pt x="64164" y="89148"/>
                  <a:pt x="67003" y="89148"/>
                  <a:pt x="72492" y="89148"/>
                </a:cubicBezTo>
                <a:cubicBezTo>
                  <a:pt x="69842" y="97476"/>
                  <a:pt x="67003" y="105993"/>
                  <a:pt x="64164" y="111482"/>
                </a:cubicBezTo>
                <a:close/>
                <a:moveTo>
                  <a:pt x="72492" y="111482"/>
                </a:moveTo>
                <a:lnTo>
                  <a:pt x="72492" y="111482"/>
                </a:lnTo>
                <a:cubicBezTo>
                  <a:pt x="75331" y="105993"/>
                  <a:pt x="77981" y="97476"/>
                  <a:pt x="77981" y="91987"/>
                </a:cubicBezTo>
                <a:cubicBezTo>
                  <a:pt x="86498" y="91987"/>
                  <a:pt x="91987" y="94826"/>
                  <a:pt x="97665" y="94826"/>
                </a:cubicBezTo>
                <a:cubicBezTo>
                  <a:pt x="91987" y="103154"/>
                  <a:pt x="83659" y="108643"/>
                  <a:pt x="72492" y="111482"/>
                </a:cubicBezTo>
                <a:close/>
                <a:moveTo>
                  <a:pt x="103154" y="89148"/>
                </a:moveTo>
                <a:lnTo>
                  <a:pt x="103154" y="89148"/>
                </a:lnTo>
                <a:cubicBezTo>
                  <a:pt x="97665" y="86498"/>
                  <a:pt x="89148" y="86498"/>
                  <a:pt x="80820" y="83659"/>
                </a:cubicBezTo>
                <a:cubicBezTo>
                  <a:pt x="80820" y="77981"/>
                  <a:pt x="83659" y="69652"/>
                  <a:pt x="83659" y="64164"/>
                </a:cubicBezTo>
                <a:cubicBezTo>
                  <a:pt x="111482" y="64164"/>
                  <a:pt x="111482" y="64164"/>
                  <a:pt x="111482" y="64164"/>
                </a:cubicBezTo>
                <a:cubicBezTo>
                  <a:pt x="111482" y="72492"/>
                  <a:pt x="108643" y="80820"/>
                  <a:pt x="103154" y="89148"/>
                </a:cubicBezTo>
                <a:close/>
              </a:path>
            </a:pathLst>
          </a:custGeom>
          <a:solidFill>
            <a:srgbClr val="8AC0B4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217" name="Shape 4709" descr="e7d195523061f1c03a90ee8e42cb24248e56383cd534985688F9F494128731F165EE95AB4B0C0A38076AAEA07667B1565C446FC45FF01DFB0E885BCDBDF3A284F3DB14DA61DD97F0BAB2E6C668FB4931021EB1247EDB05E3AD344D338CFB3F6E14BE3286BB5829F853791FC1C75213FC2BBF93526C4B1690ECC8F7D4A48ECD863332E806751EBEB4">
            <a:extLst>
              <a:ext uri="{FF2B5EF4-FFF2-40B4-BE49-F238E27FC236}">
                <a16:creationId xmlns:a16="http://schemas.microsoft.com/office/drawing/2014/main" id="{D3684464-F7B6-46E7-9A60-55C57C81B392}"/>
              </a:ext>
            </a:extLst>
          </p:cNvPr>
          <p:cNvSpPr/>
          <p:nvPr/>
        </p:nvSpPr>
        <p:spPr>
          <a:xfrm>
            <a:off x="1274465" y="3207196"/>
            <a:ext cx="351861" cy="3261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3112" y="0"/>
                </a:moveTo>
                <a:lnTo>
                  <a:pt x="73112" y="0"/>
                </a:lnTo>
                <a:cubicBezTo>
                  <a:pt x="73112" y="9411"/>
                  <a:pt x="73112" y="9411"/>
                  <a:pt x="73112" y="9411"/>
                </a:cubicBezTo>
                <a:cubicBezTo>
                  <a:pt x="96556" y="15828"/>
                  <a:pt x="111059" y="34652"/>
                  <a:pt x="111059" y="59893"/>
                </a:cubicBezTo>
                <a:cubicBezTo>
                  <a:pt x="111059" y="84919"/>
                  <a:pt x="96556" y="103957"/>
                  <a:pt x="73112" y="110160"/>
                </a:cubicBezTo>
                <a:cubicBezTo>
                  <a:pt x="73112" y="119786"/>
                  <a:pt x="73112" y="119786"/>
                  <a:pt x="73112" y="119786"/>
                </a:cubicBezTo>
                <a:cubicBezTo>
                  <a:pt x="99337" y="113368"/>
                  <a:pt x="119801" y="91336"/>
                  <a:pt x="119801" y="59893"/>
                </a:cubicBezTo>
                <a:cubicBezTo>
                  <a:pt x="119801" y="28449"/>
                  <a:pt x="99337" y="6417"/>
                  <a:pt x="73112" y="0"/>
                </a:cubicBezTo>
                <a:close/>
                <a:moveTo>
                  <a:pt x="96556" y="59893"/>
                </a:moveTo>
                <a:lnTo>
                  <a:pt x="96556" y="59893"/>
                </a:lnTo>
                <a:cubicBezTo>
                  <a:pt x="96556" y="44064"/>
                  <a:pt x="87615" y="31443"/>
                  <a:pt x="73112" y="31443"/>
                </a:cubicBezTo>
                <a:cubicBezTo>
                  <a:pt x="73112" y="37860"/>
                  <a:pt x="73112" y="37860"/>
                  <a:pt x="73112" y="37860"/>
                </a:cubicBezTo>
                <a:cubicBezTo>
                  <a:pt x="81854" y="41069"/>
                  <a:pt x="87615" y="50267"/>
                  <a:pt x="87615" y="59893"/>
                </a:cubicBezTo>
                <a:cubicBezTo>
                  <a:pt x="87615" y="69304"/>
                  <a:pt x="81854" y="78716"/>
                  <a:pt x="73112" y="81925"/>
                </a:cubicBezTo>
                <a:cubicBezTo>
                  <a:pt x="73112" y="88128"/>
                  <a:pt x="73112" y="88128"/>
                  <a:pt x="73112" y="88128"/>
                </a:cubicBezTo>
                <a:cubicBezTo>
                  <a:pt x="87615" y="88128"/>
                  <a:pt x="96556" y="75508"/>
                  <a:pt x="96556" y="59893"/>
                </a:cubicBezTo>
                <a:close/>
                <a:moveTo>
                  <a:pt x="52649" y="9411"/>
                </a:moveTo>
                <a:lnTo>
                  <a:pt x="52649" y="9411"/>
                </a:lnTo>
                <a:cubicBezTo>
                  <a:pt x="17483" y="34652"/>
                  <a:pt x="17483" y="34652"/>
                  <a:pt x="17483" y="34652"/>
                </a:cubicBezTo>
                <a:cubicBezTo>
                  <a:pt x="5761" y="34652"/>
                  <a:pt x="5761" y="34652"/>
                  <a:pt x="5761" y="34652"/>
                </a:cubicBezTo>
                <a:cubicBezTo>
                  <a:pt x="2980" y="34652"/>
                  <a:pt x="0" y="37860"/>
                  <a:pt x="0" y="44064"/>
                </a:cubicBezTo>
                <a:cubicBezTo>
                  <a:pt x="0" y="75508"/>
                  <a:pt x="0" y="75508"/>
                  <a:pt x="0" y="75508"/>
                </a:cubicBezTo>
                <a:cubicBezTo>
                  <a:pt x="0" y="81925"/>
                  <a:pt x="2980" y="84919"/>
                  <a:pt x="5761" y="84919"/>
                </a:cubicBezTo>
                <a:cubicBezTo>
                  <a:pt x="17483" y="84919"/>
                  <a:pt x="17483" y="84919"/>
                  <a:pt x="17483" y="84919"/>
                </a:cubicBezTo>
                <a:cubicBezTo>
                  <a:pt x="52649" y="110160"/>
                  <a:pt x="52649" y="110160"/>
                  <a:pt x="52649" y="110160"/>
                </a:cubicBezTo>
                <a:cubicBezTo>
                  <a:pt x="58410" y="110160"/>
                  <a:pt x="61390" y="107165"/>
                  <a:pt x="61390" y="100748"/>
                </a:cubicBezTo>
                <a:cubicBezTo>
                  <a:pt x="61390" y="18823"/>
                  <a:pt x="61390" y="18823"/>
                  <a:pt x="61390" y="18823"/>
                </a:cubicBezTo>
                <a:cubicBezTo>
                  <a:pt x="61390" y="12620"/>
                  <a:pt x="58410" y="9411"/>
                  <a:pt x="52649" y="9411"/>
                </a:cubicBezTo>
                <a:close/>
                <a:moveTo>
                  <a:pt x="17483" y="72513"/>
                </a:moveTo>
                <a:lnTo>
                  <a:pt x="17483" y="72513"/>
                </a:lnTo>
                <a:cubicBezTo>
                  <a:pt x="17483" y="75508"/>
                  <a:pt x="17483" y="75508"/>
                  <a:pt x="14503" y="75508"/>
                </a:cubicBezTo>
                <a:cubicBezTo>
                  <a:pt x="11721" y="75508"/>
                  <a:pt x="11721" y="75508"/>
                  <a:pt x="11721" y="75508"/>
                </a:cubicBezTo>
                <a:cubicBezTo>
                  <a:pt x="8741" y="75508"/>
                  <a:pt x="5761" y="75508"/>
                  <a:pt x="5761" y="72513"/>
                </a:cubicBezTo>
                <a:cubicBezTo>
                  <a:pt x="5761" y="47272"/>
                  <a:pt x="5761" y="47272"/>
                  <a:pt x="5761" y="47272"/>
                </a:cubicBezTo>
                <a:cubicBezTo>
                  <a:pt x="5761" y="44064"/>
                  <a:pt x="8741" y="44064"/>
                  <a:pt x="11721" y="44064"/>
                </a:cubicBezTo>
                <a:cubicBezTo>
                  <a:pt x="14503" y="44064"/>
                  <a:pt x="14503" y="44064"/>
                  <a:pt x="14503" y="44064"/>
                </a:cubicBezTo>
                <a:cubicBezTo>
                  <a:pt x="17483" y="44064"/>
                  <a:pt x="17483" y="44064"/>
                  <a:pt x="17483" y="47272"/>
                </a:cubicBezTo>
                <a:lnTo>
                  <a:pt x="17483" y="72513"/>
                </a:lnTo>
                <a:close/>
                <a:moveTo>
                  <a:pt x="52649" y="100748"/>
                </a:moveTo>
                <a:lnTo>
                  <a:pt x="52649" y="100748"/>
                </a:lnTo>
                <a:cubicBezTo>
                  <a:pt x="26225" y="81925"/>
                  <a:pt x="26225" y="81925"/>
                  <a:pt x="26225" y="81925"/>
                </a:cubicBezTo>
                <a:cubicBezTo>
                  <a:pt x="26225" y="75508"/>
                  <a:pt x="26225" y="41069"/>
                  <a:pt x="26225" y="34652"/>
                </a:cubicBezTo>
                <a:cubicBezTo>
                  <a:pt x="52649" y="18823"/>
                  <a:pt x="52649" y="18823"/>
                  <a:pt x="52649" y="18823"/>
                </a:cubicBezTo>
                <a:cubicBezTo>
                  <a:pt x="52649" y="22032"/>
                  <a:pt x="52649" y="97540"/>
                  <a:pt x="52649" y="100748"/>
                </a:cubicBezTo>
                <a:close/>
              </a:path>
            </a:pathLst>
          </a:custGeom>
          <a:solidFill>
            <a:srgbClr val="F2D3D9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218" name="Shape 4869" descr="e7d195523061f1c03a90ee8e42cb24248e56383cd534985688F9F494128731F165EE95AB4B0C0A38076AAEA07667B1565C446FC45FF01DFB0E885BCDBDF3A284F3DB14DA61DD97F0BAB2E6C668FB4931021EB1247EDB05E3AD344D338CFB3F6E14BE3286BB5829F853791FC1C75213FC2BBF93526C4B1690ECC8F7D4A48ECD863332E806751EBEB4">
            <a:extLst>
              <a:ext uri="{FF2B5EF4-FFF2-40B4-BE49-F238E27FC236}">
                <a16:creationId xmlns:a16="http://schemas.microsoft.com/office/drawing/2014/main" id="{9DB213C2-4A34-4708-BE38-777184408CE8}"/>
              </a:ext>
            </a:extLst>
          </p:cNvPr>
          <p:cNvSpPr/>
          <p:nvPr/>
        </p:nvSpPr>
        <p:spPr>
          <a:xfrm>
            <a:off x="1243733" y="5176268"/>
            <a:ext cx="413324" cy="41644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019" y="65418"/>
                </a:moveTo>
                <a:lnTo>
                  <a:pt x="114019" y="65418"/>
                </a:lnTo>
                <a:cubicBezTo>
                  <a:pt x="108438" y="65418"/>
                  <a:pt x="108438" y="65418"/>
                  <a:pt x="108438" y="65418"/>
                </a:cubicBezTo>
                <a:cubicBezTo>
                  <a:pt x="105647" y="87684"/>
                  <a:pt x="88704" y="105812"/>
                  <a:pt x="66179" y="107192"/>
                </a:cubicBezTo>
                <a:cubicBezTo>
                  <a:pt x="66179" y="114285"/>
                  <a:pt x="66179" y="114285"/>
                  <a:pt x="66179" y="114285"/>
                </a:cubicBezTo>
                <a:cubicBezTo>
                  <a:pt x="66179" y="117044"/>
                  <a:pt x="63388" y="119802"/>
                  <a:pt x="60598" y="119802"/>
                </a:cubicBezTo>
                <a:cubicBezTo>
                  <a:pt x="56411" y="119802"/>
                  <a:pt x="55016" y="117044"/>
                  <a:pt x="55016" y="114285"/>
                </a:cubicBezTo>
                <a:cubicBezTo>
                  <a:pt x="55016" y="107192"/>
                  <a:pt x="55016" y="107192"/>
                  <a:pt x="55016" y="107192"/>
                </a:cubicBezTo>
                <a:cubicBezTo>
                  <a:pt x="32292" y="105812"/>
                  <a:pt x="14152" y="87684"/>
                  <a:pt x="11162" y="65418"/>
                </a:cubicBezTo>
                <a:cubicBezTo>
                  <a:pt x="5581" y="65418"/>
                  <a:pt x="5581" y="65418"/>
                  <a:pt x="5581" y="65418"/>
                </a:cubicBezTo>
                <a:cubicBezTo>
                  <a:pt x="2790" y="65418"/>
                  <a:pt x="0" y="62660"/>
                  <a:pt x="0" y="59901"/>
                </a:cubicBezTo>
                <a:cubicBezTo>
                  <a:pt x="0" y="57142"/>
                  <a:pt x="2790" y="54384"/>
                  <a:pt x="5581" y="54384"/>
                </a:cubicBezTo>
                <a:cubicBezTo>
                  <a:pt x="11162" y="54384"/>
                  <a:pt x="11162" y="54384"/>
                  <a:pt x="11162" y="54384"/>
                </a:cubicBezTo>
                <a:cubicBezTo>
                  <a:pt x="14152" y="32118"/>
                  <a:pt x="32292" y="13990"/>
                  <a:pt x="55016" y="12610"/>
                </a:cubicBezTo>
                <a:cubicBezTo>
                  <a:pt x="55016" y="5517"/>
                  <a:pt x="55016" y="5517"/>
                  <a:pt x="55016" y="5517"/>
                </a:cubicBezTo>
                <a:cubicBezTo>
                  <a:pt x="55016" y="2758"/>
                  <a:pt x="56411" y="0"/>
                  <a:pt x="60598" y="0"/>
                </a:cubicBezTo>
                <a:cubicBezTo>
                  <a:pt x="63388" y="0"/>
                  <a:pt x="66179" y="2758"/>
                  <a:pt x="66179" y="5517"/>
                </a:cubicBezTo>
                <a:cubicBezTo>
                  <a:pt x="66179" y="12610"/>
                  <a:pt x="66179" y="12610"/>
                  <a:pt x="66179" y="12610"/>
                </a:cubicBezTo>
                <a:cubicBezTo>
                  <a:pt x="88704" y="13990"/>
                  <a:pt x="105647" y="32118"/>
                  <a:pt x="108438" y="54384"/>
                </a:cubicBezTo>
                <a:cubicBezTo>
                  <a:pt x="114019" y="54384"/>
                  <a:pt x="114019" y="54384"/>
                  <a:pt x="114019" y="54384"/>
                </a:cubicBezTo>
                <a:cubicBezTo>
                  <a:pt x="118405" y="54384"/>
                  <a:pt x="119800" y="57142"/>
                  <a:pt x="119800" y="59901"/>
                </a:cubicBezTo>
                <a:cubicBezTo>
                  <a:pt x="119800" y="62660"/>
                  <a:pt x="118405" y="65418"/>
                  <a:pt x="114019" y="65418"/>
                </a:cubicBezTo>
                <a:close/>
                <a:moveTo>
                  <a:pt x="85913" y="54384"/>
                </a:moveTo>
                <a:lnTo>
                  <a:pt x="85913" y="54384"/>
                </a:lnTo>
                <a:cubicBezTo>
                  <a:pt x="97076" y="54384"/>
                  <a:pt x="97076" y="54384"/>
                  <a:pt x="97076" y="54384"/>
                </a:cubicBezTo>
                <a:cubicBezTo>
                  <a:pt x="94285" y="37635"/>
                  <a:pt x="81727" y="25024"/>
                  <a:pt x="66179" y="23645"/>
                </a:cubicBezTo>
                <a:cubicBezTo>
                  <a:pt x="66179" y="33497"/>
                  <a:pt x="66179" y="33497"/>
                  <a:pt x="66179" y="33497"/>
                </a:cubicBezTo>
                <a:cubicBezTo>
                  <a:pt x="66179" y="37635"/>
                  <a:pt x="63388" y="39014"/>
                  <a:pt x="60598" y="39014"/>
                </a:cubicBezTo>
                <a:cubicBezTo>
                  <a:pt x="56411" y="39014"/>
                  <a:pt x="55016" y="37635"/>
                  <a:pt x="55016" y="33497"/>
                </a:cubicBezTo>
                <a:cubicBezTo>
                  <a:pt x="55016" y="23645"/>
                  <a:pt x="55016" y="23645"/>
                  <a:pt x="55016" y="23645"/>
                </a:cubicBezTo>
                <a:cubicBezTo>
                  <a:pt x="38073" y="25024"/>
                  <a:pt x="25315" y="37635"/>
                  <a:pt x="22524" y="54384"/>
                </a:cubicBezTo>
                <a:cubicBezTo>
                  <a:pt x="33687" y="54384"/>
                  <a:pt x="33687" y="54384"/>
                  <a:pt x="33687" y="54384"/>
                </a:cubicBezTo>
                <a:cubicBezTo>
                  <a:pt x="36677" y="54384"/>
                  <a:pt x="39468" y="57142"/>
                  <a:pt x="39468" y="59901"/>
                </a:cubicBezTo>
                <a:cubicBezTo>
                  <a:pt x="39468" y="62660"/>
                  <a:pt x="36677" y="65418"/>
                  <a:pt x="33687" y="65418"/>
                </a:cubicBezTo>
                <a:cubicBezTo>
                  <a:pt x="22524" y="65418"/>
                  <a:pt x="22524" y="65418"/>
                  <a:pt x="22524" y="65418"/>
                </a:cubicBezTo>
                <a:cubicBezTo>
                  <a:pt x="25315" y="82167"/>
                  <a:pt x="38073" y="94778"/>
                  <a:pt x="55016" y="96157"/>
                </a:cubicBezTo>
                <a:cubicBezTo>
                  <a:pt x="55016" y="86305"/>
                  <a:pt x="55016" y="86305"/>
                  <a:pt x="55016" y="86305"/>
                </a:cubicBezTo>
                <a:cubicBezTo>
                  <a:pt x="55016" y="82167"/>
                  <a:pt x="56411" y="80788"/>
                  <a:pt x="60598" y="80788"/>
                </a:cubicBezTo>
                <a:cubicBezTo>
                  <a:pt x="63388" y="80788"/>
                  <a:pt x="66179" y="82167"/>
                  <a:pt x="66179" y="86305"/>
                </a:cubicBezTo>
                <a:cubicBezTo>
                  <a:pt x="66179" y="96157"/>
                  <a:pt x="66179" y="96157"/>
                  <a:pt x="66179" y="96157"/>
                </a:cubicBezTo>
                <a:cubicBezTo>
                  <a:pt x="81727" y="94778"/>
                  <a:pt x="94285" y="82167"/>
                  <a:pt x="97076" y="65418"/>
                </a:cubicBezTo>
                <a:cubicBezTo>
                  <a:pt x="85913" y="65418"/>
                  <a:pt x="85913" y="65418"/>
                  <a:pt x="85913" y="65418"/>
                </a:cubicBezTo>
                <a:cubicBezTo>
                  <a:pt x="83122" y="65418"/>
                  <a:pt x="80332" y="62660"/>
                  <a:pt x="80332" y="59901"/>
                </a:cubicBezTo>
                <a:cubicBezTo>
                  <a:pt x="80332" y="57142"/>
                  <a:pt x="83122" y="54384"/>
                  <a:pt x="85913" y="54384"/>
                </a:cubicBezTo>
                <a:close/>
                <a:moveTo>
                  <a:pt x="60598" y="65418"/>
                </a:moveTo>
                <a:lnTo>
                  <a:pt x="60598" y="65418"/>
                </a:lnTo>
                <a:cubicBezTo>
                  <a:pt x="56411" y="65418"/>
                  <a:pt x="55016" y="62660"/>
                  <a:pt x="55016" y="59901"/>
                </a:cubicBezTo>
                <a:cubicBezTo>
                  <a:pt x="55016" y="57142"/>
                  <a:pt x="56411" y="54384"/>
                  <a:pt x="60598" y="54384"/>
                </a:cubicBezTo>
                <a:cubicBezTo>
                  <a:pt x="63388" y="54384"/>
                  <a:pt x="66179" y="57142"/>
                  <a:pt x="66179" y="59901"/>
                </a:cubicBezTo>
                <a:cubicBezTo>
                  <a:pt x="66179" y="62660"/>
                  <a:pt x="63388" y="65418"/>
                  <a:pt x="60598" y="65418"/>
                </a:cubicBezTo>
                <a:close/>
              </a:path>
            </a:pathLst>
          </a:custGeom>
          <a:solidFill>
            <a:srgbClr val="F2D3D9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219" name="TextBox 43">
            <a:extLst>
              <a:ext uri="{FF2B5EF4-FFF2-40B4-BE49-F238E27FC236}">
                <a16:creationId xmlns:a16="http://schemas.microsoft.com/office/drawing/2014/main" id="{3BD7411B-9E39-4A70-A4FC-73F9F7A44C06}"/>
              </a:ext>
            </a:extLst>
          </p:cNvPr>
          <p:cNvSpPr txBox="1"/>
          <p:nvPr/>
        </p:nvSpPr>
        <p:spPr>
          <a:xfrm>
            <a:off x="1809511" y="1989998"/>
            <a:ext cx="1261884" cy="288733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220" name="TextBox 44">
            <a:extLst>
              <a:ext uri="{FF2B5EF4-FFF2-40B4-BE49-F238E27FC236}">
                <a16:creationId xmlns:a16="http://schemas.microsoft.com/office/drawing/2014/main" id="{B54A478E-096A-4B5E-8475-BC2DBC235A2B}"/>
              </a:ext>
            </a:extLst>
          </p:cNvPr>
          <p:cNvSpPr txBox="1"/>
          <p:nvPr/>
        </p:nvSpPr>
        <p:spPr>
          <a:xfrm>
            <a:off x="1809511" y="2272113"/>
            <a:ext cx="3511903" cy="547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1" name="TextBox 43">
            <a:extLst>
              <a:ext uri="{FF2B5EF4-FFF2-40B4-BE49-F238E27FC236}">
                <a16:creationId xmlns:a16="http://schemas.microsoft.com/office/drawing/2014/main" id="{92CEB574-CD60-4DF0-936D-3606436B893D}"/>
              </a:ext>
            </a:extLst>
          </p:cNvPr>
          <p:cNvSpPr txBox="1"/>
          <p:nvPr/>
        </p:nvSpPr>
        <p:spPr>
          <a:xfrm>
            <a:off x="1809511" y="3037709"/>
            <a:ext cx="1261884" cy="288733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222" name="TextBox 44">
            <a:extLst>
              <a:ext uri="{FF2B5EF4-FFF2-40B4-BE49-F238E27FC236}">
                <a16:creationId xmlns:a16="http://schemas.microsoft.com/office/drawing/2014/main" id="{C84E1555-AFDD-45D4-AEF0-8F6821A65760}"/>
              </a:ext>
            </a:extLst>
          </p:cNvPr>
          <p:cNvSpPr txBox="1"/>
          <p:nvPr/>
        </p:nvSpPr>
        <p:spPr>
          <a:xfrm>
            <a:off x="1809511" y="3319824"/>
            <a:ext cx="3511903" cy="547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3" name="TextBox 43">
            <a:extLst>
              <a:ext uri="{FF2B5EF4-FFF2-40B4-BE49-F238E27FC236}">
                <a16:creationId xmlns:a16="http://schemas.microsoft.com/office/drawing/2014/main" id="{AAA399AA-A08E-485A-B725-CD802D6CA457}"/>
              </a:ext>
            </a:extLst>
          </p:cNvPr>
          <p:cNvSpPr txBox="1"/>
          <p:nvPr/>
        </p:nvSpPr>
        <p:spPr>
          <a:xfrm>
            <a:off x="1809511" y="4085420"/>
            <a:ext cx="1261884" cy="288733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224" name="TextBox 44">
            <a:extLst>
              <a:ext uri="{FF2B5EF4-FFF2-40B4-BE49-F238E27FC236}">
                <a16:creationId xmlns:a16="http://schemas.microsoft.com/office/drawing/2014/main" id="{0101F1CA-AC4A-4F68-8382-7449DA9F4134}"/>
              </a:ext>
            </a:extLst>
          </p:cNvPr>
          <p:cNvSpPr txBox="1"/>
          <p:nvPr/>
        </p:nvSpPr>
        <p:spPr>
          <a:xfrm>
            <a:off x="1809511" y="4367535"/>
            <a:ext cx="3511903" cy="547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5" name="TextBox 43">
            <a:extLst>
              <a:ext uri="{FF2B5EF4-FFF2-40B4-BE49-F238E27FC236}">
                <a16:creationId xmlns:a16="http://schemas.microsoft.com/office/drawing/2014/main" id="{970D9A9B-43F6-47DF-9397-61A10C1723E1}"/>
              </a:ext>
            </a:extLst>
          </p:cNvPr>
          <p:cNvSpPr txBox="1"/>
          <p:nvPr/>
        </p:nvSpPr>
        <p:spPr>
          <a:xfrm>
            <a:off x="1809511" y="5133132"/>
            <a:ext cx="1261884" cy="288733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226" name="TextBox 44">
            <a:extLst>
              <a:ext uri="{FF2B5EF4-FFF2-40B4-BE49-F238E27FC236}">
                <a16:creationId xmlns:a16="http://schemas.microsoft.com/office/drawing/2014/main" id="{9D6B7272-9523-45CC-8AE9-F15A2C233F86}"/>
              </a:ext>
            </a:extLst>
          </p:cNvPr>
          <p:cNvSpPr txBox="1"/>
          <p:nvPr/>
        </p:nvSpPr>
        <p:spPr>
          <a:xfrm>
            <a:off x="1809511" y="5415247"/>
            <a:ext cx="3511903" cy="547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137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5" grpId="0" animBg="1"/>
      <p:bldP spid="216" grpId="0" animBg="1"/>
      <p:bldP spid="217" grpId="0" animBg="1"/>
      <p:bldP spid="218" grpId="0" animBg="1"/>
      <p:bldP spid="219" grpId="0"/>
      <p:bldP spid="220" grpId="0"/>
      <p:bldP spid="221" grpId="0"/>
      <p:bldP spid="222" grpId="0"/>
      <p:bldP spid="223" grpId="0"/>
      <p:bldP spid="224" grpId="0"/>
      <p:bldP spid="225" grpId="0"/>
      <p:bldP spid="226" grpId="0"/>
    </p:bldLst>
  </p:timing>
</p:sld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xskiovm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ggslide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1889</Words>
  <Application>Microsoft Office PowerPoint</Application>
  <PresentationFormat>宽屏</PresentationFormat>
  <Paragraphs>251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Lora Regular</vt:lpstr>
      <vt:lpstr>方正正黑简体</vt:lpstr>
      <vt:lpstr>微软雅黑</vt:lpstr>
      <vt:lpstr>Arial</vt:lpstr>
      <vt:lpstr>Calibri</vt:lpstr>
      <vt:lpstr>www.jpppt.com</vt:lpstr>
      <vt:lpstr>www.ggslide.com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教学说课</dc:title>
  <dc:creator>第一PPT</dc:creator>
  <cp:keywords>www.1ppt.com</cp:keywords>
  <dc:description>www.1ppt.com</dc:description>
  <cp:lastModifiedBy>之灵</cp:lastModifiedBy>
  <cp:revision>63</cp:revision>
  <dcterms:created xsi:type="dcterms:W3CDTF">2022-03-05T05:56:43Z</dcterms:created>
  <dcterms:modified xsi:type="dcterms:W3CDTF">2022-09-08T06:43:23Z</dcterms:modified>
</cp:coreProperties>
</file>